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0000"/>
    <a:srgbClr val="D20000"/>
    <a:srgbClr val="BC0000"/>
    <a:srgbClr val="A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50" autoAdjust="0"/>
  </p:normalViewPr>
  <p:slideViewPr>
    <p:cSldViewPr showGuides="1">
      <p:cViewPr varScale="1">
        <p:scale>
          <a:sx n="67" d="100"/>
          <a:sy n="67" d="100"/>
        </p:scale>
        <p:origin x="90" y="894"/>
      </p:cViewPr>
      <p:guideLst>
        <p:guide orient="horz" pos="270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1" d="100"/>
          <a:sy n="51" d="100"/>
        </p:scale>
        <p:origin x="-229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65115785099491E-2"/>
          <c:y val="0.14307833726609825"/>
          <c:w val="0.90286976842980093"/>
          <c:h val="0.8021952838553856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 w="9525" cap="flat" cmpd="sng" algn="ctr">
              <a:noFill/>
              <a:prstDash val="solid"/>
            </a:ln>
            <a:effectLst/>
          </c:spPr>
          <c:invertIfNegative val="0"/>
          <c:dLbls>
            <c:delete val="1"/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-0.5</c:v>
                </c:pt>
                <c:pt idx="1">
                  <c:v>-0.5</c:v>
                </c:pt>
                <c:pt idx="2">
                  <c:v>-0.5</c:v>
                </c:pt>
                <c:pt idx="3">
                  <c:v>-0.5</c:v>
                </c:pt>
                <c:pt idx="4">
                  <c:v>-0.5</c:v>
                </c:pt>
                <c:pt idx="5">
                  <c:v>-0.5</c:v>
                </c:pt>
                <c:pt idx="6">
                  <c:v>-0.5</c:v>
                </c:pt>
                <c:pt idx="7">
                  <c:v>-0.5</c:v>
                </c:pt>
                <c:pt idx="8">
                  <c:v>-0.5</c:v>
                </c:pt>
                <c:pt idx="9">
                  <c:v>-0.5</c:v>
                </c:pt>
                <c:pt idx="10">
                  <c:v>-0.5</c:v>
                </c:pt>
                <c:pt idx="11">
                  <c:v>-0.5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15-4A20-A1F6-59E71E4EF9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A方面</c:v>
                </c:pt>
              </c:strCache>
            </c:strRef>
          </c:tx>
          <c:spPr>
            <a:solidFill>
              <a:srgbClr val="FF0000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9.5333635160912131E-2"/>
                  <c:y val="-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1.5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8515-4A20-A1F6-59E71E4EF9E2}"/>
                </c:ext>
              </c:extLst>
            </c:dLbl>
            <c:dLbl>
              <c:idx val="1"/>
              <c:layout>
                <c:manualLayout>
                  <c:x val="-0.12228779587957844"/>
                  <c:y val="2.4875626762961896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2.7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8515-4A20-A1F6-59E71E4EF9E2}"/>
                </c:ext>
              </c:extLst>
            </c:dLbl>
            <c:dLbl>
              <c:idx val="2"/>
              <c:layout>
                <c:manualLayout>
                  <c:x val="-0.11187010923153215"/>
                  <c:y val="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2.4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8515-4A20-A1F6-59E71E4EF9E2}"/>
                </c:ext>
              </c:extLst>
            </c:dLbl>
            <c:dLbl>
              <c:idx val="3"/>
              <c:layout>
                <c:manualLayout>
                  <c:x val="-0.14783552660472588"/>
                  <c:y val="-2.4875626762961667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2.8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8515-4A20-A1F6-59E71E4EF9E2}"/>
                </c:ext>
              </c:extLst>
            </c:dLbl>
            <c:dLbl>
              <c:idx val="4"/>
              <c:layout>
                <c:manualLayout>
                  <c:x val="-0.14059317114909986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3.1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8515-4A20-A1F6-59E71E4EF9E2}"/>
                </c:ext>
              </c:extLst>
            </c:dLbl>
            <c:dLbl>
              <c:idx val="5"/>
              <c:layout>
                <c:manualLayout>
                  <c:x val="-0.14394973794421129"/>
                  <c:y val="-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2.9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8515-4A20-A1F6-59E71E4EF9E2}"/>
                </c:ext>
              </c:extLst>
            </c:dLbl>
            <c:dLbl>
              <c:idx val="6"/>
              <c:layout>
                <c:manualLayout>
                  <c:x val="-0.15931165698357905"/>
                  <c:y val="-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3.3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8515-4A20-A1F6-59E71E4EF9E2}"/>
                </c:ext>
              </c:extLst>
            </c:dLbl>
            <c:dLbl>
              <c:idx val="7"/>
              <c:layout>
                <c:manualLayout>
                  <c:x val="-0.17214346211683429"/>
                  <c:y val="-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3.5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8515-4A20-A1F6-59E71E4EF9E2}"/>
                </c:ext>
              </c:extLst>
            </c:dLbl>
            <c:dLbl>
              <c:idx val="8"/>
              <c:layout>
                <c:manualLayout>
                  <c:x val="-0.16825767345631945"/>
                  <c:y val="-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3.6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8515-4A20-A1F6-59E71E4EF9E2}"/>
                </c:ext>
              </c:extLst>
            </c:dLbl>
            <c:dLbl>
              <c:idx val="9"/>
              <c:layout>
                <c:manualLayout>
                  <c:x val="-0.18720826601214827"/>
                  <c:y val="-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4.4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8515-4A20-A1F6-59E71E4EF9E2}"/>
                </c:ext>
              </c:extLst>
            </c:dLbl>
            <c:dLbl>
              <c:idx val="10"/>
              <c:layout>
                <c:manualLayout>
                  <c:x val="-0.21151631740379778"/>
                  <c:y val="-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5.1</a:t>
                    </a:r>
                    <a:endParaRPr lang="en-US" altLang="en-US" b="1" dirty="0">
                      <a:solidFill>
                        <a:srgbClr val="FF0000"/>
                      </a:solidFill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8515-4A20-A1F6-59E71E4EF9E2}"/>
                </c:ext>
              </c:extLst>
            </c:dLbl>
            <c:dLbl>
              <c:idx val="11"/>
              <c:layout>
                <c:manualLayout>
                  <c:x val="-0.20151185720025064"/>
                  <c:y val="2.4875626762962139E-3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400" b="0" dirty="0">
                        <a:solidFill>
                          <a:srgbClr val="FF0000"/>
                        </a:solidFill>
                        <a:latin typeface="+mn-lt"/>
                      </a:rPr>
                      <a:t>4.6</a:t>
                    </a:r>
                    <a:endParaRPr lang="en-US" alt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8515-4A20-A1F6-59E71E4EF9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solidFill>
                      <a:srgbClr val="FF0000"/>
                    </a:solidFill>
                    <a:latin typeface="+mn-lt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-1.5</c:v>
                </c:pt>
                <c:pt idx="1">
                  <c:v>-2.7</c:v>
                </c:pt>
                <c:pt idx="2">
                  <c:v>-2.4</c:v>
                </c:pt>
                <c:pt idx="3">
                  <c:v>-2.8</c:v>
                </c:pt>
                <c:pt idx="4">
                  <c:v>-3.1</c:v>
                </c:pt>
                <c:pt idx="5">
                  <c:v>-2.9</c:v>
                </c:pt>
                <c:pt idx="6">
                  <c:v>-3.3</c:v>
                </c:pt>
                <c:pt idx="7">
                  <c:v>-3.5</c:v>
                </c:pt>
                <c:pt idx="8">
                  <c:v>-3.6</c:v>
                </c:pt>
                <c:pt idx="9">
                  <c:v>-4.4000000000000004</c:v>
                </c:pt>
                <c:pt idx="10">
                  <c:v>-5.0999999999999996</c:v>
                </c:pt>
                <c:pt idx="11">
                  <c:v>-4.5999999999999996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8515-4A20-A1F6-59E71E4EF9E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  <a:ln>
              <a:noFill/>
            </a:ln>
          </c:spPr>
          <c:invertIfNegative val="0"/>
          <c:dLbls>
            <c:delete val="1"/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  <c:pt idx="5">
                  <c:v>0.5</c:v>
                </c:pt>
                <c:pt idx="6">
                  <c:v>0.5</c:v>
                </c:pt>
                <c:pt idx="7">
                  <c:v>0.5</c:v>
                </c:pt>
                <c:pt idx="8">
                  <c:v>0.5</c:v>
                </c:pt>
                <c:pt idx="9">
                  <c:v>0.5</c:v>
                </c:pt>
                <c:pt idx="10">
                  <c:v>0.5</c:v>
                </c:pt>
                <c:pt idx="1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515-4A20-A1F6-59E71E4EF9E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B方面</c:v>
                </c:pt>
              </c:strCache>
            </c:strRef>
          </c:tx>
          <c:spPr>
            <a:solidFill>
              <a:srgbClr val="C00000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.2210316500632527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515-4A20-A1F6-59E71E4EF9E2}"/>
                </c:ext>
              </c:extLst>
            </c:dLbl>
            <c:dLbl>
              <c:idx val="1"/>
              <c:layout>
                <c:manualLayout>
                  <c:x val="0.22691833076447715"/>
                  <c:y val="4.975125352592447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8515-4A20-A1F6-59E71E4EF9E2}"/>
                </c:ext>
              </c:extLst>
            </c:dLbl>
            <c:dLbl>
              <c:idx val="2"/>
              <c:layout>
                <c:manualLayout>
                  <c:x val="0.2411113728701196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515-4A20-A1F6-59E71E4EF9E2}"/>
                </c:ext>
              </c:extLst>
            </c:dLbl>
            <c:dLbl>
              <c:idx val="3"/>
              <c:layout>
                <c:manualLayout>
                  <c:x val="0.24033312587032793"/>
                  <c:y val="-2.487562676296213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8515-4A20-A1F6-59E71E4EF9E2}"/>
                </c:ext>
              </c:extLst>
            </c:dLbl>
            <c:dLbl>
              <c:idx val="4"/>
              <c:layout>
                <c:manualLayout>
                  <c:x val="0.23849353815119539"/>
                  <c:y val="-2.487562676296213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515-4A20-A1F6-59E71E4EF9E2}"/>
                </c:ext>
              </c:extLst>
            </c:dLbl>
            <c:dLbl>
              <c:idx val="5"/>
              <c:layout>
                <c:manualLayout>
                  <c:x val="0.25355834204650901"/>
                  <c:y val="-2.487562676296213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8515-4A20-A1F6-59E71E4EF9E2}"/>
                </c:ext>
              </c:extLst>
            </c:dLbl>
            <c:dLbl>
              <c:idx val="6"/>
              <c:layout>
                <c:manualLayout>
                  <c:x val="0.25114422356130028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8515-4A20-A1F6-59E71E4EF9E2}"/>
                </c:ext>
              </c:extLst>
            </c:dLbl>
            <c:dLbl>
              <c:idx val="7"/>
              <c:layout>
                <c:manualLayout>
                  <c:x val="0.25544323866631419"/>
                  <c:y val="-7.462688028888638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8515-4A20-A1F6-59E71E4EF9E2}"/>
                </c:ext>
              </c:extLst>
            </c:dLbl>
            <c:dLbl>
              <c:idx val="8"/>
              <c:layout>
                <c:manualLayout>
                  <c:x val="0.25491401680091108"/>
                  <c:y val="-1.243781338148105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8515-4A20-A1F6-59E71E4EF9E2}"/>
                </c:ext>
              </c:extLst>
            </c:dLbl>
            <c:dLbl>
              <c:idx val="9"/>
              <c:layout>
                <c:manualLayout>
                  <c:x val="0.23113518727466498"/>
                  <c:y val="-7.462688028888638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8515-4A20-A1F6-59E71E4EF9E2}"/>
                </c:ext>
              </c:extLst>
            </c:dLbl>
            <c:dLbl>
              <c:idx val="10"/>
              <c:layout>
                <c:manualLayout>
                  <c:x val="0.1859917625869229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8515-4A20-A1F6-59E71E4EF9E2}"/>
                </c:ext>
              </c:extLst>
            </c:dLbl>
            <c:dLbl>
              <c:idx val="11"/>
              <c:layout>
                <c:manualLayout>
                  <c:x val="0.18987743536789617"/>
                  <c:y val="-4.975125352592427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8515-4A20-A1F6-59E71E4EF9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>
                    <a:solidFill>
                      <a:srgbClr val="A40000"/>
                    </a:solidFill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4.9000000000000004</c:v>
                </c:pt>
                <c:pt idx="1">
                  <c:v>4.9000000000000004</c:v>
                </c:pt>
                <c:pt idx="2">
                  <c:v>5.4</c:v>
                </c:pt>
                <c:pt idx="3">
                  <c:v>5.3</c:v>
                </c:pt>
                <c:pt idx="4">
                  <c:v>5.5</c:v>
                </c:pt>
                <c:pt idx="5">
                  <c:v>6.4</c:v>
                </c:pt>
                <c:pt idx="6">
                  <c:v>6.5</c:v>
                </c:pt>
                <c:pt idx="7">
                  <c:v>6.2</c:v>
                </c:pt>
                <c:pt idx="8">
                  <c:v>6.1</c:v>
                </c:pt>
                <c:pt idx="9">
                  <c:v>5.5</c:v>
                </c:pt>
                <c:pt idx="10">
                  <c:v>4.2</c:v>
                </c:pt>
                <c:pt idx="11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8515-4A20-A1F6-59E71E4EF9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51558400"/>
        <c:axId val="151560192"/>
      </c:barChart>
      <c:catAx>
        <c:axId val="15155840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one"/>
        <c:crossAx val="151560192"/>
        <c:crosses val="autoZero"/>
        <c:auto val="1"/>
        <c:lblAlgn val="ctr"/>
        <c:lblOffset val="1"/>
        <c:tickLblSkip val="1"/>
        <c:tickMarkSkip val="1"/>
        <c:noMultiLvlLbl val="0"/>
      </c:catAx>
      <c:valAx>
        <c:axId val="151560192"/>
        <c:scaling>
          <c:orientation val="minMax"/>
          <c:max val="7"/>
          <c:min val="-6"/>
        </c:scaling>
        <c:delete val="1"/>
        <c:axPos val="t"/>
        <c:numFmt formatCode="General" sourceLinked="1"/>
        <c:majorTickMark val="out"/>
        <c:minorTickMark val="none"/>
        <c:tickLblPos val="nextTo"/>
        <c:crossAx val="151558400"/>
        <c:crosses val="autoZero"/>
        <c:crossBetween val="between"/>
        <c:majorUnit val="1"/>
        <c:minorUnit val="0.1"/>
      </c:valAx>
    </c:plotArea>
    <c:legend>
      <c:legendPos val="t"/>
      <c:legendEntry>
        <c:idx val="0"/>
        <c:delete val="1"/>
      </c:legendEntry>
      <c:legendEntry>
        <c:idx val="1"/>
        <c:txPr>
          <a:bodyPr/>
          <a:lstStyle/>
          <a:p>
            <a:pPr>
              <a:defRPr sz="1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legendEntry>
      <c:legendEntry>
        <c:idx val="2"/>
        <c:delete val="1"/>
      </c:legendEntry>
      <c:legendEntry>
        <c:idx val="3"/>
        <c:txPr>
          <a:bodyPr/>
          <a:lstStyle/>
          <a:p>
            <a:pPr>
              <a:defRPr sz="160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"/>
          <c:y val="9.7628929351632598E-3"/>
          <c:w val="1"/>
          <c:h val="7.4360463248720782E-2"/>
        </c:manualLayout>
      </c:layout>
      <c:overlay val="0"/>
      <c:txPr>
        <a:bodyPr/>
        <a:lstStyle/>
        <a:p>
          <a:pPr>
            <a:defRPr sz="1600">
              <a:solidFill>
                <a:srgbClr val="660066"/>
              </a:solidFill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71FDA-7075-40F4-B6AE-31E3F459CF08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92AE6-1AAC-4FD3-B74A-0D6FCDF3EA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805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869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499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54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382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439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7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22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0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509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728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2"/>
            <a:ext cx="9144000" cy="514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/>
          <p:cNvCxnSpPr/>
          <p:nvPr userDrawn="1"/>
        </p:nvCxnSpPr>
        <p:spPr>
          <a:xfrm flipH="1">
            <a:off x="-30046" y="4998814"/>
            <a:ext cx="9174047" cy="0"/>
          </a:xfrm>
          <a:prstGeom prst="line">
            <a:avLst/>
          </a:prstGeom>
          <a:ln w="9525">
            <a:solidFill>
              <a:srgbClr val="5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0" y="5020022"/>
            <a:ext cx="9144000" cy="1250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-30046" y="5020022"/>
            <a:ext cx="837336" cy="125066"/>
          </a:xfrm>
          <a:prstGeom prst="rect">
            <a:avLst/>
          </a:prstGeom>
          <a:solidFill>
            <a:srgbClr val="5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2352" y="46708"/>
            <a:ext cx="655816" cy="576064"/>
            <a:chOff x="2352" y="46708"/>
            <a:chExt cx="655816" cy="576064"/>
          </a:xfrm>
        </p:grpSpPr>
        <p:sp>
          <p:nvSpPr>
            <p:cNvPr id="19" name="矩形 18"/>
            <p:cNvSpPr/>
            <p:nvPr/>
          </p:nvSpPr>
          <p:spPr>
            <a:xfrm>
              <a:off x="2352" y="410336"/>
              <a:ext cx="138708" cy="13870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46368" y="267493"/>
              <a:ext cx="138708" cy="138708"/>
            </a:xfrm>
            <a:prstGeom prst="rect">
              <a:avLst/>
            </a:prstGeom>
            <a:solidFill>
              <a:srgbClr val="FF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352" y="123477"/>
              <a:ext cx="138708" cy="13870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1023"/>
            <p:cNvSpPr/>
            <p:nvPr/>
          </p:nvSpPr>
          <p:spPr>
            <a:xfrm>
              <a:off x="334021" y="123478"/>
              <a:ext cx="324147" cy="425566"/>
            </a:xfrm>
            <a:custGeom>
              <a:avLst/>
              <a:gdLst/>
              <a:ahLst/>
              <a:cxnLst/>
              <a:rect l="l" t="t" r="r" b="b"/>
              <a:pathLst>
                <a:path w="324147" h="425566">
                  <a:moveTo>
                    <a:pt x="0" y="0"/>
                  </a:moveTo>
                  <a:lnTo>
                    <a:pt x="324147" y="0"/>
                  </a:lnTo>
                  <a:lnTo>
                    <a:pt x="324147" y="425566"/>
                  </a:lnTo>
                  <a:lnTo>
                    <a:pt x="0" y="425566"/>
                  </a:lnTo>
                  <a:lnTo>
                    <a:pt x="0" y="282723"/>
                  </a:lnTo>
                  <a:lnTo>
                    <a:pt x="138708" y="282723"/>
                  </a:lnTo>
                  <a:lnTo>
                    <a:pt x="138708" y="144015"/>
                  </a:lnTo>
                  <a:lnTo>
                    <a:pt x="0" y="14401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09972" y="46708"/>
              <a:ext cx="0" cy="5760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3774942"/>
            <a:ext cx="1643042" cy="1212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64736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F8E7B-A9BE-4CBC-BF5E-A1C9935AB8A7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1C1F3-1319-433D-A032-0516195E17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9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2"/>
            <a:ext cx="9144000" cy="51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-114300" y="4998814"/>
            <a:ext cx="9332671" cy="146274"/>
            <a:chOff x="-114300" y="4998814"/>
            <a:chExt cx="9332671" cy="146274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14300" y="4998814"/>
              <a:ext cx="9332671" cy="0"/>
            </a:xfrm>
            <a:prstGeom prst="line">
              <a:avLst/>
            </a:prstGeom>
            <a:ln w="9525">
              <a:solidFill>
                <a:srgbClr val="5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0" y="5020022"/>
              <a:ext cx="9144000" cy="12506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-30046" y="5020022"/>
              <a:ext cx="837336" cy="125066"/>
            </a:xfrm>
            <a:prstGeom prst="rect">
              <a:avLst/>
            </a:prstGeom>
            <a:solidFill>
              <a:srgbClr val="5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26007" y="520701"/>
            <a:ext cx="5417118" cy="453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QQ糖\模板1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86" y="634008"/>
            <a:ext cx="4999037" cy="486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265737" y="496789"/>
            <a:ext cx="4430066" cy="3957637"/>
            <a:chOff x="-265737" y="496789"/>
            <a:chExt cx="4430066" cy="3957637"/>
          </a:xfrm>
        </p:grpSpPr>
        <p:sp>
          <p:nvSpPr>
            <p:cNvPr id="6" name="TextBox 5"/>
            <p:cNvSpPr txBox="1"/>
            <p:nvPr/>
          </p:nvSpPr>
          <p:spPr>
            <a:xfrm>
              <a:off x="3343270" y="496789"/>
              <a:ext cx="8210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2017</a:t>
              </a:r>
              <a:endParaRPr lang="zh-CN" alt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85820" y="1280368"/>
              <a:ext cx="7489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600" b="1" dirty="0">
                  <a:ln w="11430"/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2016</a:t>
              </a:r>
              <a:endParaRPr lang="zh-CN" altLang="en-US" sz="1600" b="1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75118" y="2267100"/>
              <a:ext cx="7537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600" b="1" dirty="0">
                  <a:ln w="11430"/>
                  <a:solidFill>
                    <a:schemeClr val="bg1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2015</a:t>
              </a:r>
              <a:endParaRPr lang="zh-CN" altLang="en-US" sz="1600" b="1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4714" y="3713490"/>
              <a:ext cx="8162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400" b="1" dirty="0">
                  <a:ln w="11430"/>
                  <a:solidFill>
                    <a:schemeClr val="bg1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20013</a:t>
              </a:r>
              <a:endParaRPr lang="zh-CN" altLang="en-US" sz="1400" b="1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90315" y="3219821"/>
              <a:ext cx="6848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400" b="1" dirty="0">
                  <a:ln w="11430"/>
                  <a:solidFill>
                    <a:schemeClr val="bg1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2014</a:t>
              </a:r>
              <a:endParaRPr lang="zh-CN" altLang="en-US" sz="1400" b="1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265737" y="4146649"/>
              <a:ext cx="6799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400" b="1" dirty="0">
                  <a:ln w="11430"/>
                  <a:solidFill>
                    <a:schemeClr val="bg1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2012</a:t>
              </a:r>
              <a:endParaRPr lang="zh-CN" altLang="en-US" sz="1400" b="1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67944" y="1619955"/>
            <a:ext cx="5076056" cy="1096844"/>
            <a:chOff x="4067944" y="1619955"/>
            <a:chExt cx="5076056" cy="1096844"/>
          </a:xfrm>
        </p:grpSpPr>
        <p:sp>
          <p:nvSpPr>
            <p:cNvPr id="4" name="圆角矩形 3"/>
            <p:cNvSpPr/>
            <p:nvPr/>
          </p:nvSpPr>
          <p:spPr>
            <a:xfrm>
              <a:off x="8748464" y="1758951"/>
              <a:ext cx="395536" cy="813594"/>
            </a:xfrm>
            <a:custGeom>
              <a:avLst/>
              <a:gdLst/>
              <a:ahLst/>
              <a:cxnLst/>
              <a:rect l="l" t="t" r="r" b="b"/>
              <a:pathLst>
                <a:path w="395536" h="792881">
                  <a:moveTo>
                    <a:pt x="41761" y="0"/>
                  </a:moveTo>
                  <a:lnTo>
                    <a:pt x="395536" y="0"/>
                  </a:lnTo>
                  <a:lnTo>
                    <a:pt x="395536" y="792881"/>
                  </a:lnTo>
                  <a:lnTo>
                    <a:pt x="41761" y="792881"/>
                  </a:lnTo>
                  <a:cubicBezTo>
                    <a:pt x="18697" y="792881"/>
                    <a:pt x="0" y="774184"/>
                    <a:pt x="0" y="751120"/>
                  </a:cubicBezTo>
                  <a:lnTo>
                    <a:pt x="0" y="41761"/>
                  </a:lnTo>
                  <a:cubicBezTo>
                    <a:pt x="0" y="18697"/>
                    <a:pt x="18697" y="0"/>
                    <a:pt x="4176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57172" y="2395751"/>
              <a:ext cx="188384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*************************特制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067944" y="1703730"/>
              <a:ext cx="47903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2800" b="1" spc="120" dirty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方正正大黑简体" pitchFamily="2" charset="-122"/>
                  <a:ea typeface="方正正大黑简体" pitchFamily="2" charset="-122"/>
                </a:rPr>
                <a:t>   2016</a:t>
              </a:r>
              <a:r>
                <a:rPr lang="zh-CN" altLang="en-US" sz="2800" b="1" spc="120" dirty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方正正大黑简体" pitchFamily="2" charset="-122"/>
                  <a:ea typeface="方正正大黑简体" pitchFamily="2" charset="-122"/>
                </a:rPr>
                <a:t>年总结汇报类模板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4526280" y="2168377"/>
              <a:ext cx="4055918" cy="2196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72335" y="2147321"/>
              <a:ext cx="33522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200" spc="14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适用于商务演示</a:t>
              </a:r>
              <a:r>
                <a:rPr lang="en-US" altLang="zh-CN" sz="1200" spc="14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\</a:t>
              </a:r>
              <a:r>
                <a:rPr lang="zh-CN" altLang="en-US" sz="1200" spc="14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项目汇报</a:t>
              </a:r>
              <a:r>
                <a:rPr lang="en-US" altLang="zh-CN" sz="1200" spc="14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\</a:t>
              </a:r>
              <a:r>
                <a:rPr lang="zh-CN" altLang="en-US" sz="1200" spc="14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成果展示</a:t>
              </a:r>
              <a:r>
                <a:rPr lang="en-US" altLang="zh-CN" sz="1200" spc="14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\</a:t>
              </a:r>
              <a:r>
                <a:rPr lang="zh-CN" altLang="en-US" sz="1200" spc="14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</a:t>
              </a: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8774752" y="1619955"/>
              <a:ext cx="0" cy="10968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4930502" y="3933864"/>
            <a:ext cx="1084714" cy="1184310"/>
            <a:chOff x="4930502" y="3933864"/>
            <a:chExt cx="1084714" cy="1184310"/>
          </a:xfrm>
        </p:grpSpPr>
        <p:sp>
          <p:nvSpPr>
            <p:cNvPr id="57" name="椭圆 56"/>
            <p:cNvSpPr/>
            <p:nvPr/>
          </p:nvSpPr>
          <p:spPr>
            <a:xfrm>
              <a:off x="5292080" y="4803998"/>
              <a:ext cx="504056" cy="144016"/>
            </a:xfrm>
            <a:prstGeom prst="ellipse">
              <a:avLst/>
            </a:prstGeom>
            <a:solidFill>
              <a:schemeClr val="bg1">
                <a:lumMod val="50000"/>
                <a:alpha val="83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 descr="C:\Users\Administrator\Desktop\QQ糖\模板1\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0502" y="3933864"/>
              <a:ext cx="1084714" cy="118431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378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291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点击添加标题</a:t>
            </a:r>
          </a:p>
        </p:txBody>
      </p:sp>
      <p:sp>
        <p:nvSpPr>
          <p:cNvPr id="3" name="等腰三角形 1"/>
          <p:cNvSpPr/>
          <p:nvPr/>
        </p:nvSpPr>
        <p:spPr>
          <a:xfrm>
            <a:off x="1835696" y="3187440"/>
            <a:ext cx="455886" cy="565500"/>
          </a:xfrm>
          <a:custGeom>
            <a:avLst/>
            <a:gdLst>
              <a:gd name="connsiteX0" fmla="*/ 0 w 288032"/>
              <a:gd name="connsiteY0" fmla="*/ 385192 h 385192"/>
              <a:gd name="connsiteX1" fmla="*/ 144016 w 288032"/>
              <a:gd name="connsiteY1" fmla="*/ 0 h 385192"/>
              <a:gd name="connsiteX2" fmla="*/ 288032 w 288032"/>
              <a:gd name="connsiteY2" fmla="*/ 385192 h 385192"/>
              <a:gd name="connsiteX3" fmla="*/ 0 w 288032"/>
              <a:gd name="connsiteY3" fmla="*/ 385192 h 385192"/>
              <a:gd name="connsiteX0" fmla="*/ 3138 w 294308"/>
              <a:gd name="connsiteY0" fmla="*/ 385192 h 385192"/>
              <a:gd name="connsiteX1" fmla="*/ 147154 w 294308"/>
              <a:gd name="connsiteY1" fmla="*/ 0 h 385192"/>
              <a:gd name="connsiteX2" fmla="*/ 291170 w 294308"/>
              <a:gd name="connsiteY2" fmla="*/ 385192 h 385192"/>
              <a:gd name="connsiteX3" fmla="*/ 3138 w 294308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303917"/>
              <a:gd name="connsiteY0" fmla="*/ 397902 h 397902"/>
              <a:gd name="connsiteX1" fmla="*/ 156716 w 303917"/>
              <a:gd name="connsiteY1" fmla="*/ 10 h 397902"/>
              <a:gd name="connsiteX2" fmla="*/ 300732 w 303917"/>
              <a:gd name="connsiteY2" fmla="*/ 385202 h 397902"/>
              <a:gd name="connsiteX3" fmla="*/ 0 w 303917"/>
              <a:gd name="connsiteY3" fmla="*/ 397902 h 397902"/>
              <a:gd name="connsiteX0" fmla="*/ 0 w 300732"/>
              <a:gd name="connsiteY0" fmla="*/ 397902 h 397902"/>
              <a:gd name="connsiteX1" fmla="*/ 156716 w 300732"/>
              <a:gd name="connsiteY1" fmla="*/ 10 h 397902"/>
              <a:gd name="connsiteX2" fmla="*/ 300732 w 300732"/>
              <a:gd name="connsiteY2" fmla="*/ 385202 h 397902"/>
              <a:gd name="connsiteX3" fmla="*/ 0 w 300732"/>
              <a:gd name="connsiteY3" fmla="*/ 397902 h 397902"/>
              <a:gd name="connsiteX0" fmla="*/ 0 w 281682"/>
              <a:gd name="connsiteY0" fmla="*/ 388368 h 388368"/>
              <a:gd name="connsiteX1" fmla="*/ 137666 w 281682"/>
              <a:gd name="connsiteY1" fmla="*/ 1 h 388368"/>
              <a:gd name="connsiteX2" fmla="*/ 281682 w 281682"/>
              <a:gd name="connsiteY2" fmla="*/ 385193 h 388368"/>
              <a:gd name="connsiteX3" fmla="*/ 0 w 281682"/>
              <a:gd name="connsiteY3" fmla="*/ 388368 h 38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82" h="388368">
                <a:moveTo>
                  <a:pt x="0" y="388368"/>
                </a:moveTo>
                <a:cubicBezTo>
                  <a:pt x="52197" y="311469"/>
                  <a:pt x="90719" y="530"/>
                  <a:pt x="137666" y="1"/>
                </a:cubicBezTo>
                <a:cubicBezTo>
                  <a:pt x="184613" y="-528"/>
                  <a:pt x="229485" y="346394"/>
                  <a:pt x="281682" y="385193"/>
                </a:cubicBezTo>
                <a:lnTo>
                  <a:pt x="0" y="38836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1"/>
          <p:cNvSpPr/>
          <p:nvPr/>
        </p:nvSpPr>
        <p:spPr>
          <a:xfrm>
            <a:off x="2628470" y="3034060"/>
            <a:ext cx="455886" cy="718880"/>
          </a:xfrm>
          <a:custGeom>
            <a:avLst/>
            <a:gdLst>
              <a:gd name="connsiteX0" fmla="*/ 0 w 288032"/>
              <a:gd name="connsiteY0" fmla="*/ 385192 h 385192"/>
              <a:gd name="connsiteX1" fmla="*/ 144016 w 288032"/>
              <a:gd name="connsiteY1" fmla="*/ 0 h 385192"/>
              <a:gd name="connsiteX2" fmla="*/ 288032 w 288032"/>
              <a:gd name="connsiteY2" fmla="*/ 385192 h 385192"/>
              <a:gd name="connsiteX3" fmla="*/ 0 w 288032"/>
              <a:gd name="connsiteY3" fmla="*/ 385192 h 385192"/>
              <a:gd name="connsiteX0" fmla="*/ 3138 w 294308"/>
              <a:gd name="connsiteY0" fmla="*/ 385192 h 385192"/>
              <a:gd name="connsiteX1" fmla="*/ 147154 w 294308"/>
              <a:gd name="connsiteY1" fmla="*/ 0 h 385192"/>
              <a:gd name="connsiteX2" fmla="*/ 291170 w 294308"/>
              <a:gd name="connsiteY2" fmla="*/ 385192 h 385192"/>
              <a:gd name="connsiteX3" fmla="*/ 3138 w 294308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303917"/>
              <a:gd name="connsiteY0" fmla="*/ 397902 h 397902"/>
              <a:gd name="connsiteX1" fmla="*/ 156716 w 303917"/>
              <a:gd name="connsiteY1" fmla="*/ 10 h 397902"/>
              <a:gd name="connsiteX2" fmla="*/ 300732 w 303917"/>
              <a:gd name="connsiteY2" fmla="*/ 385202 h 397902"/>
              <a:gd name="connsiteX3" fmla="*/ 0 w 303917"/>
              <a:gd name="connsiteY3" fmla="*/ 397902 h 397902"/>
              <a:gd name="connsiteX0" fmla="*/ 0 w 300732"/>
              <a:gd name="connsiteY0" fmla="*/ 397902 h 397902"/>
              <a:gd name="connsiteX1" fmla="*/ 156716 w 300732"/>
              <a:gd name="connsiteY1" fmla="*/ 10 h 397902"/>
              <a:gd name="connsiteX2" fmla="*/ 300732 w 300732"/>
              <a:gd name="connsiteY2" fmla="*/ 385202 h 397902"/>
              <a:gd name="connsiteX3" fmla="*/ 0 w 300732"/>
              <a:gd name="connsiteY3" fmla="*/ 397902 h 397902"/>
              <a:gd name="connsiteX0" fmla="*/ 0 w 281682"/>
              <a:gd name="connsiteY0" fmla="*/ 388368 h 388368"/>
              <a:gd name="connsiteX1" fmla="*/ 137666 w 281682"/>
              <a:gd name="connsiteY1" fmla="*/ 1 h 388368"/>
              <a:gd name="connsiteX2" fmla="*/ 281682 w 281682"/>
              <a:gd name="connsiteY2" fmla="*/ 385193 h 388368"/>
              <a:gd name="connsiteX3" fmla="*/ 0 w 281682"/>
              <a:gd name="connsiteY3" fmla="*/ 388368 h 38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82" h="388368">
                <a:moveTo>
                  <a:pt x="0" y="388368"/>
                </a:moveTo>
                <a:cubicBezTo>
                  <a:pt x="52197" y="311469"/>
                  <a:pt x="90719" y="530"/>
                  <a:pt x="137666" y="1"/>
                </a:cubicBezTo>
                <a:cubicBezTo>
                  <a:pt x="184613" y="-528"/>
                  <a:pt x="229485" y="346394"/>
                  <a:pt x="281682" y="385193"/>
                </a:cubicBezTo>
                <a:lnTo>
                  <a:pt x="0" y="38836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1"/>
          <p:cNvSpPr/>
          <p:nvPr/>
        </p:nvSpPr>
        <p:spPr>
          <a:xfrm>
            <a:off x="3348438" y="2848430"/>
            <a:ext cx="573607" cy="904510"/>
          </a:xfrm>
          <a:custGeom>
            <a:avLst/>
            <a:gdLst>
              <a:gd name="connsiteX0" fmla="*/ 0 w 288032"/>
              <a:gd name="connsiteY0" fmla="*/ 385192 h 385192"/>
              <a:gd name="connsiteX1" fmla="*/ 144016 w 288032"/>
              <a:gd name="connsiteY1" fmla="*/ 0 h 385192"/>
              <a:gd name="connsiteX2" fmla="*/ 288032 w 288032"/>
              <a:gd name="connsiteY2" fmla="*/ 385192 h 385192"/>
              <a:gd name="connsiteX3" fmla="*/ 0 w 288032"/>
              <a:gd name="connsiteY3" fmla="*/ 385192 h 385192"/>
              <a:gd name="connsiteX0" fmla="*/ 3138 w 294308"/>
              <a:gd name="connsiteY0" fmla="*/ 385192 h 385192"/>
              <a:gd name="connsiteX1" fmla="*/ 147154 w 294308"/>
              <a:gd name="connsiteY1" fmla="*/ 0 h 385192"/>
              <a:gd name="connsiteX2" fmla="*/ 291170 w 294308"/>
              <a:gd name="connsiteY2" fmla="*/ 385192 h 385192"/>
              <a:gd name="connsiteX3" fmla="*/ 3138 w 294308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303917"/>
              <a:gd name="connsiteY0" fmla="*/ 397902 h 397902"/>
              <a:gd name="connsiteX1" fmla="*/ 156716 w 303917"/>
              <a:gd name="connsiteY1" fmla="*/ 10 h 397902"/>
              <a:gd name="connsiteX2" fmla="*/ 300732 w 303917"/>
              <a:gd name="connsiteY2" fmla="*/ 385202 h 397902"/>
              <a:gd name="connsiteX3" fmla="*/ 0 w 303917"/>
              <a:gd name="connsiteY3" fmla="*/ 397902 h 397902"/>
              <a:gd name="connsiteX0" fmla="*/ 0 w 300732"/>
              <a:gd name="connsiteY0" fmla="*/ 397902 h 397902"/>
              <a:gd name="connsiteX1" fmla="*/ 156716 w 300732"/>
              <a:gd name="connsiteY1" fmla="*/ 10 h 397902"/>
              <a:gd name="connsiteX2" fmla="*/ 300732 w 300732"/>
              <a:gd name="connsiteY2" fmla="*/ 385202 h 397902"/>
              <a:gd name="connsiteX3" fmla="*/ 0 w 300732"/>
              <a:gd name="connsiteY3" fmla="*/ 397902 h 397902"/>
              <a:gd name="connsiteX0" fmla="*/ 0 w 281682"/>
              <a:gd name="connsiteY0" fmla="*/ 388368 h 388368"/>
              <a:gd name="connsiteX1" fmla="*/ 137666 w 281682"/>
              <a:gd name="connsiteY1" fmla="*/ 1 h 388368"/>
              <a:gd name="connsiteX2" fmla="*/ 281682 w 281682"/>
              <a:gd name="connsiteY2" fmla="*/ 385193 h 388368"/>
              <a:gd name="connsiteX3" fmla="*/ 0 w 281682"/>
              <a:gd name="connsiteY3" fmla="*/ 388368 h 38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82" h="388368">
                <a:moveTo>
                  <a:pt x="0" y="388368"/>
                </a:moveTo>
                <a:cubicBezTo>
                  <a:pt x="52197" y="311469"/>
                  <a:pt x="90719" y="530"/>
                  <a:pt x="137666" y="1"/>
                </a:cubicBezTo>
                <a:cubicBezTo>
                  <a:pt x="184613" y="-528"/>
                  <a:pt x="229485" y="346394"/>
                  <a:pt x="281682" y="385193"/>
                </a:cubicBezTo>
                <a:lnTo>
                  <a:pt x="0" y="38836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1"/>
          <p:cNvSpPr/>
          <p:nvPr/>
        </p:nvSpPr>
        <p:spPr>
          <a:xfrm>
            <a:off x="4211715" y="2483392"/>
            <a:ext cx="573607" cy="1269548"/>
          </a:xfrm>
          <a:custGeom>
            <a:avLst/>
            <a:gdLst>
              <a:gd name="connsiteX0" fmla="*/ 0 w 288032"/>
              <a:gd name="connsiteY0" fmla="*/ 385192 h 385192"/>
              <a:gd name="connsiteX1" fmla="*/ 144016 w 288032"/>
              <a:gd name="connsiteY1" fmla="*/ 0 h 385192"/>
              <a:gd name="connsiteX2" fmla="*/ 288032 w 288032"/>
              <a:gd name="connsiteY2" fmla="*/ 385192 h 385192"/>
              <a:gd name="connsiteX3" fmla="*/ 0 w 288032"/>
              <a:gd name="connsiteY3" fmla="*/ 385192 h 385192"/>
              <a:gd name="connsiteX0" fmla="*/ 3138 w 294308"/>
              <a:gd name="connsiteY0" fmla="*/ 385192 h 385192"/>
              <a:gd name="connsiteX1" fmla="*/ 147154 w 294308"/>
              <a:gd name="connsiteY1" fmla="*/ 0 h 385192"/>
              <a:gd name="connsiteX2" fmla="*/ 291170 w 294308"/>
              <a:gd name="connsiteY2" fmla="*/ 385192 h 385192"/>
              <a:gd name="connsiteX3" fmla="*/ 3138 w 294308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303917"/>
              <a:gd name="connsiteY0" fmla="*/ 397902 h 397902"/>
              <a:gd name="connsiteX1" fmla="*/ 156716 w 303917"/>
              <a:gd name="connsiteY1" fmla="*/ 10 h 397902"/>
              <a:gd name="connsiteX2" fmla="*/ 300732 w 303917"/>
              <a:gd name="connsiteY2" fmla="*/ 385202 h 397902"/>
              <a:gd name="connsiteX3" fmla="*/ 0 w 303917"/>
              <a:gd name="connsiteY3" fmla="*/ 397902 h 397902"/>
              <a:gd name="connsiteX0" fmla="*/ 0 w 300732"/>
              <a:gd name="connsiteY0" fmla="*/ 397902 h 397902"/>
              <a:gd name="connsiteX1" fmla="*/ 156716 w 300732"/>
              <a:gd name="connsiteY1" fmla="*/ 10 h 397902"/>
              <a:gd name="connsiteX2" fmla="*/ 300732 w 300732"/>
              <a:gd name="connsiteY2" fmla="*/ 385202 h 397902"/>
              <a:gd name="connsiteX3" fmla="*/ 0 w 300732"/>
              <a:gd name="connsiteY3" fmla="*/ 397902 h 397902"/>
              <a:gd name="connsiteX0" fmla="*/ 0 w 281682"/>
              <a:gd name="connsiteY0" fmla="*/ 388368 h 388368"/>
              <a:gd name="connsiteX1" fmla="*/ 137666 w 281682"/>
              <a:gd name="connsiteY1" fmla="*/ 1 h 388368"/>
              <a:gd name="connsiteX2" fmla="*/ 281682 w 281682"/>
              <a:gd name="connsiteY2" fmla="*/ 385193 h 388368"/>
              <a:gd name="connsiteX3" fmla="*/ 0 w 281682"/>
              <a:gd name="connsiteY3" fmla="*/ 388368 h 38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82" h="388368">
                <a:moveTo>
                  <a:pt x="0" y="388368"/>
                </a:moveTo>
                <a:cubicBezTo>
                  <a:pt x="52197" y="311469"/>
                  <a:pt x="90719" y="530"/>
                  <a:pt x="137666" y="1"/>
                </a:cubicBezTo>
                <a:cubicBezTo>
                  <a:pt x="184613" y="-528"/>
                  <a:pt x="229485" y="346394"/>
                  <a:pt x="281682" y="385193"/>
                </a:cubicBezTo>
                <a:lnTo>
                  <a:pt x="0" y="388368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1"/>
          <p:cNvSpPr/>
          <p:nvPr/>
        </p:nvSpPr>
        <p:spPr>
          <a:xfrm>
            <a:off x="5031972" y="2270104"/>
            <a:ext cx="573607" cy="1482836"/>
          </a:xfrm>
          <a:custGeom>
            <a:avLst/>
            <a:gdLst>
              <a:gd name="connsiteX0" fmla="*/ 0 w 288032"/>
              <a:gd name="connsiteY0" fmla="*/ 385192 h 385192"/>
              <a:gd name="connsiteX1" fmla="*/ 144016 w 288032"/>
              <a:gd name="connsiteY1" fmla="*/ 0 h 385192"/>
              <a:gd name="connsiteX2" fmla="*/ 288032 w 288032"/>
              <a:gd name="connsiteY2" fmla="*/ 385192 h 385192"/>
              <a:gd name="connsiteX3" fmla="*/ 0 w 288032"/>
              <a:gd name="connsiteY3" fmla="*/ 385192 h 385192"/>
              <a:gd name="connsiteX0" fmla="*/ 3138 w 294308"/>
              <a:gd name="connsiteY0" fmla="*/ 385192 h 385192"/>
              <a:gd name="connsiteX1" fmla="*/ 147154 w 294308"/>
              <a:gd name="connsiteY1" fmla="*/ 0 h 385192"/>
              <a:gd name="connsiteX2" fmla="*/ 291170 w 294308"/>
              <a:gd name="connsiteY2" fmla="*/ 385192 h 385192"/>
              <a:gd name="connsiteX3" fmla="*/ 3138 w 294308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303917"/>
              <a:gd name="connsiteY0" fmla="*/ 397902 h 397902"/>
              <a:gd name="connsiteX1" fmla="*/ 156716 w 303917"/>
              <a:gd name="connsiteY1" fmla="*/ 10 h 397902"/>
              <a:gd name="connsiteX2" fmla="*/ 300732 w 303917"/>
              <a:gd name="connsiteY2" fmla="*/ 385202 h 397902"/>
              <a:gd name="connsiteX3" fmla="*/ 0 w 303917"/>
              <a:gd name="connsiteY3" fmla="*/ 397902 h 397902"/>
              <a:gd name="connsiteX0" fmla="*/ 0 w 300732"/>
              <a:gd name="connsiteY0" fmla="*/ 397902 h 397902"/>
              <a:gd name="connsiteX1" fmla="*/ 156716 w 300732"/>
              <a:gd name="connsiteY1" fmla="*/ 10 h 397902"/>
              <a:gd name="connsiteX2" fmla="*/ 300732 w 300732"/>
              <a:gd name="connsiteY2" fmla="*/ 385202 h 397902"/>
              <a:gd name="connsiteX3" fmla="*/ 0 w 300732"/>
              <a:gd name="connsiteY3" fmla="*/ 397902 h 397902"/>
              <a:gd name="connsiteX0" fmla="*/ 0 w 281682"/>
              <a:gd name="connsiteY0" fmla="*/ 388368 h 388368"/>
              <a:gd name="connsiteX1" fmla="*/ 137666 w 281682"/>
              <a:gd name="connsiteY1" fmla="*/ 1 h 388368"/>
              <a:gd name="connsiteX2" fmla="*/ 281682 w 281682"/>
              <a:gd name="connsiteY2" fmla="*/ 385193 h 388368"/>
              <a:gd name="connsiteX3" fmla="*/ 0 w 281682"/>
              <a:gd name="connsiteY3" fmla="*/ 388368 h 38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82" h="388368">
                <a:moveTo>
                  <a:pt x="0" y="388368"/>
                </a:moveTo>
                <a:cubicBezTo>
                  <a:pt x="52197" y="311469"/>
                  <a:pt x="90719" y="530"/>
                  <a:pt x="137666" y="1"/>
                </a:cubicBezTo>
                <a:cubicBezTo>
                  <a:pt x="184613" y="-528"/>
                  <a:pt x="229485" y="346394"/>
                  <a:pt x="281682" y="385193"/>
                </a:cubicBezTo>
                <a:lnTo>
                  <a:pt x="0" y="388368"/>
                </a:lnTo>
                <a:close/>
              </a:path>
            </a:pathLst>
          </a:custGeom>
          <a:solidFill>
            <a:srgbClr val="B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1"/>
          <p:cNvSpPr/>
          <p:nvPr/>
        </p:nvSpPr>
        <p:spPr>
          <a:xfrm>
            <a:off x="5822332" y="1810421"/>
            <a:ext cx="612739" cy="1942519"/>
          </a:xfrm>
          <a:custGeom>
            <a:avLst/>
            <a:gdLst>
              <a:gd name="connsiteX0" fmla="*/ 0 w 288032"/>
              <a:gd name="connsiteY0" fmla="*/ 385192 h 385192"/>
              <a:gd name="connsiteX1" fmla="*/ 144016 w 288032"/>
              <a:gd name="connsiteY1" fmla="*/ 0 h 385192"/>
              <a:gd name="connsiteX2" fmla="*/ 288032 w 288032"/>
              <a:gd name="connsiteY2" fmla="*/ 385192 h 385192"/>
              <a:gd name="connsiteX3" fmla="*/ 0 w 288032"/>
              <a:gd name="connsiteY3" fmla="*/ 385192 h 385192"/>
              <a:gd name="connsiteX0" fmla="*/ 3138 w 294308"/>
              <a:gd name="connsiteY0" fmla="*/ 385192 h 385192"/>
              <a:gd name="connsiteX1" fmla="*/ 147154 w 294308"/>
              <a:gd name="connsiteY1" fmla="*/ 0 h 385192"/>
              <a:gd name="connsiteX2" fmla="*/ 291170 w 294308"/>
              <a:gd name="connsiteY2" fmla="*/ 385192 h 385192"/>
              <a:gd name="connsiteX3" fmla="*/ 3138 w 294308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303917"/>
              <a:gd name="connsiteY0" fmla="*/ 397902 h 397902"/>
              <a:gd name="connsiteX1" fmla="*/ 156716 w 303917"/>
              <a:gd name="connsiteY1" fmla="*/ 10 h 397902"/>
              <a:gd name="connsiteX2" fmla="*/ 300732 w 303917"/>
              <a:gd name="connsiteY2" fmla="*/ 385202 h 397902"/>
              <a:gd name="connsiteX3" fmla="*/ 0 w 303917"/>
              <a:gd name="connsiteY3" fmla="*/ 397902 h 397902"/>
              <a:gd name="connsiteX0" fmla="*/ 0 w 300732"/>
              <a:gd name="connsiteY0" fmla="*/ 397902 h 397902"/>
              <a:gd name="connsiteX1" fmla="*/ 156716 w 300732"/>
              <a:gd name="connsiteY1" fmla="*/ 10 h 397902"/>
              <a:gd name="connsiteX2" fmla="*/ 300732 w 300732"/>
              <a:gd name="connsiteY2" fmla="*/ 385202 h 397902"/>
              <a:gd name="connsiteX3" fmla="*/ 0 w 300732"/>
              <a:gd name="connsiteY3" fmla="*/ 397902 h 397902"/>
              <a:gd name="connsiteX0" fmla="*/ 0 w 281682"/>
              <a:gd name="connsiteY0" fmla="*/ 388368 h 388368"/>
              <a:gd name="connsiteX1" fmla="*/ 137666 w 281682"/>
              <a:gd name="connsiteY1" fmla="*/ 1 h 388368"/>
              <a:gd name="connsiteX2" fmla="*/ 281682 w 281682"/>
              <a:gd name="connsiteY2" fmla="*/ 385193 h 388368"/>
              <a:gd name="connsiteX3" fmla="*/ 0 w 281682"/>
              <a:gd name="connsiteY3" fmla="*/ 388368 h 38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82" h="388368">
                <a:moveTo>
                  <a:pt x="0" y="388368"/>
                </a:moveTo>
                <a:cubicBezTo>
                  <a:pt x="52197" y="311469"/>
                  <a:pt x="90719" y="530"/>
                  <a:pt x="137666" y="1"/>
                </a:cubicBezTo>
                <a:cubicBezTo>
                  <a:pt x="184613" y="-528"/>
                  <a:pt x="229485" y="346394"/>
                  <a:pt x="281682" y="385193"/>
                </a:cubicBezTo>
                <a:lnTo>
                  <a:pt x="0" y="388368"/>
                </a:lnTo>
                <a:close/>
              </a:path>
            </a:pathLst>
          </a:cu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1"/>
          <p:cNvSpPr/>
          <p:nvPr/>
        </p:nvSpPr>
        <p:spPr>
          <a:xfrm>
            <a:off x="6623946" y="1491630"/>
            <a:ext cx="612739" cy="2261310"/>
          </a:xfrm>
          <a:custGeom>
            <a:avLst/>
            <a:gdLst>
              <a:gd name="connsiteX0" fmla="*/ 0 w 288032"/>
              <a:gd name="connsiteY0" fmla="*/ 385192 h 385192"/>
              <a:gd name="connsiteX1" fmla="*/ 144016 w 288032"/>
              <a:gd name="connsiteY1" fmla="*/ 0 h 385192"/>
              <a:gd name="connsiteX2" fmla="*/ 288032 w 288032"/>
              <a:gd name="connsiteY2" fmla="*/ 385192 h 385192"/>
              <a:gd name="connsiteX3" fmla="*/ 0 w 288032"/>
              <a:gd name="connsiteY3" fmla="*/ 385192 h 385192"/>
              <a:gd name="connsiteX0" fmla="*/ 3138 w 294308"/>
              <a:gd name="connsiteY0" fmla="*/ 385192 h 385192"/>
              <a:gd name="connsiteX1" fmla="*/ 147154 w 294308"/>
              <a:gd name="connsiteY1" fmla="*/ 0 h 385192"/>
              <a:gd name="connsiteX2" fmla="*/ 291170 w 294308"/>
              <a:gd name="connsiteY2" fmla="*/ 385192 h 385192"/>
              <a:gd name="connsiteX3" fmla="*/ 3138 w 294308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291170"/>
              <a:gd name="connsiteY0" fmla="*/ 385192 h 385192"/>
              <a:gd name="connsiteX1" fmla="*/ 144016 w 291170"/>
              <a:gd name="connsiteY1" fmla="*/ 0 h 385192"/>
              <a:gd name="connsiteX2" fmla="*/ 288032 w 291170"/>
              <a:gd name="connsiteY2" fmla="*/ 385192 h 385192"/>
              <a:gd name="connsiteX3" fmla="*/ 0 w 291170"/>
              <a:gd name="connsiteY3" fmla="*/ 385192 h 385192"/>
              <a:gd name="connsiteX0" fmla="*/ 0 w 303917"/>
              <a:gd name="connsiteY0" fmla="*/ 397902 h 397902"/>
              <a:gd name="connsiteX1" fmla="*/ 156716 w 303917"/>
              <a:gd name="connsiteY1" fmla="*/ 10 h 397902"/>
              <a:gd name="connsiteX2" fmla="*/ 300732 w 303917"/>
              <a:gd name="connsiteY2" fmla="*/ 385202 h 397902"/>
              <a:gd name="connsiteX3" fmla="*/ 0 w 303917"/>
              <a:gd name="connsiteY3" fmla="*/ 397902 h 397902"/>
              <a:gd name="connsiteX0" fmla="*/ 0 w 300732"/>
              <a:gd name="connsiteY0" fmla="*/ 397902 h 397902"/>
              <a:gd name="connsiteX1" fmla="*/ 156716 w 300732"/>
              <a:gd name="connsiteY1" fmla="*/ 10 h 397902"/>
              <a:gd name="connsiteX2" fmla="*/ 300732 w 300732"/>
              <a:gd name="connsiteY2" fmla="*/ 385202 h 397902"/>
              <a:gd name="connsiteX3" fmla="*/ 0 w 300732"/>
              <a:gd name="connsiteY3" fmla="*/ 397902 h 397902"/>
              <a:gd name="connsiteX0" fmla="*/ 0 w 281682"/>
              <a:gd name="connsiteY0" fmla="*/ 388368 h 388368"/>
              <a:gd name="connsiteX1" fmla="*/ 137666 w 281682"/>
              <a:gd name="connsiteY1" fmla="*/ 1 h 388368"/>
              <a:gd name="connsiteX2" fmla="*/ 281682 w 281682"/>
              <a:gd name="connsiteY2" fmla="*/ 385193 h 388368"/>
              <a:gd name="connsiteX3" fmla="*/ 0 w 281682"/>
              <a:gd name="connsiteY3" fmla="*/ 388368 h 38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82" h="388368">
                <a:moveTo>
                  <a:pt x="0" y="388368"/>
                </a:moveTo>
                <a:cubicBezTo>
                  <a:pt x="52197" y="311469"/>
                  <a:pt x="90719" y="530"/>
                  <a:pt x="137666" y="1"/>
                </a:cubicBezTo>
                <a:cubicBezTo>
                  <a:pt x="184613" y="-528"/>
                  <a:pt x="229485" y="346394"/>
                  <a:pt x="281682" y="385193"/>
                </a:cubicBezTo>
                <a:lnTo>
                  <a:pt x="0" y="388368"/>
                </a:lnTo>
                <a:close/>
              </a:path>
            </a:pathLst>
          </a:cu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3" idx="0"/>
            <a:endCxn id="9" idx="2"/>
          </p:cNvCxnSpPr>
          <p:nvPr/>
        </p:nvCxnSpPr>
        <p:spPr>
          <a:xfrm flipV="1">
            <a:off x="1835696" y="3734453"/>
            <a:ext cx="5400989" cy="18487"/>
          </a:xfrm>
          <a:prstGeom prst="line">
            <a:avLst/>
          </a:prstGeom>
          <a:ln w="57150">
            <a:gradFill flip="none" rotWithShape="1">
              <a:gsLst>
                <a:gs pos="0">
                  <a:srgbClr val="FF0000"/>
                </a:gs>
                <a:gs pos="100000">
                  <a:srgbClr val="A40000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68635" y="3915435"/>
            <a:ext cx="652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类别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2789" y="3915435"/>
            <a:ext cx="652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类别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76943" y="3915435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类别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81097" y="3915435"/>
            <a:ext cx="652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类别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85251" y="3915435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类别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89405" y="3915435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类别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93560" y="3915435"/>
            <a:ext cx="652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类别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2" descr="D:\火狐下载\1244457153030_zcool.com.cn\new_png_129\impo_007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5214" y="771550"/>
            <a:ext cx="773090" cy="77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994555" y="101951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点击添加图表标题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923121" y="1419622"/>
            <a:ext cx="2440967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923121" y="1019512"/>
            <a:ext cx="2440967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 descr="D:\火狐下载\1244457153030_zcool.com.cn\new_png_129\impo_007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5214" y="771550"/>
            <a:ext cx="773090" cy="77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74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9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8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30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291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点击添加标题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951464729"/>
              </p:ext>
            </p:extLst>
          </p:nvPr>
        </p:nvGraphicFramePr>
        <p:xfrm>
          <a:off x="1097930" y="945611"/>
          <a:ext cx="6840760" cy="3642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53100" y="1433402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53100" y="1679597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47302" y="4141546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47302" y="3649159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47302" y="3895355"/>
            <a:ext cx="5757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53100" y="3402964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53100" y="3156769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53100" y="2910574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53100" y="2664378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53100" y="2418183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53100" y="2171988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53100" y="1925793"/>
            <a:ext cx="470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350590" y="1347614"/>
            <a:ext cx="6300068" cy="0"/>
          </a:xfrm>
          <a:prstGeom prst="line">
            <a:avLst/>
          </a:prstGeom>
          <a:ln>
            <a:solidFill>
              <a:srgbClr val="A40000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98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2"/>
            <a:ext cx="9144000" cy="51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-114300" y="4998814"/>
            <a:ext cx="9332671" cy="146274"/>
            <a:chOff x="-114300" y="4998814"/>
            <a:chExt cx="9332671" cy="146274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-114300" y="4998814"/>
              <a:ext cx="9332671" cy="0"/>
            </a:xfrm>
            <a:prstGeom prst="line">
              <a:avLst/>
            </a:prstGeom>
            <a:ln w="9525">
              <a:solidFill>
                <a:srgbClr val="5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0" y="5020022"/>
              <a:ext cx="9144000" cy="12506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-30046" y="5020022"/>
              <a:ext cx="837336" cy="125066"/>
            </a:xfrm>
            <a:prstGeom prst="rect">
              <a:avLst/>
            </a:prstGeom>
            <a:solidFill>
              <a:srgbClr val="5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26007" y="520701"/>
            <a:ext cx="5417118" cy="453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QQ糖\模板1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86" y="634008"/>
            <a:ext cx="4999037" cy="486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265737" y="496789"/>
            <a:ext cx="4430066" cy="3957637"/>
            <a:chOff x="-265737" y="496789"/>
            <a:chExt cx="4430066" cy="3957637"/>
          </a:xfrm>
        </p:grpSpPr>
        <p:sp>
          <p:nvSpPr>
            <p:cNvPr id="6" name="TextBox 5"/>
            <p:cNvSpPr txBox="1"/>
            <p:nvPr/>
          </p:nvSpPr>
          <p:spPr>
            <a:xfrm>
              <a:off x="3343270" y="496789"/>
              <a:ext cx="8210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2017</a:t>
              </a:r>
              <a:endParaRPr lang="zh-CN" alt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85820" y="1280368"/>
              <a:ext cx="7489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600" b="1" dirty="0">
                  <a:ln w="11430"/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2016</a:t>
              </a:r>
              <a:endParaRPr lang="zh-CN" altLang="en-US" sz="1600" b="1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75118" y="2267100"/>
              <a:ext cx="7537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600" b="1" dirty="0">
                  <a:ln w="11430"/>
                  <a:solidFill>
                    <a:schemeClr val="bg1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2015</a:t>
              </a:r>
              <a:endParaRPr lang="zh-CN" altLang="en-US" sz="1600" b="1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4714" y="3713490"/>
              <a:ext cx="6832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400" b="1" dirty="0">
                  <a:ln w="11430"/>
                  <a:solidFill>
                    <a:schemeClr val="bg1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2013</a:t>
              </a:r>
              <a:endParaRPr lang="zh-CN" altLang="en-US" sz="1400" b="1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90315" y="3219821"/>
              <a:ext cx="6848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400" b="1" dirty="0">
                  <a:ln w="11430"/>
                  <a:solidFill>
                    <a:schemeClr val="bg1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2014</a:t>
              </a:r>
              <a:endParaRPr lang="zh-CN" altLang="en-US" sz="1400" b="1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265737" y="4146649"/>
              <a:ext cx="6799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altLang="zh-CN" sz="1400" b="1" dirty="0">
                  <a:ln w="11430"/>
                  <a:solidFill>
                    <a:schemeClr val="bg1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  <a:reflection stA="47000" endPos="30000" dist="38100" dir="5400000" sy="-100000" algn="bl" rotWithShape="0"/>
                  </a:effectLst>
                  <a:latin typeface="方正正大黑简体" pitchFamily="2" charset="-122"/>
                  <a:ea typeface="方正正大黑简体" pitchFamily="2" charset="-122"/>
                </a:rPr>
                <a:t>2012</a:t>
              </a:r>
              <a:endParaRPr lang="zh-CN" altLang="en-US" sz="1400" b="1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stA="47000" endPos="30000" dist="38100" dir="5400000" sy="-100000" algn="bl" rotWithShape="0"/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930502" y="3933864"/>
            <a:ext cx="1084714" cy="1184310"/>
            <a:chOff x="4930502" y="3933864"/>
            <a:chExt cx="1084714" cy="1184310"/>
          </a:xfrm>
        </p:grpSpPr>
        <p:sp>
          <p:nvSpPr>
            <p:cNvPr id="57" name="椭圆 56"/>
            <p:cNvSpPr/>
            <p:nvPr/>
          </p:nvSpPr>
          <p:spPr>
            <a:xfrm>
              <a:off x="5292080" y="4803998"/>
              <a:ext cx="504056" cy="144016"/>
            </a:xfrm>
            <a:prstGeom prst="ellipse">
              <a:avLst/>
            </a:prstGeom>
            <a:solidFill>
              <a:schemeClr val="bg1">
                <a:lumMod val="50000"/>
                <a:alpha val="83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 descr="C:\Users\Administrator\Desktop\QQ糖\模板1\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0502" y="3933864"/>
              <a:ext cx="1084714" cy="118431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251520" y="203991"/>
            <a:ext cx="747306" cy="207519"/>
            <a:chOff x="4040522" y="548386"/>
            <a:chExt cx="1062956" cy="295172"/>
          </a:xfrm>
          <a:solidFill>
            <a:srgbClr val="C00000"/>
          </a:solidFill>
        </p:grpSpPr>
        <p:sp>
          <p:nvSpPr>
            <p:cNvPr id="25" name="Freeform 40"/>
            <p:cNvSpPr>
              <a:spLocks noEditPoints="1"/>
            </p:cNvSpPr>
            <p:nvPr/>
          </p:nvSpPr>
          <p:spPr bwMode="auto">
            <a:xfrm>
              <a:off x="4387543" y="769045"/>
              <a:ext cx="74897" cy="73745"/>
            </a:xfrm>
            <a:custGeom>
              <a:avLst/>
              <a:gdLst>
                <a:gd name="T0" fmla="*/ 0 w 2306"/>
                <a:gd name="T1" fmla="*/ 0 h 2269"/>
                <a:gd name="T2" fmla="*/ 445147 w 2306"/>
                <a:gd name="T3" fmla="*/ 0 h 2269"/>
                <a:gd name="T4" fmla="*/ 512805 w 2306"/>
                <a:gd name="T5" fmla="*/ 14508 h 2269"/>
                <a:gd name="T6" fmla="*/ 567576 w 2306"/>
                <a:gd name="T7" fmla="*/ 50240 h 2269"/>
                <a:gd name="T8" fmla="*/ 605164 w 2306"/>
                <a:gd name="T9" fmla="*/ 104779 h 2269"/>
                <a:gd name="T10" fmla="*/ 619125 w 2306"/>
                <a:gd name="T11" fmla="*/ 170065 h 2269"/>
                <a:gd name="T12" fmla="*/ 605164 w 2306"/>
                <a:gd name="T13" fmla="*/ 236425 h 2269"/>
                <a:gd name="T14" fmla="*/ 567576 w 2306"/>
                <a:gd name="T15" fmla="*/ 290964 h 2269"/>
                <a:gd name="T16" fmla="*/ 512805 w 2306"/>
                <a:gd name="T17" fmla="*/ 328577 h 2269"/>
                <a:gd name="T18" fmla="*/ 445147 w 2306"/>
                <a:gd name="T19" fmla="*/ 341204 h 2269"/>
                <a:gd name="T20" fmla="*/ 445147 w 2306"/>
                <a:gd name="T21" fmla="*/ 341204 h 2269"/>
                <a:gd name="T22" fmla="*/ 619125 w 2306"/>
                <a:gd name="T23" fmla="*/ 609600 h 2269"/>
                <a:gd name="T24" fmla="*/ 591203 w 2306"/>
                <a:gd name="T25" fmla="*/ 609600 h 2269"/>
                <a:gd name="T26" fmla="*/ 415345 w 2306"/>
                <a:gd name="T27" fmla="*/ 341204 h 2269"/>
                <a:gd name="T28" fmla="*/ 23627 w 2306"/>
                <a:gd name="T29" fmla="*/ 341204 h 2269"/>
                <a:gd name="T30" fmla="*/ 23627 w 2306"/>
                <a:gd name="T31" fmla="*/ 609600 h 2269"/>
                <a:gd name="T32" fmla="*/ 0 w 2306"/>
                <a:gd name="T33" fmla="*/ 609600 h 2269"/>
                <a:gd name="T34" fmla="*/ 0 w 2306"/>
                <a:gd name="T35" fmla="*/ 0 h 2269"/>
                <a:gd name="T36" fmla="*/ 503140 w 2306"/>
                <a:gd name="T37" fmla="*/ 304934 h 2269"/>
                <a:gd name="T38" fmla="*/ 550393 w 2306"/>
                <a:gd name="T39" fmla="*/ 274038 h 2269"/>
                <a:gd name="T40" fmla="*/ 581537 w 2306"/>
                <a:gd name="T41" fmla="*/ 227559 h 2269"/>
                <a:gd name="T42" fmla="*/ 594156 w 2306"/>
                <a:gd name="T43" fmla="*/ 170065 h 2269"/>
                <a:gd name="T44" fmla="*/ 581537 w 2306"/>
                <a:gd name="T45" fmla="*/ 113645 h 2269"/>
                <a:gd name="T46" fmla="*/ 550393 w 2306"/>
                <a:gd name="T47" fmla="*/ 67166 h 2269"/>
                <a:gd name="T48" fmla="*/ 503140 w 2306"/>
                <a:gd name="T49" fmla="*/ 36270 h 2269"/>
                <a:gd name="T50" fmla="*/ 445147 w 2306"/>
                <a:gd name="T51" fmla="*/ 25523 h 2269"/>
                <a:gd name="T52" fmla="*/ 23627 w 2306"/>
                <a:gd name="T53" fmla="*/ 25523 h 2269"/>
                <a:gd name="T54" fmla="*/ 23627 w 2306"/>
                <a:gd name="T55" fmla="*/ 317562 h 2269"/>
                <a:gd name="T56" fmla="*/ 445147 w 2306"/>
                <a:gd name="T57" fmla="*/ 317562 h 2269"/>
                <a:gd name="T58" fmla="*/ 503140 w 2306"/>
                <a:gd name="T59" fmla="*/ 304934 h 226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306" h="2269">
                  <a:moveTo>
                    <a:pt x="0" y="0"/>
                  </a:moveTo>
                  <a:cubicBezTo>
                    <a:pt x="1658" y="0"/>
                    <a:pt x="1658" y="0"/>
                    <a:pt x="1658" y="0"/>
                  </a:cubicBezTo>
                  <a:cubicBezTo>
                    <a:pt x="1752" y="0"/>
                    <a:pt x="1832" y="18"/>
                    <a:pt x="1910" y="54"/>
                  </a:cubicBezTo>
                  <a:cubicBezTo>
                    <a:pt x="1990" y="81"/>
                    <a:pt x="2056" y="129"/>
                    <a:pt x="2114" y="187"/>
                  </a:cubicBezTo>
                  <a:cubicBezTo>
                    <a:pt x="2173" y="243"/>
                    <a:pt x="2218" y="308"/>
                    <a:pt x="2254" y="390"/>
                  </a:cubicBezTo>
                  <a:cubicBezTo>
                    <a:pt x="2289" y="464"/>
                    <a:pt x="2306" y="545"/>
                    <a:pt x="2306" y="633"/>
                  </a:cubicBezTo>
                  <a:cubicBezTo>
                    <a:pt x="2306" y="726"/>
                    <a:pt x="2289" y="807"/>
                    <a:pt x="2254" y="880"/>
                  </a:cubicBezTo>
                  <a:cubicBezTo>
                    <a:pt x="2218" y="962"/>
                    <a:pt x="2173" y="1026"/>
                    <a:pt x="2114" y="1083"/>
                  </a:cubicBezTo>
                  <a:cubicBezTo>
                    <a:pt x="2056" y="1142"/>
                    <a:pt x="1990" y="1189"/>
                    <a:pt x="1910" y="1223"/>
                  </a:cubicBezTo>
                  <a:cubicBezTo>
                    <a:pt x="1832" y="1257"/>
                    <a:pt x="1752" y="1270"/>
                    <a:pt x="1658" y="1270"/>
                  </a:cubicBezTo>
                  <a:cubicBezTo>
                    <a:pt x="1658" y="1270"/>
                    <a:pt x="1658" y="1270"/>
                    <a:pt x="1658" y="1270"/>
                  </a:cubicBezTo>
                  <a:cubicBezTo>
                    <a:pt x="2306" y="2269"/>
                    <a:pt x="2306" y="2269"/>
                    <a:pt x="2306" y="2269"/>
                  </a:cubicBezTo>
                  <a:cubicBezTo>
                    <a:pt x="2202" y="2269"/>
                    <a:pt x="2202" y="2269"/>
                    <a:pt x="2202" y="2269"/>
                  </a:cubicBezTo>
                  <a:cubicBezTo>
                    <a:pt x="1547" y="1270"/>
                    <a:pt x="1547" y="1270"/>
                    <a:pt x="1547" y="1270"/>
                  </a:cubicBezTo>
                  <a:cubicBezTo>
                    <a:pt x="88" y="1270"/>
                    <a:pt x="88" y="1270"/>
                    <a:pt x="88" y="1270"/>
                  </a:cubicBezTo>
                  <a:cubicBezTo>
                    <a:pt x="88" y="2269"/>
                    <a:pt x="88" y="2269"/>
                    <a:pt x="88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874" y="1135"/>
                  </a:moveTo>
                  <a:cubicBezTo>
                    <a:pt x="1939" y="1108"/>
                    <a:pt x="1998" y="1072"/>
                    <a:pt x="2050" y="1020"/>
                  </a:cubicBezTo>
                  <a:cubicBezTo>
                    <a:pt x="2096" y="968"/>
                    <a:pt x="2137" y="910"/>
                    <a:pt x="2166" y="847"/>
                  </a:cubicBezTo>
                  <a:cubicBezTo>
                    <a:pt x="2195" y="783"/>
                    <a:pt x="2213" y="707"/>
                    <a:pt x="2213" y="633"/>
                  </a:cubicBezTo>
                  <a:cubicBezTo>
                    <a:pt x="2213" y="556"/>
                    <a:pt x="2195" y="486"/>
                    <a:pt x="2166" y="423"/>
                  </a:cubicBezTo>
                  <a:cubicBezTo>
                    <a:pt x="2137" y="354"/>
                    <a:pt x="2096" y="297"/>
                    <a:pt x="2050" y="250"/>
                  </a:cubicBezTo>
                  <a:cubicBezTo>
                    <a:pt x="1998" y="203"/>
                    <a:pt x="1939" y="162"/>
                    <a:pt x="1874" y="135"/>
                  </a:cubicBezTo>
                  <a:cubicBezTo>
                    <a:pt x="1803" y="106"/>
                    <a:pt x="1733" y="95"/>
                    <a:pt x="165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1182"/>
                    <a:pt x="88" y="1182"/>
                    <a:pt x="88" y="1182"/>
                  </a:cubicBezTo>
                  <a:cubicBezTo>
                    <a:pt x="1658" y="1182"/>
                    <a:pt x="1658" y="1182"/>
                    <a:pt x="1658" y="1182"/>
                  </a:cubicBezTo>
                  <a:cubicBezTo>
                    <a:pt x="1733" y="1182"/>
                    <a:pt x="1803" y="1164"/>
                    <a:pt x="1874" y="1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4466089" y="769045"/>
              <a:ext cx="74897" cy="73745"/>
            </a:xfrm>
            <a:custGeom>
              <a:avLst/>
              <a:gdLst>
                <a:gd name="T0" fmla="*/ 619125 w 390"/>
                <a:gd name="T1" fmla="*/ 609600 h 384"/>
                <a:gd name="T2" fmla="*/ 590550 w 390"/>
                <a:gd name="T3" fmla="*/ 609600 h 384"/>
                <a:gd name="T4" fmla="*/ 566738 w 390"/>
                <a:gd name="T5" fmla="*/ 560388 h 384"/>
                <a:gd name="T6" fmla="*/ 49213 w 390"/>
                <a:gd name="T7" fmla="*/ 560388 h 384"/>
                <a:gd name="T8" fmla="*/ 26988 w 390"/>
                <a:gd name="T9" fmla="*/ 609600 h 384"/>
                <a:gd name="T10" fmla="*/ 0 w 390"/>
                <a:gd name="T11" fmla="*/ 609600 h 384"/>
                <a:gd name="T12" fmla="*/ 292100 w 390"/>
                <a:gd name="T13" fmla="*/ 0 h 384"/>
                <a:gd name="T14" fmla="*/ 317500 w 390"/>
                <a:gd name="T15" fmla="*/ 0 h 384"/>
                <a:gd name="T16" fmla="*/ 619125 w 390"/>
                <a:gd name="T17" fmla="*/ 609600 h 384"/>
                <a:gd name="T18" fmla="*/ 619125 w 390"/>
                <a:gd name="T19" fmla="*/ 609600 h 384"/>
                <a:gd name="T20" fmla="*/ 61913 w 390"/>
                <a:gd name="T21" fmla="*/ 538163 h 384"/>
                <a:gd name="T22" fmla="*/ 554038 w 390"/>
                <a:gd name="T23" fmla="*/ 538163 h 384"/>
                <a:gd name="T24" fmla="*/ 304800 w 390"/>
                <a:gd name="T25" fmla="*/ 31750 h 384"/>
                <a:gd name="T26" fmla="*/ 61913 w 390"/>
                <a:gd name="T27" fmla="*/ 538163 h 384"/>
                <a:gd name="T28" fmla="*/ 61913 w 390"/>
                <a:gd name="T29" fmla="*/ 538163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0" h="384">
                  <a:moveTo>
                    <a:pt x="390" y="384"/>
                  </a:moveTo>
                  <a:lnTo>
                    <a:pt x="372" y="384"/>
                  </a:lnTo>
                  <a:lnTo>
                    <a:pt x="357" y="353"/>
                  </a:lnTo>
                  <a:lnTo>
                    <a:pt x="31" y="353"/>
                  </a:lnTo>
                  <a:lnTo>
                    <a:pt x="17" y="384"/>
                  </a:lnTo>
                  <a:lnTo>
                    <a:pt x="0" y="384"/>
                  </a:lnTo>
                  <a:lnTo>
                    <a:pt x="184" y="0"/>
                  </a:lnTo>
                  <a:lnTo>
                    <a:pt x="200" y="0"/>
                  </a:lnTo>
                  <a:lnTo>
                    <a:pt x="390" y="384"/>
                  </a:lnTo>
                  <a:close/>
                  <a:moveTo>
                    <a:pt x="39" y="339"/>
                  </a:moveTo>
                  <a:lnTo>
                    <a:pt x="349" y="339"/>
                  </a:lnTo>
                  <a:lnTo>
                    <a:pt x="192" y="20"/>
                  </a:lnTo>
                  <a:lnTo>
                    <a:pt x="39" y="3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 noEditPoints="1"/>
            </p:cNvSpPr>
            <p:nvPr/>
          </p:nvSpPr>
          <p:spPr bwMode="auto">
            <a:xfrm>
              <a:off x="4544634" y="769045"/>
              <a:ext cx="74897" cy="73745"/>
            </a:xfrm>
            <a:custGeom>
              <a:avLst/>
              <a:gdLst>
                <a:gd name="T0" fmla="*/ 0 w 2305"/>
                <a:gd name="T1" fmla="*/ 0 h 2269"/>
                <a:gd name="T2" fmla="*/ 446683 w 2305"/>
                <a:gd name="T3" fmla="*/ 0 h 2269"/>
                <a:gd name="T4" fmla="*/ 513833 w 2305"/>
                <a:gd name="T5" fmla="*/ 14508 h 2269"/>
                <a:gd name="T6" fmla="*/ 568897 w 2305"/>
                <a:gd name="T7" fmla="*/ 50240 h 2269"/>
                <a:gd name="T8" fmla="*/ 605158 w 2305"/>
                <a:gd name="T9" fmla="*/ 104779 h 2269"/>
                <a:gd name="T10" fmla="*/ 619125 w 2305"/>
                <a:gd name="T11" fmla="*/ 170065 h 2269"/>
                <a:gd name="T12" fmla="*/ 605158 w 2305"/>
                <a:gd name="T13" fmla="*/ 236425 h 2269"/>
                <a:gd name="T14" fmla="*/ 568897 w 2305"/>
                <a:gd name="T15" fmla="*/ 290964 h 2269"/>
                <a:gd name="T16" fmla="*/ 513833 w 2305"/>
                <a:gd name="T17" fmla="*/ 328577 h 2269"/>
                <a:gd name="T18" fmla="*/ 446683 w 2305"/>
                <a:gd name="T19" fmla="*/ 341204 h 2269"/>
                <a:gd name="T20" fmla="*/ 25248 w 2305"/>
                <a:gd name="T21" fmla="*/ 341204 h 2269"/>
                <a:gd name="T22" fmla="*/ 25248 w 2305"/>
                <a:gd name="T23" fmla="*/ 609600 h 2269"/>
                <a:gd name="T24" fmla="*/ 0 w 2305"/>
                <a:gd name="T25" fmla="*/ 609600 h 2269"/>
                <a:gd name="T26" fmla="*/ 0 w 2305"/>
                <a:gd name="T27" fmla="*/ 0 h 2269"/>
                <a:gd name="T28" fmla="*/ 446683 w 2305"/>
                <a:gd name="T29" fmla="*/ 317562 h 2269"/>
                <a:gd name="T30" fmla="*/ 502821 w 2305"/>
                <a:gd name="T31" fmla="*/ 304934 h 2269"/>
                <a:gd name="T32" fmla="*/ 550095 w 2305"/>
                <a:gd name="T33" fmla="*/ 274038 h 2269"/>
                <a:gd name="T34" fmla="*/ 583401 w 2305"/>
                <a:gd name="T35" fmla="*/ 227559 h 2269"/>
                <a:gd name="T36" fmla="*/ 594145 w 2305"/>
                <a:gd name="T37" fmla="*/ 170065 h 2269"/>
                <a:gd name="T38" fmla="*/ 583401 w 2305"/>
                <a:gd name="T39" fmla="*/ 113645 h 2269"/>
                <a:gd name="T40" fmla="*/ 550095 w 2305"/>
                <a:gd name="T41" fmla="*/ 67166 h 2269"/>
                <a:gd name="T42" fmla="*/ 502821 w 2305"/>
                <a:gd name="T43" fmla="*/ 36270 h 2269"/>
                <a:gd name="T44" fmla="*/ 446683 w 2305"/>
                <a:gd name="T45" fmla="*/ 25523 h 2269"/>
                <a:gd name="T46" fmla="*/ 25248 w 2305"/>
                <a:gd name="T47" fmla="*/ 25523 h 2269"/>
                <a:gd name="T48" fmla="*/ 25248 w 2305"/>
                <a:gd name="T49" fmla="*/ 317562 h 2269"/>
                <a:gd name="T50" fmla="*/ 446683 w 2305"/>
                <a:gd name="T51" fmla="*/ 317562 h 226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305" h="2269">
                  <a:moveTo>
                    <a:pt x="0" y="0"/>
                  </a:moveTo>
                  <a:cubicBezTo>
                    <a:pt x="1663" y="0"/>
                    <a:pt x="1663" y="0"/>
                    <a:pt x="1663" y="0"/>
                  </a:cubicBezTo>
                  <a:cubicBezTo>
                    <a:pt x="1751" y="0"/>
                    <a:pt x="1832" y="18"/>
                    <a:pt x="1913" y="54"/>
                  </a:cubicBezTo>
                  <a:cubicBezTo>
                    <a:pt x="1990" y="81"/>
                    <a:pt x="2059" y="129"/>
                    <a:pt x="2118" y="187"/>
                  </a:cubicBezTo>
                  <a:cubicBezTo>
                    <a:pt x="2177" y="243"/>
                    <a:pt x="2224" y="308"/>
                    <a:pt x="2253" y="390"/>
                  </a:cubicBezTo>
                  <a:cubicBezTo>
                    <a:pt x="2289" y="464"/>
                    <a:pt x="2305" y="545"/>
                    <a:pt x="2305" y="633"/>
                  </a:cubicBezTo>
                  <a:cubicBezTo>
                    <a:pt x="2305" y="726"/>
                    <a:pt x="2289" y="807"/>
                    <a:pt x="2253" y="880"/>
                  </a:cubicBezTo>
                  <a:cubicBezTo>
                    <a:pt x="2224" y="962"/>
                    <a:pt x="2177" y="1026"/>
                    <a:pt x="2118" y="1083"/>
                  </a:cubicBezTo>
                  <a:cubicBezTo>
                    <a:pt x="2059" y="1142"/>
                    <a:pt x="1990" y="1189"/>
                    <a:pt x="1913" y="1223"/>
                  </a:cubicBezTo>
                  <a:cubicBezTo>
                    <a:pt x="1832" y="1257"/>
                    <a:pt x="1751" y="1270"/>
                    <a:pt x="1663" y="1270"/>
                  </a:cubicBezTo>
                  <a:cubicBezTo>
                    <a:pt x="94" y="1270"/>
                    <a:pt x="94" y="1270"/>
                    <a:pt x="94" y="1270"/>
                  </a:cubicBezTo>
                  <a:cubicBezTo>
                    <a:pt x="94" y="2269"/>
                    <a:pt x="94" y="2269"/>
                    <a:pt x="94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663" y="1182"/>
                  </a:moveTo>
                  <a:cubicBezTo>
                    <a:pt x="1737" y="1182"/>
                    <a:pt x="1810" y="1164"/>
                    <a:pt x="1872" y="1135"/>
                  </a:cubicBezTo>
                  <a:cubicBezTo>
                    <a:pt x="1943" y="1108"/>
                    <a:pt x="2000" y="1072"/>
                    <a:pt x="2048" y="1020"/>
                  </a:cubicBezTo>
                  <a:cubicBezTo>
                    <a:pt x="2102" y="968"/>
                    <a:pt x="2143" y="910"/>
                    <a:pt x="2172" y="847"/>
                  </a:cubicBezTo>
                  <a:cubicBezTo>
                    <a:pt x="2201" y="783"/>
                    <a:pt x="2212" y="707"/>
                    <a:pt x="2212" y="633"/>
                  </a:cubicBezTo>
                  <a:cubicBezTo>
                    <a:pt x="2212" y="556"/>
                    <a:pt x="2201" y="486"/>
                    <a:pt x="2172" y="423"/>
                  </a:cubicBezTo>
                  <a:cubicBezTo>
                    <a:pt x="2143" y="354"/>
                    <a:pt x="2102" y="297"/>
                    <a:pt x="2048" y="250"/>
                  </a:cubicBezTo>
                  <a:cubicBezTo>
                    <a:pt x="2000" y="203"/>
                    <a:pt x="1943" y="162"/>
                    <a:pt x="1872" y="135"/>
                  </a:cubicBezTo>
                  <a:cubicBezTo>
                    <a:pt x="1810" y="106"/>
                    <a:pt x="1737" y="95"/>
                    <a:pt x="1663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1182"/>
                    <a:pt x="94" y="1182"/>
                    <a:pt x="94" y="1182"/>
                  </a:cubicBezTo>
                  <a:cubicBezTo>
                    <a:pt x="1663" y="1182"/>
                    <a:pt x="1663" y="1182"/>
                    <a:pt x="1663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4622987" y="769045"/>
              <a:ext cx="2305" cy="73745"/>
            </a:xfrm>
            <a:custGeom>
              <a:avLst/>
              <a:gdLst>
                <a:gd name="T0" fmla="*/ 0 w 12"/>
                <a:gd name="T1" fmla="*/ 0 h 384"/>
                <a:gd name="T2" fmla="*/ 0 w 12"/>
                <a:gd name="T3" fmla="*/ 609600 h 384"/>
                <a:gd name="T4" fmla="*/ 19050 w 12"/>
                <a:gd name="T5" fmla="*/ 609600 h 384"/>
                <a:gd name="T6" fmla="*/ 19050 w 12"/>
                <a:gd name="T7" fmla="*/ 0 h 384"/>
                <a:gd name="T8" fmla="*/ 0 w 12"/>
                <a:gd name="T9" fmla="*/ 0 h 384"/>
                <a:gd name="T10" fmla="*/ 0 w 12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384">
                  <a:moveTo>
                    <a:pt x="0" y="0"/>
                  </a:moveTo>
                  <a:lnTo>
                    <a:pt x="0" y="384"/>
                  </a:lnTo>
                  <a:lnTo>
                    <a:pt x="12" y="384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 noEditPoints="1"/>
            </p:cNvSpPr>
            <p:nvPr/>
          </p:nvSpPr>
          <p:spPr bwMode="auto">
            <a:xfrm>
              <a:off x="4632397" y="769045"/>
              <a:ext cx="75089" cy="73745"/>
            </a:xfrm>
            <a:custGeom>
              <a:avLst/>
              <a:gdLst>
                <a:gd name="T0" fmla="*/ 0 w 2306"/>
                <a:gd name="T1" fmla="*/ 0 h 2269"/>
                <a:gd name="T2" fmla="*/ 311433 w 2306"/>
                <a:gd name="T3" fmla="*/ 0 h 2269"/>
                <a:gd name="T4" fmla="*/ 432830 w 2306"/>
                <a:gd name="T5" fmla="*/ 23642 h 2269"/>
                <a:gd name="T6" fmla="*/ 530808 w 2306"/>
                <a:gd name="T7" fmla="*/ 88928 h 2269"/>
                <a:gd name="T8" fmla="*/ 596756 w 2306"/>
                <a:gd name="T9" fmla="*/ 185110 h 2269"/>
                <a:gd name="T10" fmla="*/ 620712 w 2306"/>
                <a:gd name="T11" fmla="*/ 303860 h 2269"/>
                <a:gd name="T12" fmla="*/ 596756 w 2306"/>
                <a:gd name="T13" fmla="*/ 423415 h 2269"/>
                <a:gd name="T14" fmla="*/ 530808 w 2306"/>
                <a:gd name="T15" fmla="*/ 519597 h 2269"/>
                <a:gd name="T16" fmla="*/ 432830 w 2306"/>
                <a:gd name="T17" fmla="*/ 584883 h 2269"/>
                <a:gd name="T18" fmla="*/ 311433 w 2306"/>
                <a:gd name="T19" fmla="*/ 609600 h 2269"/>
                <a:gd name="T20" fmla="*/ 0 w 2306"/>
                <a:gd name="T21" fmla="*/ 609600 h 2269"/>
                <a:gd name="T22" fmla="*/ 0 w 2306"/>
                <a:gd name="T23" fmla="*/ 0 h 2269"/>
                <a:gd name="T24" fmla="*/ 311433 w 2306"/>
                <a:gd name="T25" fmla="*/ 584883 h 2269"/>
                <a:gd name="T26" fmla="*/ 423678 w 2306"/>
                <a:gd name="T27" fmla="*/ 563121 h 2269"/>
                <a:gd name="T28" fmla="*/ 513043 w 2306"/>
                <a:gd name="T29" fmla="*/ 502671 h 2269"/>
                <a:gd name="T30" fmla="*/ 575222 w 2306"/>
                <a:gd name="T31" fmla="*/ 413743 h 2269"/>
                <a:gd name="T32" fmla="*/ 596756 w 2306"/>
                <a:gd name="T33" fmla="*/ 303860 h 2269"/>
                <a:gd name="T34" fmla="*/ 575222 w 2306"/>
                <a:gd name="T35" fmla="*/ 195051 h 2269"/>
                <a:gd name="T36" fmla="*/ 513043 w 2306"/>
                <a:gd name="T37" fmla="*/ 105854 h 2269"/>
                <a:gd name="T38" fmla="*/ 423678 w 2306"/>
                <a:gd name="T39" fmla="*/ 47285 h 2269"/>
                <a:gd name="T40" fmla="*/ 311433 w 2306"/>
                <a:gd name="T41" fmla="*/ 25523 h 2269"/>
                <a:gd name="T42" fmla="*/ 25302 w 2306"/>
                <a:gd name="T43" fmla="*/ 25523 h 2269"/>
                <a:gd name="T44" fmla="*/ 25302 w 2306"/>
                <a:gd name="T45" fmla="*/ 584883 h 2269"/>
                <a:gd name="T46" fmla="*/ 311433 w 2306"/>
                <a:gd name="T47" fmla="*/ 584883 h 22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306" h="2269">
                  <a:moveTo>
                    <a:pt x="0" y="0"/>
                  </a:moveTo>
                  <a:cubicBezTo>
                    <a:pt x="1157" y="0"/>
                    <a:pt x="1157" y="0"/>
                    <a:pt x="1157" y="0"/>
                  </a:cubicBezTo>
                  <a:cubicBezTo>
                    <a:pt x="1315" y="0"/>
                    <a:pt x="1468" y="29"/>
                    <a:pt x="1608" y="88"/>
                  </a:cubicBezTo>
                  <a:cubicBezTo>
                    <a:pt x="1743" y="147"/>
                    <a:pt x="1866" y="228"/>
                    <a:pt x="1972" y="331"/>
                  </a:cubicBezTo>
                  <a:cubicBezTo>
                    <a:pt x="2078" y="435"/>
                    <a:pt x="2159" y="551"/>
                    <a:pt x="2217" y="689"/>
                  </a:cubicBezTo>
                  <a:cubicBezTo>
                    <a:pt x="2276" y="829"/>
                    <a:pt x="2306" y="973"/>
                    <a:pt x="2306" y="1131"/>
                  </a:cubicBezTo>
                  <a:cubicBezTo>
                    <a:pt x="2306" y="1293"/>
                    <a:pt x="2276" y="1437"/>
                    <a:pt x="2217" y="1576"/>
                  </a:cubicBezTo>
                  <a:cubicBezTo>
                    <a:pt x="2159" y="1716"/>
                    <a:pt x="2078" y="1831"/>
                    <a:pt x="1972" y="1934"/>
                  </a:cubicBezTo>
                  <a:cubicBezTo>
                    <a:pt x="1866" y="2040"/>
                    <a:pt x="1743" y="2121"/>
                    <a:pt x="1608" y="2177"/>
                  </a:cubicBezTo>
                  <a:cubicBezTo>
                    <a:pt x="1468" y="2242"/>
                    <a:pt x="1315" y="2269"/>
                    <a:pt x="1157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157" y="2177"/>
                  </a:moveTo>
                  <a:cubicBezTo>
                    <a:pt x="1304" y="2177"/>
                    <a:pt x="1443" y="2147"/>
                    <a:pt x="1574" y="2096"/>
                  </a:cubicBezTo>
                  <a:cubicBezTo>
                    <a:pt x="1702" y="2044"/>
                    <a:pt x="1815" y="1970"/>
                    <a:pt x="1906" y="1871"/>
                  </a:cubicBezTo>
                  <a:cubicBezTo>
                    <a:pt x="2002" y="1779"/>
                    <a:pt x="2078" y="1668"/>
                    <a:pt x="2137" y="1540"/>
                  </a:cubicBezTo>
                  <a:cubicBezTo>
                    <a:pt x="2189" y="1414"/>
                    <a:pt x="2217" y="1282"/>
                    <a:pt x="2217" y="1131"/>
                  </a:cubicBezTo>
                  <a:cubicBezTo>
                    <a:pt x="2217" y="987"/>
                    <a:pt x="2189" y="851"/>
                    <a:pt x="2137" y="726"/>
                  </a:cubicBezTo>
                  <a:cubicBezTo>
                    <a:pt x="2078" y="597"/>
                    <a:pt x="2002" y="486"/>
                    <a:pt x="1906" y="394"/>
                  </a:cubicBezTo>
                  <a:cubicBezTo>
                    <a:pt x="1815" y="302"/>
                    <a:pt x="1702" y="228"/>
                    <a:pt x="1574" y="176"/>
                  </a:cubicBezTo>
                  <a:cubicBezTo>
                    <a:pt x="1443" y="117"/>
                    <a:pt x="1304" y="95"/>
                    <a:pt x="1157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2177"/>
                    <a:pt x="94" y="2177"/>
                    <a:pt x="94" y="2177"/>
                  </a:cubicBezTo>
                  <a:cubicBezTo>
                    <a:pt x="1157" y="2177"/>
                    <a:pt x="1157" y="2177"/>
                    <a:pt x="1157" y="2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4712095" y="769045"/>
              <a:ext cx="75089" cy="73745"/>
            </a:xfrm>
            <a:custGeom>
              <a:avLst/>
              <a:gdLst>
                <a:gd name="T0" fmla="*/ 0 w 391"/>
                <a:gd name="T1" fmla="*/ 0 h 384"/>
                <a:gd name="T2" fmla="*/ 620712 w 391"/>
                <a:gd name="T3" fmla="*/ 0 h 384"/>
                <a:gd name="T4" fmla="*/ 620712 w 391"/>
                <a:gd name="T5" fmla="*/ 25400 h 384"/>
                <a:gd name="T6" fmla="*/ 23812 w 391"/>
                <a:gd name="T7" fmla="*/ 25400 h 384"/>
                <a:gd name="T8" fmla="*/ 23812 w 391"/>
                <a:gd name="T9" fmla="*/ 293688 h 384"/>
                <a:gd name="T10" fmla="*/ 608012 w 391"/>
                <a:gd name="T11" fmla="*/ 293688 h 384"/>
                <a:gd name="T12" fmla="*/ 608012 w 391"/>
                <a:gd name="T13" fmla="*/ 317500 h 384"/>
                <a:gd name="T14" fmla="*/ 23812 w 391"/>
                <a:gd name="T15" fmla="*/ 317500 h 384"/>
                <a:gd name="T16" fmla="*/ 23812 w 391"/>
                <a:gd name="T17" fmla="*/ 585788 h 384"/>
                <a:gd name="T18" fmla="*/ 620712 w 391"/>
                <a:gd name="T19" fmla="*/ 585788 h 384"/>
                <a:gd name="T20" fmla="*/ 620712 w 391"/>
                <a:gd name="T21" fmla="*/ 609600 h 384"/>
                <a:gd name="T22" fmla="*/ 0 w 391"/>
                <a:gd name="T23" fmla="*/ 609600 h 384"/>
                <a:gd name="T24" fmla="*/ 0 w 391"/>
                <a:gd name="T25" fmla="*/ 0 h 384"/>
                <a:gd name="T26" fmla="*/ 0 w 391"/>
                <a:gd name="T27" fmla="*/ 0 h 3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1" h="384">
                  <a:moveTo>
                    <a:pt x="0" y="0"/>
                  </a:moveTo>
                  <a:lnTo>
                    <a:pt x="391" y="0"/>
                  </a:lnTo>
                  <a:lnTo>
                    <a:pt x="391" y="16"/>
                  </a:lnTo>
                  <a:lnTo>
                    <a:pt x="15" y="16"/>
                  </a:lnTo>
                  <a:lnTo>
                    <a:pt x="15" y="185"/>
                  </a:lnTo>
                  <a:lnTo>
                    <a:pt x="383" y="185"/>
                  </a:lnTo>
                  <a:lnTo>
                    <a:pt x="383" y="200"/>
                  </a:lnTo>
                  <a:lnTo>
                    <a:pt x="15" y="200"/>
                  </a:lnTo>
                  <a:lnTo>
                    <a:pt x="15" y="369"/>
                  </a:lnTo>
                  <a:lnTo>
                    <a:pt x="391" y="369"/>
                  </a:lnTo>
                  <a:lnTo>
                    <a:pt x="391" y="384"/>
                  </a:lnTo>
                  <a:lnTo>
                    <a:pt x="0" y="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4789488" y="767893"/>
              <a:ext cx="146336" cy="74897"/>
            </a:xfrm>
            <a:custGeom>
              <a:avLst/>
              <a:gdLst>
                <a:gd name="T0" fmla="*/ 1184960 w 4503"/>
                <a:gd name="T1" fmla="*/ 310771 h 2305"/>
                <a:gd name="T2" fmla="*/ 1163201 w 4503"/>
                <a:gd name="T3" fmla="*/ 200108 h 2305"/>
                <a:gd name="T4" fmla="*/ 1101414 w 4503"/>
                <a:gd name="T5" fmla="*/ 109052 h 2305"/>
                <a:gd name="T6" fmla="*/ 1011958 w 4503"/>
                <a:gd name="T7" fmla="*/ 49154 h 2305"/>
                <a:gd name="T8" fmla="*/ 902085 w 4503"/>
                <a:gd name="T9" fmla="*/ 27129 h 2305"/>
                <a:gd name="T10" fmla="*/ 804570 w 4503"/>
                <a:gd name="T11" fmla="*/ 44319 h 2305"/>
                <a:gd name="T12" fmla="*/ 719949 w 4503"/>
                <a:gd name="T13" fmla="*/ 99651 h 2305"/>
                <a:gd name="T14" fmla="*/ 656819 w 4503"/>
                <a:gd name="T15" fmla="*/ 188021 h 2305"/>
                <a:gd name="T16" fmla="*/ 622433 w 4503"/>
                <a:gd name="T17" fmla="*/ 310771 h 2305"/>
                <a:gd name="T18" fmla="*/ 586167 w 4503"/>
                <a:gd name="T19" fmla="*/ 441580 h 2305"/>
                <a:gd name="T20" fmla="*/ 520351 w 4503"/>
                <a:gd name="T21" fmla="*/ 537739 h 2305"/>
                <a:gd name="T22" fmla="*/ 425791 w 4503"/>
                <a:gd name="T23" fmla="*/ 599517 h 2305"/>
                <a:gd name="T24" fmla="*/ 308665 w 4503"/>
                <a:gd name="T25" fmla="*/ 619125 h 2305"/>
                <a:gd name="T26" fmla="*/ 187509 w 4503"/>
                <a:gd name="T27" fmla="*/ 594414 h 2305"/>
                <a:gd name="T28" fmla="*/ 89994 w 4503"/>
                <a:gd name="T29" fmla="*/ 528069 h 2305"/>
                <a:gd name="T30" fmla="*/ 23640 w 4503"/>
                <a:gd name="T31" fmla="*/ 430567 h 2305"/>
                <a:gd name="T32" fmla="*/ 0 w 4503"/>
                <a:gd name="T33" fmla="*/ 309160 h 2305"/>
                <a:gd name="T34" fmla="*/ 23640 w 4503"/>
                <a:gd name="T35" fmla="*/ 189364 h 2305"/>
                <a:gd name="T36" fmla="*/ 89994 w 4503"/>
                <a:gd name="T37" fmla="*/ 90250 h 2305"/>
                <a:gd name="T38" fmla="*/ 187509 w 4503"/>
                <a:gd name="T39" fmla="*/ 24174 h 2305"/>
                <a:gd name="T40" fmla="*/ 308665 w 4503"/>
                <a:gd name="T41" fmla="*/ 0 h 2305"/>
                <a:gd name="T42" fmla="*/ 308665 w 4503"/>
                <a:gd name="T43" fmla="*/ 24174 h 2305"/>
                <a:gd name="T44" fmla="*/ 196643 w 4503"/>
                <a:gd name="T45" fmla="*/ 47811 h 2305"/>
                <a:gd name="T46" fmla="*/ 106918 w 4503"/>
                <a:gd name="T47" fmla="*/ 109052 h 2305"/>
                <a:gd name="T48" fmla="*/ 46206 w 4503"/>
                <a:gd name="T49" fmla="*/ 199033 h 2305"/>
                <a:gd name="T50" fmla="*/ 23640 w 4503"/>
                <a:gd name="T51" fmla="*/ 309160 h 2305"/>
                <a:gd name="T52" fmla="*/ 46206 w 4503"/>
                <a:gd name="T53" fmla="*/ 420898 h 2305"/>
                <a:gd name="T54" fmla="*/ 106918 w 4503"/>
                <a:gd name="T55" fmla="*/ 511147 h 2305"/>
                <a:gd name="T56" fmla="*/ 196643 w 4503"/>
                <a:gd name="T57" fmla="*/ 572120 h 2305"/>
                <a:gd name="T58" fmla="*/ 308665 w 4503"/>
                <a:gd name="T59" fmla="*/ 594414 h 2305"/>
                <a:gd name="T60" fmla="*/ 415045 w 4503"/>
                <a:gd name="T61" fmla="*/ 575612 h 2305"/>
                <a:gd name="T62" fmla="*/ 499666 w 4503"/>
                <a:gd name="T63" fmla="*/ 518937 h 2305"/>
                <a:gd name="T64" fmla="*/ 559572 w 4503"/>
                <a:gd name="T65" fmla="*/ 428687 h 2305"/>
                <a:gd name="T66" fmla="*/ 592614 w 4503"/>
                <a:gd name="T67" fmla="*/ 310771 h 2305"/>
                <a:gd name="T68" fmla="*/ 628343 w 4503"/>
                <a:gd name="T69" fmla="*/ 183186 h 2305"/>
                <a:gd name="T70" fmla="*/ 693085 w 4503"/>
                <a:gd name="T71" fmla="*/ 85415 h 2305"/>
                <a:gd name="T72" fmla="*/ 785765 w 4503"/>
                <a:gd name="T73" fmla="*/ 24174 h 2305"/>
                <a:gd name="T74" fmla="*/ 902085 w 4503"/>
                <a:gd name="T75" fmla="*/ 1880 h 2305"/>
                <a:gd name="T76" fmla="*/ 1021629 w 4503"/>
                <a:gd name="T77" fmla="*/ 25517 h 2305"/>
                <a:gd name="T78" fmla="*/ 1118875 w 4503"/>
                <a:gd name="T79" fmla="*/ 93205 h 2305"/>
                <a:gd name="T80" fmla="*/ 1184960 w 4503"/>
                <a:gd name="T81" fmla="*/ 191244 h 2305"/>
                <a:gd name="T82" fmla="*/ 1209675 w 4503"/>
                <a:gd name="T83" fmla="*/ 310771 h 2305"/>
                <a:gd name="T84" fmla="*/ 1195706 w 4503"/>
                <a:gd name="T85" fmla="*/ 400484 h 2305"/>
                <a:gd name="T86" fmla="*/ 1159708 w 4503"/>
                <a:gd name="T87" fmla="*/ 480796 h 2305"/>
                <a:gd name="T88" fmla="*/ 1103295 w 4503"/>
                <a:gd name="T89" fmla="*/ 545528 h 2305"/>
                <a:gd name="T90" fmla="*/ 1030762 w 4503"/>
                <a:gd name="T91" fmla="*/ 592802 h 2305"/>
                <a:gd name="T92" fmla="*/ 1030762 w 4503"/>
                <a:gd name="T93" fmla="*/ 566211 h 2305"/>
                <a:gd name="T94" fmla="*/ 1093624 w 4503"/>
                <a:gd name="T95" fmla="*/ 522160 h 2305"/>
                <a:gd name="T96" fmla="*/ 1142516 w 4503"/>
                <a:gd name="T97" fmla="*/ 462262 h 2305"/>
                <a:gd name="T98" fmla="*/ 1174215 w 4503"/>
                <a:gd name="T99" fmla="*/ 391351 h 2305"/>
                <a:gd name="T100" fmla="*/ 1184960 w 4503"/>
                <a:gd name="T101" fmla="*/ 310771 h 230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503" h="2305">
                  <a:moveTo>
                    <a:pt x="4411" y="1157"/>
                  </a:moveTo>
                  <a:cubicBezTo>
                    <a:pt x="4411" y="1011"/>
                    <a:pt x="4382" y="876"/>
                    <a:pt x="4330" y="745"/>
                  </a:cubicBezTo>
                  <a:cubicBezTo>
                    <a:pt x="4276" y="617"/>
                    <a:pt x="4199" y="506"/>
                    <a:pt x="4100" y="406"/>
                  </a:cubicBezTo>
                  <a:cubicBezTo>
                    <a:pt x="4008" y="314"/>
                    <a:pt x="3895" y="237"/>
                    <a:pt x="3767" y="183"/>
                  </a:cubicBezTo>
                  <a:cubicBezTo>
                    <a:pt x="3638" y="124"/>
                    <a:pt x="3504" y="101"/>
                    <a:pt x="3358" y="101"/>
                  </a:cubicBezTo>
                  <a:cubicBezTo>
                    <a:pt x="3228" y="101"/>
                    <a:pt x="3111" y="124"/>
                    <a:pt x="2995" y="165"/>
                  </a:cubicBezTo>
                  <a:cubicBezTo>
                    <a:pt x="2878" y="212"/>
                    <a:pt x="2774" y="277"/>
                    <a:pt x="2680" y="371"/>
                  </a:cubicBezTo>
                  <a:cubicBezTo>
                    <a:pt x="2587" y="459"/>
                    <a:pt x="2510" y="570"/>
                    <a:pt x="2445" y="700"/>
                  </a:cubicBezTo>
                  <a:cubicBezTo>
                    <a:pt x="2382" y="833"/>
                    <a:pt x="2335" y="986"/>
                    <a:pt x="2317" y="1157"/>
                  </a:cubicBezTo>
                  <a:cubicBezTo>
                    <a:pt x="2295" y="1340"/>
                    <a:pt x="2247" y="1504"/>
                    <a:pt x="2182" y="1644"/>
                  </a:cubicBezTo>
                  <a:cubicBezTo>
                    <a:pt x="2119" y="1785"/>
                    <a:pt x="2036" y="1907"/>
                    <a:pt x="1937" y="2002"/>
                  </a:cubicBezTo>
                  <a:cubicBezTo>
                    <a:pt x="1830" y="2101"/>
                    <a:pt x="1716" y="2178"/>
                    <a:pt x="1585" y="2232"/>
                  </a:cubicBezTo>
                  <a:cubicBezTo>
                    <a:pt x="1452" y="2277"/>
                    <a:pt x="1307" y="2305"/>
                    <a:pt x="1149" y="2305"/>
                  </a:cubicBezTo>
                  <a:cubicBezTo>
                    <a:pt x="988" y="2305"/>
                    <a:pt x="838" y="2277"/>
                    <a:pt x="698" y="2213"/>
                  </a:cubicBezTo>
                  <a:cubicBezTo>
                    <a:pt x="563" y="2155"/>
                    <a:pt x="439" y="2071"/>
                    <a:pt x="335" y="1966"/>
                  </a:cubicBezTo>
                  <a:cubicBezTo>
                    <a:pt x="230" y="1860"/>
                    <a:pt x="147" y="1742"/>
                    <a:pt x="88" y="1603"/>
                  </a:cubicBezTo>
                  <a:cubicBezTo>
                    <a:pt x="29" y="1461"/>
                    <a:pt x="0" y="1315"/>
                    <a:pt x="0" y="1151"/>
                  </a:cubicBezTo>
                  <a:cubicBezTo>
                    <a:pt x="0" y="994"/>
                    <a:pt x="29" y="846"/>
                    <a:pt x="88" y="705"/>
                  </a:cubicBezTo>
                  <a:cubicBezTo>
                    <a:pt x="147" y="565"/>
                    <a:pt x="230" y="441"/>
                    <a:pt x="335" y="336"/>
                  </a:cubicBezTo>
                  <a:cubicBezTo>
                    <a:pt x="439" y="237"/>
                    <a:pt x="563" y="153"/>
                    <a:pt x="698" y="90"/>
                  </a:cubicBezTo>
                  <a:cubicBezTo>
                    <a:pt x="838" y="29"/>
                    <a:pt x="988" y="0"/>
                    <a:pt x="1149" y="0"/>
                  </a:cubicBezTo>
                  <a:cubicBezTo>
                    <a:pt x="1149" y="90"/>
                    <a:pt x="1149" y="90"/>
                    <a:pt x="1149" y="90"/>
                  </a:cubicBezTo>
                  <a:cubicBezTo>
                    <a:pt x="1002" y="90"/>
                    <a:pt x="860" y="119"/>
                    <a:pt x="732" y="178"/>
                  </a:cubicBezTo>
                  <a:cubicBezTo>
                    <a:pt x="604" y="230"/>
                    <a:pt x="493" y="306"/>
                    <a:pt x="398" y="406"/>
                  </a:cubicBezTo>
                  <a:cubicBezTo>
                    <a:pt x="306" y="500"/>
                    <a:pt x="230" y="610"/>
                    <a:pt x="172" y="741"/>
                  </a:cubicBezTo>
                  <a:cubicBezTo>
                    <a:pt x="117" y="870"/>
                    <a:pt x="88" y="1004"/>
                    <a:pt x="88" y="1151"/>
                  </a:cubicBezTo>
                  <a:cubicBezTo>
                    <a:pt x="88" y="1304"/>
                    <a:pt x="117" y="1439"/>
                    <a:pt x="172" y="1567"/>
                  </a:cubicBezTo>
                  <a:cubicBezTo>
                    <a:pt x="230" y="1696"/>
                    <a:pt x="306" y="1808"/>
                    <a:pt x="398" y="1903"/>
                  </a:cubicBezTo>
                  <a:cubicBezTo>
                    <a:pt x="493" y="2002"/>
                    <a:pt x="604" y="2078"/>
                    <a:pt x="732" y="2130"/>
                  </a:cubicBezTo>
                  <a:cubicBezTo>
                    <a:pt x="860" y="2183"/>
                    <a:pt x="1002" y="2213"/>
                    <a:pt x="1149" y="2213"/>
                  </a:cubicBezTo>
                  <a:cubicBezTo>
                    <a:pt x="1293" y="2213"/>
                    <a:pt x="1423" y="2188"/>
                    <a:pt x="1545" y="2143"/>
                  </a:cubicBezTo>
                  <a:cubicBezTo>
                    <a:pt x="1662" y="2096"/>
                    <a:pt x="1768" y="2024"/>
                    <a:pt x="1860" y="1932"/>
                  </a:cubicBezTo>
                  <a:cubicBezTo>
                    <a:pt x="1948" y="1844"/>
                    <a:pt x="2024" y="1731"/>
                    <a:pt x="2083" y="1596"/>
                  </a:cubicBezTo>
                  <a:cubicBezTo>
                    <a:pt x="2141" y="1469"/>
                    <a:pt x="2182" y="1322"/>
                    <a:pt x="2206" y="1157"/>
                  </a:cubicBezTo>
                  <a:cubicBezTo>
                    <a:pt x="2229" y="981"/>
                    <a:pt x="2276" y="822"/>
                    <a:pt x="2339" y="682"/>
                  </a:cubicBezTo>
                  <a:cubicBezTo>
                    <a:pt x="2405" y="540"/>
                    <a:pt x="2482" y="423"/>
                    <a:pt x="2580" y="318"/>
                  </a:cubicBezTo>
                  <a:cubicBezTo>
                    <a:pt x="2680" y="218"/>
                    <a:pt x="2790" y="142"/>
                    <a:pt x="2925" y="90"/>
                  </a:cubicBezTo>
                  <a:cubicBezTo>
                    <a:pt x="3053" y="36"/>
                    <a:pt x="3195" y="7"/>
                    <a:pt x="3358" y="7"/>
                  </a:cubicBezTo>
                  <a:cubicBezTo>
                    <a:pt x="3518" y="7"/>
                    <a:pt x="3661" y="36"/>
                    <a:pt x="3803" y="95"/>
                  </a:cubicBezTo>
                  <a:cubicBezTo>
                    <a:pt x="3942" y="160"/>
                    <a:pt x="4066" y="241"/>
                    <a:pt x="4165" y="347"/>
                  </a:cubicBezTo>
                  <a:cubicBezTo>
                    <a:pt x="4271" y="447"/>
                    <a:pt x="4352" y="570"/>
                    <a:pt x="4411" y="712"/>
                  </a:cubicBezTo>
                  <a:cubicBezTo>
                    <a:pt x="4474" y="851"/>
                    <a:pt x="4503" y="998"/>
                    <a:pt x="4503" y="1157"/>
                  </a:cubicBezTo>
                  <a:cubicBezTo>
                    <a:pt x="4503" y="1274"/>
                    <a:pt x="4487" y="1385"/>
                    <a:pt x="4451" y="1491"/>
                  </a:cubicBezTo>
                  <a:cubicBezTo>
                    <a:pt x="4422" y="1596"/>
                    <a:pt x="4375" y="1696"/>
                    <a:pt x="4317" y="1790"/>
                  </a:cubicBezTo>
                  <a:cubicBezTo>
                    <a:pt x="4257" y="1878"/>
                    <a:pt x="4188" y="1962"/>
                    <a:pt x="4107" y="2031"/>
                  </a:cubicBezTo>
                  <a:cubicBezTo>
                    <a:pt x="4024" y="2101"/>
                    <a:pt x="3938" y="2160"/>
                    <a:pt x="3837" y="2207"/>
                  </a:cubicBezTo>
                  <a:cubicBezTo>
                    <a:pt x="3837" y="2108"/>
                    <a:pt x="3837" y="2108"/>
                    <a:pt x="3837" y="2108"/>
                  </a:cubicBezTo>
                  <a:cubicBezTo>
                    <a:pt x="3920" y="2060"/>
                    <a:pt x="4001" y="2008"/>
                    <a:pt x="4071" y="1944"/>
                  </a:cubicBezTo>
                  <a:cubicBezTo>
                    <a:pt x="4141" y="1878"/>
                    <a:pt x="4199" y="1801"/>
                    <a:pt x="4253" y="1721"/>
                  </a:cubicBezTo>
                  <a:cubicBezTo>
                    <a:pt x="4300" y="1637"/>
                    <a:pt x="4341" y="1549"/>
                    <a:pt x="4371" y="1457"/>
                  </a:cubicBezTo>
                  <a:cubicBezTo>
                    <a:pt x="4400" y="1362"/>
                    <a:pt x="4411" y="1263"/>
                    <a:pt x="4411" y="11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4940626" y="769045"/>
              <a:ext cx="3457" cy="73745"/>
            </a:xfrm>
            <a:custGeom>
              <a:avLst/>
              <a:gdLst>
                <a:gd name="T0" fmla="*/ 0 w 18"/>
                <a:gd name="T1" fmla="*/ 0 h 384"/>
                <a:gd name="T2" fmla="*/ 0 w 18"/>
                <a:gd name="T3" fmla="*/ 609600 h 384"/>
                <a:gd name="T4" fmla="*/ 28575 w 18"/>
                <a:gd name="T5" fmla="*/ 609600 h 384"/>
                <a:gd name="T6" fmla="*/ 28575 w 18"/>
                <a:gd name="T7" fmla="*/ 0 h 384"/>
                <a:gd name="T8" fmla="*/ 0 w 18"/>
                <a:gd name="T9" fmla="*/ 0 h 384"/>
                <a:gd name="T10" fmla="*/ 0 w 18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384">
                  <a:moveTo>
                    <a:pt x="0" y="0"/>
                  </a:moveTo>
                  <a:lnTo>
                    <a:pt x="0" y="384"/>
                  </a:lnTo>
                  <a:lnTo>
                    <a:pt x="18" y="38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4950036" y="767893"/>
              <a:ext cx="74897" cy="74897"/>
            </a:xfrm>
            <a:custGeom>
              <a:avLst/>
              <a:gdLst>
                <a:gd name="T0" fmla="*/ 45931 w 2305"/>
                <a:gd name="T1" fmla="*/ 420898 h 2305"/>
                <a:gd name="T2" fmla="*/ 107440 w 2305"/>
                <a:gd name="T3" fmla="*/ 511147 h 2305"/>
                <a:gd name="T4" fmla="*/ 197153 w 2305"/>
                <a:gd name="T5" fmla="*/ 572120 h 2305"/>
                <a:gd name="T6" fmla="*/ 308622 w 2305"/>
                <a:gd name="T7" fmla="*/ 594414 h 2305"/>
                <a:gd name="T8" fmla="*/ 419555 w 2305"/>
                <a:gd name="T9" fmla="*/ 572120 h 2305"/>
                <a:gd name="T10" fmla="*/ 510879 w 2305"/>
                <a:gd name="T11" fmla="*/ 511147 h 2305"/>
                <a:gd name="T12" fmla="*/ 571851 w 2305"/>
                <a:gd name="T13" fmla="*/ 420898 h 2305"/>
                <a:gd name="T14" fmla="*/ 594414 w 2305"/>
                <a:gd name="T15" fmla="*/ 310771 h 2305"/>
                <a:gd name="T16" fmla="*/ 594414 w 2305"/>
                <a:gd name="T17" fmla="*/ 309160 h 2305"/>
                <a:gd name="T18" fmla="*/ 334139 w 2305"/>
                <a:gd name="T19" fmla="*/ 309160 h 2305"/>
                <a:gd name="T20" fmla="*/ 334139 w 2305"/>
                <a:gd name="T21" fmla="*/ 285254 h 2305"/>
                <a:gd name="T22" fmla="*/ 619125 w 2305"/>
                <a:gd name="T23" fmla="*/ 285254 h 2305"/>
                <a:gd name="T24" fmla="*/ 619125 w 2305"/>
                <a:gd name="T25" fmla="*/ 310771 h 2305"/>
                <a:gd name="T26" fmla="*/ 594414 w 2305"/>
                <a:gd name="T27" fmla="*/ 430567 h 2305"/>
                <a:gd name="T28" fmla="*/ 527801 w 2305"/>
                <a:gd name="T29" fmla="*/ 529950 h 2305"/>
                <a:gd name="T30" fmla="*/ 428418 w 2305"/>
                <a:gd name="T31" fmla="*/ 595757 h 2305"/>
                <a:gd name="T32" fmla="*/ 308622 w 2305"/>
                <a:gd name="T33" fmla="*/ 619125 h 2305"/>
                <a:gd name="T34" fmla="*/ 187752 w 2305"/>
                <a:gd name="T35" fmla="*/ 595757 h 2305"/>
                <a:gd name="T36" fmla="*/ 89981 w 2305"/>
                <a:gd name="T37" fmla="*/ 529950 h 2305"/>
                <a:gd name="T38" fmla="*/ 24174 w 2305"/>
                <a:gd name="T39" fmla="*/ 430567 h 2305"/>
                <a:gd name="T40" fmla="*/ 0 w 2305"/>
                <a:gd name="T41" fmla="*/ 310771 h 2305"/>
                <a:gd name="T42" fmla="*/ 0 w 2305"/>
                <a:gd name="T43" fmla="*/ 309160 h 2305"/>
                <a:gd name="T44" fmla="*/ 24174 w 2305"/>
                <a:gd name="T45" fmla="*/ 189364 h 2305"/>
                <a:gd name="T46" fmla="*/ 89981 w 2305"/>
                <a:gd name="T47" fmla="*/ 90250 h 2305"/>
                <a:gd name="T48" fmla="*/ 187752 w 2305"/>
                <a:gd name="T49" fmla="*/ 24174 h 2305"/>
                <a:gd name="T50" fmla="*/ 308622 w 2305"/>
                <a:gd name="T51" fmla="*/ 0 h 2305"/>
                <a:gd name="T52" fmla="*/ 398872 w 2305"/>
                <a:gd name="T53" fmla="*/ 12893 h 2305"/>
                <a:gd name="T54" fmla="*/ 479453 w 2305"/>
                <a:gd name="T55" fmla="*/ 50766 h 2305"/>
                <a:gd name="T56" fmla="*/ 427344 w 2305"/>
                <a:gd name="T57" fmla="*/ 50766 h 2305"/>
                <a:gd name="T58" fmla="*/ 370669 w 2305"/>
                <a:gd name="T59" fmla="*/ 31964 h 2305"/>
                <a:gd name="T60" fmla="*/ 308622 w 2305"/>
                <a:gd name="T61" fmla="*/ 24174 h 2305"/>
                <a:gd name="T62" fmla="*/ 197153 w 2305"/>
                <a:gd name="T63" fmla="*/ 47811 h 2305"/>
                <a:gd name="T64" fmla="*/ 107440 w 2305"/>
                <a:gd name="T65" fmla="*/ 107709 h 2305"/>
                <a:gd name="T66" fmla="*/ 45931 w 2305"/>
                <a:gd name="T67" fmla="*/ 199033 h 2305"/>
                <a:gd name="T68" fmla="*/ 24174 w 2305"/>
                <a:gd name="T69" fmla="*/ 310771 h 2305"/>
                <a:gd name="T70" fmla="*/ 45931 w 2305"/>
                <a:gd name="T71" fmla="*/ 420898 h 230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305" h="2305">
                  <a:moveTo>
                    <a:pt x="171" y="1567"/>
                  </a:moveTo>
                  <a:cubicBezTo>
                    <a:pt x="229" y="1696"/>
                    <a:pt x="306" y="1808"/>
                    <a:pt x="400" y="1903"/>
                  </a:cubicBezTo>
                  <a:cubicBezTo>
                    <a:pt x="492" y="2002"/>
                    <a:pt x="605" y="2078"/>
                    <a:pt x="734" y="2130"/>
                  </a:cubicBezTo>
                  <a:cubicBezTo>
                    <a:pt x="862" y="2183"/>
                    <a:pt x="1004" y="2213"/>
                    <a:pt x="1149" y="2213"/>
                  </a:cubicBezTo>
                  <a:cubicBezTo>
                    <a:pt x="1296" y="2213"/>
                    <a:pt x="1431" y="2183"/>
                    <a:pt x="1562" y="2130"/>
                  </a:cubicBezTo>
                  <a:cubicBezTo>
                    <a:pt x="1691" y="2078"/>
                    <a:pt x="1801" y="2002"/>
                    <a:pt x="1902" y="1903"/>
                  </a:cubicBezTo>
                  <a:cubicBezTo>
                    <a:pt x="1994" y="1808"/>
                    <a:pt x="2070" y="1696"/>
                    <a:pt x="2129" y="1567"/>
                  </a:cubicBezTo>
                  <a:cubicBezTo>
                    <a:pt x="2184" y="1439"/>
                    <a:pt x="2213" y="1304"/>
                    <a:pt x="2213" y="1157"/>
                  </a:cubicBezTo>
                  <a:cubicBezTo>
                    <a:pt x="2213" y="1151"/>
                    <a:pt x="2213" y="1151"/>
                    <a:pt x="2213" y="1151"/>
                  </a:cubicBezTo>
                  <a:cubicBezTo>
                    <a:pt x="1244" y="1151"/>
                    <a:pt x="1244" y="1151"/>
                    <a:pt x="1244" y="1151"/>
                  </a:cubicBezTo>
                  <a:cubicBezTo>
                    <a:pt x="1244" y="1062"/>
                    <a:pt x="1244" y="1062"/>
                    <a:pt x="1244" y="1062"/>
                  </a:cubicBezTo>
                  <a:cubicBezTo>
                    <a:pt x="2305" y="1062"/>
                    <a:pt x="2305" y="1062"/>
                    <a:pt x="2305" y="1062"/>
                  </a:cubicBezTo>
                  <a:cubicBezTo>
                    <a:pt x="2305" y="1157"/>
                    <a:pt x="2305" y="1157"/>
                    <a:pt x="2305" y="1157"/>
                  </a:cubicBezTo>
                  <a:cubicBezTo>
                    <a:pt x="2305" y="1315"/>
                    <a:pt x="2271" y="1469"/>
                    <a:pt x="2213" y="1603"/>
                  </a:cubicBezTo>
                  <a:cubicBezTo>
                    <a:pt x="2154" y="1742"/>
                    <a:pt x="2070" y="1867"/>
                    <a:pt x="1965" y="1973"/>
                  </a:cubicBezTo>
                  <a:cubicBezTo>
                    <a:pt x="1859" y="2071"/>
                    <a:pt x="1738" y="2155"/>
                    <a:pt x="1595" y="2218"/>
                  </a:cubicBezTo>
                  <a:cubicBezTo>
                    <a:pt x="1460" y="2277"/>
                    <a:pt x="1310" y="2305"/>
                    <a:pt x="1149" y="2305"/>
                  </a:cubicBezTo>
                  <a:cubicBezTo>
                    <a:pt x="992" y="2305"/>
                    <a:pt x="839" y="2277"/>
                    <a:pt x="699" y="2218"/>
                  </a:cubicBezTo>
                  <a:cubicBezTo>
                    <a:pt x="564" y="2155"/>
                    <a:pt x="441" y="2071"/>
                    <a:pt x="335" y="1973"/>
                  </a:cubicBezTo>
                  <a:cubicBezTo>
                    <a:pt x="229" y="1867"/>
                    <a:pt x="148" y="1742"/>
                    <a:pt x="90" y="1603"/>
                  </a:cubicBezTo>
                  <a:cubicBezTo>
                    <a:pt x="28" y="1469"/>
                    <a:pt x="0" y="1315"/>
                    <a:pt x="0" y="1157"/>
                  </a:cubicBezTo>
                  <a:cubicBezTo>
                    <a:pt x="0" y="1151"/>
                    <a:pt x="0" y="1151"/>
                    <a:pt x="0" y="1151"/>
                  </a:cubicBezTo>
                  <a:cubicBezTo>
                    <a:pt x="0" y="994"/>
                    <a:pt x="28" y="840"/>
                    <a:pt x="90" y="705"/>
                  </a:cubicBezTo>
                  <a:cubicBezTo>
                    <a:pt x="148" y="565"/>
                    <a:pt x="229" y="441"/>
                    <a:pt x="335" y="336"/>
                  </a:cubicBezTo>
                  <a:cubicBezTo>
                    <a:pt x="441" y="237"/>
                    <a:pt x="564" y="153"/>
                    <a:pt x="699" y="90"/>
                  </a:cubicBezTo>
                  <a:cubicBezTo>
                    <a:pt x="839" y="29"/>
                    <a:pt x="992" y="0"/>
                    <a:pt x="1149" y="0"/>
                  </a:cubicBezTo>
                  <a:cubicBezTo>
                    <a:pt x="1267" y="0"/>
                    <a:pt x="1380" y="18"/>
                    <a:pt x="1485" y="48"/>
                  </a:cubicBezTo>
                  <a:cubicBezTo>
                    <a:pt x="1591" y="83"/>
                    <a:pt x="1691" y="131"/>
                    <a:pt x="1785" y="189"/>
                  </a:cubicBezTo>
                  <a:cubicBezTo>
                    <a:pt x="1591" y="189"/>
                    <a:pt x="1591" y="189"/>
                    <a:pt x="1591" y="189"/>
                  </a:cubicBezTo>
                  <a:cubicBezTo>
                    <a:pt x="1526" y="160"/>
                    <a:pt x="1456" y="135"/>
                    <a:pt x="1380" y="119"/>
                  </a:cubicBezTo>
                  <a:cubicBezTo>
                    <a:pt x="1303" y="101"/>
                    <a:pt x="1227" y="90"/>
                    <a:pt x="1149" y="90"/>
                  </a:cubicBezTo>
                  <a:cubicBezTo>
                    <a:pt x="1004" y="90"/>
                    <a:pt x="862" y="119"/>
                    <a:pt x="734" y="178"/>
                  </a:cubicBezTo>
                  <a:cubicBezTo>
                    <a:pt x="605" y="230"/>
                    <a:pt x="492" y="306"/>
                    <a:pt x="400" y="401"/>
                  </a:cubicBezTo>
                  <a:cubicBezTo>
                    <a:pt x="306" y="500"/>
                    <a:pt x="229" y="610"/>
                    <a:pt x="171" y="741"/>
                  </a:cubicBezTo>
                  <a:cubicBezTo>
                    <a:pt x="119" y="870"/>
                    <a:pt x="90" y="1004"/>
                    <a:pt x="90" y="1157"/>
                  </a:cubicBezTo>
                  <a:cubicBezTo>
                    <a:pt x="90" y="1304"/>
                    <a:pt x="119" y="1439"/>
                    <a:pt x="171" y="15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5028581" y="769045"/>
              <a:ext cx="74897" cy="73745"/>
            </a:xfrm>
            <a:custGeom>
              <a:avLst/>
              <a:gdLst>
                <a:gd name="T0" fmla="*/ 595313 w 390"/>
                <a:gd name="T1" fmla="*/ 0 h 384"/>
                <a:gd name="T2" fmla="*/ 619125 w 390"/>
                <a:gd name="T3" fmla="*/ 0 h 384"/>
                <a:gd name="T4" fmla="*/ 619125 w 390"/>
                <a:gd name="T5" fmla="*/ 609600 h 384"/>
                <a:gd name="T6" fmla="*/ 595313 w 390"/>
                <a:gd name="T7" fmla="*/ 609600 h 384"/>
                <a:gd name="T8" fmla="*/ 25400 w 390"/>
                <a:gd name="T9" fmla="*/ 34925 h 384"/>
                <a:gd name="T10" fmla="*/ 25400 w 390"/>
                <a:gd name="T11" fmla="*/ 609600 h 384"/>
                <a:gd name="T12" fmla="*/ 0 w 390"/>
                <a:gd name="T13" fmla="*/ 609600 h 384"/>
                <a:gd name="T14" fmla="*/ 0 w 390"/>
                <a:gd name="T15" fmla="*/ 0 h 384"/>
                <a:gd name="T16" fmla="*/ 25400 w 390"/>
                <a:gd name="T17" fmla="*/ 0 h 384"/>
                <a:gd name="T18" fmla="*/ 595313 w 390"/>
                <a:gd name="T19" fmla="*/ 576263 h 384"/>
                <a:gd name="T20" fmla="*/ 595313 w 390"/>
                <a:gd name="T21" fmla="*/ 0 h 384"/>
                <a:gd name="T22" fmla="*/ 595313 w 390"/>
                <a:gd name="T23" fmla="*/ 0 h 3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0" h="384">
                  <a:moveTo>
                    <a:pt x="375" y="0"/>
                  </a:moveTo>
                  <a:lnTo>
                    <a:pt x="390" y="0"/>
                  </a:lnTo>
                  <a:lnTo>
                    <a:pt x="390" y="384"/>
                  </a:lnTo>
                  <a:lnTo>
                    <a:pt x="375" y="384"/>
                  </a:lnTo>
                  <a:lnTo>
                    <a:pt x="16" y="22"/>
                  </a:lnTo>
                  <a:lnTo>
                    <a:pt x="16" y="384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75" y="36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 noEditPoints="1"/>
            </p:cNvSpPr>
            <p:nvPr/>
          </p:nvSpPr>
          <p:spPr bwMode="auto">
            <a:xfrm>
              <a:off x="4387543" y="769045"/>
              <a:ext cx="74897" cy="73745"/>
            </a:xfrm>
            <a:custGeom>
              <a:avLst/>
              <a:gdLst>
                <a:gd name="T0" fmla="*/ 0 w 2306"/>
                <a:gd name="T1" fmla="*/ 0 h 2269"/>
                <a:gd name="T2" fmla="*/ 445147 w 2306"/>
                <a:gd name="T3" fmla="*/ 0 h 2269"/>
                <a:gd name="T4" fmla="*/ 512805 w 2306"/>
                <a:gd name="T5" fmla="*/ 14508 h 2269"/>
                <a:gd name="T6" fmla="*/ 567576 w 2306"/>
                <a:gd name="T7" fmla="*/ 50240 h 2269"/>
                <a:gd name="T8" fmla="*/ 605164 w 2306"/>
                <a:gd name="T9" fmla="*/ 104779 h 2269"/>
                <a:gd name="T10" fmla="*/ 619125 w 2306"/>
                <a:gd name="T11" fmla="*/ 170065 h 2269"/>
                <a:gd name="T12" fmla="*/ 605164 w 2306"/>
                <a:gd name="T13" fmla="*/ 236425 h 2269"/>
                <a:gd name="T14" fmla="*/ 567576 w 2306"/>
                <a:gd name="T15" fmla="*/ 290964 h 2269"/>
                <a:gd name="T16" fmla="*/ 512805 w 2306"/>
                <a:gd name="T17" fmla="*/ 328577 h 2269"/>
                <a:gd name="T18" fmla="*/ 445147 w 2306"/>
                <a:gd name="T19" fmla="*/ 341204 h 2269"/>
                <a:gd name="T20" fmla="*/ 445147 w 2306"/>
                <a:gd name="T21" fmla="*/ 341204 h 2269"/>
                <a:gd name="T22" fmla="*/ 619125 w 2306"/>
                <a:gd name="T23" fmla="*/ 609600 h 2269"/>
                <a:gd name="T24" fmla="*/ 591203 w 2306"/>
                <a:gd name="T25" fmla="*/ 609600 h 2269"/>
                <a:gd name="T26" fmla="*/ 415345 w 2306"/>
                <a:gd name="T27" fmla="*/ 341204 h 2269"/>
                <a:gd name="T28" fmla="*/ 23627 w 2306"/>
                <a:gd name="T29" fmla="*/ 341204 h 2269"/>
                <a:gd name="T30" fmla="*/ 23627 w 2306"/>
                <a:gd name="T31" fmla="*/ 609600 h 2269"/>
                <a:gd name="T32" fmla="*/ 0 w 2306"/>
                <a:gd name="T33" fmla="*/ 609600 h 2269"/>
                <a:gd name="T34" fmla="*/ 0 w 2306"/>
                <a:gd name="T35" fmla="*/ 0 h 2269"/>
                <a:gd name="T36" fmla="*/ 503140 w 2306"/>
                <a:gd name="T37" fmla="*/ 304934 h 2269"/>
                <a:gd name="T38" fmla="*/ 550393 w 2306"/>
                <a:gd name="T39" fmla="*/ 274038 h 2269"/>
                <a:gd name="T40" fmla="*/ 581537 w 2306"/>
                <a:gd name="T41" fmla="*/ 227559 h 2269"/>
                <a:gd name="T42" fmla="*/ 594156 w 2306"/>
                <a:gd name="T43" fmla="*/ 170065 h 2269"/>
                <a:gd name="T44" fmla="*/ 581537 w 2306"/>
                <a:gd name="T45" fmla="*/ 113645 h 2269"/>
                <a:gd name="T46" fmla="*/ 550393 w 2306"/>
                <a:gd name="T47" fmla="*/ 67166 h 2269"/>
                <a:gd name="T48" fmla="*/ 503140 w 2306"/>
                <a:gd name="T49" fmla="*/ 36270 h 2269"/>
                <a:gd name="T50" fmla="*/ 445147 w 2306"/>
                <a:gd name="T51" fmla="*/ 25523 h 2269"/>
                <a:gd name="T52" fmla="*/ 23627 w 2306"/>
                <a:gd name="T53" fmla="*/ 25523 h 2269"/>
                <a:gd name="T54" fmla="*/ 23627 w 2306"/>
                <a:gd name="T55" fmla="*/ 317562 h 2269"/>
                <a:gd name="T56" fmla="*/ 445147 w 2306"/>
                <a:gd name="T57" fmla="*/ 317562 h 2269"/>
                <a:gd name="T58" fmla="*/ 503140 w 2306"/>
                <a:gd name="T59" fmla="*/ 304934 h 226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306" h="2269">
                  <a:moveTo>
                    <a:pt x="0" y="0"/>
                  </a:moveTo>
                  <a:cubicBezTo>
                    <a:pt x="1658" y="0"/>
                    <a:pt x="1658" y="0"/>
                    <a:pt x="1658" y="0"/>
                  </a:cubicBezTo>
                  <a:cubicBezTo>
                    <a:pt x="1752" y="0"/>
                    <a:pt x="1832" y="18"/>
                    <a:pt x="1910" y="54"/>
                  </a:cubicBezTo>
                  <a:cubicBezTo>
                    <a:pt x="1990" y="81"/>
                    <a:pt x="2056" y="129"/>
                    <a:pt x="2114" y="187"/>
                  </a:cubicBezTo>
                  <a:cubicBezTo>
                    <a:pt x="2173" y="243"/>
                    <a:pt x="2218" y="308"/>
                    <a:pt x="2254" y="390"/>
                  </a:cubicBezTo>
                  <a:cubicBezTo>
                    <a:pt x="2289" y="464"/>
                    <a:pt x="2306" y="545"/>
                    <a:pt x="2306" y="633"/>
                  </a:cubicBezTo>
                  <a:cubicBezTo>
                    <a:pt x="2306" y="726"/>
                    <a:pt x="2289" y="807"/>
                    <a:pt x="2254" y="880"/>
                  </a:cubicBezTo>
                  <a:cubicBezTo>
                    <a:pt x="2218" y="962"/>
                    <a:pt x="2173" y="1026"/>
                    <a:pt x="2114" y="1083"/>
                  </a:cubicBezTo>
                  <a:cubicBezTo>
                    <a:pt x="2056" y="1142"/>
                    <a:pt x="1990" y="1189"/>
                    <a:pt x="1910" y="1223"/>
                  </a:cubicBezTo>
                  <a:cubicBezTo>
                    <a:pt x="1832" y="1257"/>
                    <a:pt x="1752" y="1270"/>
                    <a:pt x="1658" y="1270"/>
                  </a:cubicBezTo>
                  <a:cubicBezTo>
                    <a:pt x="1658" y="1270"/>
                    <a:pt x="1658" y="1270"/>
                    <a:pt x="1658" y="1270"/>
                  </a:cubicBezTo>
                  <a:cubicBezTo>
                    <a:pt x="2306" y="2269"/>
                    <a:pt x="2306" y="2269"/>
                    <a:pt x="2306" y="2269"/>
                  </a:cubicBezTo>
                  <a:cubicBezTo>
                    <a:pt x="2202" y="2269"/>
                    <a:pt x="2202" y="2269"/>
                    <a:pt x="2202" y="2269"/>
                  </a:cubicBezTo>
                  <a:cubicBezTo>
                    <a:pt x="1547" y="1270"/>
                    <a:pt x="1547" y="1270"/>
                    <a:pt x="1547" y="1270"/>
                  </a:cubicBezTo>
                  <a:cubicBezTo>
                    <a:pt x="88" y="1270"/>
                    <a:pt x="88" y="1270"/>
                    <a:pt x="88" y="1270"/>
                  </a:cubicBezTo>
                  <a:cubicBezTo>
                    <a:pt x="88" y="2269"/>
                    <a:pt x="88" y="2269"/>
                    <a:pt x="88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874" y="1135"/>
                  </a:moveTo>
                  <a:cubicBezTo>
                    <a:pt x="1939" y="1108"/>
                    <a:pt x="1998" y="1072"/>
                    <a:pt x="2050" y="1020"/>
                  </a:cubicBezTo>
                  <a:cubicBezTo>
                    <a:pt x="2096" y="968"/>
                    <a:pt x="2137" y="910"/>
                    <a:pt x="2166" y="847"/>
                  </a:cubicBezTo>
                  <a:cubicBezTo>
                    <a:pt x="2195" y="783"/>
                    <a:pt x="2213" y="707"/>
                    <a:pt x="2213" y="633"/>
                  </a:cubicBezTo>
                  <a:cubicBezTo>
                    <a:pt x="2213" y="556"/>
                    <a:pt x="2195" y="486"/>
                    <a:pt x="2166" y="423"/>
                  </a:cubicBezTo>
                  <a:cubicBezTo>
                    <a:pt x="2137" y="354"/>
                    <a:pt x="2096" y="297"/>
                    <a:pt x="2050" y="250"/>
                  </a:cubicBezTo>
                  <a:cubicBezTo>
                    <a:pt x="1998" y="203"/>
                    <a:pt x="1939" y="162"/>
                    <a:pt x="1874" y="135"/>
                  </a:cubicBezTo>
                  <a:cubicBezTo>
                    <a:pt x="1803" y="106"/>
                    <a:pt x="1733" y="95"/>
                    <a:pt x="1658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8" y="1182"/>
                    <a:pt x="88" y="1182"/>
                    <a:pt x="88" y="1182"/>
                  </a:cubicBezTo>
                  <a:cubicBezTo>
                    <a:pt x="1658" y="1182"/>
                    <a:pt x="1658" y="1182"/>
                    <a:pt x="1658" y="1182"/>
                  </a:cubicBezTo>
                  <a:cubicBezTo>
                    <a:pt x="1733" y="1182"/>
                    <a:pt x="1803" y="1164"/>
                    <a:pt x="1874" y="1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 noEditPoints="1"/>
            </p:cNvSpPr>
            <p:nvPr/>
          </p:nvSpPr>
          <p:spPr bwMode="auto">
            <a:xfrm>
              <a:off x="4466089" y="769045"/>
              <a:ext cx="74897" cy="73745"/>
            </a:xfrm>
            <a:custGeom>
              <a:avLst/>
              <a:gdLst>
                <a:gd name="T0" fmla="*/ 619125 w 390"/>
                <a:gd name="T1" fmla="*/ 609600 h 384"/>
                <a:gd name="T2" fmla="*/ 590550 w 390"/>
                <a:gd name="T3" fmla="*/ 609600 h 384"/>
                <a:gd name="T4" fmla="*/ 566738 w 390"/>
                <a:gd name="T5" fmla="*/ 560388 h 384"/>
                <a:gd name="T6" fmla="*/ 49213 w 390"/>
                <a:gd name="T7" fmla="*/ 560388 h 384"/>
                <a:gd name="T8" fmla="*/ 26988 w 390"/>
                <a:gd name="T9" fmla="*/ 609600 h 384"/>
                <a:gd name="T10" fmla="*/ 0 w 390"/>
                <a:gd name="T11" fmla="*/ 609600 h 384"/>
                <a:gd name="T12" fmla="*/ 292100 w 390"/>
                <a:gd name="T13" fmla="*/ 0 h 384"/>
                <a:gd name="T14" fmla="*/ 317500 w 390"/>
                <a:gd name="T15" fmla="*/ 0 h 384"/>
                <a:gd name="T16" fmla="*/ 619125 w 390"/>
                <a:gd name="T17" fmla="*/ 609600 h 384"/>
                <a:gd name="T18" fmla="*/ 619125 w 390"/>
                <a:gd name="T19" fmla="*/ 609600 h 384"/>
                <a:gd name="T20" fmla="*/ 61913 w 390"/>
                <a:gd name="T21" fmla="*/ 538163 h 384"/>
                <a:gd name="T22" fmla="*/ 554038 w 390"/>
                <a:gd name="T23" fmla="*/ 538163 h 384"/>
                <a:gd name="T24" fmla="*/ 304800 w 390"/>
                <a:gd name="T25" fmla="*/ 31750 h 384"/>
                <a:gd name="T26" fmla="*/ 61913 w 390"/>
                <a:gd name="T27" fmla="*/ 538163 h 384"/>
                <a:gd name="T28" fmla="*/ 61913 w 390"/>
                <a:gd name="T29" fmla="*/ 538163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90" h="384">
                  <a:moveTo>
                    <a:pt x="390" y="384"/>
                  </a:moveTo>
                  <a:lnTo>
                    <a:pt x="372" y="384"/>
                  </a:lnTo>
                  <a:lnTo>
                    <a:pt x="357" y="353"/>
                  </a:lnTo>
                  <a:lnTo>
                    <a:pt x="31" y="353"/>
                  </a:lnTo>
                  <a:lnTo>
                    <a:pt x="17" y="384"/>
                  </a:lnTo>
                  <a:lnTo>
                    <a:pt x="0" y="384"/>
                  </a:lnTo>
                  <a:lnTo>
                    <a:pt x="184" y="0"/>
                  </a:lnTo>
                  <a:lnTo>
                    <a:pt x="200" y="0"/>
                  </a:lnTo>
                  <a:lnTo>
                    <a:pt x="390" y="384"/>
                  </a:lnTo>
                  <a:close/>
                  <a:moveTo>
                    <a:pt x="39" y="339"/>
                  </a:moveTo>
                  <a:lnTo>
                    <a:pt x="349" y="339"/>
                  </a:lnTo>
                  <a:lnTo>
                    <a:pt x="192" y="20"/>
                  </a:lnTo>
                  <a:lnTo>
                    <a:pt x="39" y="3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 noEditPoints="1"/>
            </p:cNvSpPr>
            <p:nvPr/>
          </p:nvSpPr>
          <p:spPr bwMode="auto">
            <a:xfrm>
              <a:off x="4544634" y="769045"/>
              <a:ext cx="74897" cy="73745"/>
            </a:xfrm>
            <a:custGeom>
              <a:avLst/>
              <a:gdLst>
                <a:gd name="T0" fmla="*/ 0 w 2305"/>
                <a:gd name="T1" fmla="*/ 0 h 2269"/>
                <a:gd name="T2" fmla="*/ 446683 w 2305"/>
                <a:gd name="T3" fmla="*/ 0 h 2269"/>
                <a:gd name="T4" fmla="*/ 513833 w 2305"/>
                <a:gd name="T5" fmla="*/ 14508 h 2269"/>
                <a:gd name="T6" fmla="*/ 568897 w 2305"/>
                <a:gd name="T7" fmla="*/ 50240 h 2269"/>
                <a:gd name="T8" fmla="*/ 605158 w 2305"/>
                <a:gd name="T9" fmla="*/ 104779 h 2269"/>
                <a:gd name="T10" fmla="*/ 619125 w 2305"/>
                <a:gd name="T11" fmla="*/ 170065 h 2269"/>
                <a:gd name="T12" fmla="*/ 605158 w 2305"/>
                <a:gd name="T13" fmla="*/ 236425 h 2269"/>
                <a:gd name="T14" fmla="*/ 568897 w 2305"/>
                <a:gd name="T15" fmla="*/ 290964 h 2269"/>
                <a:gd name="T16" fmla="*/ 513833 w 2305"/>
                <a:gd name="T17" fmla="*/ 328577 h 2269"/>
                <a:gd name="T18" fmla="*/ 446683 w 2305"/>
                <a:gd name="T19" fmla="*/ 341204 h 2269"/>
                <a:gd name="T20" fmla="*/ 25248 w 2305"/>
                <a:gd name="T21" fmla="*/ 341204 h 2269"/>
                <a:gd name="T22" fmla="*/ 25248 w 2305"/>
                <a:gd name="T23" fmla="*/ 609600 h 2269"/>
                <a:gd name="T24" fmla="*/ 0 w 2305"/>
                <a:gd name="T25" fmla="*/ 609600 h 2269"/>
                <a:gd name="T26" fmla="*/ 0 w 2305"/>
                <a:gd name="T27" fmla="*/ 0 h 2269"/>
                <a:gd name="T28" fmla="*/ 446683 w 2305"/>
                <a:gd name="T29" fmla="*/ 317562 h 2269"/>
                <a:gd name="T30" fmla="*/ 502821 w 2305"/>
                <a:gd name="T31" fmla="*/ 304934 h 2269"/>
                <a:gd name="T32" fmla="*/ 550095 w 2305"/>
                <a:gd name="T33" fmla="*/ 274038 h 2269"/>
                <a:gd name="T34" fmla="*/ 583401 w 2305"/>
                <a:gd name="T35" fmla="*/ 227559 h 2269"/>
                <a:gd name="T36" fmla="*/ 594145 w 2305"/>
                <a:gd name="T37" fmla="*/ 170065 h 2269"/>
                <a:gd name="T38" fmla="*/ 583401 w 2305"/>
                <a:gd name="T39" fmla="*/ 113645 h 2269"/>
                <a:gd name="T40" fmla="*/ 550095 w 2305"/>
                <a:gd name="T41" fmla="*/ 67166 h 2269"/>
                <a:gd name="T42" fmla="*/ 502821 w 2305"/>
                <a:gd name="T43" fmla="*/ 36270 h 2269"/>
                <a:gd name="T44" fmla="*/ 446683 w 2305"/>
                <a:gd name="T45" fmla="*/ 25523 h 2269"/>
                <a:gd name="T46" fmla="*/ 25248 w 2305"/>
                <a:gd name="T47" fmla="*/ 25523 h 2269"/>
                <a:gd name="T48" fmla="*/ 25248 w 2305"/>
                <a:gd name="T49" fmla="*/ 317562 h 2269"/>
                <a:gd name="T50" fmla="*/ 446683 w 2305"/>
                <a:gd name="T51" fmla="*/ 317562 h 226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305" h="2269">
                  <a:moveTo>
                    <a:pt x="0" y="0"/>
                  </a:moveTo>
                  <a:cubicBezTo>
                    <a:pt x="1663" y="0"/>
                    <a:pt x="1663" y="0"/>
                    <a:pt x="1663" y="0"/>
                  </a:cubicBezTo>
                  <a:cubicBezTo>
                    <a:pt x="1751" y="0"/>
                    <a:pt x="1832" y="18"/>
                    <a:pt x="1913" y="54"/>
                  </a:cubicBezTo>
                  <a:cubicBezTo>
                    <a:pt x="1990" y="81"/>
                    <a:pt x="2059" y="129"/>
                    <a:pt x="2118" y="187"/>
                  </a:cubicBezTo>
                  <a:cubicBezTo>
                    <a:pt x="2177" y="243"/>
                    <a:pt x="2224" y="308"/>
                    <a:pt x="2253" y="390"/>
                  </a:cubicBezTo>
                  <a:cubicBezTo>
                    <a:pt x="2289" y="464"/>
                    <a:pt x="2305" y="545"/>
                    <a:pt x="2305" y="633"/>
                  </a:cubicBezTo>
                  <a:cubicBezTo>
                    <a:pt x="2305" y="726"/>
                    <a:pt x="2289" y="807"/>
                    <a:pt x="2253" y="880"/>
                  </a:cubicBezTo>
                  <a:cubicBezTo>
                    <a:pt x="2224" y="962"/>
                    <a:pt x="2177" y="1026"/>
                    <a:pt x="2118" y="1083"/>
                  </a:cubicBezTo>
                  <a:cubicBezTo>
                    <a:pt x="2059" y="1142"/>
                    <a:pt x="1990" y="1189"/>
                    <a:pt x="1913" y="1223"/>
                  </a:cubicBezTo>
                  <a:cubicBezTo>
                    <a:pt x="1832" y="1257"/>
                    <a:pt x="1751" y="1270"/>
                    <a:pt x="1663" y="1270"/>
                  </a:cubicBezTo>
                  <a:cubicBezTo>
                    <a:pt x="94" y="1270"/>
                    <a:pt x="94" y="1270"/>
                    <a:pt x="94" y="1270"/>
                  </a:cubicBezTo>
                  <a:cubicBezTo>
                    <a:pt x="94" y="2269"/>
                    <a:pt x="94" y="2269"/>
                    <a:pt x="94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663" y="1182"/>
                  </a:moveTo>
                  <a:cubicBezTo>
                    <a:pt x="1737" y="1182"/>
                    <a:pt x="1810" y="1164"/>
                    <a:pt x="1872" y="1135"/>
                  </a:cubicBezTo>
                  <a:cubicBezTo>
                    <a:pt x="1943" y="1108"/>
                    <a:pt x="2000" y="1072"/>
                    <a:pt x="2048" y="1020"/>
                  </a:cubicBezTo>
                  <a:cubicBezTo>
                    <a:pt x="2102" y="968"/>
                    <a:pt x="2143" y="910"/>
                    <a:pt x="2172" y="847"/>
                  </a:cubicBezTo>
                  <a:cubicBezTo>
                    <a:pt x="2201" y="783"/>
                    <a:pt x="2212" y="707"/>
                    <a:pt x="2212" y="633"/>
                  </a:cubicBezTo>
                  <a:cubicBezTo>
                    <a:pt x="2212" y="556"/>
                    <a:pt x="2201" y="486"/>
                    <a:pt x="2172" y="423"/>
                  </a:cubicBezTo>
                  <a:cubicBezTo>
                    <a:pt x="2143" y="354"/>
                    <a:pt x="2102" y="297"/>
                    <a:pt x="2048" y="250"/>
                  </a:cubicBezTo>
                  <a:cubicBezTo>
                    <a:pt x="2000" y="203"/>
                    <a:pt x="1943" y="162"/>
                    <a:pt x="1872" y="135"/>
                  </a:cubicBezTo>
                  <a:cubicBezTo>
                    <a:pt x="1810" y="106"/>
                    <a:pt x="1737" y="95"/>
                    <a:pt x="1663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1182"/>
                    <a:pt x="94" y="1182"/>
                    <a:pt x="94" y="1182"/>
                  </a:cubicBezTo>
                  <a:cubicBezTo>
                    <a:pt x="1663" y="1182"/>
                    <a:pt x="1663" y="1182"/>
                    <a:pt x="1663" y="1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/>
          </p:nvSpPr>
          <p:spPr bwMode="auto">
            <a:xfrm>
              <a:off x="4622987" y="769045"/>
              <a:ext cx="2305" cy="73745"/>
            </a:xfrm>
            <a:custGeom>
              <a:avLst/>
              <a:gdLst>
                <a:gd name="T0" fmla="*/ 0 w 12"/>
                <a:gd name="T1" fmla="*/ 0 h 384"/>
                <a:gd name="T2" fmla="*/ 0 w 12"/>
                <a:gd name="T3" fmla="*/ 609600 h 384"/>
                <a:gd name="T4" fmla="*/ 19050 w 12"/>
                <a:gd name="T5" fmla="*/ 609600 h 384"/>
                <a:gd name="T6" fmla="*/ 19050 w 12"/>
                <a:gd name="T7" fmla="*/ 0 h 384"/>
                <a:gd name="T8" fmla="*/ 0 w 12"/>
                <a:gd name="T9" fmla="*/ 0 h 384"/>
                <a:gd name="T10" fmla="*/ 0 w 12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384">
                  <a:moveTo>
                    <a:pt x="0" y="0"/>
                  </a:moveTo>
                  <a:lnTo>
                    <a:pt x="0" y="384"/>
                  </a:lnTo>
                  <a:lnTo>
                    <a:pt x="12" y="384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 noEditPoints="1"/>
            </p:cNvSpPr>
            <p:nvPr/>
          </p:nvSpPr>
          <p:spPr bwMode="auto">
            <a:xfrm>
              <a:off x="4632397" y="769045"/>
              <a:ext cx="75089" cy="73745"/>
            </a:xfrm>
            <a:custGeom>
              <a:avLst/>
              <a:gdLst>
                <a:gd name="T0" fmla="*/ 0 w 2306"/>
                <a:gd name="T1" fmla="*/ 0 h 2269"/>
                <a:gd name="T2" fmla="*/ 311433 w 2306"/>
                <a:gd name="T3" fmla="*/ 0 h 2269"/>
                <a:gd name="T4" fmla="*/ 432830 w 2306"/>
                <a:gd name="T5" fmla="*/ 23642 h 2269"/>
                <a:gd name="T6" fmla="*/ 530808 w 2306"/>
                <a:gd name="T7" fmla="*/ 88928 h 2269"/>
                <a:gd name="T8" fmla="*/ 596756 w 2306"/>
                <a:gd name="T9" fmla="*/ 185110 h 2269"/>
                <a:gd name="T10" fmla="*/ 620712 w 2306"/>
                <a:gd name="T11" fmla="*/ 303860 h 2269"/>
                <a:gd name="T12" fmla="*/ 596756 w 2306"/>
                <a:gd name="T13" fmla="*/ 423415 h 2269"/>
                <a:gd name="T14" fmla="*/ 530808 w 2306"/>
                <a:gd name="T15" fmla="*/ 519597 h 2269"/>
                <a:gd name="T16" fmla="*/ 432830 w 2306"/>
                <a:gd name="T17" fmla="*/ 584883 h 2269"/>
                <a:gd name="T18" fmla="*/ 311433 w 2306"/>
                <a:gd name="T19" fmla="*/ 609600 h 2269"/>
                <a:gd name="T20" fmla="*/ 0 w 2306"/>
                <a:gd name="T21" fmla="*/ 609600 h 2269"/>
                <a:gd name="T22" fmla="*/ 0 w 2306"/>
                <a:gd name="T23" fmla="*/ 0 h 2269"/>
                <a:gd name="T24" fmla="*/ 311433 w 2306"/>
                <a:gd name="T25" fmla="*/ 584883 h 2269"/>
                <a:gd name="T26" fmla="*/ 423678 w 2306"/>
                <a:gd name="T27" fmla="*/ 563121 h 2269"/>
                <a:gd name="T28" fmla="*/ 513043 w 2306"/>
                <a:gd name="T29" fmla="*/ 502671 h 2269"/>
                <a:gd name="T30" fmla="*/ 575222 w 2306"/>
                <a:gd name="T31" fmla="*/ 413743 h 2269"/>
                <a:gd name="T32" fmla="*/ 596756 w 2306"/>
                <a:gd name="T33" fmla="*/ 303860 h 2269"/>
                <a:gd name="T34" fmla="*/ 575222 w 2306"/>
                <a:gd name="T35" fmla="*/ 195051 h 2269"/>
                <a:gd name="T36" fmla="*/ 513043 w 2306"/>
                <a:gd name="T37" fmla="*/ 105854 h 2269"/>
                <a:gd name="T38" fmla="*/ 423678 w 2306"/>
                <a:gd name="T39" fmla="*/ 47285 h 2269"/>
                <a:gd name="T40" fmla="*/ 311433 w 2306"/>
                <a:gd name="T41" fmla="*/ 25523 h 2269"/>
                <a:gd name="T42" fmla="*/ 25302 w 2306"/>
                <a:gd name="T43" fmla="*/ 25523 h 2269"/>
                <a:gd name="T44" fmla="*/ 25302 w 2306"/>
                <a:gd name="T45" fmla="*/ 584883 h 2269"/>
                <a:gd name="T46" fmla="*/ 311433 w 2306"/>
                <a:gd name="T47" fmla="*/ 584883 h 22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306" h="2269">
                  <a:moveTo>
                    <a:pt x="0" y="0"/>
                  </a:moveTo>
                  <a:cubicBezTo>
                    <a:pt x="1157" y="0"/>
                    <a:pt x="1157" y="0"/>
                    <a:pt x="1157" y="0"/>
                  </a:cubicBezTo>
                  <a:cubicBezTo>
                    <a:pt x="1315" y="0"/>
                    <a:pt x="1468" y="29"/>
                    <a:pt x="1608" y="88"/>
                  </a:cubicBezTo>
                  <a:cubicBezTo>
                    <a:pt x="1743" y="147"/>
                    <a:pt x="1866" y="228"/>
                    <a:pt x="1972" y="331"/>
                  </a:cubicBezTo>
                  <a:cubicBezTo>
                    <a:pt x="2078" y="435"/>
                    <a:pt x="2159" y="551"/>
                    <a:pt x="2217" y="689"/>
                  </a:cubicBezTo>
                  <a:cubicBezTo>
                    <a:pt x="2276" y="829"/>
                    <a:pt x="2306" y="973"/>
                    <a:pt x="2306" y="1131"/>
                  </a:cubicBezTo>
                  <a:cubicBezTo>
                    <a:pt x="2306" y="1293"/>
                    <a:pt x="2276" y="1437"/>
                    <a:pt x="2217" y="1576"/>
                  </a:cubicBezTo>
                  <a:cubicBezTo>
                    <a:pt x="2159" y="1716"/>
                    <a:pt x="2078" y="1831"/>
                    <a:pt x="1972" y="1934"/>
                  </a:cubicBezTo>
                  <a:cubicBezTo>
                    <a:pt x="1866" y="2040"/>
                    <a:pt x="1743" y="2121"/>
                    <a:pt x="1608" y="2177"/>
                  </a:cubicBezTo>
                  <a:cubicBezTo>
                    <a:pt x="1468" y="2242"/>
                    <a:pt x="1315" y="2269"/>
                    <a:pt x="1157" y="2269"/>
                  </a:cubicBezTo>
                  <a:cubicBezTo>
                    <a:pt x="0" y="2269"/>
                    <a:pt x="0" y="2269"/>
                    <a:pt x="0" y="2269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157" y="2177"/>
                  </a:moveTo>
                  <a:cubicBezTo>
                    <a:pt x="1304" y="2177"/>
                    <a:pt x="1443" y="2147"/>
                    <a:pt x="1574" y="2096"/>
                  </a:cubicBezTo>
                  <a:cubicBezTo>
                    <a:pt x="1702" y="2044"/>
                    <a:pt x="1815" y="1970"/>
                    <a:pt x="1906" y="1871"/>
                  </a:cubicBezTo>
                  <a:cubicBezTo>
                    <a:pt x="2002" y="1779"/>
                    <a:pt x="2078" y="1668"/>
                    <a:pt x="2137" y="1540"/>
                  </a:cubicBezTo>
                  <a:cubicBezTo>
                    <a:pt x="2189" y="1414"/>
                    <a:pt x="2217" y="1282"/>
                    <a:pt x="2217" y="1131"/>
                  </a:cubicBezTo>
                  <a:cubicBezTo>
                    <a:pt x="2217" y="987"/>
                    <a:pt x="2189" y="851"/>
                    <a:pt x="2137" y="726"/>
                  </a:cubicBezTo>
                  <a:cubicBezTo>
                    <a:pt x="2078" y="597"/>
                    <a:pt x="2002" y="486"/>
                    <a:pt x="1906" y="394"/>
                  </a:cubicBezTo>
                  <a:cubicBezTo>
                    <a:pt x="1815" y="302"/>
                    <a:pt x="1702" y="228"/>
                    <a:pt x="1574" y="176"/>
                  </a:cubicBezTo>
                  <a:cubicBezTo>
                    <a:pt x="1443" y="117"/>
                    <a:pt x="1304" y="95"/>
                    <a:pt x="1157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2177"/>
                    <a:pt x="94" y="2177"/>
                    <a:pt x="94" y="2177"/>
                  </a:cubicBezTo>
                  <a:cubicBezTo>
                    <a:pt x="1157" y="2177"/>
                    <a:pt x="1157" y="2177"/>
                    <a:pt x="1157" y="2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/>
          </p:nvSpPr>
          <p:spPr bwMode="auto">
            <a:xfrm>
              <a:off x="4712095" y="769045"/>
              <a:ext cx="75089" cy="73745"/>
            </a:xfrm>
            <a:custGeom>
              <a:avLst/>
              <a:gdLst>
                <a:gd name="T0" fmla="*/ 0 w 391"/>
                <a:gd name="T1" fmla="*/ 0 h 384"/>
                <a:gd name="T2" fmla="*/ 620712 w 391"/>
                <a:gd name="T3" fmla="*/ 0 h 384"/>
                <a:gd name="T4" fmla="*/ 620712 w 391"/>
                <a:gd name="T5" fmla="*/ 25400 h 384"/>
                <a:gd name="T6" fmla="*/ 23812 w 391"/>
                <a:gd name="T7" fmla="*/ 25400 h 384"/>
                <a:gd name="T8" fmla="*/ 23812 w 391"/>
                <a:gd name="T9" fmla="*/ 293688 h 384"/>
                <a:gd name="T10" fmla="*/ 608012 w 391"/>
                <a:gd name="T11" fmla="*/ 293688 h 384"/>
                <a:gd name="T12" fmla="*/ 608012 w 391"/>
                <a:gd name="T13" fmla="*/ 317500 h 384"/>
                <a:gd name="T14" fmla="*/ 23812 w 391"/>
                <a:gd name="T15" fmla="*/ 317500 h 384"/>
                <a:gd name="T16" fmla="*/ 23812 w 391"/>
                <a:gd name="T17" fmla="*/ 585788 h 384"/>
                <a:gd name="T18" fmla="*/ 620712 w 391"/>
                <a:gd name="T19" fmla="*/ 585788 h 384"/>
                <a:gd name="T20" fmla="*/ 620712 w 391"/>
                <a:gd name="T21" fmla="*/ 609600 h 384"/>
                <a:gd name="T22" fmla="*/ 0 w 391"/>
                <a:gd name="T23" fmla="*/ 609600 h 384"/>
                <a:gd name="T24" fmla="*/ 0 w 391"/>
                <a:gd name="T25" fmla="*/ 0 h 384"/>
                <a:gd name="T26" fmla="*/ 0 w 391"/>
                <a:gd name="T27" fmla="*/ 0 h 3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1" h="384">
                  <a:moveTo>
                    <a:pt x="0" y="0"/>
                  </a:moveTo>
                  <a:lnTo>
                    <a:pt x="391" y="0"/>
                  </a:lnTo>
                  <a:lnTo>
                    <a:pt x="391" y="16"/>
                  </a:lnTo>
                  <a:lnTo>
                    <a:pt x="15" y="16"/>
                  </a:lnTo>
                  <a:lnTo>
                    <a:pt x="15" y="185"/>
                  </a:lnTo>
                  <a:lnTo>
                    <a:pt x="383" y="185"/>
                  </a:lnTo>
                  <a:lnTo>
                    <a:pt x="383" y="200"/>
                  </a:lnTo>
                  <a:lnTo>
                    <a:pt x="15" y="200"/>
                  </a:lnTo>
                  <a:lnTo>
                    <a:pt x="15" y="369"/>
                  </a:lnTo>
                  <a:lnTo>
                    <a:pt x="391" y="369"/>
                  </a:lnTo>
                  <a:lnTo>
                    <a:pt x="391" y="384"/>
                  </a:lnTo>
                  <a:lnTo>
                    <a:pt x="0" y="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/>
          </p:nvSpPr>
          <p:spPr bwMode="auto">
            <a:xfrm>
              <a:off x="4789488" y="767893"/>
              <a:ext cx="146336" cy="74897"/>
            </a:xfrm>
            <a:custGeom>
              <a:avLst/>
              <a:gdLst>
                <a:gd name="T0" fmla="*/ 1184960 w 4503"/>
                <a:gd name="T1" fmla="*/ 310771 h 2305"/>
                <a:gd name="T2" fmla="*/ 1163201 w 4503"/>
                <a:gd name="T3" fmla="*/ 200108 h 2305"/>
                <a:gd name="T4" fmla="*/ 1101414 w 4503"/>
                <a:gd name="T5" fmla="*/ 109052 h 2305"/>
                <a:gd name="T6" fmla="*/ 1011958 w 4503"/>
                <a:gd name="T7" fmla="*/ 49154 h 2305"/>
                <a:gd name="T8" fmla="*/ 902085 w 4503"/>
                <a:gd name="T9" fmla="*/ 27129 h 2305"/>
                <a:gd name="T10" fmla="*/ 804570 w 4503"/>
                <a:gd name="T11" fmla="*/ 44319 h 2305"/>
                <a:gd name="T12" fmla="*/ 719949 w 4503"/>
                <a:gd name="T13" fmla="*/ 99651 h 2305"/>
                <a:gd name="T14" fmla="*/ 656819 w 4503"/>
                <a:gd name="T15" fmla="*/ 188021 h 2305"/>
                <a:gd name="T16" fmla="*/ 622433 w 4503"/>
                <a:gd name="T17" fmla="*/ 310771 h 2305"/>
                <a:gd name="T18" fmla="*/ 586167 w 4503"/>
                <a:gd name="T19" fmla="*/ 441580 h 2305"/>
                <a:gd name="T20" fmla="*/ 520351 w 4503"/>
                <a:gd name="T21" fmla="*/ 537739 h 2305"/>
                <a:gd name="T22" fmla="*/ 425791 w 4503"/>
                <a:gd name="T23" fmla="*/ 599517 h 2305"/>
                <a:gd name="T24" fmla="*/ 308665 w 4503"/>
                <a:gd name="T25" fmla="*/ 619125 h 2305"/>
                <a:gd name="T26" fmla="*/ 187509 w 4503"/>
                <a:gd name="T27" fmla="*/ 594414 h 2305"/>
                <a:gd name="T28" fmla="*/ 89994 w 4503"/>
                <a:gd name="T29" fmla="*/ 528069 h 2305"/>
                <a:gd name="T30" fmla="*/ 23640 w 4503"/>
                <a:gd name="T31" fmla="*/ 430567 h 2305"/>
                <a:gd name="T32" fmla="*/ 0 w 4503"/>
                <a:gd name="T33" fmla="*/ 309160 h 2305"/>
                <a:gd name="T34" fmla="*/ 23640 w 4503"/>
                <a:gd name="T35" fmla="*/ 189364 h 2305"/>
                <a:gd name="T36" fmla="*/ 89994 w 4503"/>
                <a:gd name="T37" fmla="*/ 90250 h 2305"/>
                <a:gd name="T38" fmla="*/ 187509 w 4503"/>
                <a:gd name="T39" fmla="*/ 24174 h 2305"/>
                <a:gd name="T40" fmla="*/ 308665 w 4503"/>
                <a:gd name="T41" fmla="*/ 0 h 2305"/>
                <a:gd name="T42" fmla="*/ 308665 w 4503"/>
                <a:gd name="T43" fmla="*/ 24174 h 2305"/>
                <a:gd name="T44" fmla="*/ 196643 w 4503"/>
                <a:gd name="T45" fmla="*/ 47811 h 2305"/>
                <a:gd name="T46" fmla="*/ 106918 w 4503"/>
                <a:gd name="T47" fmla="*/ 109052 h 2305"/>
                <a:gd name="T48" fmla="*/ 46206 w 4503"/>
                <a:gd name="T49" fmla="*/ 199033 h 2305"/>
                <a:gd name="T50" fmla="*/ 23640 w 4503"/>
                <a:gd name="T51" fmla="*/ 309160 h 2305"/>
                <a:gd name="T52" fmla="*/ 46206 w 4503"/>
                <a:gd name="T53" fmla="*/ 420898 h 2305"/>
                <a:gd name="T54" fmla="*/ 106918 w 4503"/>
                <a:gd name="T55" fmla="*/ 511147 h 2305"/>
                <a:gd name="T56" fmla="*/ 196643 w 4503"/>
                <a:gd name="T57" fmla="*/ 572120 h 2305"/>
                <a:gd name="T58" fmla="*/ 308665 w 4503"/>
                <a:gd name="T59" fmla="*/ 594414 h 2305"/>
                <a:gd name="T60" fmla="*/ 415045 w 4503"/>
                <a:gd name="T61" fmla="*/ 575612 h 2305"/>
                <a:gd name="T62" fmla="*/ 499666 w 4503"/>
                <a:gd name="T63" fmla="*/ 518937 h 2305"/>
                <a:gd name="T64" fmla="*/ 559572 w 4503"/>
                <a:gd name="T65" fmla="*/ 428687 h 2305"/>
                <a:gd name="T66" fmla="*/ 592614 w 4503"/>
                <a:gd name="T67" fmla="*/ 310771 h 2305"/>
                <a:gd name="T68" fmla="*/ 628343 w 4503"/>
                <a:gd name="T69" fmla="*/ 183186 h 2305"/>
                <a:gd name="T70" fmla="*/ 693085 w 4503"/>
                <a:gd name="T71" fmla="*/ 85415 h 2305"/>
                <a:gd name="T72" fmla="*/ 785765 w 4503"/>
                <a:gd name="T73" fmla="*/ 24174 h 2305"/>
                <a:gd name="T74" fmla="*/ 902085 w 4503"/>
                <a:gd name="T75" fmla="*/ 1880 h 2305"/>
                <a:gd name="T76" fmla="*/ 1021629 w 4503"/>
                <a:gd name="T77" fmla="*/ 25517 h 2305"/>
                <a:gd name="T78" fmla="*/ 1118875 w 4503"/>
                <a:gd name="T79" fmla="*/ 93205 h 2305"/>
                <a:gd name="T80" fmla="*/ 1184960 w 4503"/>
                <a:gd name="T81" fmla="*/ 191244 h 2305"/>
                <a:gd name="T82" fmla="*/ 1209675 w 4503"/>
                <a:gd name="T83" fmla="*/ 310771 h 2305"/>
                <a:gd name="T84" fmla="*/ 1195706 w 4503"/>
                <a:gd name="T85" fmla="*/ 400484 h 2305"/>
                <a:gd name="T86" fmla="*/ 1159708 w 4503"/>
                <a:gd name="T87" fmla="*/ 480796 h 2305"/>
                <a:gd name="T88" fmla="*/ 1103295 w 4503"/>
                <a:gd name="T89" fmla="*/ 545528 h 2305"/>
                <a:gd name="T90" fmla="*/ 1030762 w 4503"/>
                <a:gd name="T91" fmla="*/ 592802 h 2305"/>
                <a:gd name="T92" fmla="*/ 1030762 w 4503"/>
                <a:gd name="T93" fmla="*/ 566211 h 2305"/>
                <a:gd name="T94" fmla="*/ 1093624 w 4503"/>
                <a:gd name="T95" fmla="*/ 522160 h 2305"/>
                <a:gd name="T96" fmla="*/ 1142516 w 4503"/>
                <a:gd name="T97" fmla="*/ 462262 h 2305"/>
                <a:gd name="T98" fmla="*/ 1174215 w 4503"/>
                <a:gd name="T99" fmla="*/ 391351 h 2305"/>
                <a:gd name="T100" fmla="*/ 1184960 w 4503"/>
                <a:gd name="T101" fmla="*/ 310771 h 230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503" h="2305">
                  <a:moveTo>
                    <a:pt x="4411" y="1157"/>
                  </a:moveTo>
                  <a:cubicBezTo>
                    <a:pt x="4411" y="1011"/>
                    <a:pt x="4382" y="876"/>
                    <a:pt x="4330" y="745"/>
                  </a:cubicBezTo>
                  <a:cubicBezTo>
                    <a:pt x="4276" y="617"/>
                    <a:pt x="4199" y="506"/>
                    <a:pt x="4100" y="406"/>
                  </a:cubicBezTo>
                  <a:cubicBezTo>
                    <a:pt x="4008" y="314"/>
                    <a:pt x="3895" y="237"/>
                    <a:pt x="3767" y="183"/>
                  </a:cubicBezTo>
                  <a:cubicBezTo>
                    <a:pt x="3638" y="124"/>
                    <a:pt x="3504" y="101"/>
                    <a:pt x="3358" y="101"/>
                  </a:cubicBezTo>
                  <a:cubicBezTo>
                    <a:pt x="3228" y="101"/>
                    <a:pt x="3111" y="124"/>
                    <a:pt x="2995" y="165"/>
                  </a:cubicBezTo>
                  <a:cubicBezTo>
                    <a:pt x="2878" y="212"/>
                    <a:pt x="2774" y="277"/>
                    <a:pt x="2680" y="371"/>
                  </a:cubicBezTo>
                  <a:cubicBezTo>
                    <a:pt x="2587" y="459"/>
                    <a:pt x="2510" y="570"/>
                    <a:pt x="2445" y="700"/>
                  </a:cubicBezTo>
                  <a:cubicBezTo>
                    <a:pt x="2382" y="833"/>
                    <a:pt x="2335" y="986"/>
                    <a:pt x="2317" y="1157"/>
                  </a:cubicBezTo>
                  <a:cubicBezTo>
                    <a:pt x="2295" y="1340"/>
                    <a:pt x="2247" y="1504"/>
                    <a:pt x="2182" y="1644"/>
                  </a:cubicBezTo>
                  <a:cubicBezTo>
                    <a:pt x="2119" y="1785"/>
                    <a:pt x="2036" y="1907"/>
                    <a:pt x="1937" y="2002"/>
                  </a:cubicBezTo>
                  <a:cubicBezTo>
                    <a:pt x="1830" y="2101"/>
                    <a:pt x="1716" y="2178"/>
                    <a:pt x="1585" y="2232"/>
                  </a:cubicBezTo>
                  <a:cubicBezTo>
                    <a:pt x="1452" y="2277"/>
                    <a:pt x="1307" y="2305"/>
                    <a:pt x="1149" y="2305"/>
                  </a:cubicBezTo>
                  <a:cubicBezTo>
                    <a:pt x="988" y="2305"/>
                    <a:pt x="838" y="2277"/>
                    <a:pt x="698" y="2213"/>
                  </a:cubicBezTo>
                  <a:cubicBezTo>
                    <a:pt x="563" y="2155"/>
                    <a:pt x="439" y="2071"/>
                    <a:pt x="335" y="1966"/>
                  </a:cubicBezTo>
                  <a:cubicBezTo>
                    <a:pt x="230" y="1860"/>
                    <a:pt x="147" y="1742"/>
                    <a:pt x="88" y="1603"/>
                  </a:cubicBezTo>
                  <a:cubicBezTo>
                    <a:pt x="29" y="1461"/>
                    <a:pt x="0" y="1315"/>
                    <a:pt x="0" y="1151"/>
                  </a:cubicBezTo>
                  <a:cubicBezTo>
                    <a:pt x="0" y="994"/>
                    <a:pt x="29" y="846"/>
                    <a:pt x="88" y="705"/>
                  </a:cubicBezTo>
                  <a:cubicBezTo>
                    <a:pt x="147" y="565"/>
                    <a:pt x="230" y="441"/>
                    <a:pt x="335" y="336"/>
                  </a:cubicBezTo>
                  <a:cubicBezTo>
                    <a:pt x="439" y="237"/>
                    <a:pt x="563" y="153"/>
                    <a:pt x="698" y="90"/>
                  </a:cubicBezTo>
                  <a:cubicBezTo>
                    <a:pt x="838" y="29"/>
                    <a:pt x="988" y="0"/>
                    <a:pt x="1149" y="0"/>
                  </a:cubicBezTo>
                  <a:cubicBezTo>
                    <a:pt x="1149" y="90"/>
                    <a:pt x="1149" y="90"/>
                    <a:pt x="1149" y="90"/>
                  </a:cubicBezTo>
                  <a:cubicBezTo>
                    <a:pt x="1002" y="90"/>
                    <a:pt x="860" y="119"/>
                    <a:pt x="732" y="178"/>
                  </a:cubicBezTo>
                  <a:cubicBezTo>
                    <a:pt x="604" y="230"/>
                    <a:pt x="493" y="306"/>
                    <a:pt x="398" y="406"/>
                  </a:cubicBezTo>
                  <a:cubicBezTo>
                    <a:pt x="306" y="500"/>
                    <a:pt x="230" y="610"/>
                    <a:pt x="172" y="741"/>
                  </a:cubicBezTo>
                  <a:cubicBezTo>
                    <a:pt x="117" y="870"/>
                    <a:pt x="88" y="1004"/>
                    <a:pt x="88" y="1151"/>
                  </a:cubicBezTo>
                  <a:cubicBezTo>
                    <a:pt x="88" y="1304"/>
                    <a:pt x="117" y="1439"/>
                    <a:pt x="172" y="1567"/>
                  </a:cubicBezTo>
                  <a:cubicBezTo>
                    <a:pt x="230" y="1696"/>
                    <a:pt x="306" y="1808"/>
                    <a:pt x="398" y="1903"/>
                  </a:cubicBezTo>
                  <a:cubicBezTo>
                    <a:pt x="493" y="2002"/>
                    <a:pt x="604" y="2078"/>
                    <a:pt x="732" y="2130"/>
                  </a:cubicBezTo>
                  <a:cubicBezTo>
                    <a:pt x="860" y="2183"/>
                    <a:pt x="1002" y="2213"/>
                    <a:pt x="1149" y="2213"/>
                  </a:cubicBezTo>
                  <a:cubicBezTo>
                    <a:pt x="1293" y="2213"/>
                    <a:pt x="1423" y="2188"/>
                    <a:pt x="1545" y="2143"/>
                  </a:cubicBezTo>
                  <a:cubicBezTo>
                    <a:pt x="1662" y="2096"/>
                    <a:pt x="1768" y="2024"/>
                    <a:pt x="1860" y="1932"/>
                  </a:cubicBezTo>
                  <a:cubicBezTo>
                    <a:pt x="1948" y="1844"/>
                    <a:pt x="2024" y="1731"/>
                    <a:pt x="2083" y="1596"/>
                  </a:cubicBezTo>
                  <a:cubicBezTo>
                    <a:pt x="2141" y="1469"/>
                    <a:pt x="2182" y="1322"/>
                    <a:pt x="2206" y="1157"/>
                  </a:cubicBezTo>
                  <a:cubicBezTo>
                    <a:pt x="2229" y="981"/>
                    <a:pt x="2276" y="822"/>
                    <a:pt x="2339" y="682"/>
                  </a:cubicBezTo>
                  <a:cubicBezTo>
                    <a:pt x="2405" y="540"/>
                    <a:pt x="2482" y="423"/>
                    <a:pt x="2580" y="318"/>
                  </a:cubicBezTo>
                  <a:cubicBezTo>
                    <a:pt x="2680" y="218"/>
                    <a:pt x="2790" y="142"/>
                    <a:pt x="2925" y="90"/>
                  </a:cubicBezTo>
                  <a:cubicBezTo>
                    <a:pt x="3053" y="36"/>
                    <a:pt x="3195" y="7"/>
                    <a:pt x="3358" y="7"/>
                  </a:cubicBezTo>
                  <a:cubicBezTo>
                    <a:pt x="3518" y="7"/>
                    <a:pt x="3661" y="36"/>
                    <a:pt x="3803" y="95"/>
                  </a:cubicBezTo>
                  <a:cubicBezTo>
                    <a:pt x="3942" y="160"/>
                    <a:pt x="4066" y="241"/>
                    <a:pt x="4165" y="347"/>
                  </a:cubicBezTo>
                  <a:cubicBezTo>
                    <a:pt x="4271" y="447"/>
                    <a:pt x="4352" y="570"/>
                    <a:pt x="4411" y="712"/>
                  </a:cubicBezTo>
                  <a:cubicBezTo>
                    <a:pt x="4474" y="851"/>
                    <a:pt x="4503" y="998"/>
                    <a:pt x="4503" y="1157"/>
                  </a:cubicBezTo>
                  <a:cubicBezTo>
                    <a:pt x="4503" y="1274"/>
                    <a:pt x="4487" y="1385"/>
                    <a:pt x="4451" y="1491"/>
                  </a:cubicBezTo>
                  <a:cubicBezTo>
                    <a:pt x="4422" y="1596"/>
                    <a:pt x="4375" y="1696"/>
                    <a:pt x="4317" y="1790"/>
                  </a:cubicBezTo>
                  <a:cubicBezTo>
                    <a:pt x="4257" y="1878"/>
                    <a:pt x="4188" y="1962"/>
                    <a:pt x="4107" y="2031"/>
                  </a:cubicBezTo>
                  <a:cubicBezTo>
                    <a:pt x="4024" y="2101"/>
                    <a:pt x="3938" y="2160"/>
                    <a:pt x="3837" y="2207"/>
                  </a:cubicBezTo>
                  <a:cubicBezTo>
                    <a:pt x="3837" y="2108"/>
                    <a:pt x="3837" y="2108"/>
                    <a:pt x="3837" y="2108"/>
                  </a:cubicBezTo>
                  <a:cubicBezTo>
                    <a:pt x="3920" y="2060"/>
                    <a:pt x="4001" y="2008"/>
                    <a:pt x="4071" y="1944"/>
                  </a:cubicBezTo>
                  <a:cubicBezTo>
                    <a:pt x="4141" y="1878"/>
                    <a:pt x="4199" y="1801"/>
                    <a:pt x="4253" y="1721"/>
                  </a:cubicBezTo>
                  <a:cubicBezTo>
                    <a:pt x="4300" y="1637"/>
                    <a:pt x="4341" y="1549"/>
                    <a:pt x="4371" y="1457"/>
                  </a:cubicBezTo>
                  <a:cubicBezTo>
                    <a:pt x="4400" y="1362"/>
                    <a:pt x="4411" y="1263"/>
                    <a:pt x="4411" y="11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/>
          </p:nvSpPr>
          <p:spPr bwMode="auto">
            <a:xfrm>
              <a:off x="4940626" y="769045"/>
              <a:ext cx="3457" cy="73745"/>
            </a:xfrm>
            <a:custGeom>
              <a:avLst/>
              <a:gdLst>
                <a:gd name="T0" fmla="*/ 0 w 18"/>
                <a:gd name="T1" fmla="*/ 0 h 384"/>
                <a:gd name="T2" fmla="*/ 0 w 18"/>
                <a:gd name="T3" fmla="*/ 609600 h 384"/>
                <a:gd name="T4" fmla="*/ 28575 w 18"/>
                <a:gd name="T5" fmla="*/ 609600 h 384"/>
                <a:gd name="T6" fmla="*/ 28575 w 18"/>
                <a:gd name="T7" fmla="*/ 0 h 384"/>
                <a:gd name="T8" fmla="*/ 0 w 18"/>
                <a:gd name="T9" fmla="*/ 0 h 384"/>
                <a:gd name="T10" fmla="*/ 0 w 18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384">
                  <a:moveTo>
                    <a:pt x="0" y="0"/>
                  </a:moveTo>
                  <a:lnTo>
                    <a:pt x="0" y="384"/>
                  </a:lnTo>
                  <a:lnTo>
                    <a:pt x="18" y="38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/>
          </p:nvSpPr>
          <p:spPr bwMode="auto">
            <a:xfrm>
              <a:off x="4950036" y="767893"/>
              <a:ext cx="74897" cy="74897"/>
            </a:xfrm>
            <a:custGeom>
              <a:avLst/>
              <a:gdLst>
                <a:gd name="T0" fmla="*/ 45931 w 2305"/>
                <a:gd name="T1" fmla="*/ 420898 h 2305"/>
                <a:gd name="T2" fmla="*/ 107440 w 2305"/>
                <a:gd name="T3" fmla="*/ 511147 h 2305"/>
                <a:gd name="T4" fmla="*/ 197153 w 2305"/>
                <a:gd name="T5" fmla="*/ 572120 h 2305"/>
                <a:gd name="T6" fmla="*/ 308622 w 2305"/>
                <a:gd name="T7" fmla="*/ 594414 h 2305"/>
                <a:gd name="T8" fmla="*/ 419555 w 2305"/>
                <a:gd name="T9" fmla="*/ 572120 h 2305"/>
                <a:gd name="T10" fmla="*/ 510879 w 2305"/>
                <a:gd name="T11" fmla="*/ 511147 h 2305"/>
                <a:gd name="T12" fmla="*/ 571851 w 2305"/>
                <a:gd name="T13" fmla="*/ 420898 h 2305"/>
                <a:gd name="T14" fmla="*/ 594414 w 2305"/>
                <a:gd name="T15" fmla="*/ 310771 h 2305"/>
                <a:gd name="T16" fmla="*/ 594414 w 2305"/>
                <a:gd name="T17" fmla="*/ 309160 h 2305"/>
                <a:gd name="T18" fmla="*/ 334139 w 2305"/>
                <a:gd name="T19" fmla="*/ 309160 h 2305"/>
                <a:gd name="T20" fmla="*/ 334139 w 2305"/>
                <a:gd name="T21" fmla="*/ 285254 h 2305"/>
                <a:gd name="T22" fmla="*/ 619125 w 2305"/>
                <a:gd name="T23" fmla="*/ 285254 h 2305"/>
                <a:gd name="T24" fmla="*/ 619125 w 2305"/>
                <a:gd name="T25" fmla="*/ 310771 h 2305"/>
                <a:gd name="T26" fmla="*/ 594414 w 2305"/>
                <a:gd name="T27" fmla="*/ 430567 h 2305"/>
                <a:gd name="T28" fmla="*/ 527801 w 2305"/>
                <a:gd name="T29" fmla="*/ 529950 h 2305"/>
                <a:gd name="T30" fmla="*/ 428418 w 2305"/>
                <a:gd name="T31" fmla="*/ 595757 h 2305"/>
                <a:gd name="T32" fmla="*/ 308622 w 2305"/>
                <a:gd name="T33" fmla="*/ 619125 h 2305"/>
                <a:gd name="T34" fmla="*/ 187752 w 2305"/>
                <a:gd name="T35" fmla="*/ 595757 h 2305"/>
                <a:gd name="T36" fmla="*/ 89981 w 2305"/>
                <a:gd name="T37" fmla="*/ 529950 h 2305"/>
                <a:gd name="T38" fmla="*/ 24174 w 2305"/>
                <a:gd name="T39" fmla="*/ 430567 h 2305"/>
                <a:gd name="T40" fmla="*/ 0 w 2305"/>
                <a:gd name="T41" fmla="*/ 310771 h 2305"/>
                <a:gd name="T42" fmla="*/ 0 w 2305"/>
                <a:gd name="T43" fmla="*/ 309160 h 2305"/>
                <a:gd name="T44" fmla="*/ 24174 w 2305"/>
                <a:gd name="T45" fmla="*/ 189364 h 2305"/>
                <a:gd name="T46" fmla="*/ 89981 w 2305"/>
                <a:gd name="T47" fmla="*/ 90250 h 2305"/>
                <a:gd name="T48" fmla="*/ 187752 w 2305"/>
                <a:gd name="T49" fmla="*/ 24174 h 2305"/>
                <a:gd name="T50" fmla="*/ 308622 w 2305"/>
                <a:gd name="T51" fmla="*/ 0 h 2305"/>
                <a:gd name="T52" fmla="*/ 398872 w 2305"/>
                <a:gd name="T53" fmla="*/ 12893 h 2305"/>
                <a:gd name="T54" fmla="*/ 479453 w 2305"/>
                <a:gd name="T55" fmla="*/ 50766 h 2305"/>
                <a:gd name="T56" fmla="*/ 427344 w 2305"/>
                <a:gd name="T57" fmla="*/ 50766 h 2305"/>
                <a:gd name="T58" fmla="*/ 370669 w 2305"/>
                <a:gd name="T59" fmla="*/ 31964 h 2305"/>
                <a:gd name="T60" fmla="*/ 308622 w 2305"/>
                <a:gd name="T61" fmla="*/ 24174 h 2305"/>
                <a:gd name="T62" fmla="*/ 197153 w 2305"/>
                <a:gd name="T63" fmla="*/ 47811 h 2305"/>
                <a:gd name="T64" fmla="*/ 107440 w 2305"/>
                <a:gd name="T65" fmla="*/ 107709 h 2305"/>
                <a:gd name="T66" fmla="*/ 45931 w 2305"/>
                <a:gd name="T67" fmla="*/ 199033 h 2305"/>
                <a:gd name="T68" fmla="*/ 24174 w 2305"/>
                <a:gd name="T69" fmla="*/ 310771 h 2305"/>
                <a:gd name="T70" fmla="*/ 45931 w 2305"/>
                <a:gd name="T71" fmla="*/ 420898 h 230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305" h="2305">
                  <a:moveTo>
                    <a:pt x="171" y="1567"/>
                  </a:moveTo>
                  <a:cubicBezTo>
                    <a:pt x="229" y="1696"/>
                    <a:pt x="306" y="1808"/>
                    <a:pt x="400" y="1903"/>
                  </a:cubicBezTo>
                  <a:cubicBezTo>
                    <a:pt x="492" y="2002"/>
                    <a:pt x="605" y="2078"/>
                    <a:pt x="734" y="2130"/>
                  </a:cubicBezTo>
                  <a:cubicBezTo>
                    <a:pt x="862" y="2183"/>
                    <a:pt x="1004" y="2213"/>
                    <a:pt x="1149" y="2213"/>
                  </a:cubicBezTo>
                  <a:cubicBezTo>
                    <a:pt x="1296" y="2213"/>
                    <a:pt x="1431" y="2183"/>
                    <a:pt x="1562" y="2130"/>
                  </a:cubicBezTo>
                  <a:cubicBezTo>
                    <a:pt x="1691" y="2078"/>
                    <a:pt x="1801" y="2002"/>
                    <a:pt x="1902" y="1903"/>
                  </a:cubicBezTo>
                  <a:cubicBezTo>
                    <a:pt x="1994" y="1808"/>
                    <a:pt x="2070" y="1696"/>
                    <a:pt x="2129" y="1567"/>
                  </a:cubicBezTo>
                  <a:cubicBezTo>
                    <a:pt x="2184" y="1439"/>
                    <a:pt x="2213" y="1304"/>
                    <a:pt x="2213" y="1157"/>
                  </a:cubicBezTo>
                  <a:cubicBezTo>
                    <a:pt x="2213" y="1151"/>
                    <a:pt x="2213" y="1151"/>
                    <a:pt x="2213" y="1151"/>
                  </a:cubicBezTo>
                  <a:cubicBezTo>
                    <a:pt x="1244" y="1151"/>
                    <a:pt x="1244" y="1151"/>
                    <a:pt x="1244" y="1151"/>
                  </a:cubicBezTo>
                  <a:cubicBezTo>
                    <a:pt x="1244" y="1062"/>
                    <a:pt x="1244" y="1062"/>
                    <a:pt x="1244" y="1062"/>
                  </a:cubicBezTo>
                  <a:cubicBezTo>
                    <a:pt x="2305" y="1062"/>
                    <a:pt x="2305" y="1062"/>
                    <a:pt x="2305" y="1062"/>
                  </a:cubicBezTo>
                  <a:cubicBezTo>
                    <a:pt x="2305" y="1157"/>
                    <a:pt x="2305" y="1157"/>
                    <a:pt x="2305" y="1157"/>
                  </a:cubicBezTo>
                  <a:cubicBezTo>
                    <a:pt x="2305" y="1315"/>
                    <a:pt x="2271" y="1469"/>
                    <a:pt x="2213" y="1603"/>
                  </a:cubicBezTo>
                  <a:cubicBezTo>
                    <a:pt x="2154" y="1742"/>
                    <a:pt x="2070" y="1867"/>
                    <a:pt x="1965" y="1973"/>
                  </a:cubicBezTo>
                  <a:cubicBezTo>
                    <a:pt x="1859" y="2071"/>
                    <a:pt x="1738" y="2155"/>
                    <a:pt x="1595" y="2218"/>
                  </a:cubicBezTo>
                  <a:cubicBezTo>
                    <a:pt x="1460" y="2277"/>
                    <a:pt x="1310" y="2305"/>
                    <a:pt x="1149" y="2305"/>
                  </a:cubicBezTo>
                  <a:cubicBezTo>
                    <a:pt x="992" y="2305"/>
                    <a:pt x="839" y="2277"/>
                    <a:pt x="699" y="2218"/>
                  </a:cubicBezTo>
                  <a:cubicBezTo>
                    <a:pt x="564" y="2155"/>
                    <a:pt x="441" y="2071"/>
                    <a:pt x="335" y="1973"/>
                  </a:cubicBezTo>
                  <a:cubicBezTo>
                    <a:pt x="229" y="1867"/>
                    <a:pt x="148" y="1742"/>
                    <a:pt x="90" y="1603"/>
                  </a:cubicBezTo>
                  <a:cubicBezTo>
                    <a:pt x="28" y="1469"/>
                    <a:pt x="0" y="1315"/>
                    <a:pt x="0" y="1157"/>
                  </a:cubicBezTo>
                  <a:cubicBezTo>
                    <a:pt x="0" y="1151"/>
                    <a:pt x="0" y="1151"/>
                    <a:pt x="0" y="1151"/>
                  </a:cubicBezTo>
                  <a:cubicBezTo>
                    <a:pt x="0" y="994"/>
                    <a:pt x="28" y="840"/>
                    <a:pt x="90" y="705"/>
                  </a:cubicBezTo>
                  <a:cubicBezTo>
                    <a:pt x="148" y="565"/>
                    <a:pt x="229" y="441"/>
                    <a:pt x="335" y="336"/>
                  </a:cubicBezTo>
                  <a:cubicBezTo>
                    <a:pt x="441" y="237"/>
                    <a:pt x="564" y="153"/>
                    <a:pt x="699" y="90"/>
                  </a:cubicBezTo>
                  <a:cubicBezTo>
                    <a:pt x="839" y="29"/>
                    <a:pt x="992" y="0"/>
                    <a:pt x="1149" y="0"/>
                  </a:cubicBezTo>
                  <a:cubicBezTo>
                    <a:pt x="1267" y="0"/>
                    <a:pt x="1380" y="18"/>
                    <a:pt x="1485" y="48"/>
                  </a:cubicBezTo>
                  <a:cubicBezTo>
                    <a:pt x="1591" y="83"/>
                    <a:pt x="1691" y="131"/>
                    <a:pt x="1785" y="189"/>
                  </a:cubicBezTo>
                  <a:cubicBezTo>
                    <a:pt x="1591" y="189"/>
                    <a:pt x="1591" y="189"/>
                    <a:pt x="1591" y="189"/>
                  </a:cubicBezTo>
                  <a:cubicBezTo>
                    <a:pt x="1526" y="160"/>
                    <a:pt x="1456" y="135"/>
                    <a:pt x="1380" y="119"/>
                  </a:cubicBezTo>
                  <a:cubicBezTo>
                    <a:pt x="1303" y="101"/>
                    <a:pt x="1227" y="90"/>
                    <a:pt x="1149" y="90"/>
                  </a:cubicBezTo>
                  <a:cubicBezTo>
                    <a:pt x="1004" y="90"/>
                    <a:pt x="862" y="119"/>
                    <a:pt x="734" y="178"/>
                  </a:cubicBezTo>
                  <a:cubicBezTo>
                    <a:pt x="605" y="230"/>
                    <a:pt x="492" y="306"/>
                    <a:pt x="400" y="401"/>
                  </a:cubicBezTo>
                  <a:cubicBezTo>
                    <a:pt x="306" y="500"/>
                    <a:pt x="229" y="610"/>
                    <a:pt x="171" y="741"/>
                  </a:cubicBezTo>
                  <a:cubicBezTo>
                    <a:pt x="119" y="870"/>
                    <a:pt x="90" y="1004"/>
                    <a:pt x="90" y="1157"/>
                  </a:cubicBezTo>
                  <a:cubicBezTo>
                    <a:pt x="90" y="1304"/>
                    <a:pt x="119" y="1439"/>
                    <a:pt x="171" y="156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/>
          </p:nvSpPr>
          <p:spPr bwMode="auto">
            <a:xfrm>
              <a:off x="5028581" y="769045"/>
              <a:ext cx="74897" cy="73745"/>
            </a:xfrm>
            <a:custGeom>
              <a:avLst/>
              <a:gdLst>
                <a:gd name="T0" fmla="*/ 595313 w 390"/>
                <a:gd name="T1" fmla="*/ 0 h 384"/>
                <a:gd name="T2" fmla="*/ 619125 w 390"/>
                <a:gd name="T3" fmla="*/ 0 h 384"/>
                <a:gd name="T4" fmla="*/ 619125 w 390"/>
                <a:gd name="T5" fmla="*/ 609600 h 384"/>
                <a:gd name="T6" fmla="*/ 595313 w 390"/>
                <a:gd name="T7" fmla="*/ 609600 h 384"/>
                <a:gd name="T8" fmla="*/ 25400 w 390"/>
                <a:gd name="T9" fmla="*/ 34925 h 384"/>
                <a:gd name="T10" fmla="*/ 25400 w 390"/>
                <a:gd name="T11" fmla="*/ 609600 h 384"/>
                <a:gd name="T12" fmla="*/ 0 w 390"/>
                <a:gd name="T13" fmla="*/ 609600 h 384"/>
                <a:gd name="T14" fmla="*/ 0 w 390"/>
                <a:gd name="T15" fmla="*/ 0 h 384"/>
                <a:gd name="T16" fmla="*/ 25400 w 390"/>
                <a:gd name="T17" fmla="*/ 0 h 384"/>
                <a:gd name="T18" fmla="*/ 595313 w 390"/>
                <a:gd name="T19" fmla="*/ 576263 h 384"/>
                <a:gd name="T20" fmla="*/ 595313 w 390"/>
                <a:gd name="T21" fmla="*/ 0 h 384"/>
                <a:gd name="T22" fmla="*/ 595313 w 390"/>
                <a:gd name="T23" fmla="*/ 0 h 3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0" h="384">
                  <a:moveTo>
                    <a:pt x="375" y="0"/>
                  </a:moveTo>
                  <a:lnTo>
                    <a:pt x="390" y="0"/>
                  </a:lnTo>
                  <a:lnTo>
                    <a:pt x="390" y="384"/>
                  </a:lnTo>
                  <a:lnTo>
                    <a:pt x="375" y="384"/>
                  </a:lnTo>
                  <a:lnTo>
                    <a:pt x="16" y="22"/>
                  </a:lnTo>
                  <a:lnTo>
                    <a:pt x="16" y="384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75" y="363"/>
                  </a:lnTo>
                  <a:lnTo>
                    <a:pt x="3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 noEditPoints="1"/>
            </p:cNvSpPr>
            <p:nvPr/>
          </p:nvSpPr>
          <p:spPr bwMode="auto">
            <a:xfrm>
              <a:off x="4388503" y="568167"/>
              <a:ext cx="181672" cy="178217"/>
            </a:xfrm>
            <a:custGeom>
              <a:avLst/>
              <a:gdLst>
                <a:gd name="T0" fmla="*/ 413903 w 5584"/>
                <a:gd name="T1" fmla="*/ 61327 h 5477"/>
                <a:gd name="T2" fmla="*/ 413903 w 5584"/>
                <a:gd name="T3" fmla="*/ 86073 h 5477"/>
                <a:gd name="T4" fmla="*/ 346398 w 5584"/>
                <a:gd name="T5" fmla="*/ 167843 h 5477"/>
                <a:gd name="T6" fmla="*/ 482483 w 5584"/>
                <a:gd name="T7" fmla="*/ 247461 h 5477"/>
                <a:gd name="T8" fmla="*/ 618568 w 5584"/>
                <a:gd name="T9" fmla="*/ 335148 h 5477"/>
                <a:gd name="T10" fmla="*/ 253075 w 5584"/>
                <a:gd name="T11" fmla="*/ 328424 h 5477"/>
                <a:gd name="T12" fmla="*/ 104350 w 5584"/>
                <a:gd name="T13" fmla="*/ 532041 h 5477"/>
                <a:gd name="T14" fmla="*/ 309015 w 5584"/>
                <a:gd name="T15" fmla="*/ 12642 h 5477"/>
                <a:gd name="T16" fmla="*/ 296644 w 5584"/>
                <a:gd name="T17" fmla="*/ 829263 h 5477"/>
                <a:gd name="T18" fmla="*/ 253075 w 5584"/>
                <a:gd name="T19" fmla="*/ 613004 h 5477"/>
                <a:gd name="T20" fmla="*/ 123176 w 5584"/>
                <a:gd name="T21" fmla="*/ 519399 h 5477"/>
                <a:gd name="T22" fmla="*/ 253075 w 5584"/>
                <a:gd name="T23" fmla="*/ 532041 h 5477"/>
                <a:gd name="T24" fmla="*/ 531161 w 5584"/>
                <a:gd name="T25" fmla="*/ 525855 h 5477"/>
                <a:gd name="T26" fmla="*/ 555904 w 5584"/>
                <a:gd name="T27" fmla="*/ 619728 h 5477"/>
                <a:gd name="T28" fmla="*/ 382705 w 5584"/>
                <a:gd name="T29" fmla="*/ 613004 h 5477"/>
                <a:gd name="T30" fmla="*/ 495123 w 5584"/>
                <a:gd name="T31" fmla="*/ 829263 h 5477"/>
                <a:gd name="T32" fmla="*/ 624485 w 5584"/>
                <a:gd name="T33" fmla="*/ 916682 h 5477"/>
                <a:gd name="T34" fmla="*/ 382705 w 5584"/>
                <a:gd name="T35" fmla="*/ 910495 h 5477"/>
                <a:gd name="T36" fmla="*/ 445100 w 5584"/>
                <a:gd name="T37" fmla="*/ 1195075 h 5477"/>
                <a:gd name="T38" fmla="*/ 612382 w 5584"/>
                <a:gd name="T39" fmla="*/ 1182433 h 5477"/>
                <a:gd name="T40" fmla="*/ 309015 w 5584"/>
                <a:gd name="T41" fmla="*/ 1393851 h 5477"/>
                <a:gd name="T42" fmla="*/ 296644 w 5584"/>
                <a:gd name="T43" fmla="*/ 1226277 h 5477"/>
                <a:gd name="T44" fmla="*/ 185839 w 5584"/>
                <a:gd name="T45" fmla="*/ 910495 h 5477"/>
                <a:gd name="T46" fmla="*/ 0 w 5584"/>
                <a:gd name="T47" fmla="*/ 816621 h 5477"/>
                <a:gd name="T48" fmla="*/ 839907 w 5584"/>
                <a:gd name="T49" fmla="*/ 854009 h 5477"/>
                <a:gd name="T50" fmla="*/ 685266 w 5584"/>
                <a:gd name="T51" fmla="*/ 866383 h 5477"/>
                <a:gd name="T52" fmla="*/ 697906 w 5584"/>
                <a:gd name="T53" fmla="*/ 736466 h 5477"/>
                <a:gd name="T54" fmla="*/ 685266 w 5584"/>
                <a:gd name="T55" fmla="*/ 359625 h 5477"/>
                <a:gd name="T56" fmla="*/ 1051027 w 5584"/>
                <a:gd name="T57" fmla="*/ 364467 h 5477"/>
                <a:gd name="T58" fmla="*/ 1205131 w 5584"/>
                <a:gd name="T59" fmla="*/ 0 h 5477"/>
                <a:gd name="T60" fmla="*/ 1341216 w 5584"/>
                <a:gd name="T61" fmla="*/ 61327 h 5477"/>
                <a:gd name="T62" fmla="*/ 1261878 w 5584"/>
                <a:gd name="T63" fmla="*/ 136642 h 5477"/>
                <a:gd name="T64" fmla="*/ 1218041 w 5584"/>
                <a:gd name="T65" fmla="*/ 364467 h 5477"/>
                <a:gd name="T66" fmla="*/ 1335300 w 5584"/>
                <a:gd name="T67" fmla="*/ 483087 h 5477"/>
                <a:gd name="T68" fmla="*/ 1347940 w 5584"/>
                <a:gd name="T69" fmla="*/ 866383 h 5477"/>
                <a:gd name="T70" fmla="*/ 1218041 w 5584"/>
                <a:gd name="T71" fmla="*/ 854009 h 5477"/>
                <a:gd name="T72" fmla="*/ 1174472 w 5584"/>
                <a:gd name="T73" fmla="*/ 1303205 h 5477"/>
                <a:gd name="T74" fmla="*/ 1285276 w 5584"/>
                <a:gd name="T75" fmla="*/ 1372333 h 5477"/>
                <a:gd name="T76" fmla="*/ 1501775 w 5584"/>
                <a:gd name="T77" fmla="*/ 1267162 h 5477"/>
                <a:gd name="T78" fmla="*/ 1205131 w 5584"/>
                <a:gd name="T79" fmla="*/ 1457868 h 5477"/>
                <a:gd name="T80" fmla="*/ 1082494 w 5584"/>
                <a:gd name="T81" fmla="*/ 854009 h 5477"/>
                <a:gd name="T82" fmla="*/ 852548 w 5584"/>
                <a:gd name="T83" fmla="*/ 1232732 h 5477"/>
                <a:gd name="T84" fmla="*/ 445100 w 5584"/>
                <a:gd name="T85" fmla="*/ 1387665 h 5477"/>
                <a:gd name="T86" fmla="*/ 839907 w 5584"/>
                <a:gd name="T87" fmla="*/ 854009 h 5477"/>
                <a:gd name="T88" fmla="*/ 946409 w 5584"/>
                <a:gd name="T89" fmla="*/ 243157 h 5477"/>
                <a:gd name="T90" fmla="*/ 691720 w 5584"/>
                <a:gd name="T91" fmla="*/ 57293 h 5477"/>
                <a:gd name="T92" fmla="*/ 785581 w 5584"/>
                <a:gd name="T93" fmla="*/ 452423 h 5477"/>
                <a:gd name="T94" fmla="*/ 1248969 w 5584"/>
                <a:gd name="T95" fmla="*/ 774392 h 5477"/>
                <a:gd name="T96" fmla="*/ 785581 w 5584"/>
                <a:gd name="T97" fmla="*/ 452423 h 547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584" h="5477">
                  <a:moveTo>
                    <a:pt x="1149" y="47"/>
                  </a:moveTo>
                  <a:cubicBezTo>
                    <a:pt x="1539" y="228"/>
                    <a:pt x="1539" y="228"/>
                    <a:pt x="1539" y="228"/>
                  </a:cubicBezTo>
                  <a:cubicBezTo>
                    <a:pt x="1608" y="275"/>
                    <a:pt x="1608" y="275"/>
                    <a:pt x="1608" y="275"/>
                  </a:cubicBezTo>
                  <a:cubicBezTo>
                    <a:pt x="1608" y="290"/>
                    <a:pt x="1586" y="308"/>
                    <a:pt x="1539" y="320"/>
                  </a:cubicBezTo>
                  <a:cubicBezTo>
                    <a:pt x="1463" y="355"/>
                    <a:pt x="1400" y="407"/>
                    <a:pt x="1353" y="483"/>
                  </a:cubicBezTo>
                  <a:cubicBezTo>
                    <a:pt x="1342" y="512"/>
                    <a:pt x="1317" y="559"/>
                    <a:pt x="1288" y="624"/>
                  </a:cubicBezTo>
                  <a:cubicBezTo>
                    <a:pt x="1225" y="745"/>
                    <a:pt x="1160" y="843"/>
                    <a:pt x="1103" y="920"/>
                  </a:cubicBezTo>
                  <a:cubicBezTo>
                    <a:pt x="1794" y="920"/>
                    <a:pt x="1794" y="920"/>
                    <a:pt x="1794" y="920"/>
                  </a:cubicBezTo>
                  <a:cubicBezTo>
                    <a:pt x="1975" y="920"/>
                    <a:pt x="2143" y="912"/>
                    <a:pt x="2300" y="897"/>
                  </a:cubicBezTo>
                  <a:cubicBezTo>
                    <a:pt x="2300" y="1246"/>
                    <a:pt x="2300" y="1246"/>
                    <a:pt x="2300" y="1246"/>
                  </a:cubicBezTo>
                  <a:cubicBezTo>
                    <a:pt x="2143" y="1228"/>
                    <a:pt x="1975" y="1221"/>
                    <a:pt x="1794" y="1221"/>
                  </a:cubicBezTo>
                  <a:cubicBezTo>
                    <a:pt x="941" y="1221"/>
                    <a:pt x="941" y="1221"/>
                    <a:pt x="941" y="1221"/>
                  </a:cubicBezTo>
                  <a:cubicBezTo>
                    <a:pt x="930" y="1250"/>
                    <a:pt x="894" y="1297"/>
                    <a:pt x="847" y="1355"/>
                  </a:cubicBezTo>
                  <a:cubicBezTo>
                    <a:pt x="668" y="1635"/>
                    <a:pt x="512" y="1843"/>
                    <a:pt x="388" y="1978"/>
                  </a:cubicBezTo>
                  <a:cubicBezTo>
                    <a:pt x="286" y="1890"/>
                    <a:pt x="151" y="1820"/>
                    <a:pt x="0" y="1774"/>
                  </a:cubicBezTo>
                  <a:cubicBezTo>
                    <a:pt x="487" y="1403"/>
                    <a:pt x="872" y="825"/>
                    <a:pt x="1149" y="47"/>
                  </a:cubicBezTo>
                  <a:close/>
                  <a:moveTo>
                    <a:pt x="691" y="3083"/>
                  </a:moveTo>
                  <a:cubicBezTo>
                    <a:pt x="1103" y="3083"/>
                    <a:pt x="1103" y="3083"/>
                    <a:pt x="1103" y="3083"/>
                  </a:cubicBezTo>
                  <a:cubicBezTo>
                    <a:pt x="1103" y="2279"/>
                    <a:pt x="1103" y="2279"/>
                    <a:pt x="1103" y="2279"/>
                  </a:cubicBezTo>
                  <a:cubicBezTo>
                    <a:pt x="941" y="2279"/>
                    <a:pt x="941" y="2279"/>
                    <a:pt x="941" y="2279"/>
                  </a:cubicBezTo>
                  <a:cubicBezTo>
                    <a:pt x="803" y="2279"/>
                    <a:pt x="644" y="2287"/>
                    <a:pt x="458" y="2304"/>
                  </a:cubicBezTo>
                  <a:cubicBezTo>
                    <a:pt x="458" y="1931"/>
                    <a:pt x="458" y="1931"/>
                    <a:pt x="458" y="1931"/>
                  </a:cubicBezTo>
                  <a:cubicBezTo>
                    <a:pt x="487" y="1931"/>
                    <a:pt x="530" y="1942"/>
                    <a:pt x="574" y="1955"/>
                  </a:cubicBezTo>
                  <a:cubicBezTo>
                    <a:pt x="727" y="1971"/>
                    <a:pt x="847" y="1978"/>
                    <a:pt x="941" y="1978"/>
                  </a:cubicBezTo>
                  <a:cubicBezTo>
                    <a:pt x="1586" y="1978"/>
                    <a:pt x="1586" y="1978"/>
                    <a:pt x="1586" y="1978"/>
                  </a:cubicBezTo>
                  <a:cubicBezTo>
                    <a:pt x="1677" y="1978"/>
                    <a:pt x="1805" y="1971"/>
                    <a:pt x="1975" y="1955"/>
                  </a:cubicBezTo>
                  <a:cubicBezTo>
                    <a:pt x="2009" y="1942"/>
                    <a:pt x="2038" y="1931"/>
                    <a:pt x="2067" y="1931"/>
                  </a:cubicBezTo>
                  <a:cubicBezTo>
                    <a:pt x="2067" y="2304"/>
                    <a:pt x="2067" y="2304"/>
                    <a:pt x="2067" y="2304"/>
                  </a:cubicBezTo>
                  <a:cubicBezTo>
                    <a:pt x="1946" y="2287"/>
                    <a:pt x="1782" y="2279"/>
                    <a:pt x="1586" y="2279"/>
                  </a:cubicBezTo>
                  <a:cubicBezTo>
                    <a:pt x="1423" y="2279"/>
                    <a:pt x="1423" y="2279"/>
                    <a:pt x="1423" y="2279"/>
                  </a:cubicBezTo>
                  <a:cubicBezTo>
                    <a:pt x="1423" y="3083"/>
                    <a:pt x="1423" y="3083"/>
                    <a:pt x="1423" y="3083"/>
                  </a:cubicBezTo>
                  <a:cubicBezTo>
                    <a:pt x="1841" y="3083"/>
                    <a:pt x="1841" y="3083"/>
                    <a:pt x="1841" y="3083"/>
                  </a:cubicBezTo>
                  <a:cubicBezTo>
                    <a:pt x="1917" y="3083"/>
                    <a:pt x="2074" y="3072"/>
                    <a:pt x="2322" y="3036"/>
                  </a:cubicBezTo>
                  <a:cubicBezTo>
                    <a:pt x="2322" y="3408"/>
                    <a:pt x="2322" y="3408"/>
                    <a:pt x="2322" y="3408"/>
                  </a:cubicBezTo>
                  <a:cubicBezTo>
                    <a:pt x="2165" y="3392"/>
                    <a:pt x="2009" y="3385"/>
                    <a:pt x="1841" y="3385"/>
                  </a:cubicBezTo>
                  <a:cubicBezTo>
                    <a:pt x="1423" y="3385"/>
                    <a:pt x="1423" y="3385"/>
                    <a:pt x="1423" y="3385"/>
                  </a:cubicBezTo>
                  <a:cubicBezTo>
                    <a:pt x="1423" y="4606"/>
                    <a:pt x="1423" y="4606"/>
                    <a:pt x="1423" y="4606"/>
                  </a:cubicBezTo>
                  <a:cubicBezTo>
                    <a:pt x="1470" y="4571"/>
                    <a:pt x="1546" y="4519"/>
                    <a:pt x="1655" y="4443"/>
                  </a:cubicBezTo>
                  <a:cubicBezTo>
                    <a:pt x="1760" y="4368"/>
                    <a:pt x="1946" y="4228"/>
                    <a:pt x="2206" y="4029"/>
                  </a:cubicBezTo>
                  <a:cubicBezTo>
                    <a:pt x="2206" y="4152"/>
                    <a:pt x="2230" y="4275"/>
                    <a:pt x="2277" y="4396"/>
                  </a:cubicBezTo>
                  <a:cubicBezTo>
                    <a:pt x="2241" y="4415"/>
                    <a:pt x="2202" y="4443"/>
                    <a:pt x="2136" y="4490"/>
                  </a:cubicBezTo>
                  <a:cubicBezTo>
                    <a:pt x="1677" y="4763"/>
                    <a:pt x="1347" y="4996"/>
                    <a:pt x="1149" y="5182"/>
                  </a:cubicBezTo>
                  <a:cubicBezTo>
                    <a:pt x="1087" y="5043"/>
                    <a:pt x="1011" y="4920"/>
                    <a:pt x="917" y="4810"/>
                  </a:cubicBezTo>
                  <a:cubicBezTo>
                    <a:pt x="1029" y="4781"/>
                    <a:pt x="1087" y="4698"/>
                    <a:pt x="1103" y="4559"/>
                  </a:cubicBezTo>
                  <a:cubicBezTo>
                    <a:pt x="1103" y="3385"/>
                    <a:pt x="1103" y="3385"/>
                    <a:pt x="1103" y="3385"/>
                  </a:cubicBezTo>
                  <a:cubicBezTo>
                    <a:pt x="691" y="3385"/>
                    <a:pt x="691" y="3385"/>
                    <a:pt x="691" y="3385"/>
                  </a:cubicBezTo>
                  <a:cubicBezTo>
                    <a:pt x="552" y="3385"/>
                    <a:pt x="168" y="3392"/>
                    <a:pt x="0" y="3408"/>
                  </a:cubicBezTo>
                  <a:cubicBezTo>
                    <a:pt x="0" y="3036"/>
                    <a:pt x="0" y="3036"/>
                    <a:pt x="0" y="3036"/>
                  </a:cubicBezTo>
                  <a:cubicBezTo>
                    <a:pt x="168" y="3072"/>
                    <a:pt x="552" y="3083"/>
                    <a:pt x="691" y="3083"/>
                  </a:cubicBezTo>
                  <a:close/>
                  <a:moveTo>
                    <a:pt x="3123" y="3175"/>
                  </a:moveTo>
                  <a:cubicBezTo>
                    <a:pt x="3013" y="3175"/>
                    <a:pt x="3013" y="3175"/>
                    <a:pt x="3013" y="3175"/>
                  </a:cubicBezTo>
                  <a:cubicBezTo>
                    <a:pt x="2921" y="3175"/>
                    <a:pt x="2763" y="3193"/>
                    <a:pt x="2548" y="3221"/>
                  </a:cubicBezTo>
                  <a:cubicBezTo>
                    <a:pt x="2548" y="3210"/>
                    <a:pt x="2548" y="3188"/>
                    <a:pt x="2548" y="3152"/>
                  </a:cubicBezTo>
                  <a:cubicBezTo>
                    <a:pt x="2584" y="3018"/>
                    <a:pt x="2595" y="2879"/>
                    <a:pt x="2595" y="2738"/>
                  </a:cubicBezTo>
                  <a:cubicBezTo>
                    <a:pt x="2595" y="1820"/>
                    <a:pt x="2595" y="1820"/>
                    <a:pt x="2595" y="1820"/>
                  </a:cubicBezTo>
                  <a:cubicBezTo>
                    <a:pt x="2613" y="1653"/>
                    <a:pt x="2595" y="1490"/>
                    <a:pt x="2548" y="1337"/>
                  </a:cubicBezTo>
                  <a:cubicBezTo>
                    <a:pt x="2707" y="1349"/>
                    <a:pt x="2857" y="1355"/>
                    <a:pt x="3013" y="1355"/>
                  </a:cubicBezTo>
                  <a:cubicBezTo>
                    <a:pt x="3908" y="1355"/>
                    <a:pt x="3908" y="1355"/>
                    <a:pt x="3908" y="1355"/>
                  </a:cubicBezTo>
                  <a:cubicBezTo>
                    <a:pt x="3924" y="1345"/>
                    <a:pt x="3938" y="1319"/>
                    <a:pt x="3953" y="1290"/>
                  </a:cubicBezTo>
                  <a:cubicBezTo>
                    <a:pt x="4291" y="676"/>
                    <a:pt x="4465" y="246"/>
                    <a:pt x="4481" y="0"/>
                  </a:cubicBezTo>
                  <a:cubicBezTo>
                    <a:pt x="4895" y="163"/>
                    <a:pt x="4895" y="163"/>
                    <a:pt x="4895" y="163"/>
                  </a:cubicBezTo>
                  <a:cubicBezTo>
                    <a:pt x="4958" y="192"/>
                    <a:pt x="4987" y="217"/>
                    <a:pt x="4987" y="228"/>
                  </a:cubicBezTo>
                  <a:cubicBezTo>
                    <a:pt x="4987" y="246"/>
                    <a:pt x="4958" y="268"/>
                    <a:pt x="4895" y="297"/>
                  </a:cubicBezTo>
                  <a:cubicBezTo>
                    <a:pt x="4790" y="345"/>
                    <a:pt x="4720" y="414"/>
                    <a:pt x="4692" y="508"/>
                  </a:cubicBezTo>
                  <a:cubicBezTo>
                    <a:pt x="4553" y="796"/>
                    <a:pt x="4407" y="1082"/>
                    <a:pt x="4250" y="1355"/>
                  </a:cubicBezTo>
                  <a:cubicBezTo>
                    <a:pt x="4529" y="1355"/>
                    <a:pt x="4529" y="1355"/>
                    <a:pt x="4529" y="1355"/>
                  </a:cubicBezTo>
                  <a:cubicBezTo>
                    <a:pt x="4651" y="1355"/>
                    <a:pt x="4812" y="1349"/>
                    <a:pt x="5012" y="1337"/>
                  </a:cubicBezTo>
                  <a:cubicBezTo>
                    <a:pt x="4982" y="1508"/>
                    <a:pt x="4965" y="1657"/>
                    <a:pt x="4965" y="1796"/>
                  </a:cubicBezTo>
                  <a:cubicBezTo>
                    <a:pt x="4965" y="2738"/>
                    <a:pt x="4965" y="2738"/>
                    <a:pt x="4965" y="2738"/>
                  </a:cubicBezTo>
                  <a:cubicBezTo>
                    <a:pt x="4965" y="2879"/>
                    <a:pt x="4982" y="3036"/>
                    <a:pt x="5012" y="3221"/>
                  </a:cubicBezTo>
                  <a:cubicBezTo>
                    <a:pt x="4982" y="3221"/>
                    <a:pt x="4946" y="3217"/>
                    <a:pt x="4917" y="3199"/>
                  </a:cubicBezTo>
                  <a:cubicBezTo>
                    <a:pt x="4749" y="3188"/>
                    <a:pt x="4622" y="3175"/>
                    <a:pt x="4529" y="3175"/>
                  </a:cubicBezTo>
                  <a:cubicBezTo>
                    <a:pt x="4367" y="3175"/>
                    <a:pt x="4367" y="3175"/>
                    <a:pt x="4367" y="3175"/>
                  </a:cubicBezTo>
                  <a:cubicBezTo>
                    <a:pt x="4367" y="4786"/>
                    <a:pt x="4367" y="4845"/>
                    <a:pt x="4367" y="4845"/>
                  </a:cubicBezTo>
                  <a:cubicBezTo>
                    <a:pt x="4338" y="5049"/>
                    <a:pt x="4412" y="5132"/>
                    <a:pt x="4597" y="5102"/>
                  </a:cubicBezTo>
                  <a:cubicBezTo>
                    <a:pt x="4779" y="5102"/>
                    <a:pt x="4779" y="5102"/>
                    <a:pt x="4779" y="5102"/>
                  </a:cubicBezTo>
                  <a:cubicBezTo>
                    <a:pt x="5056" y="5147"/>
                    <a:pt x="5184" y="4950"/>
                    <a:pt x="5172" y="4503"/>
                  </a:cubicBezTo>
                  <a:cubicBezTo>
                    <a:pt x="5278" y="4642"/>
                    <a:pt x="5416" y="4711"/>
                    <a:pt x="5584" y="4711"/>
                  </a:cubicBezTo>
                  <a:cubicBezTo>
                    <a:pt x="5539" y="5230"/>
                    <a:pt x="5278" y="5467"/>
                    <a:pt x="4801" y="5420"/>
                  </a:cubicBezTo>
                  <a:cubicBezTo>
                    <a:pt x="4481" y="5420"/>
                    <a:pt x="4481" y="5420"/>
                    <a:pt x="4481" y="5420"/>
                  </a:cubicBezTo>
                  <a:cubicBezTo>
                    <a:pt x="4157" y="5438"/>
                    <a:pt x="4006" y="5293"/>
                    <a:pt x="4025" y="4986"/>
                  </a:cubicBezTo>
                  <a:cubicBezTo>
                    <a:pt x="4025" y="3234"/>
                    <a:pt x="4025" y="3175"/>
                    <a:pt x="4025" y="3175"/>
                  </a:cubicBezTo>
                  <a:cubicBezTo>
                    <a:pt x="3450" y="3175"/>
                    <a:pt x="3450" y="3175"/>
                    <a:pt x="3450" y="3175"/>
                  </a:cubicBezTo>
                  <a:cubicBezTo>
                    <a:pt x="3461" y="3810"/>
                    <a:pt x="3367" y="4275"/>
                    <a:pt x="3170" y="4583"/>
                  </a:cubicBezTo>
                  <a:cubicBezTo>
                    <a:pt x="3003" y="4872"/>
                    <a:pt x="2613" y="5170"/>
                    <a:pt x="1998" y="5477"/>
                  </a:cubicBezTo>
                  <a:cubicBezTo>
                    <a:pt x="1904" y="5298"/>
                    <a:pt x="1794" y="5188"/>
                    <a:pt x="1655" y="5159"/>
                  </a:cubicBezTo>
                  <a:cubicBezTo>
                    <a:pt x="2300" y="4942"/>
                    <a:pt x="2689" y="4728"/>
                    <a:pt x="2828" y="4513"/>
                  </a:cubicBezTo>
                  <a:cubicBezTo>
                    <a:pt x="3013" y="4280"/>
                    <a:pt x="3112" y="3839"/>
                    <a:pt x="3123" y="3175"/>
                  </a:cubicBezTo>
                  <a:close/>
                  <a:moveTo>
                    <a:pt x="2874" y="10"/>
                  </a:moveTo>
                  <a:cubicBezTo>
                    <a:pt x="3136" y="300"/>
                    <a:pt x="3352" y="598"/>
                    <a:pt x="3519" y="904"/>
                  </a:cubicBezTo>
                  <a:cubicBezTo>
                    <a:pt x="3217" y="1115"/>
                    <a:pt x="3217" y="1115"/>
                    <a:pt x="3217" y="1115"/>
                  </a:cubicBezTo>
                  <a:cubicBezTo>
                    <a:pt x="3003" y="730"/>
                    <a:pt x="2787" y="428"/>
                    <a:pt x="2572" y="213"/>
                  </a:cubicBezTo>
                  <a:cubicBezTo>
                    <a:pt x="2874" y="10"/>
                    <a:pt x="2874" y="10"/>
                    <a:pt x="2874" y="10"/>
                  </a:cubicBezTo>
                  <a:close/>
                  <a:moveTo>
                    <a:pt x="2921" y="1682"/>
                  </a:moveTo>
                  <a:cubicBezTo>
                    <a:pt x="2921" y="2879"/>
                    <a:pt x="2921" y="2879"/>
                    <a:pt x="2921" y="2879"/>
                  </a:cubicBezTo>
                  <a:cubicBezTo>
                    <a:pt x="4644" y="2879"/>
                    <a:pt x="4644" y="2879"/>
                    <a:pt x="4644" y="2879"/>
                  </a:cubicBezTo>
                  <a:cubicBezTo>
                    <a:pt x="4644" y="1682"/>
                    <a:pt x="4644" y="1682"/>
                    <a:pt x="4644" y="1682"/>
                  </a:cubicBezTo>
                  <a:cubicBezTo>
                    <a:pt x="2921" y="1682"/>
                    <a:pt x="2921" y="1682"/>
                    <a:pt x="2921" y="16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 noEditPoints="1"/>
            </p:cNvSpPr>
            <p:nvPr/>
          </p:nvSpPr>
          <p:spPr bwMode="auto">
            <a:xfrm>
              <a:off x="4586499" y="568167"/>
              <a:ext cx="168805" cy="178217"/>
            </a:xfrm>
            <a:custGeom>
              <a:avLst/>
              <a:gdLst>
                <a:gd name="T0" fmla="*/ 522036 w 5191"/>
                <a:gd name="T1" fmla="*/ 672326 h 5478"/>
                <a:gd name="T2" fmla="*/ 186288 w 5191"/>
                <a:gd name="T3" fmla="*/ 302547 h 5478"/>
                <a:gd name="T4" fmla="*/ 86558 w 5191"/>
                <a:gd name="T5" fmla="*/ 221867 h 5478"/>
                <a:gd name="T6" fmla="*/ 471499 w 5191"/>
                <a:gd name="T7" fmla="*/ 227784 h 5478"/>
                <a:gd name="T8" fmla="*/ 379565 w 5191"/>
                <a:gd name="T9" fmla="*/ 12640 h 5478"/>
                <a:gd name="T10" fmla="*/ 484134 w 5191"/>
                <a:gd name="T11" fmla="*/ 227784 h 5478"/>
                <a:gd name="T12" fmla="*/ 942999 w 5191"/>
                <a:gd name="T13" fmla="*/ 0 h 5478"/>
                <a:gd name="T14" fmla="*/ 1072836 w 5191"/>
                <a:gd name="T15" fmla="*/ 79872 h 5478"/>
                <a:gd name="T16" fmla="*/ 992729 w 5191"/>
                <a:gd name="T17" fmla="*/ 123439 h 5478"/>
                <a:gd name="T18" fmla="*/ 917730 w 5191"/>
                <a:gd name="T19" fmla="*/ 227784 h 5478"/>
                <a:gd name="T20" fmla="*/ 1308048 w 5191"/>
                <a:gd name="T21" fmla="*/ 221867 h 5478"/>
                <a:gd name="T22" fmla="*/ 1209393 w 5191"/>
                <a:gd name="T23" fmla="*/ 302547 h 5478"/>
                <a:gd name="T24" fmla="*/ 886548 w 5191"/>
                <a:gd name="T25" fmla="*/ 672326 h 5478"/>
                <a:gd name="T26" fmla="*/ 1395412 w 5191"/>
                <a:gd name="T27" fmla="*/ 661300 h 5478"/>
                <a:gd name="T28" fmla="*/ 1303209 w 5191"/>
                <a:gd name="T29" fmla="*/ 747088 h 5478"/>
                <a:gd name="T30" fmla="*/ 0 w 5191"/>
                <a:gd name="T31" fmla="*/ 753274 h 5478"/>
                <a:gd name="T32" fmla="*/ 92472 w 5191"/>
                <a:gd name="T33" fmla="*/ 672326 h 5478"/>
                <a:gd name="T34" fmla="*/ 253491 w 5191"/>
                <a:gd name="T35" fmla="*/ 352299 h 5478"/>
                <a:gd name="T36" fmla="*/ 414780 w 5191"/>
                <a:gd name="T37" fmla="*/ 555072 h 5478"/>
                <a:gd name="T38" fmla="*/ 180374 w 5191"/>
                <a:gd name="T39" fmla="*/ 407160 h 5478"/>
                <a:gd name="T40" fmla="*/ 260212 w 5191"/>
                <a:gd name="T41" fmla="*/ 1473200 h 5478"/>
                <a:gd name="T42" fmla="*/ 272846 w 5191"/>
                <a:gd name="T43" fmla="*/ 1340080 h 5478"/>
                <a:gd name="T44" fmla="*/ 266126 w 5191"/>
                <a:gd name="T45" fmla="*/ 901992 h 5478"/>
                <a:gd name="T46" fmla="*/ 372845 w 5191"/>
                <a:gd name="T47" fmla="*/ 863804 h 5478"/>
                <a:gd name="T48" fmla="*/ 1148103 w 5191"/>
                <a:gd name="T49" fmla="*/ 857888 h 5478"/>
                <a:gd name="T50" fmla="*/ 1135469 w 5191"/>
                <a:gd name="T51" fmla="*/ 1333356 h 5478"/>
                <a:gd name="T52" fmla="*/ 1035739 w 5191"/>
                <a:gd name="T53" fmla="*/ 1467552 h 5478"/>
                <a:gd name="T54" fmla="*/ 354028 w 5191"/>
                <a:gd name="T55" fmla="*/ 1358636 h 5478"/>
                <a:gd name="T56" fmla="*/ 366662 w 5191"/>
                <a:gd name="T57" fmla="*/ 1473200 h 5478"/>
                <a:gd name="T58" fmla="*/ 359942 w 5191"/>
                <a:gd name="T59" fmla="*/ 1087285 h 5478"/>
                <a:gd name="T60" fmla="*/ 1047567 w 5191"/>
                <a:gd name="T61" fmla="*/ 939104 h 5478"/>
                <a:gd name="T62" fmla="*/ 359942 w 5191"/>
                <a:gd name="T63" fmla="*/ 1160703 h 5478"/>
                <a:gd name="T64" fmla="*/ 1047567 w 5191"/>
                <a:gd name="T65" fmla="*/ 1295975 h 5478"/>
                <a:gd name="T66" fmla="*/ 359942 w 5191"/>
                <a:gd name="T67" fmla="*/ 1160703 h 5478"/>
                <a:gd name="T68" fmla="*/ 607788 w 5191"/>
                <a:gd name="T69" fmla="*/ 672326 h 5478"/>
                <a:gd name="T70" fmla="*/ 800258 w 5191"/>
                <a:gd name="T71" fmla="*/ 302547 h 5478"/>
                <a:gd name="T72" fmla="*/ 974181 w 5191"/>
                <a:gd name="T73" fmla="*/ 580620 h 5478"/>
                <a:gd name="T74" fmla="*/ 1227941 w 5191"/>
                <a:gd name="T75" fmla="*/ 401244 h 5478"/>
                <a:gd name="T76" fmla="*/ 1215576 w 5191"/>
                <a:gd name="T77" fmla="*/ 425986 h 5478"/>
                <a:gd name="T78" fmla="*/ 1047567 w 5191"/>
                <a:gd name="T79" fmla="*/ 630373 h 547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191" h="5478">
                  <a:moveTo>
                    <a:pt x="344" y="2500"/>
                  </a:moveTo>
                  <a:cubicBezTo>
                    <a:pt x="1942" y="2500"/>
                    <a:pt x="1942" y="2500"/>
                    <a:pt x="1942" y="2500"/>
                  </a:cubicBezTo>
                  <a:cubicBezTo>
                    <a:pt x="1942" y="1125"/>
                    <a:pt x="1942" y="1125"/>
                    <a:pt x="1942" y="1125"/>
                  </a:cubicBezTo>
                  <a:cubicBezTo>
                    <a:pt x="693" y="1125"/>
                    <a:pt x="693" y="1125"/>
                    <a:pt x="693" y="1125"/>
                  </a:cubicBezTo>
                  <a:cubicBezTo>
                    <a:pt x="584" y="1125"/>
                    <a:pt x="460" y="1143"/>
                    <a:pt x="322" y="1172"/>
                  </a:cubicBezTo>
                  <a:cubicBezTo>
                    <a:pt x="322" y="825"/>
                    <a:pt x="322" y="825"/>
                    <a:pt x="322" y="825"/>
                  </a:cubicBezTo>
                  <a:cubicBezTo>
                    <a:pt x="414" y="841"/>
                    <a:pt x="530" y="847"/>
                    <a:pt x="671" y="847"/>
                  </a:cubicBezTo>
                  <a:cubicBezTo>
                    <a:pt x="1754" y="847"/>
                    <a:pt x="1754" y="847"/>
                    <a:pt x="1754" y="847"/>
                  </a:cubicBezTo>
                  <a:cubicBezTo>
                    <a:pt x="1510" y="604"/>
                    <a:pt x="1306" y="425"/>
                    <a:pt x="1154" y="297"/>
                  </a:cubicBezTo>
                  <a:cubicBezTo>
                    <a:pt x="1412" y="47"/>
                    <a:pt x="1412" y="47"/>
                    <a:pt x="1412" y="47"/>
                  </a:cubicBezTo>
                  <a:cubicBezTo>
                    <a:pt x="1591" y="185"/>
                    <a:pt x="1807" y="384"/>
                    <a:pt x="2052" y="644"/>
                  </a:cubicBezTo>
                  <a:cubicBezTo>
                    <a:pt x="1801" y="847"/>
                    <a:pt x="1801" y="847"/>
                    <a:pt x="1801" y="847"/>
                  </a:cubicBezTo>
                  <a:cubicBezTo>
                    <a:pt x="3047" y="847"/>
                    <a:pt x="3047" y="847"/>
                    <a:pt x="3047" y="847"/>
                  </a:cubicBezTo>
                  <a:cubicBezTo>
                    <a:pt x="3275" y="498"/>
                    <a:pt x="3432" y="215"/>
                    <a:pt x="3508" y="0"/>
                  </a:cubicBezTo>
                  <a:cubicBezTo>
                    <a:pt x="3922" y="232"/>
                    <a:pt x="3922" y="232"/>
                    <a:pt x="3922" y="232"/>
                  </a:cubicBezTo>
                  <a:cubicBezTo>
                    <a:pt x="3969" y="262"/>
                    <a:pt x="3991" y="284"/>
                    <a:pt x="3991" y="297"/>
                  </a:cubicBezTo>
                  <a:cubicBezTo>
                    <a:pt x="3973" y="313"/>
                    <a:pt x="3940" y="331"/>
                    <a:pt x="3875" y="342"/>
                  </a:cubicBezTo>
                  <a:cubicBezTo>
                    <a:pt x="3781" y="378"/>
                    <a:pt x="3723" y="411"/>
                    <a:pt x="3693" y="459"/>
                  </a:cubicBezTo>
                  <a:cubicBezTo>
                    <a:pt x="3660" y="487"/>
                    <a:pt x="3613" y="552"/>
                    <a:pt x="3555" y="644"/>
                  </a:cubicBezTo>
                  <a:cubicBezTo>
                    <a:pt x="3490" y="738"/>
                    <a:pt x="3443" y="801"/>
                    <a:pt x="3414" y="847"/>
                  </a:cubicBezTo>
                  <a:cubicBezTo>
                    <a:pt x="4499" y="847"/>
                    <a:pt x="4499" y="847"/>
                    <a:pt x="4499" y="847"/>
                  </a:cubicBezTo>
                  <a:cubicBezTo>
                    <a:pt x="4638" y="847"/>
                    <a:pt x="4761" y="841"/>
                    <a:pt x="4866" y="825"/>
                  </a:cubicBezTo>
                  <a:cubicBezTo>
                    <a:pt x="4866" y="1172"/>
                    <a:pt x="4866" y="1172"/>
                    <a:pt x="4866" y="1172"/>
                  </a:cubicBezTo>
                  <a:cubicBezTo>
                    <a:pt x="4761" y="1143"/>
                    <a:pt x="4638" y="1125"/>
                    <a:pt x="4499" y="1125"/>
                  </a:cubicBezTo>
                  <a:cubicBezTo>
                    <a:pt x="3298" y="1125"/>
                    <a:pt x="3298" y="1125"/>
                    <a:pt x="3298" y="1125"/>
                  </a:cubicBezTo>
                  <a:cubicBezTo>
                    <a:pt x="3298" y="2500"/>
                    <a:pt x="3298" y="2500"/>
                    <a:pt x="3298" y="2500"/>
                  </a:cubicBezTo>
                  <a:cubicBezTo>
                    <a:pt x="4848" y="2500"/>
                    <a:pt x="4848" y="2500"/>
                    <a:pt x="4848" y="2500"/>
                  </a:cubicBezTo>
                  <a:cubicBezTo>
                    <a:pt x="4935" y="2500"/>
                    <a:pt x="5052" y="2487"/>
                    <a:pt x="5191" y="2459"/>
                  </a:cubicBezTo>
                  <a:cubicBezTo>
                    <a:pt x="5191" y="2801"/>
                    <a:pt x="5191" y="2801"/>
                    <a:pt x="5191" y="2801"/>
                  </a:cubicBezTo>
                  <a:cubicBezTo>
                    <a:pt x="5081" y="2785"/>
                    <a:pt x="4971" y="2778"/>
                    <a:pt x="4848" y="2778"/>
                  </a:cubicBezTo>
                  <a:cubicBezTo>
                    <a:pt x="369" y="2778"/>
                    <a:pt x="369" y="2778"/>
                    <a:pt x="369" y="2778"/>
                  </a:cubicBezTo>
                  <a:cubicBezTo>
                    <a:pt x="263" y="2778"/>
                    <a:pt x="141" y="2785"/>
                    <a:pt x="0" y="2801"/>
                  </a:cubicBezTo>
                  <a:cubicBezTo>
                    <a:pt x="0" y="2459"/>
                    <a:pt x="0" y="2459"/>
                    <a:pt x="0" y="2459"/>
                  </a:cubicBezTo>
                  <a:cubicBezTo>
                    <a:pt x="104" y="2487"/>
                    <a:pt x="221" y="2500"/>
                    <a:pt x="344" y="2500"/>
                  </a:cubicBezTo>
                  <a:close/>
                  <a:moveTo>
                    <a:pt x="671" y="1514"/>
                  </a:moveTo>
                  <a:cubicBezTo>
                    <a:pt x="943" y="1310"/>
                    <a:pt x="943" y="1310"/>
                    <a:pt x="943" y="1310"/>
                  </a:cubicBezTo>
                  <a:cubicBezTo>
                    <a:pt x="961" y="1322"/>
                    <a:pt x="980" y="1346"/>
                    <a:pt x="990" y="1376"/>
                  </a:cubicBezTo>
                  <a:cubicBezTo>
                    <a:pt x="1206" y="1624"/>
                    <a:pt x="1393" y="1850"/>
                    <a:pt x="1543" y="2064"/>
                  </a:cubicBezTo>
                  <a:cubicBezTo>
                    <a:pt x="1248" y="2273"/>
                    <a:pt x="1248" y="2273"/>
                    <a:pt x="1248" y="2273"/>
                  </a:cubicBezTo>
                  <a:cubicBezTo>
                    <a:pt x="1090" y="2013"/>
                    <a:pt x="897" y="1763"/>
                    <a:pt x="671" y="1514"/>
                  </a:cubicBezTo>
                  <a:close/>
                  <a:moveTo>
                    <a:pt x="1364" y="5478"/>
                  </a:moveTo>
                  <a:cubicBezTo>
                    <a:pt x="968" y="5478"/>
                    <a:pt x="968" y="5478"/>
                    <a:pt x="968" y="5478"/>
                  </a:cubicBezTo>
                  <a:cubicBezTo>
                    <a:pt x="968" y="5452"/>
                    <a:pt x="980" y="5416"/>
                    <a:pt x="990" y="5369"/>
                  </a:cubicBezTo>
                  <a:cubicBezTo>
                    <a:pt x="1009" y="5260"/>
                    <a:pt x="1015" y="5059"/>
                    <a:pt x="1015" y="4983"/>
                  </a:cubicBezTo>
                  <a:cubicBezTo>
                    <a:pt x="1015" y="3609"/>
                    <a:pt x="1015" y="3609"/>
                    <a:pt x="1015" y="3609"/>
                  </a:cubicBezTo>
                  <a:cubicBezTo>
                    <a:pt x="1015" y="3544"/>
                    <a:pt x="1009" y="3457"/>
                    <a:pt x="990" y="3354"/>
                  </a:cubicBezTo>
                  <a:cubicBezTo>
                    <a:pt x="980" y="3289"/>
                    <a:pt x="968" y="3237"/>
                    <a:pt x="968" y="3190"/>
                  </a:cubicBezTo>
                  <a:cubicBezTo>
                    <a:pt x="1078" y="3208"/>
                    <a:pt x="1219" y="3212"/>
                    <a:pt x="1387" y="3212"/>
                  </a:cubicBezTo>
                  <a:cubicBezTo>
                    <a:pt x="3853" y="3212"/>
                    <a:pt x="3853" y="3212"/>
                    <a:pt x="3853" y="3212"/>
                  </a:cubicBezTo>
                  <a:cubicBezTo>
                    <a:pt x="3973" y="3212"/>
                    <a:pt x="4114" y="3208"/>
                    <a:pt x="4271" y="3190"/>
                  </a:cubicBezTo>
                  <a:cubicBezTo>
                    <a:pt x="4235" y="3300"/>
                    <a:pt x="4224" y="3428"/>
                    <a:pt x="4224" y="3584"/>
                  </a:cubicBezTo>
                  <a:cubicBezTo>
                    <a:pt x="4224" y="4958"/>
                    <a:pt x="4224" y="4958"/>
                    <a:pt x="4224" y="4958"/>
                  </a:cubicBezTo>
                  <a:cubicBezTo>
                    <a:pt x="4224" y="5110"/>
                    <a:pt x="4235" y="5352"/>
                    <a:pt x="4271" y="5457"/>
                  </a:cubicBezTo>
                  <a:cubicBezTo>
                    <a:pt x="3853" y="5457"/>
                    <a:pt x="3853" y="5457"/>
                    <a:pt x="3853" y="5457"/>
                  </a:cubicBezTo>
                  <a:cubicBezTo>
                    <a:pt x="3886" y="5380"/>
                    <a:pt x="3897" y="5172"/>
                    <a:pt x="3897" y="5052"/>
                  </a:cubicBezTo>
                  <a:cubicBezTo>
                    <a:pt x="1317" y="5052"/>
                    <a:pt x="1317" y="5052"/>
                    <a:pt x="1317" y="5052"/>
                  </a:cubicBezTo>
                  <a:cubicBezTo>
                    <a:pt x="1317" y="5110"/>
                    <a:pt x="1324" y="5289"/>
                    <a:pt x="1339" y="5369"/>
                  </a:cubicBezTo>
                  <a:cubicBezTo>
                    <a:pt x="1353" y="5416"/>
                    <a:pt x="1364" y="5452"/>
                    <a:pt x="1364" y="5478"/>
                  </a:cubicBezTo>
                  <a:close/>
                  <a:moveTo>
                    <a:pt x="1339" y="3492"/>
                  </a:moveTo>
                  <a:cubicBezTo>
                    <a:pt x="1339" y="4043"/>
                    <a:pt x="1339" y="4043"/>
                    <a:pt x="1339" y="4043"/>
                  </a:cubicBezTo>
                  <a:cubicBezTo>
                    <a:pt x="3897" y="4043"/>
                    <a:pt x="3897" y="4043"/>
                    <a:pt x="3897" y="4043"/>
                  </a:cubicBezTo>
                  <a:cubicBezTo>
                    <a:pt x="3897" y="3492"/>
                    <a:pt x="3897" y="3492"/>
                    <a:pt x="3897" y="3492"/>
                  </a:cubicBezTo>
                  <a:cubicBezTo>
                    <a:pt x="1339" y="3492"/>
                    <a:pt x="1339" y="3492"/>
                    <a:pt x="1339" y="3492"/>
                  </a:cubicBezTo>
                  <a:close/>
                  <a:moveTo>
                    <a:pt x="1339" y="4316"/>
                  </a:moveTo>
                  <a:cubicBezTo>
                    <a:pt x="1339" y="4819"/>
                    <a:pt x="1339" y="4819"/>
                    <a:pt x="1339" y="4819"/>
                  </a:cubicBezTo>
                  <a:cubicBezTo>
                    <a:pt x="3897" y="4819"/>
                    <a:pt x="3897" y="4819"/>
                    <a:pt x="3897" y="4819"/>
                  </a:cubicBezTo>
                  <a:cubicBezTo>
                    <a:pt x="3897" y="4316"/>
                    <a:pt x="3897" y="4316"/>
                    <a:pt x="3897" y="4316"/>
                  </a:cubicBezTo>
                  <a:cubicBezTo>
                    <a:pt x="1339" y="4316"/>
                    <a:pt x="1339" y="4316"/>
                    <a:pt x="1339" y="4316"/>
                  </a:cubicBezTo>
                  <a:close/>
                  <a:moveTo>
                    <a:pt x="2261" y="1125"/>
                  </a:moveTo>
                  <a:cubicBezTo>
                    <a:pt x="2261" y="2500"/>
                    <a:pt x="2261" y="2500"/>
                    <a:pt x="2261" y="2500"/>
                  </a:cubicBezTo>
                  <a:cubicBezTo>
                    <a:pt x="2977" y="2500"/>
                    <a:pt x="2977" y="2500"/>
                    <a:pt x="2977" y="2500"/>
                  </a:cubicBezTo>
                  <a:cubicBezTo>
                    <a:pt x="2977" y="1125"/>
                    <a:pt x="2977" y="1125"/>
                    <a:pt x="2977" y="1125"/>
                  </a:cubicBezTo>
                  <a:cubicBezTo>
                    <a:pt x="2261" y="1125"/>
                    <a:pt x="2261" y="1125"/>
                    <a:pt x="2261" y="1125"/>
                  </a:cubicBezTo>
                  <a:close/>
                  <a:moveTo>
                    <a:pt x="3624" y="2159"/>
                  </a:moveTo>
                  <a:cubicBezTo>
                    <a:pt x="3944" y="1791"/>
                    <a:pt x="4143" y="1492"/>
                    <a:pt x="4224" y="1264"/>
                  </a:cubicBezTo>
                  <a:cubicBezTo>
                    <a:pt x="4568" y="1492"/>
                    <a:pt x="4568" y="1492"/>
                    <a:pt x="4568" y="1492"/>
                  </a:cubicBezTo>
                  <a:cubicBezTo>
                    <a:pt x="4615" y="1525"/>
                    <a:pt x="4633" y="1537"/>
                    <a:pt x="4615" y="1537"/>
                  </a:cubicBezTo>
                  <a:cubicBezTo>
                    <a:pt x="4522" y="1584"/>
                    <a:pt x="4522" y="1584"/>
                    <a:pt x="4522" y="1584"/>
                  </a:cubicBezTo>
                  <a:cubicBezTo>
                    <a:pt x="4463" y="1613"/>
                    <a:pt x="4405" y="1660"/>
                    <a:pt x="4359" y="1723"/>
                  </a:cubicBezTo>
                  <a:cubicBezTo>
                    <a:pt x="4224" y="1919"/>
                    <a:pt x="4067" y="2130"/>
                    <a:pt x="3897" y="2344"/>
                  </a:cubicBezTo>
                  <a:cubicBezTo>
                    <a:pt x="3624" y="2159"/>
                    <a:pt x="3624" y="2159"/>
                    <a:pt x="3624" y="2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62"/>
            <p:cNvSpPr>
              <a:spLocks noEditPoints="1"/>
            </p:cNvSpPr>
            <p:nvPr/>
          </p:nvSpPr>
          <p:spPr bwMode="auto">
            <a:xfrm>
              <a:off x="4780846" y="586795"/>
              <a:ext cx="95637" cy="138656"/>
            </a:xfrm>
            <a:custGeom>
              <a:avLst/>
              <a:gdLst>
                <a:gd name="T0" fmla="*/ 106900 w 2936"/>
                <a:gd name="T1" fmla="*/ 1146175 h 4259"/>
                <a:gd name="T2" fmla="*/ 0 w 2936"/>
                <a:gd name="T3" fmla="*/ 1146175 h 4259"/>
                <a:gd name="T4" fmla="*/ 0 w 2936"/>
                <a:gd name="T5" fmla="*/ 0 h 4259"/>
                <a:gd name="T6" fmla="*/ 415752 w 2936"/>
                <a:gd name="T7" fmla="*/ 0 h 4259"/>
                <a:gd name="T8" fmla="*/ 786267 w 2936"/>
                <a:gd name="T9" fmla="*/ 318367 h 4259"/>
                <a:gd name="T10" fmla="*/ 353012 w 2936"/>
                <a:gd name="T11" fmla="*/ 642924 h 4259"/>
                <a:gd name="T12" fmla="*/ 106900 w 2936"/>
                <a:gd name="T13" fmla="*/ 642924 h 4259"/>
                <a:gd name="T14" fmla="*/ 106900 w 2936"/>
                <a:gd name="T15" fmla="*/ 1146175 h 4259"/>
                <a:gd name="T16" fmla="*/ 106900 w 2936"/>
                <a:gd name="T17" fmla="*/ 548463 h 4259"/>
                <a:gd name="T18" fmla="*/ 353012 w 2936"/>
                <a:gd name="T19" fmla="*/ 548463 h 4259"/>
                <a:gd name="T20" fmla="*/ 681252 w 2936"/>
                <a:gd name="T21" fmla="*/ 311639 h 4259"/>
                <a:gd name="T22" fmla="*/ 384247 w 2936"/>
                <a:gd name="T23" fmla="*/ 93384 h 4259"/>
                <a:gd name="T24" fmla="*/ 106900 w 2936"/>
                <a:gd name="T25" fmla="*/ 93384 h 4259"/>
                <a:gd name="T26" fmla="*/ 106900 w 2936"/>
                <a:gd name="T27" fmla="*/ 548463 h 42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36" h="4259">
                  <a:moveTo>
                    <a:pt x="397" y="4259"/>
                  </a:moveTo>
                  <a:cubicBezTo>
                    <a:pt x="0" y="4259"/>
                    <a:pt x="0" y="4259"/>
                    <a:pt x="0" y="42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2479" y="0"/>
                    <a:pt x="2936" y="393"/>
                    <a:pt x="2920" y="1183"/>
                  </a:cubicBezTo>
                  <a:cubicBezTo>
                    <a:pt x="2908" y="1966"/>
                    <a:pt x="2367" y="2371"/>
                    <a:pt x="1311" y="2389"/>
                  </a:cubicBezTo>
                  <a:cubicBezTo>
                    <a:pt x="397" y="2389"/>
                    <a:pt x="397" y="2389"/>
                    <a:pt x="397" y="2389"/>
                  </a:cubicBezTo>
                  <a:cubicBezTo>
                    <a:pt x="397" y="4259"/>
                    <a:pt x="397" y="4259"/>
                    <a:pt x="397" y="4259"/>
                  </a:cubicBezTo>
                  <a:close/>
                  <a:moveTo>
                    <a:pt x="397" y="2038"/>
                  </a:moveTo>
                  <a:cubicBezTo>
                    <a:pt x="1311" y="2038"/>
                    <a:pt x="1311" y="2038"/>
                    <a:pt x="1311" y="2038"/>
                  </a:cubicBezTo>
                  <a:cubicBezTo>
                    <a:pt x="2152" y="2071"/>
                    <a:pt x="2559" y="1774"/>
                    <a:pt x="2530" y="1158"/>
                  </a:cubicBezTo>
                  <a:cubicBezTo>
                    <a:pt x="2530" y="614"/>
                    <a:pt x="2166" y="347"/>
                    <a:pt x="1427" y="347"/>
                  </a:cubicBezTo>
                  <a:cubicBezTo>
                    <a:pt x="397" y="347"/>
                    <a:pt x="397" y="347"/>
                    <a:pt x="397" y="347"/>
                  </a:cubicBezTo>
                  <a:cubicBezTo>
                    <a:pt x="397" y="2038"/>
                    <a:pt x="397" y="2038"/>
                    <a:pt x="397" y="20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3"/>
            <p:cNvSpPr>
              <a:spLocks noEditPoints="1"/>
            </p:cNvSpPr>
            <p:nvPr/>
          </p:nvSpPr>
          <p:spPr bwMode="auto">
            <a:xfrm>
              <a:off x="4898569" y="586795"/>
              <a:ext cx="95445" cy="138656"/>
            </a:xfrm>
            <a:custGeom>
              <a:avLst/>
              <a:gdLst>
                <a:gd name="T0" fmla="*/ 104571 w 2935"/>
                <a:gd name="T1" fmla="*/ 1146175 h 4259"/>
                <a:gd name="T2" fmla="*/ 0 w 2935"/>
                <a:gd name="T3" fmla="*/ 1146175 h 4259"/>
                <a:gd name="T4" fmla="*/ 0 w 2935"/>
                <a:gd name="T5" fmla="*/ 0 h 4259"/>
                <a:gd name="T6" fmla="*/ 413714 w 2935"/>
                <a:gd name="T7" fmla="*/ 0 h 4259"/>
                <a:gd name="T8" fmla="*/ 784955 w 2935"/>
                <a:gd name="T9" fmla="*/ 318367 h 4259"/>
                <a:gd name="T10" fmla="*/ 352423 w 2935"/>
                <a:gd name="T11" fmla="*/ 642924 h 4259"/>
                <a:gd name="T12" fmla="*/ 104571 w 2935"/>
                <a:gd name="T13" fmla="*/ 642924 h 4259"/>
                <a:gd name="T14" fmla="*/ 104571 w 2935"/>
                <a:gd name="T15" fmla="*/ 1146175 h 4259"/>
                <a:gd name="T16" fmla="*/ 104571 w 2935"/>
                <a:gd name="T17" fmla="*/ 548463 h 4259"/>
                <a:gd name="T18" fmla="*/ 352423 w 2935"/>
                <a:gd name="T19" fmla="*/ 548463 h 4259"/>
                <a:gd name="T20" fmla="*/ 680384 w 2935"/>
                <a:gd name="T21" fmla="*/ 311639 h 4259"/>
                <a:gd name="T22" fmla="*/ 383606 w 2935"/>
                <a:gd name="T23" fmla="*/ 93384 h 4259"/>
                <a:gd name="T24" fmla="*/ 104571 w 2935"/>
                <a:gd name="T25" fmla="*/ 93384 h 4259"/>
                <a:gd name="T26" fmla="*/ 104571 w 2935"/>
                <a:gd name="T27" fmla="*/ 548463 h 42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935" h="4259">
                  <a:moveTo>
                    <a:pt x="389" y="4259"/>
                  </a:moveTo>
                  <a:cubicBezTo>
                    <a:pt x="0" y="4259"/>
                    <a:pt x="0" y="4259"/>
                    <a:pt x="0" y="42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39" y="0"/>
                    <a:pt x="1539" y="0"/>
                    <a:pt x="1539" y="0"/>
                  </a:cubicBezTo>
                  <a:cubicBezTo>
                    <a:pt x="2472" y="0"/>
                    <a:pt x="2935" y="393"/>
                    <a:pt x="2920" y="1183"/>
                  </a:cubicBezTo>
                  <a:cubicBezTo>
                    <a:pt x="2902" y="1966"/>
                    <a:pt x="2367" y="2371"/>
                    <a:pt x="1311" y="2389"/>
                  </a:cubicBezTo>
                  <a:cubicBezTo>
                    <a:pt x="389" y="2389"/>
                    <a:pt x="389" y="2389"/>
                    <a:pt x="389" y="2389"/>
                  </a:cubicBezTo>
                  <a:cubicBezTo>
                    <a:pt x="389" y="4259"/>
                    <a:pt x="389" y="4259"/>
                    <a:pt x="389" y="4259"/>
                  </a:cubicBezTo>
                  <a:close/>
                  <a:moveTo>
                    <a:pt x="389" y="2038"/>
                  </a:moveTo>
                  <a:cubicBezTo>
                    <a:pt x="1311" y="2038"/>
                    <a:pt x="1311" y="2038"/>
                    <a:pt x="1311" y="2038"/>
                  </a:cubicBezTo>
                  <a:cubicBezTo>
                    <a:pt x="2152" y="2071"/>
                    <a:pt x="2559" y="1774"/>
                    <a:pt x="2531" y="1158"/>
                  </a:cubicBezTo>
                  <a:cubicBezTo>
                    <a:pt x="2531" y="614"/>
                    <a:pt x="2159" y="347"/>
                    <a:pt x="1427" y="347"/>
                  </a:cubicBezTo>
                  <a:cubicBezTo>
                    <a:pt x="389" y="347"/>
                    <a:pt x="389" y="347"/>
                    <a:pt x="389" y="347"/>
                  </a:cubicBezTo>
                  <a:cubicBezTo>
                    <a:pt x="389" y="2038"/>
                    <a:pt x="389" y="2038"/>
                    <a:pt x="389" y="20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4"/>
            <p:cNvSpPr>
              <a:spLocks/>
            </p:cNvSpPr>
            <p:nvPr/>
          </p:nvSpPr>
          <p:spPr bwMode="auto">
            <a:xfrm>
              <a:off x="5003232" y="586795"/>
              <a:ext cx="100246" cy="138656"/>
            </a:xfrm>
            <a:custGeom>
              <a:avLst/>
              <a:gdLst>
                <a:gd name="T0" fmla="*/ 0 w 522"/>
                <a:gd name="T1" fmla="*/ 93663 h 722"/>
                <a:gd name="T2" fmla="*/ 0 w 522"/>
                <a:gd name="T3" fmla="*/ 0 h 722"/>
                <a:gd name="T4" fmla="*/ 828675 w 522"/>
                <a:gd name="T5" fmla="*/ 0 h 722"/>
                <a:gd name="T6" fmla="*/ 828675 w 522"/>
                <a:gd name="T7" fmla="*/ 93663 h 722"/>
                <a:gd name="T8" fmla="*/ 469900 w 522"/>
                <a:gd name="T9" fmla="*/ 93663 h 722"/>
                <a:gd name="T10" fmla="*/ 469900 w 522"/>
                <a:gd name="T11" fmla="*/ 1146175 h 722"/>
                <a:gd name="T12" fmla="*/ 360363 w 522"/>
                <a:gd name="T13" fmla="*/ 1146175 h 722"/>
                <a:gd name="T14" fmla="*/ 360363 w 522"/>
                <a:gd name="T15" fmla="*/ 93663 h 722"/>
                <a:gd name="T16" fmla="*/ 0 w 522"/>
                <a:gd name="T17" fmla="*/ 93663 h 722"/>
                <a:gd name="T18" fmla="*/ 0 w 522"/>
                <a:gd name="T19" fmla="*/ 93663 h 7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2" h="722">
                  <a:moveTo>
                    <a:pt x="0" y="59"/>
                  </a:moveTo>
                  <a:lnTo>
                    <a:pt x="0" y="0"/>
                  </a:lnTo>
                  <a:lnTo>
                    <a:pt x="522" y="0"/>
                  </a:lnTo>
                  <a:lnTo>
                    <a:pt x="522" y="59"/>
                  </a:lnTo>
                  <a:lnTo>
                    <a:pt x="296" y="59"/>
                  </a:lnTo>
                  <a:lnTo>
                    <a:pt x="296" y="722"/>
                  </a:lnTo>
                  <a:lnTo>
                    <a:pt x="227" y="722"/>
                  </a:lnTo>
                  <a:lnTo>
                    <a:pt x="227" y="59"/>
                  </a:ln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5"/>
            <p:cNvSpPr>
              <a:spLocks/>
            </p:cNvSpPr>
            <p:nvPr/>
          </p:nvSpPr>
          <p:spPr bwMode="auto">
            <a:xfrm>
              <a:off x="4040522" y="548386"/>
              <a:ext cx="161124" cy="295172"/>
            </a:xfrm>
            <a:custGeom>
              <a:avLst/>
              <a:gdLst>
                <a:gd name="T0" fmla="*/ 0 w 839"/>
                <a:gd name="T1" fmla="*/ 0 h 1537"/>
                <a:gd name="T2" fmla="*/ 0 w 839"/>
                <a:gd name="T3" fmla="*/ 2439988 h 1537"/>
                <a:gd name="T4" fmla="*/ 1331912 w 839"/>
                <a:gd name="T5" fmla="*/ 0 h 1537"/>
                <a:gd name="T6" fmla="*/ 0 w 839"/>
                <a:gd name="T7" fmla="*/ 0 h 1537"/>
                <a:gd name="T8" fmla="*/ 0 w 839"/>
                <a:gd name="T9" fmla="*/ 0 h 15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9" h="1537">
                  <a:moveTo>
                    <a:pt x="0" y="0"/>
                  </a:moveTo>
                  <a:lnTo>
                    <a:pt x="0" y="1537"/>
                  </a:lnTo>
                  <a:lnTo>
                    <a:pt x="83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66"/>
            <p:cNvSpPr>
              <a:spLocks/>
            </p:cNvSpPr>
            <p:nvPr/>
          </p:nvSpPr>
          <p:spPr bwMode="auto">
            <a:xfrm>
              <a:off x="4112346" y="569511"/>
              <a:ext cx="230259" cy="274047"/>
            </a:xfrm>
            <a:custGeom>
              <a:avLst/>
              <a:gdLst>
                <a:gd name="T0" fmla="*/ 1108075 w 1199"/>
                <a:gd name="T1" fmla="*/ 0 h 1427"/>
                <a:gd name="T2" fmla="*/ 739775 w 1199"/>
                <a:gd name="T3" fmla="*/ 660400 h 1427"/>
                <a:gd name="T4" fmla="*/ 1039812 w 1199"/>
                <a:gd name="T5" fmla="*/ 1074738 h 1427"/>
                <a:gd name="T6" fmla="*/ 428625 w 1199"/>
                <a:gd name="T7" fmla="*/ 1252538 h 1427"/>
                <a:gd name="T8" fmla="*/ 0 w 1199"/>
                <a:gd name="T9" fmla="*/ 2016125 h 1427"/>
                <a:gd name="T10" fmla="*/ 842962 w 1199"/>
                <a:gd name="T11" fmla="*/ 1717675 h 1427"/>
                <a:gd name="T12" fmla="*/ 1228725 w 1199"/>
                <a:gd name="T13" fmla="*/ 2265363 h 1427"/>
                <a:gd name="T14" fmla="*/ 1158875 w 1199"/>
                <a:gd name="T15" fmla="*/ 1616075 h 1427"/>
                <a:gd name="T16" fmla="*/ 1903412 w 1199"/>
                <a:gd name="T17" fmla="*/ 1362075 h 1427"/>
                <a:gd name="T18" fmla="*/ 1108075 w 1199"/>
                <a:gd name="T19" fmla="*/ 0 h 1427"/>
                <a:gd name="T20" fmla="*/ 1108075 w 1199"/>
                <a:gd name="T21" fmla="*/ 0 h 14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99" h="1427">
                  <a:moveTo>
                    <a:pt x="698" y="0"/>
                  </a:moveTo>
                  <a:lnTo>
                    <a:pt x="466" y="416"/>
                  </a:lnTo>
                  <a:lnTo>
                    <a:pt x="655" y="677"/>
                  </a:lnTo>
                  <a:lnTo>
                    <a:pt x="270" y="789"/>
                  </a:lnTo>
                  <a:lnTo>
                    <a:pt x="0" y="1270"/>
                  </a:lnTo>
                  <a:lnTo>
                    <a:pt x="531" y="1082"/>
                  </a:lnTo>
                  <a:lnTo>
                    <a:pt x="774" y="1427"/>
                  </a:lnTo>
                  <a:lnTo>
                    <a:pt x="730" y="1018"/>
                  </a:lnTo>
                  <a:lnTo>
                    <a:pt x="1199" y="858"/>
                  </a:lnTo>
                  <a:lnTo>
                    <a:pt x="6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27984" y="1619955"/>
            <a:ext cx="4790387" cy="1096844"/>
            <a:chOff x="4427984" y="1619955"/>
            <a:chExt cx="4790387" cy="1096844"/>
          </a:xfrm>
        </p:grpSpPr>
        <p:grpSp>
          <p:nvGrpSpPr>
            <p:cNvPr id="2" name="组合 1"/>
            <p:cNvGrpSpPr/>
            <p:nvPr/>
          </p:nvGrpSpPr>
          <p:grpSpPr>
            <a:xfrm>
              <a:off x="4526280" y="1619955"/>
              <a:ext cx="4617720" cy="1096844"/>
              <a:chOff x="4526280" y="1619955"/>
              <a:chExt cx="4617720" cy="109684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748464" y="1758951"/>
                <a:ext cx="395536" cy="813594"/>
              </a:xfrm>
              <a:custGeom>
                <a:avLst/>
                <a:gdLst/>
                <a:ahLst/>
                <a:cxnLst/>
                <a:rect l="l" t="t" r="r" b="b"/>
                <a:pathLst>
                  <a:path w="395536" h="792881">
                    <a:moveTo>
                      <a:pt x="41761" y="0"/>
                    </a:moveTo>
                    <a:lnTo>
                      <a:pt x="395536" y="0"/>
                    </a:lnTo>
                    <a:lnTo>
                      <a:pt x="395536" y="792881"/>
                    </a:lnTo>
                    <a:lnTo>
                      <a:pt x="41761" y="792881"/>
                    </a:lnTo>
                    <a:cubicBezTo>
                      <a:pt x="18697" y="792881"/>
                      <a:pt x="0" y="774184"/>
                      <a:pt x="0" y="751120"/>
                    </a:cubicBezTo>
                    <a:lnTo>
                      <a:pt x="0" y="41761"/>
                    </a:lnTo>
                    <a:cubicBezTo>
                      <a:pt x="0" y="18697"/>
                      <a:pt x="18697" y="0"/>
                      <a:pt x="41761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757172" y="2395751"/>
                <a:ext cx="188384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*************************特制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526280" y="2168377"/>
                <a:ext cx="4055918" cy="21964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272335" y="2147321"/>
                <a:ext cx="335220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200" spc="14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适用于商务演示</a:t>
                </a:r>
                <a:r>
                  <a:rPr lang="en-US" altLang="zh-CN" sz="1200" spc="14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\</a:t>
                </a:r>
                <a:r>
                  <a:rPr lang="zh-CN" altLang="en-US" sz="1200" spc="14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项目汇报</a:t>
                </a:r>
                <a:r>
                  <a:rPr lang="en-US" altLang="zh-CN" sz="1200" spc="14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\</a:t>
                </a:r>
                <a:r>
                  <a:rPr lang="zh-CN" altLang="en-US" sz="1200" spc="14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成果展示</a:t>
                </a:r>
                <a:r>
                  <a:rPr lang="en-US" altLang="zh-CN" sz="1200" spc="14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\</a:t>
                </a:r>
                <a:r>
                  <a:rPr lang="zh-CN" altLang="en-US" sz="1200" spc="14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培训</a:t>
                </a: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8774752" y="1619955"/>
                <a:ext cx="0" cy="109684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/>
            <p:cNvSpPr txBox="1"/>
            <p:nvPr/>
          </p:nvSpPr>
          <p:spPr>
            <a:xfrm>
              <a:off x="4427984" y="1660188"/>
              <a:ext cx="47903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zh-CN" altLang="en-US" sz="3200" b="1" spc="120" dirty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方正正大黑简体" pitchFamily="2" charset="-122"/>
                  <a:ea typeface="方正正大黑简体" pitchFamily="2" charset="-122"/>
                </a:rPr>
                <a:t>谢谢观看  </a:t>
              </a:r>
              <a:r>
                <a:rPr lang="en-US" altLang="zh-CN" sz="2400" b="1" spc="120" dirty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方正正大黑简体" pitchFamily="2" charset="-122"/>
                  <a:ea typeface="方正正大黑简体" pitchFamily="2" charset="-122"/>
                </a:rPr>
                <a:t>Thank you</a:t>
              </a:r>
              <a:endParaRPr lang="zh-CN" altLang="en-US" sz="2400" b="1" spc="12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正大黑简体" pitchFamily="2" charset="-122"/>
                <a:ea typeface="方正正大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847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83568" y="129189"/>
            <a:ext cx="885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前 言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1498928" y="1807419"/>
            <a:ext cx="6673472" cy="2677656"/>
          </a:xfrm>
          <a:prstGeom prst="rect">
            <a:avLst/>
          </a:prstGeom>
          <a:noFill/>
          <a:ln w="19050">
            <a:noFill/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感谢您购买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作品！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、本素材由设计师创作，版权受国家法律保护，仅授权购买者本人使用，为了您个人和创作者的利益，请勿复制、传播、销售，否则将承担法律责任。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、为达到理想效果，本素材中可能采用了一些特殊字体，如方正字库。如您在打开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文件时被提醒安装字体，请到相关网站下载，并解压到电脑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C:\WINDOWS\Fonts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路径下并重启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软件。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、为实现最方便修改，推荐您使用最新的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版本如：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PowerPoint2007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制作的专业化要求越来越高，推荐学习一些专业</a:t>
            </a: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教程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、在使用本产品过程中，如有问题，欢迎联系客服</a:t>
            </a:r>
          </a:p>
        </p:txBody>
      </p:sp>
      <p:sp>
        <p:nvSpPr>
          <p:cNvPr id="28" name="矩形 27"/>
          <p:cNvSpPr/>
          <p:nvPr/>
        </p:nvSpPr>
        <p:spPr>
          <a:xfrm>
            <a:off x="1498928" y="1281212"/>
            <a:ext cx="5615437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素材设计资源</a:t>
            </a:r>
            <a:r>
              <a:rPr lang="en-US" altLang="zh-CN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尽享尽有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612900" y="1763738"/>
            <a:ext cx="63119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67744" y="1221059"/>
            <a:ext cx="4608512" cy="507656"/>
            <a:chOff x="2123728" y="1923678"/>
            <a:chExt cx="4608512" cy="507656"/>
          </a:xfrm>
        </p:grpSpPr>
        <p:sp>
          <p:nvSpPr>
            <p:cNvPr id="3" name="圆角矩形 2"/>
            <p:cNvSpPr/>
            <p:nvPr/>
          </p:nvSpPr>
          <p:spPr>
            <a:xfrm>
              <a:off x="2123728" y="1923678"/>
              <a:ext cx="4608512" cy="50765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123728" y="1923678"/>
              <a:ext cx="711696" cy="507656"/>
            </a:xfrm>
            <a:prstGeom prst="round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735816" y="2087506"/>
              <a:ext cx="180000" cy="180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184846" y="1981199"/>
              <a:ext cx="4486275" cy="390525"/>
            </a:xfrm>
            <a:prstGeom prst="roundRect">
              <a:avLst/>
            </a:prstGeom>
            <a:noFill/>
            <a:ln w="6350">
              <a:gradFill flip="none" rotWithShape="1">
                <a:gsLst>
                  <a:gs pos="14000">
                    <a:srgbClr val="FF0000"/>
                  </a:gs>
                  <a:gs pos="16000">
                    <a:srgbClr val="5C0000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290515" y="1957729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76779" y="2003895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67744" y="1941139"/>
            <a:ext cx="4608512" cy="507656"/>
            <a:chOff x="2123728" y="2643758"/>
            <a:chExt cx="4608512" cy="507656"/>
          </a:xfrm>
        </p:grpSpPr>
        <p:sp>
          <p:nvSpPr>
            <p:cNvPr id="10" name="圆角矩形 9"/>
            <p:cNvSpPr/>
            <p:nvPr/>
          </p:nvSpPr>
          <p:spPr>
            <a:xfrm>
              <a:off x="2123728" y="2643758"/>
              <a:ext cx="4608512" cy="507656"/>
            </a:xfrm>
            <a:prstGeom prst="round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123728" y="2643758"/>
              <a:ext cx="711696" cy="50765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35816" y="2807586"/>
              <a:ext cx="180000" cy="180000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190749" y="2702324"/>
              <a:ext cx="4486275" cy="390525"/>
            </a:xfrm>
            <a:prstGeom prst="roundRect">
              <a:avLst/>
            </a:prstGeom>
            <a:noFill/>
            <a:ln w="6350">
              <a:gradFill flip="none" rotWithShape="1">
                <a:gsLst>
                  <a:gs pos="90000">
                    <a:srgbClr val="5C0000"/>
                  </a:gs>
                  <a:gs pos="86000">
                    <a:srgbClr val="FF0000"/>
                  </a:gs>
                </a:gsLst>
                <a:lin ang="108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90515" y="2666753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76779" y="271292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67744" y="2661219"/>
            <a:ext cx="4608512" cy="507656"/>
            <a:chOff x="2123728" y="3363838"/>
            <a:chExt cx="4608512" cy="507656"/>
          </a:xfrm>
        </p:grpSpPr>
        <p:sp>
          <p:nvSpPr>
            <p:cNvPr id="17" name="圆角矩形 16"/>
            <p:cNvSpPr/>
            <p:nvPr/>
          </p:nvSpPr>
          <p:spPr>
            <a:xfrm>
              <a:off x="2123728" y="3363838"/>
              <a:ext cx="4608512" cy="50765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123728" y="3363838"/>
              <a:ext cx="711696" cy="507656"/>
            </a:xfrm>
            <a:prstGeom prst="round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729913" y="3522247"/>
              <a:ext cx="180000" cy="180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2184846" y="3415940"/>
              <a:ext cx="4486275" cy="390525"/>
            </a:xfrm>
            <a:prstGeom prst="roundRect">
              <a:avLst/>
            </a:prstGeom>
            <a:noFill/>
            <a:ln w="6350">
              <a:gradFill flip="none" rotWithShape="1">
                <a:gsLst>
                  <a:gs pos="14000">
                    <a:srgbClr val="FF0000"/>
                  </a:gs>
                  <a:gs pos="16000">
                    <a:srgbClr val="5C0000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90515" y="3392470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76779" y="343863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67744" y="3381299"/>
            <a:ext cx="4608512" cy="507656"/>
            <a:chOff x="2123728" y="4083918"/>
            <a:chExt cx="4608512" cy="507656"/>
          </a:xfrm>
        </p:grpSpPr>
        <p:sp>
          <p:nvSpPr>
            <p:cNvPr id="24" name="圆角矩形 23"/>
            <p:cNvSpPr/>
            <p:nvPr/>
          </p:nvSpPr>
          <p:spPr>
            <a:xfrm>
              <a:off x="2123728" y="4083918"/>
              <a:ext cx="4608512" cy="507656"/>
            </a:xfrm>
            <a:prstGeom prst="round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2123728" y="4083918"/>
              <a:ext cx="711696" cy="50765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735816" y="4247745"/>
              <a:ext cx="180000" cy="180000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190749" y="4142483"/>
              <a:ext cx="4486275" cy="390525"/>
            </a:xfrm>
            <a:prstGeom prst="roundRect">
              <a:avLst/>
            </a:prstGeom>
            <a:noFill/>
            <a:ln w="6350">
              <a:gradFill flip="none" rotWithShape="1">
                <a:gsLst>
                  <a:gs pos="90000">
                    <a:srgbClr val="5C0000"/>
                  </a:gs>
                  <a:gs pos="86000">
                    <a:srgbClr val="FF0000"/>
                  </a:gs>
                </a:gsLst>
                <a:lin ang="108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290515" y="4106912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476779" y="415307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83568" y="129189"/>
            <a:ext cx="885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404990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8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8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8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8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0" accel="10000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0" accel="10000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6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6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6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6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4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" accel="10000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" accel="10000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6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2918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过渡页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67744" y="1221059"/>
            <a:ext cx="4608512" cy="507656"/>
            <a:chOff x="2123728" y="1923678"/>
            <a:chExt cx="4608512" cy="507656"/>
          </a:xfrm>
        </p:grpSpPr>
        <p:sp>
          <p:nvSpPr>
            <p:cNvPr id="5" name="圆角矩形 4"/>
            <p:cNvSpPr/>
            <p:nvPr/>
          </p:nvSpPr>
          <p:spPr>
            <a:xfrm>
              <a:off x="2123728" y="1923678"/>
              <a:ext cx="4608512" cy="50765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123728" y="1923678"/>
              <a:ext cx="711696" cy="507656"/>
            </a:xfrm>
            <a:prstGeom prst="round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735816" y="2087506"/>
              <a:ext cx="180000" cy="180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184846" y="1981199"/>
              <a:ext cx="4486275" cy="390525"/>
            </a:xfrm>
            <a:prstGeom prst="roundRect">
              <a:avLst/>
            </a:prstGeom>
            <a:noFill/>
            <a:ln w="6350">
              <a:gradFill flip="none" rotWithShape="1">
                <a:gsLst>
                  <a:gs pos="14000">
                    <a:srgbClr val="FF0000"/>
                  </a:gs>
                  <a:gs pos="16000">
                    <a:srgbClr val="5C0000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90515" y="1957729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76779" y="2003895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67744" y="1941139"/>
            <a:ext cx="4608512" cy="507656"/>
            <a:chOff x="2123728" y="2643758"/>
            <a:chExt cx="4608512" cy="507656"/>
          </a:xfrm>
        </p:grpSpPr>
        <p:sp>
          <p:nvSpPr>
            <p:cNvPr id="12" name="圆角矩形 11"/>
            <p:cNvSpPr/>
            <p:nvPr/>
          </p:nvSpPr>
          <p:spPr>
            <a:xfrm>
              <a:off x="2123728" y="2643758"/>
              <a:ext cx="4608512" cy="507656"/>
            </a:xfrm>
            <a:prstGeom prst="round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123728" y="2643758"/>
              <a:ext cx="711696" cy="50765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735816" y="2807586"/>
              <a:ext cx="180000" cy="180000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190749" y="2702324"/>
              <a:ext cx="4486275" cy="390525"/>
            </a:xfrm>
            <a:prstGeom prst="roundRect">
              <a:avLst/>
            </a:prstGeom>
            <a:noFill/>
            <a:ln w="6350">
              <a:gradFill flip="none" rotWithShape="1">
                <a:gsLst>
                  <a:gs pos="90000">
                    <a:srgbClr val="5C0000"/>
                  </a:gs>
                  <a:gs pos="86000">
                    <a:srgbClr val="FF0000"/>
                  </a:gs>
                </a:gsLst>
                <a:lin ang="108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90515" y="2666753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76779" y="2712920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67744" y="2661219"/>
            <a:ext cx="4608512" cy="507656"/>
            <a:chOff x="2123728" y="3363838"/>
            <a:chExt cx="4608512" cy="507656"/>
          </a:xfrm>
        </p:grpSpPr>
        <p:sp>
          <p:nvSpPr>
            <p:cNvPr id="19" name="圆角矩形 18"/>
            <p:cNvSpPr/>
            <p:nvPr/>
          </p:nvSpPr>
          <p:spPr>
            <a:xfrm>
              <a:off x="2123728" y="3363838"/>
              <a:ext cx="4608512" cy="50765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2123728" y="3363838"/>
              <a:ext cx="711696" cy="507656"/>
            </a:xfrm>
            <a:prstGeom prst="round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29913" y="3522247"/>
              <a:ext cx="180000" cy="180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184846" y="3415940"/>
              <a:ext cx="4486275" cy="390525"/>
            </a:xfrm>
            <a:prstGeom prst="roundRect">
              <a:avLst/>
            </a:prstGeom>
            <a:noFill/>
            <a:ln w="6350">
              <a:gradFill flip="none" rotWithShape="1">
                <a:gsLst>
                  <a:gs pos="14000">
                    <a:srgbClr val="FF0000"/>
                  </a:gs>
                  <a:gs pos="16000">
                    <a:srgbClr val="5C0000"/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90515" y="3392470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476779" y="3438636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67744" y="3381299"/>
            <a:ext cx="4608512" cy="507656"/>
            <a:chOff x="2123728" y="4083918"/>
            <a:chExt cx="4608512" cy="507656"/>
          </a:xfrm>
        </p:grpSpPr>
        <p:sp>
          <p:nvSpPr>
            <p:cNvPr id="26" name="圆角矩形 25"/>
            <p:cNvSpPr/>
            <p:nvPr/>
          </p:nvSpPr>
          <p:spPr>
            <a:xfrm>
              <a:off x="2123728" y="4083918"/>
              <a:ext cx="4608512" cy="507656"/>
            </a:xfrm>
            <a:prstGeom prst="roundRect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123728" y="4083918"/>
              <a:ext cx="711696" cy="50765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735816" y="4247745"/>
              <a:ext cx="180000" cy="180000"/>
            </a:xfrm>
            <a:prstGeom prst="ellipse">
              <a:avLst/>
            </a:prstGeom>
            <a:solidFill>
              <a:srgbClr val="A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2190749" y="4142483"/>
              <a:ext cx="4486275" cy="390525"/>
            </a:xfrm>
            <a:prstGeom prst="roundRect">
              <a:avLst/>
            </a:prstGeom>
            <a:noFill/>
            <a:ln w="6350">
              <a:gradFill flip="none" rotWithShape="1">
                <a:gsLst>
                  <a:gs pos="90000">
                    <a:srgbClr val="5C0000"/>
                  </a:gs>
                  <a:gs pos="86000">
                    <a:srgbClr val="FF0000"/>
                  </a:gs>
                </a:gsLst>
                <a:lin ang="108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290515" y="4106912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76779" y="415307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点击这里添加标题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037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5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6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decel="5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accel="5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decel="5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accel="5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5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decel="50000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accel="50000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50" decel="50000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accel="50000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5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decel="50000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accel="50000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decel="50000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accel="50000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-4.13037E-6 L 0 0.17918 " pathEditMode="relative" rAng="0" ptsTypes="AA">
                                      <p:cBhvr>
                                        <p:cTn id="40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2181715" y="1708248"/>
            <a:ext cx="4766549" cy="2591694"/>
          </a:xfrm>
          <a:custGeom>
            <a:avLst/>
            <a:gdLst>
              <a:gd name="connsiteX0" fmla="*/ 0 w 4752528"/>
              <a:gd name="connsiteY0" fmla="*/ 0 h 2914347"/>
              <a:gd name="connsiteX1" fmla="*/ 4752528 w 4752528"/>
              <a:gd name="connsiteY1" fmla="*/ 0 h 2914347"/>
              <a:gd name="connsiteX2" fmla="*/ 4752528 w 4752528"/>
              <a:gd name="connsiteY2" fmla="*/ 2914347 h 2914347"/>
              <a:gd name="connsiteX3" fmla="*/ 0 w 4752528"/>
              <a:gd name="connsiteY3" fmla="*/ 2914347 h 2914347"/>
              <a:gd name="connsiteX4" fmla="*/ 0 w 4752528"/>
              <a:gd name="connsiteY4" fmla="*/ 0 h 2914347"/>
              <a:gd name="connsiteX0" fmla="*/ 0 w 4752528"/>
              <a:gd name="connsiteY0" fmla="*/ 0 h 2914347"/>
              <a:gd name="connsiteX1" fmla="*/ 1704528 w 4752528"/>
              <a:gd name="connsiteY1" fmla="*/ 1924050 h 2914347"/>
              <a:gd name="connsiteX2" fmla="*/ 4752528 w 4752528"/>
              <a:gd name="connsiteY2" fmla="*/ 2914347 h 2914347"/>
              <a:gd name="connsiteX3" fmla="*/ 0 w 4752528"/>
              <a:gd name="connsiteY3" fmla="*/ 2914347 h 2914347"/>
              <a:gd name="connsiteX4" fmla="*/ 0 w 4752528"/>
              <a:gd name="connsiteY4" fmla="*/ 0 h 2914347"/>
              <a:gd name="connsiteX0" fmla="*/ 190500 w 4752528"/>
              <a:gd name="connsiteY0" fmla="*/ 0 h 1428447"/>
              <a:gd name="connsiteX1" fmla="*/ 1704528 w 4752528"/>
              <a:gd name="connsiteY1" fmla="*/ 438150 h 1428447"/>
              <a:gd name="connsiteX2" fmla="*/ 4752528 w 4752528"/>
              <a:gd name="connsiteY2" fmla="*/ 1428447 h 1428447"/>
              <a:gd name="connsiteX3" fmla="*/ 0 w 4752528"/>
              <a:gd name="connsiteY3" fmla="*/ 1428447 h 1428447"/>
              <a:gd name="connsiteX4" fmla="*/ 190500 w 4752528"/>
              <a:gd name="connsiteY4" fmla="*/ 0 h 1428447"/>
              <a:gd name="connsiteX0" fmla="*/ 19050 w 4752528"/>
              <a:gd name="connsiteY0" fmla="*/ 0 h 2514297"/>
              <a:gd name="connsiteX1" fmla="*/ 1704528 w 4752528"/>
              <a:gd name="connsiteY1" fmla="*/ 1524000 h 2514297"/>
              <a:gd name="connsiteX2" fmla="*/ 4752528 w 4752528"/>
              <a:gd name="connsiteY2" fmla="*/ 2514297 h 2514297"/>
              <a:gd name="connsiteX3" fmla="*/ 0 w 4752528"/>
              <a:gd name="connsiteY3" fmla="*/ 2514297 h 2514297"/>
              <a:gd name="connsiteX4" fmla="*/ 19050 w 4752528"/>
              <a:gd name="connsiteY4" fmla="*/ 0 h 2514297"/>
              <a:gd name="connsiteX0" fmla="*/ 19050 w 4752528"/>
              <a:gd name="connsiteY0" fmla="*/ 0 h 2514297"/>
              <a:gd name="connsiteX1" fmla="*/ 1856928 w 4752528"/>
              <a:gd name="connsiteY1" fmla="*/ 1428750 h 2514297"/>
              <a:gd name="connsiteX2" fmla="*/ 4752528 w 4752528"/>
              <a:gd name="connsiteY2" fmla="*/ 2514297 h 2514297"/>
              <a:gd name="connsiteX3" fmla="*/ 0 w 4752528"/>
              <a:gd name="connsiteY3" fmla="*/ 2514297 h 2514297"/>
              <a:gd name="connsiteX4" fmla="*/ 19050 w 4752528"/>
              <a:gd name="connsiteY4" fmla="*/ 0 h 2514297"/>
              <a:gd name="connsiteX0" fmla="*/ 19050 w 4752528"/>
              <a:gd name="connsiteY0" fmla="*/ 0 h 2514297"/>
              <a:gd name="connsiteX1" fmla="*/ 1856928 w 4752528"/>
              <a:gd name="connsiteY1" fmla="*/ 1428750 h 2514297"/>
              <a:gd name="connsiteX2" fmla="*/ 2921411 w 4752528"/>
              <a:gd name="connsiteY2" fmla="*/ 1848744 h 2514297"/>
              <a:gd name="connsiteX3" fmla="*/ 4752528 w 4752528"/>
              <a:gd name="connsiteY3" fmla="*/ 2514297 h 2514297"/>
              <a:gd name="connsiteX4" fmla="*/ 0 w 4752528"/>
              <a:gd name="connsiteY4" fmla="*/ 2514297 h 2514297"/>
              <a:gd name="connsiteX5" fmla="*/ 19050 w 4752528"/>
              <a:gd name="connsiteY5" fmla="*/ 0 h 2514297"/>
              <a:gd name="connsiteX0" fmla="*/ 19050 w 4752528"/>
              <a:gd name="connsiteY0" fmla="*/ 0 h 2514297"/>
              <a:gd name="connsiteX1" fmla="*/ 1856928 w 4752528"/>
              <a:gd name="connsiteY1" fmla="*/ 1428750 h 2514297"/>
              <a:gd name="connsiteX2" fmla="*/ 2749961 w 4752528"/>
              <a:gd name="connsiteY2" fmla="*/ 762894 h 2514297"/>
              <a:gd name="connsiteX3" fmla="*/ 4752528 w 4752528"/>
              <a:gd name="connsiteY3" fmla="*/ 2514297 h 2514297"/>
              <a:gd name="connsiteX4" fmla="*/ 0 w 4752528"/>
              <a:gd name="connsiteY4" fmla="*/ 2514297 h 2514297"/>
              <a:gd name="connsiteX5" fmla="*/ 19050 w 4752528"/>
              <a:gd name="connsiteY5" fmla="*/ 0 h 2514297"/>
              <a:gd name="connsiteX0" fmla="*/ 19050 w 4752528"/>
              <a:gd name="connsiteY0" fmla="*/ 0 h 2514297"/>
              <a:gd name="connsiteX1" fmla="*/ 1856928 w 4752528"/>
              <a:gd name="connsiteY1" fmla="*/ 1428750 h 2514297"/>
              <a:gd name="connsiteX2" fmla="*/ 2749961 w 4752528"/>
              <a:gd name="connsiteY2" fmla="*/ 762894 h 2514297"/>
              <a:gd name="connsiteX3" fmla="*/ 4752528 w 4752528"/>
              <a:gd name="connsiteY3" fmla="*/ 2514297 h 2514297"/>
              <a:gd name="connsiteX4" fmla="*/ 4731161 w 4752528"/>
              <a:gd name="connsiteY4" fmla="*/ 2496444 h 2514297"/>
              <a:gd name="connsiteX5" fmla="*/ 0 w 4752528"/>
              <a:gd name="connsiteY5" fmla="*/ 2514297 h 2514297"/>
              <a:gd name="connsiteX6" fmla="*/ 19050 w 4752528"/>
              <a:gd name="connsiteY6" fmla="*/ 0 h 2514297"/>
              <a:gd name="connsiteX0" fmla="*/ 19050 w 4752528"/>
              <a:gd name="connsiteY0" fmla="*/ 0 h 2553594"/>
              <a:gd name="connsiteX1" fmla="*/ 1856928 w 4752528"/>
              <a:gd name="connsiteY1" fmla="*/ 1428750 h 2553594"/>
              <a:gd name="connsiteX2" fmla="*/ 2749961 w 4752528"/>
              <a:gd name="connsiteY2" fmla="*/ 762894 h 2553594"/>
              <a:gd name="connsiteX3" fmla="*/ 4752528 w 4752528"/>
              <a:gd name="connsiteY3" fmla="*/ 2514297 h 2553594"/>
              <a:gd name="connsiteX4" fmla="*/ 4693061 w 4752528"/>
              <a:gd name="connsiteY4" fmla="*/ 2553594 h 2553594"/>
              <a:gd name="connsiteX5" fmla="*/ 0 w 4752528"/>
              <a:gd name="connsiteY5" fmla="*/ 2514297 h 2553594"/>
              <a:gd name="connsiteX6" fmla="*/ 19050 w 4752528"/>
              <a:gd name="connsiteY6" fmla="*/ 0 h 2553594"/>
              <a:gd name="connsiteX0" fmla="*/ 19050 w 4752528"/>
              <a:gd name="connsiteY0" fmla="*/ 0 h 2553594"/>
              <a:gd name="connsiteX1" fmla="*/ 1856928 w 4752528"/>
              <a:gd name="connsiteY1" fmla="*/ 1428750 h 2553594"/>
              <a:gd name="connsiteX2" fmla="*/ 2749961 w 4752528"/>
              <a:gd name="connsiteY2" fmla="*/ 762894 h 2553594"/>
              <a:gd name="connsiteX3" fmla="*/ 4752528 w 4752528"/>
              <a:gd name="connsiteY3" fmla="*/ 2323797 h 2553594"/>
              <a:gd name="connsiteX4" fmla="*/ 4693061 w 4752528"/>
              <a:gd name="connsiteY4" fmla="*/ 2553594 h 2553594"/>
              <a:gd name="connsiteX5" fmla="*/ 0 w 4752528"/>
              <a:gd name="connsiteY5" fmla="*/ 2514297 h 2553594"/>
              <a:gd name="connsiteX6" fmla="*/ 19050 w 4752528"/>
              <a:gd name="connsiteY6" fmla="*/ 0 h 2553594"/>
              <a:gd name="connsiteX0" fmla="*/ 19050 w 4752528"/>
              <a:gd name="connsiteY0" fmla="*/ 0 h 2553594"/>
              <a:gd name="connsiteX1" fmla="*/ 1856928 w 4752528"/>
              <a:gd name="connsiteY1" fmla="*/ 1428750 h 2553594"/>
              <a:gd name="connsiteX2" fmla="*/ 2749961 w 4752528"/>
              <a:gd name="connsiteY2" fmla="*/ 762894 h 2553594"/>
              <a:gd name="connsiteX3" fmla="*/ 4752528 w 4752528"/>
              <a:gd name="connsiteY3" fmla="*/ 2323797 h 2553594"/>
              <a:gd name="connsiteX4" fmla="*/ 4750211 w 4752528"/>
              <a:gd name="connsiteY4" fmla="*/ 2553594 h 2553594"/>
              <a:gd name="connsiteX5" fmla="*/ 0 w 4752528"/>
              <a:gd name="connsiteY5" fmla="*/ 2514297 h 2553594"/>
              <a:gd name="connsiteX6" fmla="*/ 19050 w 4752528"/>
              <a:gd name="connsiteY6" fmla="*/ 0 h 2553594"/>
              <a:gd name="connsiteX0" fmla="*/ 0 w 4762053"/>
              <a:gd name="connsiteY0" fmla="*/ 0 h 2563119"/>
              <a:gd name="connsiteX1" fmla="*/ 1866453 w 4762053"/>
              <a:gd name="connsiteY1" fmla="*/ 1438275 h 2563119"/>
              <a:gd name="connsiteX2" fmla="*/ 2759486 w 4762053"/>
              <a:gd name="connsiteY2" fmla="*/ 772419 h 2563119"/>
              <a:gd name="connsiteX3" fmla="*/ 4762053 w 4762053"/>
              <a:gd name="connsiteY3" fmla="*/ 2333322 h 2563119"/>
              <a:gd name="connsiteX4" fmla="*/ 4759736 w 4762053"/>
              <a:gd name="connsiteY4" fmla="*/ 2563119 h 2563119"/>
              <a:gd name="connsiteX5" fmla="*/ 9525 w 4762053"/>
              <a:gd name="connsiteY5" fmla="*/ 2523822 h 2563119"/>
              <a:gd name="connsiteX6" fmla="*/ 0 w 4762053"/>
              <a:gd name="connsiteY6" fmla="*/ 0 h 2563119"/>
              <a:gd name="connsiteX0" fmla="*/ 0 w 4762053"/>
              <a:gd name="connsiteY0" fmla="*/ 0 h 2591694"/>
              <a:gd name="connsiteX1" fmla="*/ 1866453 w 4762053"/>
              <a:gd name="connsiteY1" fmla="*/ 1466850 h 2591694"/>
              <a:gd name="connsiteX2" fmla="*/ 2759486 w 4762053"/>
              <a:gd name="connsiteY2" fmla="*/ 800994 h 2591694"/>
              <a:gd name="connsiteX3" fmla="*/ 4762053 w 4762053"/>
              <a:gd name="connsiteY3" fmla="*/ 2361897 h 2591694"/>
              <a:gd name="connsiteX4" fmla="*/ 4759736 w 4762053"/>
              <a:gd name="connsiteY4" fmla="*/ 2591694 h 2591694"/>
              <a:gd name="connsiteX5" fmla="*/ 9525 w 4762053"/>
              <a:gd name="connsiteY5" fmla="*/ 2552397 h 2591694"/>
              <a:gd name="connsiteX6" fmla="*/ 0 w 4762053"/>
              <a:gd name="connsiteY6" fmla="*/ 0 h 2591694"/>
              <a:gd name="connsiteX0" fmla="*/ 0 w 4762053"/>
              <a:gd name="connsiteY0" fmla="*/ 0 h 2591694"/>
              <a:gd name="connsiteX1" fmla="*/ 1866453 w 4762053"/>
              <a:gd name="connsiteY1" fmla="*/ 1466850 h 2591694"/>
              <a:gd name="connsiteX2" fmla="*/ 2759486 w 4762053"/>
              <a:gd name="connsiteY2" fmla="*/ 800994 h 2591694"/>
              <a:gd name="connsiteX3" fmla="*/ 4762053 w 4762053"/>
              <a:gd name="connsiteY3" fmla="*/ 2361897 h 2591694"/>
              <a:gd name="connsiteX4" fmla="*/ 4759736 w 4762053"/>
              <a:gd name="connsiteY4" fmla="*/ 2591694 h 2591694"/>
              <a:gd name="connsiteX5" fmla="*/ 38100 w 4762053"/>
              <a:gd name="connsiteY5" fmla="*/ 2561922 h 2591694"/>
              <a:gd name="connsiteX6" fmla="*/ 0 w 4762053"/>
              <a:gd name="connsiteY6" fmla="*/ 0 h 2591694"/>
              <a:gd name="connsiteX0" fmla="*/ 0 w 4762053"/>
              <a:gd name="connsiteY0" fmla="*/ 0 h 2591694"/>
              <a:gd name="connsiteX1" fmla="*/ 1866453 w 4762053"/>
              <a:gd name="connsiteY1" fmla="*/ 1466850 h 2591694"/>
              <a:gd name="connsiteX2" fmla="*/ 2759486 w 4762053"/>
              <a:gd name="connsiteY2" fmla="*/ 800994 h 2591694"/>
              <a:gd name="connsiteX3" fmla="*/ 4762053 w 4762053"/>
              <a:gd name="connsiteY3" fmla="*/ 2361897 h 2591694"/>
              <a:gd name="connsiteX4" fmla="*/ 4759736 w 4762053"/>
              <a:gd name="connsiteY4" fmla="*/ 2591694 h 2591694"/>
              <a:gd name="connsiteX5" fmla="*/ 19050 w 4762053"/>
              <a:gd name="connsiteY5" fmla="*/ 2542872 h 2591694"/>
              <a:gd name="connsiteX6" fmla="*/ 0 w 4762053"/>
              <a:gd name="connsiteY6" fmla="*/ 0 h 2591694"/>
              <a:gd name="connsiteX0" fmla="*/ 0 w 4781103"/>
              <a:gd name="connsiteY0" fmla="*/ 0 h 2591694"/>
              <a:gd name="connsiteX1" fmla="*/ 1866453 w 4781103"/>
              <a:gd name="connsiteY1" fmla="*/ 1466850 h 2591694"/>
              <a:gd name="connsiteX2" fmla="*/ 2759486 w 4781103"/>
              <a:gd name="connsiteY2" fmla="*/ 800994 h 2591694"/>
              <a:gd name="connsiteX3" fmla="*/ 4781103 w 4781103"/>
              <a:gd name="connsiteY3" fmla="*/ 2323797 h 2591694"/>
              <a:gd name="connsiteX4" fmla="*/ 4759736 w 4781103"/>
              <a:gd name="connsiteY4" fmla="*/ 2591694 h 2591694"/>
              <a:gd name="connsiteX5" fmla="*/ 19050 w 4781103"/>
              <a:gd name="connsiteY5" fmla="*/ 2542872 h 2591694"/>
              <a:gd name="connsiteX6" fmla="*/ 0 w 4781103"/>
              <a:gd name="connsiteY6" fmla="*/ 0 h 2591694"/>
              <a:gd name="connsiteX0" fmla="*/ 0 w 4759784"/>
              <a:gd name="connsiteY0" fmla="*/ 0 h 2591694"/>
              <a:gd name="connsiteX1" fmla="*/ 1866453 w 4759784"/>
              <a:gd name="connsiteY1" fmla="*/ 1466850 h 2591694"/>
              <a:gd name="connsiteX2" fmla="*/ 2759486 w 4759784"/>
              <a:gd name="connsiteY2" fmla="*/ 800994 h 2591694"/>
              <a:gd name="connsiteX3" fmla="*/ 4752528 w 4759784"/>
              <a:gd name="connsiteY3" fmla="*/ 2304747 h 2591694"/>
              <a:gd name="connsiteX4" fmla="*/ 4759736 w 4759784"/>
              <a:gd name="connsiteY4" fmla="*/ 2591694 h 2591694"/>
              <a:gd name="connsiteX5" fmla="*/ 19050 w 4759784"/>
              <a:gd name="connsiteY5" fmla="*/ 2542872 h 2591694"/>
              <a:gd name="connsiteX6" fmla="*/ 0 w 4759784"/>
              <a:gd name="connsiteY6" fmla="*/ 0 h 2591694"/>
              <a:gd name="connsiteX0" fmla="*/ 0 w 4759784"/>
              <a:gd name="connsiteY0" fmla="*/ 0 h 2591694"/>
              <a:gd name="connsiteX1" fmla="*/ 1866453 w 4759784"/>
              <a:gd name="connsiteY1" fmla="*/ 1466850 h 2591694"/>
              <a:gd name="connsiteX2" fmla="*/ 2740436 w 4759784"/>
              <a:gd name="connsiteY2" fmla="*/ 772419 h 2591694"/>
              <a:gd name="connsiteX3" fmla="*/ 4752528 w 4759784"/>
              <a:gd name="connsiteY3" fmla="*/ 2304747 h 2591694"/>
              <a:gd name="connsiteX4" fmla="*/ 4759736 w 4759784"/>
              <a:gd name="connsiteY4" fmla="*/ 2591694 h 2591694"/>
              <a:gd name="connsiteX5" fmla="*/ 19050 w 4759784"/>
              <a:gd name="connsiteY5" fmla="*/ 2542872 h 2591694"/>
              <a:gd name="connsiteX6" fmla="*/ 0 w 4759784"/>
              <a:gd name="connsiteY6" fmla="*/ 0 h 2591694"/>
              <a:gd name="connsiteX0" fmla="*/ 0 w 4759784"/>
              <a:gd name="connsiteY0" fmla="*/ 0 h 2591694"/>
              <a:gd name="connsiteX1" fmla="*/ 1866453 w 4759784"/>
              <a:gd name="connsiteY1" fmla="*/ 1466850 h 2591694"/>
              <a:gd name="connsiteX2" fmla="*/ 2778536 w 4759784"/>
              <a:gd name="connsiteY2" fmla="*/ 772419 h 2591694"/>
              <a:gd name="connsiteX3" fmla="*/ 4752528 w 4759784"/>
              <a:gd name="connsiteY3" fmla="*/ 2304747 h 2591694"/>
              <a:gd name="connsiteX4" fmla="*/ 4759736 w 4759784"/>
              <a:gd name="connsiteY4" fmla="*/ 2591694 h 2591694"/>
              <a:gd name="connsiteX5" fmla="*/ 19050 w 4759784"/>
              <a:gd name="connsiteY5" fmla="*/ 2542872 h 2591694"/>
              <a:gd name="connsiteX6" fmla="*/ 0 w 4759784"/>
              <a:gd name="connsiteY6" fmla="*/ 0 h 2591694"/>
              <a:gd name="connsiteX0" fmla="*/ 0 w 4759784"/>
              <a:gd name="connsiteY0" fmla="*/ 0 h 2591694"/>
              <a:gd name="connsiteX1" fmla="*/ 1847403 w 4759784"/>
              <a:gd name="connsiteY1" fmla="*/ 1457325 h 2591694"/>
              <a:gd name="connsiteX2" fmla="*/ 2778536 w 4759784"/>
              <a:gd name="connsiteY2" fmla="*/ 772419 h 2591694"/>
              <a:gd name="connsiteX3" fmla="*/ 4752528 w 4759784"/>
              <a:gd name="connsiteY3" fmla="*/ 2304747 h 2591694"/>
              <a:gd name="connsiteX4" fmla="*/ 4759736 w 4759784"/>
              <a:gd name="connsiteY4" fmla="*/ 2591694 h 2591694"/>
              <a:gd name="connsiteX5" fmla="*/ 19050 w 4759784"/>
              <a:gd name="connsiteY5" fmla="*/ 2542872 h 2591694"/>
              <a:gd name="connsiteX6" fmla="*/ 0 w 4759784"/>
              <a:gd name="connsiteY6" fmla="*/ 0 h 2591694"/>
              <a:gd name="connsiteX0" fmla="*/ 0 w 4762053"/>
              <a:gd name="connsiteY0" fmla="*/ 0 h 2591694"/>
              <a:gd name="connsiteX1" fmla="*/ 1847403 w 4762053"/>
              <a:gd name="connsiteY1" fmla="*/ 1457325 h 2591694"/>
              <a:gd name="connsiteX2" fmla="*/ 2778536 w 4762053"/>
              <a:gd name="connsiteY2" fmla="*/ 772419 h 2591694"/>
              <a:gd name="connsiteX3" fmla="*/ 4762053 w 4762053"/>
              <a:gd name="connsiteY3" fmla="*/ 2323797 h 2591694"/>
              <a:gd name="connsiteX4" fmla="*/ 4759736 w 4762053"/>
              <a:gd name="connsiteY4" fmla="*/ 2591694 h 2591694"/>
              <a:gd name="connsiteX5" fmla="*/ 19050 w 4762053"/>
              <a:gd name="connsiteY5" fmla="*/ 2542872 h 2591694"/>
              <a:gd name="connsiteX6" fmla="*/ 0 w 4762053"/>
              <a:gd name="connsiteY6" fmla="*/ 0 h 2591694"/>
              <a:gd name="connsiteX0" fmla="*/ 0 w 4762053"/>
              <a:gd name="connsiteY0" fmla="*/ 0 h 2591694"/>
              <a:gd name="connsiteX1" fmla="*/ 1847403 w 4762053"/>
              <a:gd name="connsiteY1" fmla="*/ 1457325 h 2591694"/>
              <a:gd name="connsiteX2" fmla="*/ 2778536 w 4762053"/>
              <a:gd name="connsiteY2" fmla="*/ 772419 h 2591694"/>
              <a:gd name="connsiteX3" fmla="*/ 4762053 w 4762053"/>
              <a:gd name="connsiteY3" fmla="*/ 2323797 h 2591694"/>
              <a:gd name="connsiteX4" fmla="*/ 4759736 w 4762053"/>
              <a:gd name="connsiteY4" fmla="*/ 2591694 h 2591694"/>
              <a:gd name="connsiteX5" fmla="*/ 19050 w 4762053"/>
              <a:gd name="connsiteY5" fmla="*/ 2542872 h 2591694"/>
              <a:gd name="connsiteX6" fmla="*/ 0 w 4762053"/>
              <a:gd name="connsiteY6" fmla="*/ 0 h 2591694"/>
              <a:gd name="connsiteX0" fmla="*/ 0 w 4762053"/>
              <a:gd name="connsiteY0" fmla="*/ 0 h 2591694"/>
              <a:gd name="connsiteX1" fmla="*/ 1847403 w 4762053"/>
              <a:gd name="connsiteY1" fmla="*/ 1457325 h 2591694"/>
              <a:gd name="connsiteX2" fmla="*/ 2778536 w 4762053"/>
              <a:gd name="connsiteY2" fmla="*/ 772419 h 2591694"/>
              <a:gd name="connsiteX3" fmla="*/ 4762053 w 4762053"/>
              <a:gd name="connsiteY3" fmla="*/ 2323797 h 2591694"/>
              <a:gd name="connsiteX4" fmla="*/ 4759736 w 4762053"/>
              <a:gd name="connsiteY4" fmla="*/ 2591694 h 2591694"/>
              <a:gd name="connsiteX5" fmla="*/ 19050 w 4762053"/>
              <a:gd name="connsiteY5" fmla="*/ 2542872 h 2591694"/>
              <a:gd name="connsiteX6" fmla="*/ 729 w 4762053"/>
              <a:gd name="connsiteY6" fmla="*/ 2536092 h 2591694"/>
              <a:gd name="connsiteX7" fmla="*/ 0 w 4762053"/>
              <a:gd name="connsiteY7" fmla="*/ 0 h 2591694"/>
              <a:gd name="connsiteX0" fmla="*/ 0 w 4762053"/>
              <a:gd name="connsiteY0" fmla="*/ 0 h 2591694"/>
              <a:gd name="connsiteX1" fmla="*/ 1847403 w 4762053"/>
              <a:gd name="connsiteY1" fmla="*/ 1457325 h 2591694"/>
              <a:gd name="connsiteX2" fmla="*/ 2778536 w 4762053"/>
              <a:gd name="connsiteY2" fmla="*/ 772419 h 2591694"/>
              <a:gd name="connsiteX3" fmla="*/ 4762053 w 4762053"/>
              <a:gd name="connsiteY3" fmla="*/ 2323797 h 2591694"/>
              <a:gd name="connsiteX4" fmla="*/ 4759736 w 4762053"/>
              <a:gd name="connsiteY4" fmla="*/ 2591694 h 2591694"/>
              <a:gd name="connsiteX5" fmla="*/ 19050 w 4762053"/>
              <a:gd name="connsiteY5" fmla="*/ 2542872 h 2591694"/>
              <a:gd name="connsiteX6" fmla="*/ 729 w 4762053"/>
              <a:gd name="connsiteY6" fmla="*/ 2345592 h 2591694"/>
              <a:gd name="connsiteX7" fmla="*/ 0 w 4762053"/>
              <a:gd name="connsiteY7" fmla="*/ 0 h 2591694"/>
              <a:gd name="connsiteX0" fmla="*/ 4496 w 4766549"/>
              <a:gd name="connsiteY0" fmla="*/ 0 h 2591694"/>
              <a:gd name="connsiteX1" fmla="*/ 1851899 w 4766549"/>
              <a:gd name="connsiteY1" fmla="*/ 1457325 h 2591694"/>
              <a:gd name="connsiteX2" fmla="*/ 2783032 w 4766549"/>
              <a:gd name="connsiteY2" fmla="*/ 772419 h 2591694"/>
              <a:gd name="connsiteX3" fmla="*/ 4766549 w 4766549"/>
              <a:gd name="connsiteY3" fmla="*/ 2323797 h 2591694"/>
              <a:gd name="connsiteX4" fmla="*/ 4764232 w 4766549"/>
              <a:gd name="connsiteY4" fmla="*/ 2591694 h 2591694"/>
              <a:gd name="connsiteX5" fmla="*/ 686 w 4766549"/>
              <a:gd name="connsiteY5" fmla="*/ 2565732 h 2591694"/>
              <a:gd name="connsiteX6" fmla="*/ 5225 w 4766549"/>
              <a:gd name="connsiteY6" fmla="*/ 2345592 h 2591694"/>
              <a:gd name="connsiteX7" fmla="*/ 4496 w 4766549"/>
              <a:gd name="connsiteY7" fmla="*/ 0 h 2591694"/>
              <a:gd name="connsiteX0" fmla="*/ 4496 w 4766549"/>
              <a:gd name="connsiteY0" fmla="*/ 0 h 2591694"/>
              <a:gd name="connsiteX1" fmla="*/ 1851899 w 4766549"/>
              <a:gd name="connsiteY1" fmla="*/ 1457325 h 2591694"/>
              <a:gd name="connsiteX2" fmla="*/ 2783032 w 4766549"/>
              <a:gd name="connsiteY2" fmla="*/ 772419 h 2591694"/>
              <a:gd name="connsiteX3" fmla="*/ 4766549 w 4766549"/>
              <a:gd name="connsiteY3" fmla="*/ 2323797 h 2591694"/>
              <a:gd name="connsiteX4" fmla="*/ 4764232 w 4766549"/>
              <a:gd name="connsiteY4" fmla="*/ 2591694 h 2591694"/>
              <a:gd name="connsiteX5" fmla="*/ 686 w 4766549"/>
              <a:gd name="connsiteY5" fmla="*/ 2565732 h 2591694"/>
              <a:gd name="connsiteX6" fmla="*/ 5225 w 4766549"/>
              <a:gd name="connsiteY6" fmla="*/ 2269392 h 2591694"/>
              <a:gd name="connsiteX7" fmla="*/ 4496 w 4766549"/>
              <a:gd name="connsiteY7" fmla="*/ 0 h 2591694"/>
              <a:gd name="connsiteX0" fmla="*/ 0 w 4762053"/>
              <a:gd name="connsiteY0" fmla="*/ 0 h 2591694"/>
              <a:gd name="connsiteX1" fmla="*/ 1847403 w 4762053"/>
              <a:gd name="connsiteY1" fmla="*/ 1457325 h 2591694"/>
              <a:gd name="connsiteX2" fmla="*/ 2778536 w 4762053"/>
              <a:gd name="connsiteY2" fmla="*/ 772419 h 2591694"/>
              <a:gd name="connsiteX3" fmla="*/ 4762053 w 4762053"/>
              <a:gd name="connsiteY3" fmla="*/ 2323797 h 2591694"/>
              <a:gd name="connsiteX4" fmla="*/ 4759736 w 4762053"/>
              <a:gd name="connsiteY4" fmla="*/ 2591694 h 2591694"/>
              <a:gd name="connsiteX5" fmla="*/ 15240 w 4762053"/>
              <a:gd name="connsiteY5" fmla="*/ 2578432 h 2591694"/>
              <a:gd name="connsiteX6" fmla="*/ 729 w 4762053"/>
              <a:gd name="connsiteY6" fmla="*/ 2269392 h 2591694"/>
              <a:gd name="connsiteX7" fmla="*/ 0 w 4762053"/>
              <a:gd name="connsiteY7" fmla="*/ 0 h 2591694"/>
              <a:gd name="connsiteX0" fmla="*/ 0 w 4762053"/>
              <a:gd name="connsiteY0" fmla="*/ 0 h 2591694"/>
              <a:gd name="connsiteX1" fmla="*/ 1847403 w 4762053"/>
              <a:gd name="connsiteY1" fmla="*/ 1457325 h 2591694"/>
              <a:gd name="connsiteX2" fmla="*/ 2778536 w 4762053"/>
              <a:gd name="connsiteY2" fmla="*/ 772419 h 2591694"/>
              <a:gd name="connsiteX3" fmla="*/ 4762053 w 4762053"/>
              <a:gd name="connsiteY3" fmla="*/ 2323797 h 2591694"/>
              <a:gd name="connsiteX4" fmla="*/ 4759736 w 4762053"/>
              <a:gd name="connsiteY4" fmla="*/ 2591694 h 2591694"/>
              <a:gd name="connsiteX5" fmla="*/ 8890 w 4762053"/>
              <a:gd name="connsiteY5" fmla="*/ 2572082 h 2591694"/>
              <a:gd name="connsiteX6" fmla="*/ 729 w 4762053"/>
              <a:gd name="connsiteY6" fmla="*/ 2269392 h 2591694"/>
              <a:gd name="connsiteX7" fmla="*/ 0 w 4762053"/>
              <a:gd name="connsiteY7" fmla="*/ 0 h 2591694"/>
              <a:gd name="connsiteX0" fmla="*/ 0 w 4762053"/>
              <a:gd name="connsiteY0" fmla="*/ 0 h 2591694"/>
              <a:gd name="connsiteX1" fmla="*/ 1847403 w 4762053"/>
              <a:gd name="connsiteY1" fmla="*/ 1457325 h 2591694"/>
              <a:gd name="connsiteX2" fmla="*/ 2778536 w 4762053"/>
              <a:gd name="connsiteY2" fmla="*/ 772419 h 2591694"/>
              <a:gd name="connsiteX3" fmla="*/ 4762053 w 4762053"/>
              <a:gd name="connsiteY3" fmla="*/ 2323797 h 2591694"/>
              <a:gd name="connsiteX4" fmla="*/ 4759736 w 4762053"/>
              <a:gd name="connsiteY4" fmla="*/ 2591694 h 2591694"/>
              <a:gd name="connsiteX5" fmla="*/ 8890 w 4762053"/>
              <a:gd name="connsiteY5" fmla="*/ 2572082 h 2591694"/>
              <a:gd name="connsiteX6" fmla="*/ 729 w 4762053"/>
              <a:gd name="connsiteY6" fmla="*/ 2269392 h 2591694"/>
              <a:gd name="connsiteX7" fmla="*/ 0 w 4762053"/>
              <a:gd name="connsiteY7" fmla="*/ 0 h 2591694"/>
              <a:gd name="connsiteX0" fmla="*/ 4496 w 4766549"/>
              <a:gd name="connsiteY0" fmla="*/ 0 h 2591694"/>
              <a:gd name="connsiteX1" fmla="*/ 1851899 w 4766549"/>
              <a:gd name="connsiteY1" fmla="*/ 1457325 h 2591694"/>
              <a:gd name="connsiteX2" fmla="*/ 2783032 w 4766549"/>
              <a:gd name="connsiteY2" fmla="*/ 772419 h 2591694"/>
              <a:gd name="connsiteX3" fmla="*/ 4766549 w 4766549"/>
              <a:gd name="connsiteY3" fmla="*/ 2323797 h 2591694"/>
              <a:gd name="connsiteX4" fmla="*/ 4764232 w 4766549"/>
              <a:gd name="connsiteY4" fmla="*/ 2591694 h 2591694"/>
              <a:gd name="connsiteX5" fmla="*/ 686 w 4766549"/>
              <a:gd name="connsiteY5" fmla="*/ 2584782 h 2591694"/>
              <a:gd name="connsiteX6" fmla="*/ 5225 w 4766549"/>
              <a:gd name="connsiteY6" fmla="*/ 2269392 h 2591694"/>
              <a:gd name="connsiteX7" fmla="*/ 4496 w 4766549"/>
              <a:gd name="connsiteY7" fmla="*/ 0 h 2591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66549" h="2591694">
                <a:moveTo>
                  <a:pt x="4496" y="0"/>
                </a:moveTo>
                <a:lnTo>
                  <a:pt x="1851899" y="1457325"/>
                </a:lnTo>
                <a:lnTo>
                  <a:pt x="2783032" y="772419"/>
                </a:lnTo>
                <a:lnTo>
                  <a:pt x="4766549" y="2323797"/>
                </a:lnTo>
                <a:cubicBezTo>
                  <a:pt x="4765777" y="2400396"/>
                  <a:pt x="4765004" y="2515095"/>
                  <a:pt x="4764232" y="2591694"/>
                </a:cubicBezTo>
                <a:lnTo>
                  <a:pt x="686" y="2584782"/>
                </a:lnTo>
                <a:cubicBezTo>
                  <a:pt x="-2881" y="2569822"/>
                  <a:pt x="8792" y="2284352"/>
                  <a:pt x="5225" y="2269392"/>
                </a:cubicBezTo>
                <a:lnTo>
                  <a:pt x="4496" y="0"/>
                </a:lnTo>
                <a:close/>
              </a:path>
            </a:pathLst>
          </a:cu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过程 4"/>
          <p:cNvSpPr/>
          <p:nvPr/>
        </p:nvSpPr>
        <p:spPr>
          <a:xfrm>
            <a:off x="2186211" y="1323056"/>
            <a:ext cx="4759784" cy="2710026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3128 w 10000"/>
              <a:gd name="connsiteY3" fmla="*/ 4721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329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4225 w 10000"/>
              <a:gd name="connsiteY3" fmla="*/ 5009 h 10000"/>
              <a:gd name="connsiteX4" fmla="*/ 0 w 10000"/>
              <a:gd name="connsiteY4" fmla="*/ 1329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3864 w 10000"/>
              <a:gd name="connsiteY3" fmla="*/ 6161 h 10000"/>
              <a:gd name="connsiteX4" fmla="*/ 0 w 10000"/>
              <a:gd name="connsiteY4" fmla="*/ 1329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6451 w 10000"/>
              <a:gd name="connsiteY3" fmla="*/ 7760 h 10000"/>
              <a:gd name="connsiteX4" fmla="*/ 3864 w 10000"/>
              <a:gd name="connsiteY4" fmla="*/ 6161 h 10000"/>
              <a:gd name="connsiteX5" fmla="*/ 0 w 10000"/>
              <a:gd name="connsiteY5" fmla="*/ 1329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5629 w 10000"/>
              <a:gd name="connsiteY3" fmla="*/ 5456 h 10000"/>
              <a:gd name="connsiteX4" fmla="*/ 3864 w 10000"/>
              <a:gd name="connsiteY4" fmla="*/ 6161 h 10000"/>
              <a:gd name="connsiteX5" fmla="*/ 0 w 10000"/>
              <a:gd name="connsiteY5" fmla="*/ 1329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5649 w 10000"/>
              <a:gd name="connsiteY3" fmla="*/ 4560 h 10000"/>
              <a:gd name="connsiteX4" fmla="*/ 3864 w 10000"/>
              <a:gd name="connsiteY4" fmla="*/ 6161 h 10000"/>
              <a:gd name="connsiteX5" fmla="*/ 0 w 10000"/>
              <a:gd name="connsiteY5" fmla="*/ 1329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5789 w 10000"/>
              <a:gd name="connsiteY3" fmla="*/ 3760 h 10000"/>
              <a:gd name="connsiteX4" fmla="*/ 3864 w 10000"/>
              <a:gd name="connsiteY4" fmla="*/ 6161 h 10000"/>
              <a:gd name="connsiteX5" fmla="*/ 0 w 10000"/>
              <a:gd name="connsiteY5" fmla="*/ 1329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5849 w 10000"/>
              <a:gd name="connsiteY3" fmla="*/ 3120 h 10000"/>
              <a:gd name="connsiteX4" fmla="*/ 3864 w 10000"/>
              <a:gd name="connsiteY4" fmla="*/ 6161 h 10000"/>
              <a:gd name="connsiteX5" fmla="*/ 0 w 10000"/>
              <a:gd name="connsiteY5" fmla="*/ 1329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5809 w 10000"/>
              <a:gd name="connsiteY3" fmla="*/ 3856 h 10000"/>
              <a:gd name="connsiteX4" fmla="*/ 3864 w 10000"/>
              <a:gd name="connsiteY4" fmla="*/ 6161 h 10000"/>
              <a:gd name="connsiteX5" fmla="*/ 0 w 10000"/>
              <a:gd name="connsiteY5" fmla="*/ 1329 h 10000"/>
              <a:gd name="connsiteX6" fmla="*/ 0 w 10000"/>
              <a:gd name="connsiteY6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5809 w 10000"/>
              <a:gd name="connsiteY3" fmla="*/ 3856 h 10000"/>
              <a:gd name="connsiteX4" fmla="*/ 3864 w 10000"/>
              <a:gd name="connsiteY4" fmla="*/ 6193 h 10000"/>
              <a:gd name="connsiteX5" fmla="*/ 0 w 10000"/>
              <a:gd name="connsiteY5" fmla="*/ 1329 h 10000"/>
              <a:gd name="connsiteX6" fmla="*/ 0 w 10000"/>
              <a:gd name="connsiteY6" fmla="*/ 0 h 10000"/>
              <a:gd name="connsiteX0" fmla="*/ 0 w 10000"/>
              <a:gd name="connsiteY0" fmla="*/ 0 h 7184"/>
              <a:gd name="connsiteX1" fmla="*/ 10000 w 10000"/>
              <a:gd name="connsiteY1" fmla="*/ 0 h 7184"/>
              <a:gd name="connsiteX2" fmla="*/ 10000 w 10000"/>
              <a:gd name="connsiteY2" fmla="*/ 7184 h 7184"/>
              <a:gd name="connsiteX3" fmla="*/ 5809 w 10000"/>
              <a:gd name="connsiteY3" fmla="*/ 3856 h 7184"/>
              <a:gd name="connsiteX4" fmla="*/ 3864 w 10000"/>
              <a:gd name="connsiteY4" fmla="*/ 6193 h 7184"/>
              <a:gd name="connsiteX5" fmla="*/ 0 w 10000"/>
              <a:gd name="connsiteY5" fmla="*/ 1329 h 7184"/>
              <a:gd name="connsiteX6" fmla="*/ 0 w 10000"/>
              <a:gd name="connsiteY6" fmla="*/ 0 h 7184"/>
              <a:gd name="connsiteX0" fmla="*/ 0 w 10000"/>
              <a:gd name="connsiteY0" fmla="*/ 0 h 12672"/>
              <a:gd name="connsiteX1" fmla="*/ 10000 w 10000"/>
              <a:gd name="connsiteY1" fmla="*/ 0 h 12672"/>
              <a:gd name="connsiteX2" fmla="*/ 10000 w 10000"/>
              <a:gd name="connsiteY2" fmla="*/ 12672 h 12672"/>
              <a:gd name="connsiteX3" fmla="*/ 5809 w 10000"/>
              <a:gd name="connsiteY3" fmla="*/ 5367 h 12672"/>
              <a:gd name="connsiteX4" fmla="*/ 3864 w 10000"/>
              <a:gd name="connsiteY4" fmla="*/ 8621 h 12672"/>
              <a:gd name="connsiteX5" fmla="*/ 0 w 10000"/>
              <a:gd name="connsiteY5" fmla="*/ 1850 h 12672"/>
              <a:gd name="connsiteX6" fmla="*/ 0 w 10000"/>
              <a:gd name="connsiteY6" fmla="*/ 0 h 12672"/>
              <a:gd name="connsiteX0" fmla="*/ 0 w 10000"/>
              <a:gd name="connsiteY0" fmla="*/ 0 h 12672"/>
              <a:gd name="connsiteX1" fmla="*/ 10000 w 10000"/>
              <a:gd name="connsiteY1" fmla="*/ 0 h 12672"/>
              <a:gd name="connsiteX2" fmla="*/ 10000 w 10000"/>
              <a:gd name="connsiteY2" fmla="*/ 12672 h 12672"/>
              <a:gd name="connsiteX3" fmla="*/ 5829 w 10000"/>
              <a:gd name="connsiteY3" fmla="*/ 5501 h 12672"/>
              <a:gd name="connsiteX4" fmla="*/ 3864 w 10000"/>
              <a:gd name="connsiteY4" fmla="*/ 8621 h 12672"/>
              <a:gd name="connsiteX5" fmla="*/ 0 w 10000"/>
              <a:gd name="connsiteY5" fmla="*/ 1850 h 12672"/>
              <a:gd name="connsiteX6" fmla="*/ 0 w 10000"/>
              <a:gd name="connsiteY6" fmla="*/ 0 h 1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2672">
                <a:moveTo>
                  <a:pt x="0" y="0"/>
                </a:moveTo>
                <a:lnTo>
                  <a:pt x="10000" y="0"/>
                </a:lnTo>
                <a:lnTo>
                  <a:pt x="10000" y="12672"/>
                </a:lnTo>
                <a:lnTo>
                  <a:pt x="5829" y="5501"/>
                </a:lnTo>
                <a:lnTo>
                  <a:pt x="3864" y="8621"/>
                </a:lnTo>
                <a:lnTo>
                  <a:pt x="0" y="185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90372" y="231455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0072" y="1708248"/>
            <a:ext cx="1502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3250654"/>
            <a:ext cx="14879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</a:p>
          <a:p>
            <a:pPr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</a:p>
          <a:p>
            <a:pPr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82460" y="29626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568" y="1291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57190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"/>
          <p:cNvSpPr/>
          <p:nvPr/>
        </p:nvSpPr>
        <p:spPr>
          <a:xfrm>
            <a:off x="1969036" y="3592056"/>
            <a:ext cx="14362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4288" algn="r"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4288" algn="r"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3"/>
          <p:cNvGrpSpPr/>
          <p:nvPr/>
        </p:nvGrpSpPr>
        <p:grpSpPr>
          <a:xfrm>
            <a:off x="3559075" y="3009605"/>
            <a:ext cx="1230015" cy="988002"/>
            <a:chOff x="3137703" y="3596122"/>
            <a:chExt cx="1230015" cy="988002"/>
          </a:xfrm>
        </p:grpSpPr>
        <p:sp>
          <p:nvSpPr>
            <p:cNvPr id="4" name="任意多边形 3"/>
            <p:cNvSpPr/>
            <p:nvPr/>
          </p:nvSpPr>
          <p:spPr>
            <a:xfrm>
              <a:off x="3137703" y="3596122"/>
              <a:ext cx="1230015" cy="988002"/>
            </a:xfrm>
            <a:custGeom>
              <a:avLst/>
              <a:gdLst>
                <a:gd name="connsiteX0" fmla="*/ 0 w 1284732"/>
                <a:gd name="connsiteY0" fmla="*/ 553832 h 1107663"/>
                <a:gd name="connsiteX1" fmla="*/ 276916 w 1284732"/>
                <a:gd name="connsiteY1" fmla="*/ 0 h 1107663"/>
                <a:gd name="connsiteX2" fmla="*/ 1007816 w 1284732"/>
                <a:gd name="connsiteY2" fmla="*/ 0 h 1107663"/>
                <a:gd name="connsiteX3" fmla="*/ 1284732 w 1284732"/>
                <a:gd name="connsiteY3" fmla="*/ 553832 h 1107663"/>
                <a:gd name="connsiteX4" fmla="*/ 1007816 w 1284732"/>
                <a:gd name="connsiteY4" fmla="*/ 1107663 h 1107663"/>
                <a:gd name="connsiteX5" fmla="*/ 276916 w 1284732"/>
                <a:gd name="connsiteY5" fmla="*/ 1107663 h 1107663"/>
                <a:gd name="connsiteX6" fmla="*/ 0 w 1284732"/>
                <a:gd name="connsiteY6" fmla="*/ 553832 h 110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4732" h="1107663">
                  <a:moveTo>
                    <a:pt x="0" y="553832"/>
                  </a:moveTo>
                  <a:lnTo>
                    <a:pt x="276916" y="0"/>
                  </a:lnTo>
                  <a:lnTo>
                    <a:pt x="1007816" y="0"/>
                  </a:lnTo>
                  <a:lnTo>
                    <a:pt x="1284732" y="553832"/>
                  </a:lnTo>
                  <a:lnTo>
                    <a:pt x="1007816" y="1107663"/>
                  </a:lnTo>
                  <a:lnTo>
                    <a:pt x="276916" y="1107663"/>
                  </a:lnTo>
                  <a:lnTo>
                    <a:pt x="0" y="55383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366" tIns="206178" rIns="199366" bIns="206178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5" name="六边形 4"/>
            <p:cNvSpPr/>
            <p:nvPr/>
          </p:nvSpPr>
          <p:spPr>
            <a:xfrm>
              <a:off x="3169656" y="4032304"/>
              <a:ext cx="144012" cy="1296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6" name="2"/>
          <p:cNvGrpSpPr/>
          <p:nvPr/>
        </p:nvGrpSpPr>
        <p:grpSpPr>
          <a:xfrm>
            <a:off x="4606995" y="2467182"/>
            <a:ext cx="1230015" cy="988002"/>
            <a:chOff x="4185623" y="3053699"/>
            <a:chExt cx="1230015" cy="988002"/>
          </a:xfrm>
        </p:grpSpPr>
        <p:sp>
          <p:nvSpPr>
            <p:cNvPr id="7" name="任意多边形 6"/>
            <p:cNvSpPr/>
            <p:nvPr/>
          </p:nvSpPr>
          <p:spPr>
            <a:xfrm>
              <a:off x="4185623" y="3053699"/>
              <a:ext cx="1230015" cy="988002"/>
            </a:xfrm>
            <a:custGeom>
              <a:avLst/>
              <a:gdLst>
                <a:gd name="connsiteX0" fmla="*/ 0 w 1284732"/>
                <a:gd name="connsiteY0" fmla="*/ 553832 h 1107663"/>
                <a:gd name="connsiteX1" fmla="*/ 276916 w 1284732"/>
                <a:gd name="connsiteY1" fmla="*/ 0 h 1107663"/>
                <a:gd name="connsiteX2" fmla="*/ 1007816 w 1284732"/>
                <a:gd name="connsiteY2" fmla="*/ 0 h 1107663"/>
                <a:gd name="connsiteX3" fmla="*/ 1284732 w 1284732"/>
                <a:gd name="connsiteY3" fmla="*/ 553832 h 1107663"/>
                <a:gd name="connsiteX4" fmla="*/ 1007816 w 1284732"/>
                <a:gd name="connsiteY4" fmla="*/ 1107663 h 1107663"/>
                <a:gd name="connsiteX5" fmla="*/ 276916 w 1284732"/>
                <a:gd name="connsiteY5" fmla="*/ 1107663 h 1107663"/>
                <a:gd name="connsiteX6" fmla="*/ 0 w 1284732"/>
                <a:gd name="connsiteY6" fmla="*/ 553832 h 110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4732" h="1107663">
                  <a:moveTo>
                    <a:pt x="0" y="553832"/>
                  </a:moveTo>
                  <a:lnTo>
                    <a:pt x="276916" y="0"/>
                  </a:lnTo>
                  <a:lnTo>
                    <a:pt x="1007816" y="0"/>
                  </a:lnTo>
                  <a:lnTo>
                    <a:pt x="1284732" y="553832"/>
                  </a:lnTo>
                  <a:lnTo>
                    <a:pt x="1007816" y="1107663"/>
                  </a:lnTo>
                  <a:lnTo>
                    <a:pt x="276916" y="1107663"/>
                  </a:lnTo>
                  <a:lnTo>
                    <a:pt x="0" y="55383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366" tIns="206178" rIns="199366" bIns="206178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8" name="六边形 7"/>
            <p:cNvSpPr/>
            <p:nvPr/>
          </p:nvSpPr>
          <p:spPr>
            <a:xfrm>
              <a:off x="4984564" y="3873647"/>
              <a:ext cx="144012" cy="1296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9" name="组合 8"/>
          <p:cNvGrpSpPr/>
          <p:nvPr/>
        </p:nvGrpSpPr>
        <p:grpSpPr>
          <a:xfrm>
            <a:off x="3559075" y="1927109"/>
            <a:ext cx="1230015" cy="988002"/>
            <a:chOff x="3137703" y="2513626"/>
            <a:chExt cx="1230015" cy="988002"/>
          </a:xfrm>
        </p:grpSpPr>
        <p:sp>
          <p:nvSpPr>
            <p:cNvPr id="10" name="任意多边形 9"/>
            <p:cNvSpPr/>
            <p:nvPr/>
          </p:nvSpPr>
          <p:spPr>
            <a:xfrm>
              <a:off x="3137703" y="2513626"/>
              <a:ext cx="1230015" cy="988002"/>
            </a:xfrm>
            <a:custGeom>
              <a:avLst/>
              <a:gdLst>
                <a:gd name="connsiteX0" fmla="*/ 0 w 1284732"/>
                <a:gd name="connsiteY0" fmla="*/ 553832 h 1107663"/>
                <a:gd name="connsiteX1" fmla="*/ 276916 w 1284732"/>
                <a:gd name="connsiteY1" fmla="*/ 0 h 1107663"/>
                <a:gd name="connsiteX2" fmla="*/ 1007816 w 1284732"/>
                <a:gd name="connsiteY2" fmla="*/ 0 h 1107663"/>
                <a:gd name="connsiteX3" fmla="*/ 1284732 w 1284732"/>
                <a:gd name="connsiteY3" fmla="*/ 553832 h 1107663"/>
                <a:gd name="connsiteX4" fmla="*/ 1007816 w 1284732"/>
                <a:gd name="connsiteY4" fmla="*/ 1107663 h 1107663"/>
                <a:gd name="connsiteX5" fmla="*/ 276916 w 1284732"/>
                <a:gd name="connsiteY5" fmla="*/ 1107663 h 1107663"/>
                <a:gd name="connsiteX6" fmla="*/ 0 w 1284732"/>
                <a:gd name="connsiteY6" fmla="*/ 553832 h 110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4732" h="1107663">
                  <a:moveTo>
                    <a:pt x="0" y="553832"/>
                  </a:moveTo>
                  <a:lnTo>
                    <a:pt x="276916" y="0"/>
                  </a:lnTo>
                  <a:lnTo>
                    <a:pt x="1007816" y="0"/>
                  </a:lnTo>
                  <a:lnTo>
                    <a:pt x="1284732" y="553832"/>
                  </a:lnTo>
                  <a:lnTo>
                    <a:pt x="1007816" y="1107663"/>
                  </a:lnTo>
                  <a:lnTo>
                    <a:pt x="276916" y="1107663"/>
                  </a:lnTo>
                  <a:lnTo>
                    <a:pt x="0" y="55383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9366" tIns="206178" rIns="199366" bIns="206178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600" kern="12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  <p:sp>
          <p:nvSpPr>
            <p:cNvPr id="11" name="六边形 10"/>
            <p:cNvSpPr/>
            <p:nvPr/>
          </p:nvSpPr>
          <p:spPr>
            <a:xfrm>
              <a:off x="3971574" y="2538011"/>
              <a:ext cx="144012" cy="1296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" name="1"/>
          <p:cNvSpPr/>
          <p:nvPr/>
        </p:nvSpPr>
        <p:spPr>
          <a:xfrm>
            <a:off x="3033535" y="999768"/>
            <a:ext cx="14362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A4000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b="1" dirty="0">
              <a:solidFill>
                <a:srgbClr val="A4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4288" algn="r"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4288" algn="r"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2"/>
          <p:cNvSpPr/>
          <p:nvPr/>
        </p:nvSpPr>
        <p:spPr>
          <a:xfrm>
            <a:off x="6304061" y="2533266"/>
            <a:ext cx="14362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4288" algn="r"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14288" algn="r">
              <a:buFont typeface="Arial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3"/>
          <p:cNvSpPr/>
          <p:nvPr/>
        </p:nvSpPr>
        <p:spPr>
          <a:xfrm flipH="1">
            <a:off x="2041887" y="3538297"/>
            <a:ext cx="1025933" cy="422220"/>
          </a:xfrm>
          <a:prstGeom prst="accentCallout2">
            <a:avLst>
              <a:gd name="adj1" fmla="val 10576"/>
              <a:gd name="adj2" fmla="val 108818"/>
              <a:gd name="adj3" fmla="val 10310"/>
              <a:gd name="adj4" fmla="val -33900"/>
              <a:gd name="adj5" fmla="val 122806"/>
              <a:gd name="adj6" fmla="val -57810"/>
            </a:avLst>
          </a:prstGeom>
          <a:noFill/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2"/>
          <p:cNvSpPr/>
          <p:nvPr/>
        </p:nvSpPr>
        <p:spPr>
          <a:xfrm>
            <a:off x="5765970" y="2577879"/>
            <a:ext cx="1035591" cy="540145"/>
          </a:xfrm>
          <a:prstGeom prst="accentCallout2">
            <a:avLst>
              <a:gd name="adj1" fmla="val 65675"/>
              <a:gd name="adj2" fmla="val 46221"/>
              <a:gd name="adj3" fmla="val 57277"/>
              <a:gd name="adj4" fmla="val 23261"/>
              <a:gd name="adj5" fmla="val -27609"/>
              <a:gd name="adj6" fmla="val -343"/>
            </a:avLst>
          </a:prstGeom>
          <a:noFill/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1"/>
          <p:cNvSpPr/>
          <p:nvPr/>
        </p:nvSpPr>
        <p:spPr>
          <a:xfrm flipV="1">
            <a:off x="4027721" y="1368229"/>
            <a:ext cx="802145" cy="381785"/>
          </a:xfrm>
          <a:prstGeom prst="accentCallout2">
            <a:avLst>
              <a:gd name="adj1" fmla="val 904"/>
              <a:gd name="adj2" fmla="val 66215"/>
              <a:gd name="adj3" fmla="val 1379"/>
              <a:gd name="adj4" fmla="val -36405"/>
              <a:gd name="adj5" fmla="val -149005"/>
              <a:gd name="adj6" fmla="val -75757"/>
            </a:avLst>
          </a:prstGeom>
          <a:noFill/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1"/>
          <p:cNvSpPr/>
          <p:nvPr/>
        </p:nvSpPr>
        <p:spPr>
          <a:xfrm>
            <a:off x="4686985" y="1606387"/>
            <a:ext cx="908702" cy="729910"/>
          </a:xfrm>
          <a:custGeom>
            <a:avLst/>
            <a:gdLst>
              <a:gd name="connsiteX0" fmla="*/ 0 w 1284732"/>
              <a:gd name="connsiteY0" fmla="*/ 553832 h 1107663"/>
              <a:gd name="connsiteX1" fmla="*/ 276916 w 1284732"/>
              <a:gd name="connsiteY1" fmla="*/ 0 h 1107663"/>
              <a:gd name="connsiteX2" fmla="*/ 1007816 w 1284732"/>
              <a:gd name="connsiteY2" fmla="*/ 0 h 1107663"/>
              <a:gd name="connsiteX3" fmla="*/ 1284732 w 1284732"/>
              <a:gd name="connsiteY3" fmla="*/ 553832 h 1107663"/>
              <a:gd name="connsiteX4" fmla="*/ 1007816 w 1284732"/>
              <a:gd name="connsiteY4" fmla="*/ 1107663 h 1107663"/>
              <a:gd name="connsiteX5" fmla="*/ 276916 w 1284732"/>
              <a:gd name="connsiteY5" fmla="*/ 1107663 h 1107663"/>
              <a:gd name="connsiteX6" fmla="*/ 0 w 1284732"/>
              <a:gd name="connsiteY6" fmla="*/ 553832 h 110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732" h="1107663">
                <a:moveTo>
                  <a:pt x="0" y="553832"/>
                </a:moveTo>
                <a:lnTo>
                  <a:pt x="276916" y="0"/>
                </a:lnTo>
                <a:lnTo>
                  <a:pt x="1007816" y="0"/>
                </a:lnTo>
                <a:lnTo>
                  <a:pt x="1284732" y="553832"/>
                </a:lnTo>
                <a:lnTo>
                  <a:pt x="1007816" y="1107663"/>
                </a:lnTo>
                <a:lnTo>
                  <a:pt x="276916" y="1107663"/>
                </a:lnTo>
                <a:lnTo>
                  <a:pt x="0" y="553832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66" tIns="206178" rIns="199366" bIns="206178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b="1" kern="1200" dirty="0">
                <a:solidFill>
                  <a:schemeClr val="bg1"/>
                </a:solidFill>
              </a:rPr>
              <a:t>1</a:t>
            </a:r>
            <a:endParaRPr lang="zh-CN" altLang="en-US" sz="2800" b="1" kern="1200" dirty="0">
              <a:solidFill>
                <a:schemeClr val="bg1"/>
              </a:solidFill>
            </a:endParaRPr>
          </a:p>
        </p:txBody>
      </p:sp>
      <p:sp>
        <p:nvSpPr>
          <p:cNvPr id="18" name="2"/>
          <p:cNvSpPr/>
          <p:nvPr/>
        </p:nvSpPr>
        <p:spPr>
          <a:xfrm>
            <a:off x="4692520" y="3561900"/>
            <a:ext cx="908702" cy="729910"/>
          </a:xfrm>
          <a:custGeom>
            <a:avLst/>
            <a:gdLst>
              <a:gd name="connsiteX0" fmla="*/ 0 w 1284732"/>
              <a:gd name="connsiteY0" fmla="*/ 553832 h 1107663"/>
              <a:gd name="connsiteX1" fmla="*/ 276916 w 1284732"/>
              <a:gd name="connsiteY1" fmla="*/ 0 h 1107663"/>
              <a:gd name="connsiteX2" fmla="*/ 1007816 w 1284732"/>
              <a:gd name="connsiteY2" fmla="*/ 0 h 1107663"/>
              <a:gd name="connsiteX3" fmla="*/ 1284732 w 1284732"/>
              <a:gd name="connsiteY3" fmla="*/ 553832 h 1107663"/>
              <a:gd name="connsiteX4" fmla="*/ 1007816 w 1284732"/>
              <a:gd name="connsiteY4" fmla="*/ 1107663 h 1107663"/>
              <a:gd name="connsiteX5" fmla="*/ 276916 w 1284732"/>
              <a:gd name="connsiteY5" fmla="*/ 1107663 h 1107663"/>
              <a:gd name="connsiteX6" fmla="*/ 0 w 1284732"/>
              <a:gd name="connsiteY6" fmla="*/ 553832 h 110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732" h="1107663">
                <a:moveTo>
                  <a:pt x="0" y="553832"/>
                </a:moveTo>
                <a:lnTo>
                  <a:pt x="276916" y="0"/>
                </a:lnTo>
                <a:lnTo>
                  <a:pt x="1007816" y="0"/>
                </a:lnTo>
                <a:lnTo>
                  <a:pt x="1284732" y="553832"/>
                </a:lnTo>
                <a:lnTo>
                  <a:pt x="1007816" y="1107663"/>
                </a:lnTo>
                <a:lnTo>
                  <a:pt x="276916" y="1107663"/>
                </a:lnTo>
                <a:lnTo>
                  <a:pt x="0" y="553832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66" tIns="206178" rIns="199366" bIns="206178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b="1" kern="1200" dirty="0">
                <a:solidFill>
                  <a:schemeClr val="bg1"/>
                </a:solidFill>
              </a:rPr>
              <a:t>2</a:t>
            </a:r>
            <a:endParaRPr lang="zh-CN" altLang="en-US" sz="2800" b="1" kern="1200" dirty="0">
              <a:solidFill>
                <a:schemeClr val="bg1"/>
              </a:solidFill>
            </a:endParaRPr>
          </a:p>
        </p:txBody>
      </p:sp>
      <p:sp>
        <p:nvSpPr>
          <p:cNvPr id="19" name="3"/>
          <p:cNvSpPr/>
          <p:nvPr/>
        </p:nvSpPr>
        <p:spPr>
          <a:xfrm>
            <a:off x="2800469" y="2574290"/>
            <a:ext cx="908702" cy="729910"/>
          </a:xfrm>
          <a:custGeom>
            <a:avLst/>
            <a:gdLst>
              <a:gd name="connsiteX0" fmla="*/ 0 w 1284732"/>
              <a:gd name="connsiteY0" fmla="*/ 553832 h 1107663"/>
              <a:gd name="connsiteX1" fmla="*/ 276916 w 1284732"/>
              <a:gd name="connsiteY1" fmla="*/ 0 h 1107663"/>
              <a:gd name="connsiteX2" fmla="*/ 1007816 w 1284732"/>
              <a:gd name="connsiteY2" fmla="*/ 0 h 1107663"/>
              <a:gd name="connsiteX3" fmla="*/ 1284732 w 1284732"/>
              <a:gd name="connsiteY3" fmla="*/ 553832 h 1107663"/>
              <a:gd name="connsiteX4" fmla="*/ 1007816 w 1284732"/>
              <a:gd name="connsiteY4" fmla="*/ 1107663 h 1107663"/>
              <a:gd name="connsiteX5" fmla="*/ 276916 w 1284732"/>
              <a:gd name="connsiteY5" fmla="*/ 1107663 h 1107663"/>
              <a:gd name="connsiteX6" fmla="*/ 0 w 1284732"/>
              <a:gd name="connsiteY6" fmla="*/ 553832 h 110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4732" h="1107663">
                <a:moveTo>
                  <a:pt x="0" y="553832"/>
                </a:moveTo>
                <a:lnTo>
                  <a:pt x="276916" y="0"/>
                </a:lnTo>
                <a:lnTo>
                  <a:pt x="1007816" y="0"/>
                </a:lnTo>
                <a:lnTo>
                  <a:pt x="1284732" y="553832"/>
                </a:lnTo>
                <a:lnTo>
                  <a:pt x="1007816" y="1107663"/>
                </a:lnTo>
                <a:lnTo>
                  <a:pt x="276916" y="1107663"/>
                </a:lnTo>
                <a:lnTo>
                  <a:pt x="0" y="553832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366" tIns="206178" rIns="199366" bIns="206178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800" b="1" kern="1200" dirty="0">
                <a:solidFill>
                  <a:schemeClr val="bg1"/>
                </a:solidFill>
              </a:rPr>
              <a:t>3</a:t>
            </a:r>
            <a:endParaRPr lang="zh-CN" altLang="en-US" sz="2800" b="1" kern="12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3568" y="1291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15704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5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645337" y="1635646"/>
            <a:ext cx="720000" cy="72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stCxn id="2" idx="2"/>
          </p:cNvCxnSpPr>
          <p:nvPr/>
        </p:nvCxnSpPr>
        <p:spPr>
          <a:xfrm flipH="1">
            <a:off x="2639579" y="1995646"/>
            <a:ext cx="5758" cy="2160000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3672945" y="1635646"/>
            <a:ext cx="720000" cy="72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4" idx="2"/>
          </p:cNvCxnSpPr>
          <p:nvPr/>
        </p:nvCxnSpPr>
        <p:spPr>
          <a:xfrm flipH="1">
            <a:off x="3666447" y="1995646"/>
            <a:ext cx="6498" cy="2160000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4700553" y="1635646"/>
            <a:ext cx="720000" cy="72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>
            <a:stCxn id="6" idx="2"/>
          </p:cNvCxnSpPr>
          <p:nvPr/>
        </p:nvCxnSpPr>
        <p:spPr>
          <a:xfrm>
            <a:off x="4700553" y="1995646"/>
            <a:ext cx="0" cy="2160000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728162" y="1635646"/>
            <a:ext cx="720000" cy="72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8" idx="2"/>
          </p:cNvCxnSpPr>
          <p:nvPr/>
        </p:nvCxnSpPr>
        <p:spPr>
          <a:xfrm>
            <a:off x="5728162" y="1995646"/>
            <a:ext cx="0" cy="2160000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90515" y="2571470"/>
            <a:ext cx="43088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46632" y="2571470"/>
            <a:ext cx="43088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58867" y="2571470"/>
            <a:ext cx="43088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02749" y="2571470"/>
            <a:ext cx="430887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763688" y="1808467"/>
            <a:ext cx="5418153" cy="402824"/>
            <a:chOff x="1962159" y="1448427"/>
            <a:chExt cx="5418153" cy="402824"/>
          </a:xfrm>
        </p:grpSpPr>
        <p:sp>
          <p:nvSpPr>
            <p:cNvPr id="15" name="右箭头 14"/>
            <p:cNvSpPr/>
            <p:nvPr/>
          </p:nvSpPr>
          <p:spPr>
            <a:xfrm>
              <a:off x="1962159" y="1448427"/>
              <a:ext cx="5418153" cy="402824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1"/>
            <p:cNvSpPr/>
            <p:nvPr/>
          </p:nvSpPr>
          <p:spPr>
            <a:xfrm>
              <a:off x="2832321" y="1544346"/>
              <a:ext cx="734792" cy="210279"/>
            </a:xfrm>
            <a:custGeom>
              <a:avLst/>
              <a:gdLst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807236"/>
                <a:gd name="connsiteY0" fmla="*/ 0 h 241151"/>
                <a:gd name="connsiteX1" fmla="*/ 741333 w 807236"/>
                <a:gd name="connsiteY1" fmla="*/ 0 h 241151"/>
                <a:gd name="connsiteX2" fmla="*/ 741333 w 807236"/>
                <a:gd name="connsiteY2" fmla="*/ 241151 h 241151"/>
                <a:gd name="connsiteX3" fmla="*/ 0 w 807236"/>
                <a:gd name="connsiteY3" fmla="*/ 241151 h 241151"/>
                <a:gd name="connsiteX4" fmla="*/ 0 w 807236"/>
                <a:gd name="connsiteY4" fmla="*/ 0 h 241151"/>
                <a:gd name="connsiteX0" fmla="*/ 0 w 778941"/>
                <a:gd name="connsiteY0" fmla="*/ 0 h 241151"/>
                <a:gd name="connsiteX1" fmla="*/ 741333 w 778941"/>
                <a:gd name="connsiteY1" fmla="*/ 0 h 241151"/>
                <a:gd name="connsiteX2" fmla="*/ 741333 w 778941"/>
                <a:gd name="connsiteY2" fmla="*/ 241151 h 241151"/>
                <a:gd name="connsiteX3" fmla="*/ 0 w 778941"/>
                <a:gd name="connsiteY3" fmla="*/ 241151 h 241151"/>
                <a:gd name="connsiteX4" fmla="*/ 0 w 778941"/>
                <a:gd name="connsiteY4" fmla="*/ 0 h 241151"/>
                <a:gd name="connsiteX0" fmla="*/ 0 w 777166"/>
                <a:gd name="connsiteY0" fmla="*/ 0 h 241151"/>
                <a:gd name="connsiteX1" fmla="*/ 741333 w 777166"/>
                <a:gd name="connsiteY1" fmla="*/ 0 h 241151"/>
                <a:gd name="connsiteX2" fmla="*/ 741333 w 777166"/>
                <a:gd name="connsiteY2" fmla="*/ 241151 h 241151"/>
                <a:gd name="connsiteX3" fmla="*/ 0 w 777166"/>
                <a:gd name="connsiteY3" fmla="*/ 241151 h 241151"/>
                <a:gd name="connsiteX4" fmla="*/ 0 w 777166"/>
                <a:gd name="connsiteY4" fmla="*/ 0 h 241151"/>
                <a:gd name="connsiteX0" fmla="*/ 0 w 782021"/>
                <a:gd name="connsiteY0" fmla="*/ 0 h 241151"/>
                <a:gd name="connsiteX1" fmla="*/ 751665 w 782021"/>
                <a:gd name="connsiteY1" fmla="*/ 0 h 241151"/>
                <a:gd name="connsiteX2" fmla="*/ 741333 w 782021"/>
                <a:gd name="connsiteY2" fmla="*/ 241151 h 241151"/>
                <a:gd name="connsiteX3" fmla="*/ 0 w 782021"/>
                <a:gd name="connsiteY3" fmla="*/ 241151 h 241151"/>
                <a:gd name="connsiteX4" fmla="*/ 0 w 782021"/>
                <a:gd name="connsiteY4" fmla="*/ 0 h 241151"/>
                <a:gd name="connsiteX0" fmla="*/ 0 w 788994"/>
                <a:gd name="connsiteY0" fmla="*/ 0 h 243532"/>
                <a:gd name="connsiteX1" fmla="*/ 751665 w 788994"/>
                <a:gd name="connsiteY1" fmla="*/ 0 h 243532"/>
                <a:gd name="connsiteX2" fmla="*/ 754249 w 788994"/>
                <a:gd name="connsiteY2" fmla="*/ 243532 h 243532"/>
                <a:gd name="connsiteX3" fmla="*/ 0 w 788994"/>
                <a:gd name="connsiteY3" fmla="*/ 241151 h 243532"/>
                <a:gd name="connsiteX4" fmla="*/ 0 w 788994"/>
                <a:gd name="connsiteY4" fmla="*/ 0 h 243532"/>
                <a:gd name="connsiteX0" fmla="*/ 0 w 782732"/>
                <a:gd name="connsiteY0" fmla="*/ 0 h 243532"/>
                <a:gd name="connsiteX1" fmla="*/ 751665 w 782732"/>
                <a:gd name="connsiteY1" fmla="*/ 0 h 243532"/>
                <a:gd name="connsiteX2" fmla="*/ 754249 w 782732"/>
                <a:gd name="connsiteY2" fmla="*/ 243532 h 243532"/>
                <a:gd name="connsiteX3" fmla="*/ 0 w 782732"/>
                <a:gd name="connsiteY3" fmla="*/ 241151 h 243532"/>
                <a:gd name="connsiteX4" fmla="*/ 0 w 782732"/>
                <a:gd name="connsiteY4" fmla="*/ 0 h 243532"/>
                <a:gd name="connsiteX0" fmla="*/ 0 w 784605"/>
                <a:gd name="connsiteY0" fmla="*/ 0 h 243532"/>
                <a:gd name="connsiteX1" fmla="*/ 751665 w 784605"/>
                <a:gd name="connsiteY1" fmla="*/ 0 h 243532"/>
                <a:gd name="connsiteX2" fmla="*/ 754249 w 784605"/>
                <a:gd name="connsiteY2" fmla="*/ 243532 h 243532"/>
                <a:gd name="connsiteX3" fmla="*/ 0 w 784605"/>
                <a:gd name="connsiteY3" fmla="*/ 241151 h 243532"/>
                <a:gd name="connsiteX4" fmla="*/ 0 w 784605"/>
                <a:gd name="connsiteY4" fmla="*/ 0 h 243532"/>
                <a:gd name="connsiteX0" fmla="*/ 0 w 780064"/>
                <a:gd name="connsiteY0" fmla="*/ 0 h 243532"/>
                <a:gd name="connsiteX1" fmla="*/ 751665 w 780064"/>
                <a:gd name="connsiteY1" fmla="*/ 0 h 243532"/>
                <a:gd name="connsiteX2" fmla="*/ 754249 w 780064"/>
                <a:gd name="connsiteY2" fmla="*/ 243532 h 243532"/>
                <a:gd name="connsiteX3" fmla="*/ 0 w 780064"/>
                <a:gd name="connsiteY3" fmla="*/ 241151 h 243532"/>
                <a:gd name="connsiteX4" fmla="*/ 0 w 780064"/>
                <a:gd name="connsiteY4" fmla="*/ 0 h 243532"/>
                <a:gd name="connsiteX0" fmla="*/ 0 w 780064"/>
                <a:gd name="connsiteY0" fmla="*/ 0 h 243532"/>
                <a:gd name="connsiteX1" fmla="*/ 751665 w 780064"/>
                <a:gd name="connsiteY1" fmla="*/ 0 h 243532"/>
                <a:gd name="connsiteX2" fmla="*/ 754249 w 780064"/>
                <a:gd name="connsiteY2" fmla="*/ 243532 h 243532"/>
                <a:gd name="connsiteX3" fmla="*/ 0 w 780064"/>
                <a:gd name="connsiteY3" fmla="*/ 241151 h 243532"/>
                <a:gd name="connsiteX4" fmla="*/ 0 w 780064"/>
                <a:gd name="connsiteY4" fmla="*/ 0 h 243532"/>
                <a:gd name="connsiteX0" fmla="*/ 0 w 776835"/>
                <a:gd name="connsiteY0" fmla="*/ 0 h 243532"/>
                <a:gd name="connsiteX1" fmla="*/ 751665 w 776835"/>
                <a:gd name="connsiteY1" fmla="*/ 0 h 243532"/>
                <a:gd name="connsiteX2" fmla="*/ 754249 w 776835"/>
                <a:gd name="connsiteY2" fmla="*/ 243532 h 243532"/>
                <a:gd name="connsiteX3" fmla="*/ 0 w 776835"/>
                <a:gd name="connsiteY3" fmla="*/ 241151 h 243532"/>
                <a:gd name="connsiteX4" fmla="*/ 0 w 776835"/>
                <a:gd name="connsiteY4" fmla="*/ 0 h 243532"/>
                <a:gd name="connsiteX0" fmla="*/ 61676 w 838511"/>
                <a:gd name="connsiteY0" fmla="*/ 0 h 243532"/>
                <a:gd name="connsiteX1" fmla="*/ 813341 w 838511"/>
                <a:gd name="connsiteY1" fmla="*/ 0 h 243532"/>
                <a:gd name="connsiteX2" fmla="*/ 815925 w 838511"/>
                <a:gd name="connsiteY2" fmla="*/ 243532 h 243532"/>
                <a:gd name="connsiteX3" fmla="*/ 61676 w 838511"/>
                <a:gd name="connsiteY3" fmla="*/ 241151 h 243532"/>
                <a:gd name="connsiteX4" fmla="*/ 61676 w 838511"/>
                <a:gd name="connsiteY4" fmla="*/ 0 h 243532"/>
                <a:gd name="connsiteX0" fmla="*/ 26054 w 802889"/>
                <a:gd name="connsiteY0" fmla="*/ 0 h 243532"/>
                <a:gd name="connsiteX1" fmla="*/ 777719 w 802889"/>
                <a:gd name="connsiteY1" fmla="*/ 0 h 243532"/>
                <a:gd name="connsiteX2" fmla="*/ 780303 w 802889"/>
                <a:gd name="connsiteY2" fmla="*/ 243532 h 243532"/>
                <a:gd name="connsiteX3" fmla="*/ 26054 w 802889"/>
                <a:gd name="connsiteY3" fmla="*/ 241151 h 243532"/>
                <a:gd name="connsiteX4" fmla="*/ 26054 w 802889"/>
                <a:gd name="connsiteY4" fmla="*/ 0 h 243532"/>
                <a:gd name="connsiteX0" fmla="*/ 34687 w 811522"/>
                <a:gd name="connsiteY0" fmla="*/ 0 h 243532"/>
                <a:gd name="connsiteX1" fmla="*/ 786352 w 811522"/>
                <a:gd name="connsiteY1" fmla="*/ 0 h 243532"/>
                <a:gd name="connsiteX2" fmla="*/ 788936 w 811522"/>
                <a:gd name="connsiteY2" fmla="*/ 243532 h 243532"/>
                <a:gd name="connsiteX3" fmla="*/ 34687 w 811522"/>
                <a:gd name="connsiteY3" fmla="*/ 241151 h 243532"/>
                <a:gd name="connsiteX4" fmla="*/ 34687 w 811522"/>
                <a:gd name="connsiteY4" fmla="*/ 0 h 243532"/>
                <a:gd name="connsiteX0" fmla="*/ 34687 w 811522"/>
                <a:gd name="connsiteY0" fmla="*/ 0 h 243532"/>
                <a:gd name="connsiteX1" fmla="*/ 786352 w 811522"/>
                <a:gd name="connsiteY1" fmla="*/ 0 h 243532"/>
                <a:gd name="connsiteX2" fmla="*/ 788936 w 811522"/>
                <a:gd name="connsiteY2" fmla="*/ 243532 h 243532"/>
                <a:gd name="connsiteX3" fmla="*/ 34687 w 811522"/>
                <a:gd name="connsiteY3" fmla="*/ 241151 h 243532"/>
                <a:gd name="connsiteX4" fmla="*/ 34687 w 811522"/>
                <a:gd name="connsiteY4" fmla="*/ 0 h 243532"/>
                <a:gd name="connsiteX0" fmla="*/ 34687 w 816758"/>
                <a:gd name="connsiteY0" fmla="*/ 0 h 246098"/>
                <a:gd name="connsiteX1" fmla="*/ 786352 w 816758"/>
                <a:gd name="connsiteY1" fmla="*/ 0 h 246098"/>
                <a:gd name="connsiteX2" fmla="*/ 796685 w 816758"/>
                <a:gd name="connsiteY2" fmla="*/ 246098 h 246098"/>
                <a:gd name="connsiteX3" fmla="*/ 34687 w 816758"/>
                <a:gd name="connsiteY3" fmla="*/ 241151 h 246098"/>
                <a:gd name="connsiteX4" fmla="*/ 34687 w 816758"/>
                <a:gd name="connsiteY4" fmla="*/ 0 h 246098"/>
                <a:gd name="connsiteX0" fmla="*/ 34687 w 820271"/>
                <a:gd name="connsiteY0" fmla="*/ 0 h 246098"/>
                <a:gd name="connsiteX1" fmla="*/ 786352 w 820271"/>
                <a:gd name="connsiteY1" fmla="*/ 0 h 246098"/>
                <a:gd name="connsiteX2" fmla="*/ 796685 w 820271"/>
                <a:gd name="connsiteY2" fmla="*/ 246098 h 246098"/>
                <a:gd name="connsiteX3" fmla="*/ 34687 w 820271"/>
                <a:gd name="connsiteY3" fmla="*/ 241151 h 246098"/>
                <a:gd name="connsiteX4" fmla="*/ 34687 w 820271"/>
                <a:gd name="connsiteY4" fmla="*/ 0 h 246098"/>
                <a:gd name="connsiteX0" fmla="*/ 34687 w 820271"/>
                <a:gd name="connsiteY0" fmla="*/ 0 h 246098"/>
                <a:gd name="connsiteX1" fmla="*/ 786352 w 820271"/>
                <a:gd name="connsiteY1" fmla="*/ 0 h 246098"/>
                <a:gd name="connsiteX2" fmla="*/ 796685 w 820271"/>
                <a:gd name="connsiteY2" fmla="*/ 246098 h 246098"/>
                <a:gd name="connsiteX3" fmla="*/ 34687 w 820271"/>
                <a:gd name="connsiteY3" fmla="*/ 241151 h 246098"/>
                <a:gd name="connsiteX4" fmla="*/ 34687 w 820271"/>
                <a:gd name="connsiteY4" fmla="*/ 0 h 246098"/>
                <a:gd name="connsiteX0" fmla="*/ 38012 w 823596"/>
                <a:gd name="connsiteY0" fmla="*/ 0 h 246098"/>
                <a:gd name="connsiteX1" fmla="*/ 789677 w 823596"/>
                <a:gd name="connsiteY1" fmla="*/ 0 h 246098"/>
                <a:gd name="connsiteX2" fmla="*/ 800010 w 823596"/>
                <a:gd name="connsiteY2" fmla="*/ 246098 h 246098"/>
                <a:gd name="connsiteX3" fmla="*/ 32846 w 823596"/>
                <a:gd name="connsiteY3" fmla="*/ 243717 h 246098"/>
                <a:gd name="connsiteX4" fmla="*/ 38012 w 823596"/>
                <a:gd name="connsiteY4" fmla="*/ 0 h 246098"/>
                <a:gd name="connsiteX0" fmla="*/ 41498 w 827082"/>
                <a:gd name="connsiteY0" fmla="*/ 0 h 246098"/>
                <a:gd name="connsiteX1" fmla="*/ 793163 w 827082"/>
                <a:gd name="connsiteY1" fmla="*/ 0 h 246098"/>
                <a:gd name="connsiteX2" fmla="*/ 803496 w 827082"/>
                <a:gd name="connsiteY2" fmla="*/ 246098 h 246098"/>
                <a:gd name="connsiteX3" fmla="*/ 31165 w 827082"/>
                <a:gd name="connsiteY3" fmla="*/ 243717 h 246098"/>
                <a:gd name="connsiteX4" fmla="*/ 41498 w 827082"/>
                <a:gd name="connsiteY4" fmla="*/ 0 h 246098"/>
                <a:gd name="connsiteX0" fmla="*/ 33565 w 819149"/>
                <a:gd name="connsiteY0" fmla="*/ 0 h 246098"/>
                <a:gd name="connsiteX1" fmla="*/ 785230 w 819149"/>
                <a:gd name="connsiteY1" fmla="*/ 0 h 246098"/>
                <a:gd name="connsiteX2" fmla="*/ 795563 w 819149"/>
                <a:gd name="connsiteY2" fmla="*/ 246098 h 246098"/>
                <a:gd name="connsiteX3" fmla="*/ 23232 w 819149"/>
                <a:gd name="connsiteY3" fmla="*/ 243717 h 246098"/>
                <a:gd name="connsiteX4" fmla="*/ 33565 w 819149"/>
                <a:gd name="connsiteY4" fmla="*/ 0 h 246098"/>
                <a:gd name="connsiteX0" fmla="*/ 24035 w 825526"/>
                <a:gd name="connsiteY0" fmla="*/ 0 h 251800"/>
                <a:gd name="connsiteX1" fmla="*/ 791607 w 825526"/>
                <a:gd name="connsiteY1" fmla="*/ 5702 h 251800"/>
                <a:gd name="connsiteX2" fmla="*/ 801940 w 825526"/>
                <a:gd name="connsiteY2" fmla="*/ 251800 h 251800"/>
                <a:gd name="connsiteX3" fmla="*/ 29609 w 825526"/>
                <a:gd name="connsiteY3" fmla="*/ 249419 h 251800"/>
                <a:gd name="connsiteX4" fmla="*/ 24035 w 825526"/>
                <a:gd name="connsiteY4" fmla="*/ 0 h 251800"/>
                <a:gd name="connsiteX0" fmla="*/ 24036 w 827586"/>
                <a:gd name="connsiteY0" fmla="*/ 0 h 251800"/>
                <a:gd name="connsiteX1" fmla="*/ 796910 w 827586"/>
                <a:gd name="connsiteY1" fmla="*/ 5702 h 251800"/>
                <a:gd name="connsiteX2" fmla="*/ 801941 w 827586"/>
                <a:gd name="connsiteY2" fmla="*/ 251800 h 251800"/>
                <a:gd name="connsiteX3" fmla="*/ 29610 w 827586"/>
                <a:gd name="connsiteY3" fmla="*/ 249419 h 251800"/>
                <a:gd name="connsiteX4" fmla="*/ 24036 w 827586"/>
                <a:gd name="connsiteY4" fmla="*/ 0 h 251800"/>
                <a:gd name="connsiteX0" fmla="*/ 24036 w 833160"/>
                <a:gd name="connsiteY0" fmla="*/ 0 h 251800"/>
                <a:gd name="connsiteX1" fmla="*/ 796910 w 833160"/>
                <a:gd name="connsiteY1" fmla="*/ 5702 h 251800"/>
                <a:gd name="connsiteX2" fmla="*/ 801941 w 833160"/>
                <a:gd name="connsiteY2" fmla="*/ 251800 h 251800"/>
                <a:gd name="connsiteX3" fmla="*/ 29610 w 833160"/>
                <a:gd name="connsiteY3" fmla="*/ 249419 h 251800"/>
                <a:gd name="connsiteX4" fmla="*/ 24036 w 833160"/>
                <a:gd name="connsiteY4" fmla="*/ 0 h 251800"/>
                <a:gd name="connsiteX0" fmla="*/ 24036 w 825904"/>
                <a:gd name="connsiteY0" fmla="*/ 0 h 251800"/>
                <a:gd name="connsiteX1" fmla="*/ 796910 w 825904"/>
                <a:gd name="connsiteY1" fmla="*/ 5702 h 251800"/>
                <a:gd name="connsiteX2" fmla="*/ 801941 w 825904"/>
                <a:gd name="connsiteY2" fmla="*/ 251800 h 251800"/>
                <a:gd name="connsiteX3" fmla="*/ 29610 w 825904"/>
                <a:gd name="connsiteY3" fmla="*/ 249419 h 251800"/>
                <a:gd name="connsiteX4" fmla="*/ 24036 w 825904"/>
                <a:gd name="connsiteY4" fmla="*/ 0 h 251800"/>
                <a:gd name="connsiteX0" fmla="*/ 24036 w 833260"/>
                <a:gd name="connsiteY0" fmla="*/ 1 h 251801"/>
                <a:gd name="connsiteX1" fmla="*/ 812818 w 833260"/>
                <a:gd name="connsiteY1" fmla="*/ 0 h 251801"/>
                <a:gd name="connsiteX2" fmla="*/ 801941 w 833260"/>
                <a:gd name="connsiteY2" fmla="*/ 251801 h 251801"/>
                <a:gd name="connsiteX3" fmla="*/ 29610 w 833260"/>
                <a:gd name="connsiteY3" fmla="*/ 249420 h 251801"/>
                <a:gd name="connsiteX4" fmla="*/ 24036 w 833260"/>
                <a:gd name="connsiteY4" fmla="*/ 1 h 251801"/>
                <a:gd name="connsiteX0" fmla="*/ 24036 w 831185"/>
                <a:gd name="connsiteY0" fmla="*/ 1 h 251801"/>
                <a:gd name="connsiteX1" fmla="*/ 812818 w 831185"/>
                <a:gd name="connsiteY1" fmla="*/ 0 h 251801"/>
                <a:gd name="connsiteX2" fmla="*/ 801941 w 831185"/>
                <a:gd name="connsiteY2" fmla="*/ 251801 h 251801"/>
                <a:gd name="connsiteX3" fmla="*/ 29610 w 831185"/>
                <a:gd name="connsiteY3" fmla="*/ 249420 h 251801"/>
                <a:gd name="connsiteX4" fmla="*/ 24036 w 831185"/>
                <a:gd name="connsiteY4" fmla="*/ 1 h 25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1185" h="251801">
                  <a:moveTo>
                    <a:pt x="24036" y="1"/>
                  </a:moveTo>
                  <a:lnTo>
                    <a:pt x="812818" y="0"/>
                  </a:lnTo>
                  <a:cubicBezTo>
                    <a:pt x="835358" y="81168"/>
                    <a:pt x="842838" y="118740"/>
                    <a:pt x="801941" y="251801"/>
                  </a:cubicBezTo>
                  <a:lnTo>
                    <a:pt x="29610" y="249420"/>
                  </a:lnTo>
                  <a:cubicBezTo>
                    <a:pt x="-13871" y="141812"/>
                    <a:pt x="-3946" y="37811"/>
                    <a:pt x="2403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17" name="2"/>
            <p:cNvSpPr/>
            <p:nvPr/>
          </p:nvSpPr>
          <p:spPr>
            <a:xfrm>
              <a:off x="3857409" y="1547081"/>
              <a:ext cx="742541" cy="205516"/>
            </a:xfrm>
            <a:custGeom>
              <a:avLst/>
              <a:gdLst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807236"/>
                <a:gd name="connsiteY0" fmla="*/ 0 h 241151"/>
                <a:gd name="connsiteX1" fmla="*/ 741333 w 807236"/>
                <a:gd name="connsiteY1" fmla="*/ 0 h 241151"/>
                <a:gd name="connsiteX2" fmla="*/ 741333 w 807236"/>
                <a:gd name="connsiteY2" fmla="*/ 241151 h 241151"/>
                <a:gd name="connsiteX3" fmla="*/ 0 w 807236"/>
                <a:gd name="connsiteY3" fmla="*/ 241151 h 241151"/>
                <a:gd name="connsiteX4" fmla="*/ 0 w 807236"/>
                <a:gd name="connsiteY4" fmla="*/ 0 h 241151"/>
                <a:gd name="connsiteX0" fmla="*/ 0 w 778941"/>
                <a:gd name="connsiteY0" fmla="*/ 0 h 241151"/>
                <a:gd name="connsiteX1" fmla="*/ 741333 w 778941"/>
                <a:gd name="connsiteY1" fmla="*/ 0 h 241151"/>
                <a:gd name="connsiteX2" fmla="*/ 741333 w 778941"/>
                <a:gd name="connsiteY2" fmla="*/ 241151 h 241151"/>
                <a:gd name="connsiteX3" fmla="*/ 0 w 778941"/>
                <a:gd name="connsiteY3" fmla="*/ 241151 h 241151"/>
                <a:gd name="connsiteX4" fmla="*/ 0 w 778941"/>
                <a:gd name="connsiteY4" fmla="*/ 0 h 241151"/>
                <a:gd name="connsiteX0" fmla="*/ 0 w 777166"/>
                <a:gd name="connsiteY0" fmla="*/ 0 h 241151"/>
                <a:gd name="connsiteX1" fmla="*/ 741333 w 777166"/>
                <a:gd name="connsiteY1" fmla="*/ 0 h 241151"/>
                <a:gd name="connsiteX2" fmla="*/ 741333 w 777166"/>
                <a:gd name="connsiteY2" fmla="*/ 241151 h 241151"/>
                <a:gd name="connsiteX3" fmla="*/ 0 w 777166"/>
                <a:gd name="connsiteY3" fmla="*/ 241151 h 241151"/>
                <a:gd name="connsiteX4" fmla="*/ 0 w 777166"/>
                <a:gd name="connsiteY4" fmla="*/ 0 h 241151"/>
                <a:gd name="connsiteX0" fmla="*/ 0 w 782021"/>
                <a:gd name="connsiteY0" fmla="*/ 0 h 241151"/>
                <a:gd name="connsiteX1" fmla="*/ 751665 w 782021"/>
                <a:gd name="connsiteY1" fmla="*/ 0 h 241151"/>
                <a:gd name="connsiteX2" fmla="*/ 741333 w 782021"/>
                <a:gd name="connsiteY2" fmla="*/ 241151 h 241151"/>
                <a:gd name="connsiteX3" fmla="*/ 0 w 782021"/>
                <a:gd name="connsiteY3" fmla="*/ 241151 h 241151"/>
                <a:gd name="connsiteX4" fmla="*/ 0 w 782021"/>
                <a:gd name="connsiteY4" fmla="*/ 0 h 241151"/>
                <a:gd name="connsiteX0" fmla="*/ 0 w 788994"/>
                <a:gd name="connsiteY0" fmla="*/ 0 h 243532"/>
                <a:gd name="connsiteX1" fmla="*/ 751665 w 788994"/>
                <a:gd name="connsiteY1" fmla="*/ 0 h 243532"/>
                <a:gd name="connsiteX2" fmla="*/ 754249 w 788994"/>
                <a:gd name="connsiteY2" fmla="*/ 243532 h 243532"/>
                <a:gd name="connsiteX3" fmla="*/ 0 w 788994"/>
                <a:gd name="connsiteY3" fmla="*/ 241151 h 243532"/>
                <a:gd name="connsiteX4" fmla="*/ 0 w 788994"/>
                <a:gd name="connsiteY4" fmla="*/ 0 h 243532"/>
                <a:gd name="connsiteX0" fmla="*/ 0 w 782732"/>
                <a:gd name="connsiteY0" fmla="*/ 0 h 243532"/>
                <a:gd name="connsiteX1" fmla="*/ 751665 w 782732"/>
                <a:gd name="connsiteY1" fmla="*/ 0 h 243532"/>
                <a:gd name="connsiteX2" fmla="*/ 754249 w 782732"/>
                <a:gd name="connsiteY2" fmla="*/ 243532 h 243532"/>
                <a:gd name="connsiteX3" fmla="*/ 0 w 782732"/>
                <a:gd name="connsiteY3" fmla="*/ 241151 h 243532"/>
                <a:gd name="connsiteX4" fmla="*/ 0 w 782732"/>
                <a:gd name="connsiteY4" fmla="*/ 0 h 243532"/>
                <a:gd name="connsiteX0" fmla="*/ 0 w 784605"/>
                <a:gd name="connsiteY0" fmla="*/ 0 h 243532"/>
                <a:gd name="connsiteX1" fmla="*/ 751665 w 784605"/>
                <a:gd name="connsiteY1" fmla="*/ 0 h 243532"/>
                <a:gd name="connsiteX2" fmla="*/ 754249 w 784605"/>
                <a:gd name="connsiteY2" fmla="*/ 243532 h 243532"/>
                <a:gd name="connsiteX3" fmla="*/ 0 w 784605"/>
                <a:gd name="connsiteY3" fmla="*/ 241151 h 243532"/>
                <a:gd name="connsiteX4" fmla="*/ 0 w 784605"/>
                <a:gd name="connsiteY4" fmla="*/ 0 h 243532"/>
                <a:gd name="connsiteX0" fmla="*/ 0 w 780064"/>
                <a:gd name="connsiteY0" fmla="*/ 0 h 243532"/>
                <a:gd name="connsiteX1" fmla="*/ 751665 w 780064"/>
                <a:gd name="connsiteY1" fmla="*/ 0 h 243532"/>
                <a:gd name="connsiteX2" fmla="*/ 754249 w 780064"/>
                <a:gd name="connsiteY2" fmla="*/ 243532 h 243532"/>
                <a:gd name="connsiteX3" fmla="*/ 0 w 780064"/>
                <a:gd name="connsiteY3" fmla="*/ 241151 h 243532"/>
                <a:gd name="connsiteX4" fmla="*/ 0 w 780064"/>
                <a:gd name="connsiteY4" fmla="*/ 0 h 243532"/>
                <a:gd name="connsiteX0" fmla="*/ 0 w 780064"/>
                <a:gd name="connsiteY0" fmla="*/ 0 h 243532"/>
                <a:gd name="connsiteX1" fmla="*/ 751665 w 780064"/>
                <a:gd name="connsiteY1" fmla="*/ 0 h 243532"/>
                <a:gd name="connsiteX2" fmla="*/ 754249 w 780064"/>
                <a:gd name="connsiteY2" fmla="*/ 243532 h 243532"/>
                <a:gd name="connsiteX3" fmla="*/ 0 w 780064"/>
                <a:gd name="connsiteY3" fmla="*/ 241151 h 243532"/>
                <a:gd name="connsiteX4" fmla="*/ 0 w 780064"/>
                <a:gd name="connsiteY4" fmla="*/ 0 h 243532"/>
                <a:gd name="connsiteX0" fmla="*/ 0 w 776835"/>
                <a:gd name="connsiteY0" fmla="*/ 0 h 243532"/>
                <a:gd name="connsiteX1" fmla="*/ 751665 w 776835"/>
                <a:gd name="connsiteY1" fmla="*/ 0 h 243532"/>
                <a:gd name="connsiteX2" fmla="*/ 754249 w 776835"/>
                <a:gd name="connsiteY2" fmla="*/ 243532 h 243532"/>
                <a:gd name="connsiteX3" fmla="*/ 0 w 776835"/>
                <a:gd name="connsiteY3" fmla="*/ 241151 h 243532"/>
                <a:gd name="connsiteX4" fmla="*/ 0 w 776835"/>
                <a:gd name="connsiteY4" fmla="*/ 0 h 243532"/>
                <a:gd name="connsiteX0" fmla="*/ 61676 w 838511"/>
                <a:gd name="connsiteY0" fmla="*/ 0 h 243532"/>
                <a:gd name="connsiteX1" fmla="*/ 813341 w 838511"/>
                <a:gd name="connsiteY1" fmla="*/ 0 h 243532"/>
                <a:gd name="connsiteX2" fmla="*/ 815925 w 838511"/>
                <a:gd name="connsiteY2" fmla="*/ 243532 h 243532"/>
                <a:gd name="connsiteX3" fmla="*/ 61676 w 838511"/>
                <a:gd name="connsiteY3" fmla="*/ 241151 h 243532"/>
                <a:gd name="connsiteX4" fmla="*/ 61676 w 838511"/>
                <a:gd name="connsiteY4" fmla="*/ 0 h 243532"/>
                <a:gd name="connsiteX0" fmla="*/ 26054 w 802889"/>
                <a:gd name="connsiteY0" fmla="*/ 0 h 243532"/>
                <a:gd name="connsiteX1" fmla="*/ 777719 w 802889"/>
                <a:gd name="connsiteY1" fmla="*/ 0 h 243532"/>
                <a:gd name="connsiteX2" fmla="*/ 780303 w 802889"/>
                <a:gd name="connsiteY2" fmla="*/ 243532 h 243532"/>
                <a:gd name="connsiteX3" fmla="*/ 26054 w 802889"/>
                <a:gd name="connsiteY3" fmla="*/ 241151 h 243532"/>
                <a:gd name="connsiteX4" fmla="*/ 26054 w 802889"/>
                <a:gd name="connsiteY4" fmla="*/ 0 h 243532"/>
                <a:gd name="connsiteX0" fmla="*/ 34687 w 811522"/>
                <a:gd name="connsiteY0" fmla="*/ 0 h 243532"/>
                <a:gd name="connsiteX1" fmla="*/ 786352 w 811522"/>
                <a:gd name="connsiteY1" fmla="*/ 0 h 243532"/>
                <a:gd name="connsiteX2" fmla="*/ 788936 w 811522"/>
                <a:gd name="connsiteY2" fmla="*/ 243532 h 243532"/>
                <a:gd name="connsiteX3" fmla="*/ 34687 w 811522"/>
                <a:gd name="connsiteY3" fmla="*/ 241151 h 243532"/>
                <a:gd name="connsiteX4" fmla="*/ 34687 w 811522"/>
                <a:gd name="connsiteY4" fmla="*/ 0 h 243532"/>
                <a:gd name="connsiteX0" fmla="*/ 34687 w 811522"/>
                <a:gd name="connsiteY0" fmla="*/ 0 h 243532"/>
                <a:gd name="connsiteX1" fmla="*/ 786352 w 811522"/>
                <a:gd name="connsiteY1" fmla="*/ 0 h 243532"/>
                <a:gd name="connsiteX2" fmla="*/ 788936 w 811522"/>
                <a:gd name="connsiteY2" fmla="*/ 243532 h 243532"/>
                <a:gd name="connsiteX3" fmla="*/ 34687 w 811522"/>
                <a:gd name="connsiteY3" fmla="*/ 241151 h 243532"/>
                <a:gd name="connsiteX4" fmla="*/ 34687 w 811522"/>
                <a:gd name="connsiteY4" fmla="*/ 0 h 243532"/>
                <a:gd name="connsiteX0" fmla="*/ 34687 w 816758"/>
                <a:gd name="connsiteY0" fmla="*/ 0 h 246098"/>
                <a:gd name="connsiteX1" fmla="*/ 786352 w 816758"/>
                <a:gd name="connsiteY1" fmla="*/ 0 h 246098"/>
                <a:gd name="connsiteX2" fmla="*/ 796685 w 816758"/>
                <a:gd name="connsiteY2" fmla="*/ 246098 h 246098"/>
                <a:gd name="connsiteX3" fmla="*/ 34687 w 816758"/>
                <a:gd name="connsiteY3" fmla="*/ 241151 h 246098"/>
                <a:gd name="connsiteX4" fmla="*/ 34687 w 816758"/>
                <a:gd name="connsiteY4" fmla="*/ 0 h 246098"/>
                <a:gd name="connsiteX0" fmla="*/ 34687 w 820271"/>
                <a:gd name="connsiteY0" fmla="*/ 0 h 246098"/>
                <a:gd name="connsiteX1" fmla="*/ 786352 w 820271"/>
                <a:gd name="connsiteY1" fmla="*/ 0 h 246098"/>
                <a:gd name="connsiteX2" fmla="*/ 796685 w 820271"/>
                <a:gd name="connsiteY2" fmla="*/ 246098 h 246098"/>
                <a:gd name="connsiteX3" fmla="*/ 34687 w 820271"/>
                <a:gd name="connsiteY3" fmla="*/ 241151 h 246098"/>
                <a:gd name="connsiteX4" fmla="*/ 34687 w 820271"/>
                <a:gd name="connsiteY4" fmla="*/ 0 h 246098"/>
                <a:gd name="connsiteX0" fmla="*/ 34687 w 820271"/>
                <a:gd name="connsiteY0" fmla="*/ 0 h 246098"/>
                <a:gd name="connsiteX1" fmla="*/ 786352 w 820271"/>
                <a:gd name="connsiteY1" fmla="*/ 0 h 246098"/>
                <a:gd name="connsiteX2" fmla="*/ 796685 w 820271"/>
                <a:gd name="connsiteY2" fmla="*/ 246098 h 246098"/>
                <a:gd name="connsiteX3" fmla="*/ 34687 w 820271"/>
                <a:gd name="connsiteY3" fmla="*/ 241151 h 246098"/>
                <a:gd name="connsiteX4" fmla="*/ 34687 w 820271"/>
                <a:gd name="connsiteY4" fmla="*/ 0 h 246098"/>
                <a:gd name="connsiteX0" fmla="*/ 38012 w 823596"/>
                <a:gd name="connsiteY0" fmla="*/ 0 h 246098"/>
                <a:gd name="connsiteX1" fmla="*/ 789677 w 823596"/>
                <a:gd name="connsiteY1" fmla="*/ 0 h 246098"/>
                <a:gd name="connsiteX2" fmla="*/ 800010 w 823596"/>
                <a:gd name="connsiteY2" fmla="*/ 246098 h 246098"/>
                <a:gd name="connsiteX3" fmla="*/ 32846 w 823596"/>
                <a:gd name="connsiteY3" fmla="*/ 243717 h 246098"/>
                <a:gd name="connsiteX4" fmla="*/ 38012 w 823596"/>
                <a:gd name="connsiteY4" fmla="*/ 0 h 246098"/>
                <a:gd name="connsiteX0" fmla="*/ 41498 w 827082"/>
                <a:gd name="connsiteY0" fmla="*/ 0 h 246098"/>
                <a:gd name="connsiteX1" fmla="*/ 793163 w 827082"/>
                <a:gd name="connsiteY1" fmla="*/ 0 h 246098"/>
                <a:gd name="connsiteX2" fmla="*/ 803496 w 827082"/>
                <a:gd name="connsiteY2" fmla="*/ 246098 h 246098"/>
                <a:gd name="connsiteX3" fmla="*/ 31165 w 827082"/>
                <a:gd name="connsiteY3" fmla="*/ 243717 h 246098"/>
                <a:gd name="connsiteX4" fmla="*/ 41498 w 827082"/>
                <a:gd name="connsiteY4" fmla="*/ 0 h 246098"/>
                <a:gd name="connsiteX0" fmla="*/ 33565 w 819149"/>
                <a:gd name="connsiteY0" fmla="*/ 0 h 246098"/>
                <a:gd name="connsiteX1" fmla="*/ 785230 w 819149"/>
                <a:gd name="connsiteY1" fmla="*/ 0 h 246098"/>
                <a:gd name="connsiteX2" fmla="*/ 795563 w 819149"/>
                <a:gd name="connsiteY2" fmla="*/ 246098 h 246098"/>
                <a:gd name="connsiteX3" fmla="*/ 23232 w 819149"/>
                <a:gd name="connsiteY3" fmla="*/ 243717 h 246098"/>
                <a:gd name="connsiteX4" fmla="*/ 33565 w 819149"/>
                <a:gd name="connsiteY4" fmla="*/ 0 h 246098"/>
                <a:gd name="connsiteX0" fmla="*/ 23970 w 825587"/>
                <a:gd name="connsiteY0" fmla="*/ 0 h 246098"/>
                <a:gd name="connsiteX1" fmla="*/ 791668 w 825587"/>
                <a:gd name="connsiteY1" fmla="*/ 0 h 246098"/>
                <a:gd name="connsiteX2" fmla="*/ 802001 w 825587"/>
                <a:gd name="connsiteY2" fmla="*/ 246098 h 246098"/>
                <a:gd name="connsiteX3" fmla="*/ 29670 w 825587"/>
                <a:gd name="connsiteY3" fmla="*/ 243717 h 246098"/>
                <a:gd name="connsiteX4" fmla="*/ 23970 w 825587"/>
                <a:gd name="connsiteY4" fmla="*/ 0 h 246098"/>
                <a:gd name="connsiteX0" fmla="*/ 23970 w 832634"/>
                <a:gd name="connsiteY0" fmla="*/ 0 h 246098"/>
                <a:gd name="connsiteX1" fmla="*/ 807701 w 832634"/>
                <a:gd name="connsiteY1" fmla="*/ 0 h 246098"/>
                <a:gd name="connsiteX2" fmla="*/ 802001 w 832634"/>
                <a:gd name="connsiteY2" fmla="*/ 246098 h 246098"/>
                <a:gd name="connsiteX3" fmla="*/ 29670 w 832634"/>
                <a:gd name="connsiteY3" fmla="*/ 243717 h 246098"/>
                <a:gd name="connsiteX4" fmla="*/ 23970 w 832634"/>
                <a:gd name="connsiteY4" fmla="*/ 0 h 246098"/>
                <a:gd name="connsiteX0" fmla="*/ 23970 w 835351"/>
                <a:gd name="connsiteY0" fmla="*/ 0 h 246098"/>
                <a:gd name="connsiteX1" fmla="*/ 807701 w 835351"/>
                <a:gd name="connsiteY1" fmla="*/ 0 h 246098"/>
                <a:gd name="connsiteX2" fmla="*/ 807345 w 835351"/>
                <a:gd name="connsiteY2" fmla="*/ 246098 h 246098"/>
                <a:gd name="connsiteX3" fmla="*/ 29670 w 835351"/>
                <a:gd name="connsiteY3" fmla="*/ 243717 h 246098"/>
                <a:gd name="connsiteX4" fmla="*/ 23970 w 835351"/>
                <a:gd name="connsiteY4" fmla="*/ 0 h 246098"/>
                <a:gd name="connsiteX0" fmla="*/ 25954 w 837335"/>
                <a:gd name="connsiteY0" fmla="*/ 0 h 246098"/>
                <a:gd name="connsiteX1" fmla="*/ 809685 w 837335"/>
                <a:gd name="connsiteY1" fmla="*/ 0 h 246098"/>
                <a:gd name="connsiteX2" fmla="*/ 809329 w 837335"/>
                <a:gd name="connsiteY2" fmla="*/ 246098 h 246098"/>
                <a:gd name="connsiteX3" fmla="*/ 31654 w 837335"/>
                <a:gd name="connsiteY3" fmla="*/ 243717 h 246098"/>
                <a:gd name="connsiteX4" fmla="*/ 25954 w 837335"/>
                <a:gd name="connsiteY4" fmla="*/ 0 h 246098"/>
                <a:gd name="connsiteX0" fmla="*/ 25954 w 837335"/>
                <a:gd name="connsiteY0" fmla="*/ 0 h 246098"/>
                <a:gd name="connsiteX1" fmla="*/ 809685 w 837335"/>
                <a:gd name="connsiteY1" fmla="*/ 0 h 246098"/>
                <a:gd name="connsiteX2" fmla="*/ 809329 w 837335"/>
                <a:gd name="connsiteY2" fmla="*/ 246098 h 246098"/>
                <a:gd name="connsiteX3" fmla="*/ 31654 w 837335"/>
                <a:gd name="connsiteY3" fmla="*/ 243717 h 246098"/>
                <a:gd name="connsiteX4" fmla="*/ 25954 w 837335"/>
                <a:gd name="connsiteY4" fmla="*/ 0 h 246098"/>
                <a:gd name="connsiteX0" fmla="*/ 25954 w 837335"/>
                <a:gd name="connsiteY0" fmla="*/ 0 h 246098"/>
                <a:gd name="connsiteX1" fmla="*/ 809685 w 837335"/>
                <a:gd name="connsiteY1" fmla="*/ 0 h 246098"/>
                <a:gd name="connsiteX2" fmla="*/ 809329 w 837335"/>
                <a:gd name="connsiteY2" fmla="*/ 246098 h 246098"/>
                <a:gd name="connsiteX3" fmla="*/ 31654 w 837335"/>
                <a:gd name="connsiteY3" fmla="*/ 243717 h 246098"/>
                <a:gd name="connsiteX4" fmla="*/ 25954 w 837335"/>
                <a:gd name="connsiteY4" fmla="*/ 0 h 246098"/>
                <a:gd name="connsiteX0" fmla="*/ 25954 w 833284"/>
                <a:gd name="connsiteY0" fmla="*/ 0 h 246098"/>
                <a:gd name="connsiteX1" fmla="*/ 809685 w 833284"/>
                <a:gd name="connsiteY1" fmla="*/ 0 h 246098"/>
                <a:gd name="connsiteX2" fmla="*/ 809329 w 833284"/>
                <a:gd name="connsiteY2" fmla="*/ 246098 h 246098"/>
                <a:gd name="connsiteX3" fmla="*/ 31654 w 833284"/>
                <a:gd name="connsiteY3" fmla="*/ 243717 h 246098"/>
                <a:gd name="connsiteX4" fmla="*/ 25954 w 833284"/>
                <a:gd name="connsiteY4" fmla="*/ 0 h 24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284" h="246098">
                  <a:moveTo>
                    <a:pt x="25954" y="0"/>
                  </a:moveTo>
                  <a:lnTo>
                    <a:pt x="809685" y="0"/>
                  </a:lnTo>
                  <a:cubicBezTo>
                    <a:pt x="842832" y="81168"/>
                    <a:pt x="839537" y="113037"/>
                    <a:pt x="809329" y="246098"/>
                  </a:cubicBezTo>
                  <a:lnTo>
                    <a:pt x="31654" y="243717"/>
                  </a:lnTo>
                  <a:cubicBezTo>
                    <a:pt x="-11827" y="136109"/>
                    <a:pt x="-7373" y="94839"/>
                    <a:pt x="259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C00000"/>
                  </a:solidFill>
                  <a:latin typeface="Broadway" pitchFamily="82" charset="0"/>
                </a:rPr>
                <a:t>2</a:t>
              </a:r>
              <a:endParaRPr lang="zh-CN" altLang="en-US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18" name="4"/>
            <p:cNvSpPr/>
            <p:nvPr/>
          </p:nvSpPr>
          <p:spPr>
            <a:xfrm>
              <a:off x="5914397" y="1549110"/>
              <a:ext cx="742342" cy="205516"/>
            </a:xfrm>
            <a:custGeom>
              <a:avLst/>
              <a:gdLst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807236"/>
                <a:gd name="connsiteY0" fmla="*/ 0 h 241151"/>
                <a:gd name="connsiteX1" fmla="*/ 741333 w 807236"/>
                <a:gd name="connsiteY1" fmla="*/ 0 h 241151"/>
                <a:gd name="connsiteX2" fmla="*/ 741333 w 807236"/>
                <a:gd name="connsiteY2" fmla="*/ 241151 h 241151"/>
                <a:gd name="connsiteX3" fmla="*/ 0 w 807236"/>
                <a:gd name="connsiteY3" fmla="*/ 241151 h 241151"/>
                <a:gd name="connsiteX4" fmla="*/ 0 w 807236"/>
                <a:gd name="connsiteY4" fmla="*/ 0 h 241151"/>
                <a:gd name="connsiteX0" fmla="*/ 0 w 778941"/>
                <a:gd name="connsiteY0" fmla="*/ 0 h 241151"/>
                <a:gd name="connsiteX1" fmla="*/ 741333 w 778941"/>
                <a:gd name="connsiteY1" fmla="*/ 0 h 241151"/>
                <a:gd name="connsiteX2" fmla="*/ 741333 w 778941"/>
                <a:gd name="connsiteY2" fmla="*/ 241151 h 241151"/>
                <a:gd name="connsiteX3" fmla="*/ 0 w 778941"/>
                <a:gd name="connsiteY3" fmla="*/ 241151 h 241151"/>
                <a:gd name="connsiteX4" fmla="*/ 0 w 778941"/>
                <a:gd name="connsiteY4" fmla="*/ 0 h 241151"/>
                <a:gd name="connsiteX0" fmla="*/ 0 w 777166"/>
                <a:gd name="connsiteY0" fmla="*/ 0 h 241151"/>
                <a:gd name="connsiteX1" fmla="*/ 741333 w 777166"/>
                <a:gd name="connsiteY1" fmla="*/ 0 h 241151"/>
                <a:gd name="connsiteX2" fmla="*/ 741333 w 777166"/>
                <a:gd name="connsiteY2" fmla="*/ 241151 h 241151"/>
                <a:gd name="connsiteX3" fmla="*/ 0 w 777166"/>
                <a:gd name="connsiteY3" fmla="*/ 241151 h 241151"/>
                <a:gd name="connsiteX4" fmla="*/ 0 w 777166"/>
                <a:gd name="connsiteY4" fmla="*/ 0 h 241151"/>
                <a:gd name="connsiteX0" fmla="*/ 0 w 782021"/>
                <a:gd name="connsiteY0" fmla="*/ 0 h 241151"/>
                <a:gd name="connsiteX1" fmla="*/ 751665 w 782021"/>
                <a:gd name="connsiteY1" fmla="*/ 0 h 241151"/>
                <a:gd name="connsiteX2" fmla="*/ 741333 w 782021"/>
                <a:gd name="connsiteY2" fmla="*/ 241151 h 241151"/>
                <a:gd name="connsiteX3" fmla="*/ 0 w 782021"/>
                <a:gd name="connsiteY3" fmla="*/ 241151 h 241151"/>
                <a:gd name="connsiteX4" fmla="*/ 0 w 782021"/>
                <a:gd name="connsiteY4" fmla="*/ 0 h 241151"/>
                <a:gd name="connsiteX0" fmla="*/ 0 w 788994"/>
                <a:gd name="connsiteY0" fmla="*/ 0 h 243532"/>
                <a:gd name="connsiteX1" fmla="*/ 751665 w 788994"/>
                <a:gd name="connsiteY1" fmla="*/ 0 h 243532"/>
                <a:gd name="connsiteX2" fmla="*/ 754249 w 788994"/>
                <a:gd name="connsiteY2" fmla="*/ 243532 h 243532"/>
                <a:gd name="connsiteX3" fmla="*/ 0 w 788994"/>
                <a:gd name="connsiteY3" fmla="*/ 241151 h 243532"/>
                <a:gd name="connsiteX4" fmla="*/ 0 w 788994"/>
                <a:gd name="connsiteY4" fmla="*/ 0 h 243532"/>
                <a:gd name="connsiteX0" fmla="*/ 0 w 782732"/>
                <a:gd name="connsiteY0" fmla="*/ 0 h 243532"/>
                <a:gd name="connsiteX1" fmla="*/ 751665 w 782732"/>
                <a:gd name="connsiteY1" fmla="*/ 0 h 243532"/>
                <a:gd name="connsiteX2" fmla="*/ 754249 w 782732"/>
                <a:gd name="connsiteY2" fmla="*/ 243532 h 243532"/>
                <a:gd name="connsiteX3" fmla="*/ 0 w 782732"/>
                <a:gd name="connsiteY3" fmla="*/ 241151 h 243532"/>
                <a:gd name="connsiteX4" fmla="*/ 0 w 782732"/>
                <a:gd name="connsiteY4" fmla="*/ 0 h 243532"/>
                <a:gd name="connsiteX0" fmla="*/ 0 w 784605"/>
                <a:gd name="connsiteY0" fmla="*/ 0 h 243532"/>
                <a:gd name="connsiteX1" fmla="*/ 751665 w 784605"/>
                <a:gd name="connsiteY1" fmla="*/ 0 h 243532"/>
                <a:gd name="connsiteX2" fmla="*/ 754249 w 784605"/>
                <a:gd name="connsiteY2" fmla="*/ 243532 h 243532"/>
                <a:gd name="connsiteX3" fmla="*/ 0 w 784605"/>
                <a:gd name="connsiteY3" fmla="*/ 241151 h 243532"/>
                <a:gd name="connsiteX4" fmla="*/ 0 w 784605"/>
                <a:gd name="connsiteY4" fmla="*/ 0 h 243532"/>
                <a:gd name="connsiteX0" fmla="*/ 0 w 780064"/>
                <a:gd name="connsiteY0" fmla="*/ 0 h 243532"/>
                <a:gd name="connsiteX1" fmla="*/ 751665 w 780064"/>
                <a:gd name="connsiteY1" fmla="*/ 0 h 243532"/>
                <a:gd name="connsiteX2" fmla="*/ 754249 w 780064"/>
                <a:gd name="connsiteY2" fmla="*/ 243532 h 243532"/>
                <a:gd name="connsiteX3" fmla="*/ 0 w 780064"/>
                <a:gd name="connsiteY3" fmla="*/ 241151 h 243532"/>
                <a:gd name="connsiteX4" fmla="*/ 0 w 780064"/>
                <a:gd name="connsiteY4" fmla="*/ 0 h 243532"/>
                <a:gd name="connsiteX0" fmla="*/ 0 w 780064"/>
                <a:gd name="connsiteY0" fmla="*/ 0 h 243532"/>
                <a:gd name="connsiteX1" fmla="*/ 751665 w 780064"/>
                <a:gd name="connsiteY1" fmla="*/ 0 h 243532"/>
                <a:gd name="connsiteX2" fmla="*/ 754249 w 780064"/>
                <a:gd name="connsiteY2" fmla="*/ 243532 h 243532"/>
                <a:gd name="connsiteX3" fmla="*/ 0 w 780064"/>
                <a:gd name="connsiteY3" fmla="*/ 241151 h 243532"/>
                <a:gd name="connsiteX4" fmla="*/ 0 w 780064"/>
                <a:gd name="connsiteY4" fmla="*/ 0 h 243532"/>
                <a:gd name="connsiteX0" fmla="*/ 0 w 776835"/>
                <a:gd name="connsiteY0" fmla="*/ 0 h 243532"/>
                <a:gd name="connsiteX1" fmla="*/ 751665 w 776835"/>
                <a:gd name="connsiteY1" fmla="*/ 0 h 243532"/>
                <a:gd name="connsiteX2" fmla="*/ 754249 w 776835"/>
                <a:gd name="connsiteY2" fmla="*/ 243532 h 243532"/>
                <a:gd name="connsiteX3" fmla="*/ 0 w 776835"/>
                <a:gd name="connsiteY3" fmla="*/ 241151 h 243532"/>
                <a:gd name="connsiteX4" fmla="*/ 0 w 776835"/>
                <a:gd name="connsiteY4" fmla="*/ 0 h 243532"/>
                <a:gd name="connsiteX0" fmla="*/ 61676 w 838511"/>
                <a:gd name="connsiteY0" fmla="*/ 0 h 243532"/>
                <a:gd name="connsiteX1" fmla="*/ 813341 w 838511"/>
                <a:gd name="connsiteY1" fmla="*/ 0 h 243532"/>
                <a:gd name="connsiteX2" fmla="*/ 815925 w 838511"/>
                <a:gd name="connsiteY2" fmla="*/ 243532 h 243532"/>
                <a:gd name="connsiteX3" fmla="*/ 61676 w 838511"/>
                <a:gd name="connsiteY3" fmla="*/ 241151 h 243532"/>
                <a:gd name="connsiteX4" fmla="*/ 61676 w 838511"/>
                <a:gd name="connsiteY4" fmla="*/ 0 h 243532"/>
                <a:gd name="connsiteX0" fmla="*/ 26054 w 802889"/>
                <a:gd name="connsiteY0" fmla="*/ 0 h 243532"/>
                <a:gd name="connsiteX1" fmla="*/ 777719 w 802889"/>
                <a:gd name="connsiteY1" fmla="*/ 0 h 243532"/>
                <a:gd name="connsiteX2" fmla="*/ 780303 w 802889"/>
                <a:gd name="connsiteY2" fmla="*/ 243532 h 243532"/>
                <a:gd name="connsiteX3" fmla="*/ 26054 w 802889"/>
                <a:gd name="connsiteY3" fmla="*/ 241151 h 243532"/>
                <a:gd name="connsiteX4" fmla="*/ 26054 w 802889"/>
                <a:gd name="connsiteY4" fmla="*/ 0 h 243532"/>
                <a:gd name="connsiteX0" fmla="*/ 34687 w 811522"/>
                <a:gd name="connsiteY0" fmla="*/ 0 h 243532"/>
                <a:gd name="connsiteX1" fmla="*/ 786352 w 811522"/>
                <a:gd name="connsiteY1" fmla="*/ 0 h 243532"/>
                <a:gd name="connsiteX2" fmla="*/ 788936 w 811522"/>
                <a:gd name="connsiteY2" fmla="*/ 243532 h 243532"/>
                <a:gd name="connsiteX3" fmla="*/ 34687 w 811522"/>
                <a:gd name="connsiteY3" fmla="*/ 241151 h 243532"/>
                <a:gd name="connsiteX4" fmla="*/ 34687 w 811522"/>
                <a:gd name="connsiteY4" fmla="*/ 0 h 243532"/>
                <a:gd name="connsiteX0" fmla="*/ 34687 w 811522"/>
                <a:gd name="connsiteY0" fmla="*/ 0 h 243532"/>
                <a:gd name="connsiteX1" fmla="*/ 786352 w 811522"/>
                <a:gd name="connsiteY1" fmla="*/ 0 h 243532"/>
                <a:gd name="connsiteX2" fmla="*/ 788936 w 811522"/>
                <a:gd name="connsiteY2" fmla="*/ 243532 h 243532"/>
                <a:gd name="connsiteX3" fmla="*/ 34687 w 811522"/>
                <a:gd name="connsiteY3" fmla="*/ 241151 h 243532"/>
                <a:gd name="connsiteX4" fmla="*/ 34687 w 811522"/>
                <a:gd name="connsiteY4" fmla="*/ 0 h 243532"/>
                <a:gd name="connsiteX0" fmla="*/ 34687 w 816758"/>
                <a:gd name="connsiteY0" fmla="*/ 0 h 246098"/>
                <a:gd name="connsiteX1" fmla="*/ 786352 w 816758"/>
                <a:gd name="connsiteY1" fmla="*/ 0 h 246098"/>
                <a:gd name="connsiteX2" fmla="*/ 796685 w 816758"/>
                <a:gd name="connsiteY2" fmla="*/ 246098 h 246098"/>
                <a:gd name="connsiteX3" fmla="*/ 34687 w 816758"/>
                <a:gd name="connsiteY3" fmla="*/ 241151 h 246098"/>
                <a:gd name="connsiteX4" fmla="*/ 34687 w 816758"/>
                <a:gd name="connsiteY4" fmla="*/ 0 h 246098"/>
                <a:gd name="connsiteX0" fmla="*/ 34687 w 820271"/>
                <a:gd name="connsiteY0" fmla="*/ 0 h 246098"/>
                <a:gd name="connsiteX1" fmla="*/ 786352 w 820271"/>
                <a:gd name="connsiteY1" fmla="*/ 0 h 246098"/>
                <a:gd name="connsiteX2" fmla="*/ 796685 w 820271"/>
                <a:gd name="connsiteY2" fmla="*/ 246098 h 246098"/>
                <a:gd name="connsiteX3" fmla="*/ 34687 w 820271"/>
                <a:gd name="connsiteY3" fmla="*/ 241151 h 246098"/>
                <a:gd name="connsiteX4" fmla="*/ 34687 w 820271"/>
                <a:gd name="connsiteY4" fmla="*/ 0 h 246098"/>
                <a:gd name="connsiteX0" fmla="*/ 34687 w 820271"/>
                <a:gd name="connsiteY0" fmla="*/ 0 h 246098"/>
                <a:gd name="connsiteX1" fmla="*/ 786352 w 820271"/>
                <a:gd name="connsiteY1" fmla="*/ 0 h 246098"/>
                <a:gd name="connsiteX2" fmla="*/ 796685 w 820271"/>
                <a:gd name="connsiteY2" fmla="*/ 246098 h 246098"/>
                <a:gd name="connsiteX3" fmla="*/ 34687 w 820271"/>
                <a:gd name="connsiteY3" fmla="*/ 241151 h 246098"/>
                <a:gd name="connsiteX4" fmla="*/ 34687 w 820271"/>
                <a:gd name="connsiteY4" fmla="*/ 0 h 246098"/>
                <a:gd name="connsiteX0" fmla="*/ 38012 w 823596"/>
                <a:gd name="connsiteY0" fmla="*/ 0 h 246098"/>
                <a:gd name="connsiteX1" fmla="*/ 789677 w 823596"/>
                <a:gd name="connsiteY1" fmla="*/ 0 h 246098"/>
                <a:gd name="connsiteX2" fmla="*/ 800010 w 823596"/>
                <a:gd name="connsiteY2" fmla="*/ 246098 h 246098"/>
                <a:gd name="connsiteX3" fmla="*/ 32846 w 823596"/>
                <a:gd name="connsiteY3" fmla="*/ 243717 h 246098"/>
                <a:gd name="connsiteX4" fmla="*/ 38012 w 823596"/>
                <a:gd name="connsiteY4" fmla="*/ 0 h 246098"/>
                <a:gd name="connsiteX0" fmla="*/ 41498 w 827082"/>
                <a:gd name="connsiteY0" fmla="*/ 0 h 246098"/>
                <a:gd name="connsiteX1" fmla="*/ 793163 w 827082"/>
                <a:gd name="connsiteY1" fmla="*/ 0 h 246098"/>
                <a:gd name="connsiteX2" fmla="*/ 803496 w 827082"/>
                <a:gd name="connsiteY2" fmla="*/ 246098 h 246098"/>
                <a:gd name="connsiteX3" fmla="*/ 31165 w 827082"/>
                <a:gd name="connsiteY3" fmla="*/ 243717 h 246098"/>
                <a:gd name="connsiteX4" fmla="*/ 41498 w 827082"/>
                <a:gd name="connsiteY4" fmla="*/ 0 h 246098"/>
                <a:gd name="connsiteX0" fmla="*/ 33565 w 819149"/>
                <a:gd name="connsiteY0" fmla="*/ 0 h 246098"/>
                <a:gd name="connsiteX1" fmla="*/ 785230 w 819149"/>
                <a:gd name="connsiteY1" fmla="*/ 0 h 246098"/>
                <a:gd name="connsiteX2" fmla="*/ 795563 w 819149"/>
                <a:gd name="connsiteY2" fmla="*/ 246098 h 246098"/>
                <a:gd name="connsiteX3" fmla="*/ 23232 w 819149"/>
                <a:gd name="connsiteY3" fmla="*/ 243717 h 246098"/>
                <a:gd name="connsiteX4" fmla="*/ 33565 w 819149"/>
                <a:gd name="connsiteY4" fmla="*/ 0 h 246098"/>
                <a:gd name="connsiteX0" fmla="*/ 30118 w 821030"/>
                <a:gd name="connsiteY0" fmla="*/ 0 h 246098"/>
                <a:gd name="connsiteX1" fmla="*/ 787111 w 821030"/>
                <a:gd name="connsiteY1" fmla="*/ 0 h 246098"/>
                <a:gd name="connsiteX2" fmla="*/ 797444 w 821030"/>
                <a:gd name="connsiteY2" fmla="*/ 246098 h 246098"/>
                <a:gd name="connsiteX3" fmla="*/ 25113 w 821030"/>
                <a:gd name="connsiteY3" fmla="*/ 243717 h 246098"/>
                <a:gd name="connsiteX4" fmla="*/ 30118 w 821030"/>
                <a:gd name="connsiteY4" fmla="*/ 0 h 246098"/>
                <a:gd name="connsiteX0" fmla="*/ 30118 w 828052"/>
                <a:gd name="connsiteY0" fmla="*/ 0 h 246098"/>
                <a:gd name="connsiteX1" fmla="*/ 803096 w 828052"/>
                <a:gd name="connsiteY1" fmla="*/ 0 h 246098"/>
                <a:gd name="connsiteX2" fmla="*/ 797444 w 828052"/>
                <a:gd name="connsiteY2" fmla="*/ 246098 h 246098"/>
                <a:gd name="connsiteX3" fmla="*/ 25113 w 828052"/>
                <a:gd name="connsiteY3" fmla="*/ 243717 h 246098"/>
                <a:gd name="connsiteX4" fmla="*/ 30118 w 828052"/>
                <a:gd name="connsiteY4" fmla="*/ 0 h 246098"/>
                <a:gd name="connsiteX0" fmla="*/ 30118 w 822283"/>
                <a:gd name="connsiteY0" fmla="*/ 0 h 246098"/>
                <a:gd name="connsiteX1" fmla="*/ 803096 w 822283"/>
                <a:gd name="connsiteY1" fmla="*/ 0 h 246098"/>
                <a:gd name="connsiteX2" fmla="*/ 797444 w 822283"/>
                <a:gd name="connsiteY2" fmla="*/ 246098 h 246098"/>
                <a:gd name="connsiteX3" fmla="*/ 25113 w 822283"/>
                <a:gd name="connsiteY3" fmla="*/ 243717 h 246098"/>
                <a:gd name="connsiteX4" fmla="*/ 30118 w 822283"/>
                <a:gd name="connsiteY4" fmla="*/ 0 h 246098"/>
                <a:gd name="connsiteX0" fmla="*/ 30118 w 826042"/>
                <a:gd name="connsiteY0" fmla="*/ 0 h 246098"/>
                <a:gd name="connsiteX1" fmla="*/ 803096 w 826042"/>
                <a:gd name="connsiteY1" fmla="*/ 0 h 246098"/>
                <a:gd name="connsiteX2" fmla="*/ 797444 w 826042"/>
                <a:gd name="connsiteY2" fmla="*/ 246098 h 246098"/>
                <a:gd name="connsiteX3" fmla="*/ 25113 w 826042"/>
                <a:gd name="connsiteY3" fmla="*/ 243717 h 246098"/>
                <a:gd name="connsiteX4" fmla="*/ 30118 w 826042"/>
                <a:gd name="connsiteY4" fmla="*/ 0 h 246098"/>
                <a:gd name="connsiteX0" fmla="*/ 23995 w 830577"/>
                <a:gd name="connsiteY0" fmla="*/ 0 h 246098"/>
                <a:gd name="connsiteX1" fmla="*/ 807631 w 830577"/>
                <a:gd name="connsiteY1" fmla="*/ 0 h 246098"/>
                <a:gd name="connsiteX2" fmla="*/ 801979 w 830577"/>
                <a:gd name="connsiteY2" fmla="*/ 246098 h 246098"/>
                <a:gd name="connsiteX3" fmla="*/ 29648 w 830577"/>
                <a:gd name="connsiteY3" fmla="*/ 243717 h 246098"/>
                <a:gd name="connsiteX4" fmla="*/ 23995 w 830577"/>
                <a:gd name="connsiteY4" fmla="*/ 0 h 24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577" h="246098">
                  <a:moveTo>
                    <a:pt x="23995" y="0"/>
                  </a:moveTo>
                  <a:lnTo>
                    <a:pt x="807631" y="0"/>
                  </a:lnTo>
                  <a:cubicBezTo>
                    <a:pt x="835450" y="81168"/>
                    <a:pt x="842876" y="113037"/>
                    <a:pt x="801979" y="246098"/>
                  </a:cubicBezTo>
                  <a:lnTo>
                    <a:pt x="29648" y="243717"/>
                  </a:lnTo>
                  <a:cubicBezTo>
                    <a:pt x="-13833" y="136109"/>
                    <a:pt x="-3987" y="37810"/>
                    <a:pt x="239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C00000"/>
                  </a:solidFill>
                  <a:latin typeface="Broadway" pitchFamily="82" charset="0"/>
                </a:rPr>
                <a:t>4</a:t>
              </a:r>
              <a:endParaRPr lang="zh-CN" altLang="en-US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19" name="3"/>
            <p:cNvSpPr/>
            <p:nvPr/>
          </p:nvSpPr>
          <p:spPr>
            <a:xfrm>
              <a:off x="4888935" y="1542316"/>
              <a:ext cx="739701" cy="210279"/>
            </a:xfrm>
            <a:custGeom>
              <a:avLst/>
              <a:gdLst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741333"/>
                <a:gd name="connsiteY0" fmla="*/ 0 h 241151"/>
                <a:gd name="connsiteX1" fmla="*/ 741333 w 741333"/>
                <a:gd name="connsiteY1" fmla="*/ 0 h 241151"/>
                <a:gd name="connsiteX2" fmla="*/ 741333 w 741333"/>
                <a:gd name="connsiteY2" fmla="*/ 241151 h 241151"/>
                <a:gd name="connsiteX3" fmla="*/ 0 w 741333"/>
                <a:gd name="connsiteY3" fmla="*/ 241151 h 241151"/>
                <a:gd name="connsiteX4" fmla="*/ 0 w 741333"/>
                <a:gd name="connsiteY4" fmla="*/ 0 h 241151"/>
                <a:gd name="connsiteX0" fmla="*/ 0 w 807236"/>
                <a:gd name="connsiteY0" fmla="*/ 0 h 241151"/>
                <a:gd name="connsiteX1" fmla="*/ 741333 w 807236"/>
                <a:gd name="connsiteY1" fmla="*/ 0 h 241151"/>
                <a:gd name="connsiteX2" fmla="*/ 741333 w 807236"/>
                <a:gd name="connsiteY2" fmla="*/ 241151 h 241151"/>
                <a:gd name="connsiteX3" fmla="*/ 0 w 807236"/>
                <a:gd name="connsiteY3" fmla="*/ 241151 h 241151"/>
                <a:gd name="connsiteX4" fmla="*/ 0 w 807236"/>
                <a:gd name="connsiteY4" fmla="*/ 0 h 241151"/>
                <a:gd name="connsiteX0" fmla="*/ 0 w 778941"/>
                <a:gd name="connsiteY0" fmla="*/ 0 h 241151"/>
                <a:gd name="connsiteX1" fmla="*/ 741333 w 778941"/>
                <a:gd name="connsiteY1" fmla="*/ 0 h 241151"/>
                <a:gd name="connsiteX2" fmla="*/ 741333 w 778941"/>
                <a:gd name="connsiteY2" fmla="*/ 241151 h 241151"/>
                <a:gd name="connsiteX3" fmla="*/ 0 w 778941"/>
                <a:gd name="connsiteY3" fmla="*/ 241151 h 241151"/>
                <a:gd name="connsiteX4" fmla="*/ 0 w 778941"/>
                <a:gd name="connsiteY4" fmla="*/ 0 h 241151"/>
                <a:gd name="connsiteX0" fmla="*/ 0 w 777166"/>
                <a:gd name="connsiteY0" fmla="*/ 0 h 241151"/>
                <a:gd name="connsiteX1" fmla="*/ 741333 w 777166"/>
                <a:gd name="connsiteY1" fmla="*/ 0 h 241151"/>
                <a:gd name="connsiteX2" fmla="*/ 741333 w 777166"/>
                <a:gd name="connsiteY2" fmla="*/ 241151 h 241151"/>
                <a:gd name="connsiteX3" fmla="*/ 0 w 777166"/>
                <a:gd name="connsiteY3" fmla="*/ 241151 h 241151"/>
                <a:gd name="connsiteX4" fmla="*/ 0 w 777166"/>
                <a:gd name="connsiteY4" fmla="*/ 0 h 241151"/>
                <a:gd name="connsiteX0" fmla="*/ 0 w 782021"/>
                <a:gd name="connsiteY0" fmla="*/ 0 h 241151"/>
                <a:gd name="connsiteX1" fmla="*/ 751665 w 782021"/>
                <a:gd name="connsiteY1" fmla="*/ 0 h 241151"/>
                <a:gd name="connsiteX2" fmla="*/ 741333 w 782021"/>
                <a:gd name="connsiteY2" fmla="*/ 241151 h 241151"/>
                <a:gd name="connsiteX3" fmla="*/ 0 w 782021"/>
                <a:gd name="connsiteY3" fmla="*/ 241151 h 241151"/>
                <a:gd name="connsiteX4" fmla="*/ 0 w 782021"/>
                <a:gd name="connsiteY4" fmla="*/ 0 h 241151"/>
                <a:gd name="connsiteX0" fmla="*/ 0 w 788994"/>
                <a:gd name="connsiteY0" fmla="*/ 0 h 243532"/>
                <a:gd name="connsiteX1" fmla="*/ 751665 w 788994"/>
                <a:gd name="connsiteY1" fmla="*/ 0 h 243532"/>
                <a:gd name="connsiteX2" fmla="*/ 754249 w 788994"/>
                <a:gd name="connsiteY2" fmla="*/ 243532 h 243532"/>
                <a:gd name="connsiteX3" fmla="*/ 0 w 788994"/>
                <a:gd name="connsiteY3" fmla="*/ 241151 h 243532"/>
                <a:gd name="connsiteX4" fmla="*/ 0 w 788994"/>
                <a:gd name="connsiteY4" fmla="*/ 0 h 243532"/>
                <a:gd name="connsiteX0" fmla="*/ 0 w 782732"/>
                <a:gd name="connsiteY0" fmla="*/ 0 h 243532"/>
                <a:gd name="connsiteX1" fmla="*/ 751665 w 782732"/>
                <a:gd name="connsiteY1" fmla="*/ 0 h 243532"/>
                <a:gd name="connsiteX2" fmla="*/ 754249 w 782732"/>
                <a:gd name="connsiteY2" fmla="*/ 243532 h 243532"/>
                <a:gd name="connsiteX3" fmla="*/ 0 w 782732"/>
                <a:gd name="connsiteY3" fmla="*/ 241151 h 243532"/>
                <a:gd name="connsiteX4" fmla="*/ 0 w 782732"/>
                <a:gd name="connsiteY4" fmla="*/ 0 h 243532"/>
                <a:gd name="connsiteX0" fmla="*/ 0 w 784605"/>
                <a:gd name="connsiteY0" fmla="*/ 0 h 243532"/>
                <a:gd name="connsiteX1" fmla="*/ 751665 w 784605"/>
                <a:gd name="connsiteY1" fmla="*/ 0 h 243532"/>
                <a:gd name="connsiteX2" fmla="*/ 754249 w 784605"/>
                <a:gd name="connsiteY2" fmla="*/ 243532 h 243532"/>
                <a:gd name="connsiteX3" fmla="*/ 0 w 784605"/>
                <a:gd name="connsiteY3" fmla="*/ 241151 h 243532"/>
                <a:gd name="connsiteX4" fmla="*/ 0 w 784605"/>
                <a:gd name="connsiteY4" fmla="*/ 0 h 243532"/>
                <a:gd name="connsiteX0" fmla="*/ 0 w 780064"/>
                <a:gd name="connsiteY0" fmla="*/ 0 h 243532"/>
                <a:gd name="connsiteX1" fmla="*/ 751665 w 780064"/>
                <a:gd name="connsiteY1" fmla="*/ 0 h 243532"/>
                <a:gd name="connsiteX2" fmla="*/ 754249 w 780064"/>
                <a:gd name="connsiteY2" fmla="*/ 243532 h 243532"/>
                <a:gd name="connsiteX3" fmla="*/ 0 w 780064"/>
                <a:gd name="connsiteY3" fmla="*/ 241151 h 243532"/>
                <a:gd name="connsiteX4" fmla="*/ 0 w 780064"/>
                <a:gd name="connsiteY4" fmla="*/ 0 h 243532"/>
                <a:gd name="connsiteX0" fmla="*/ 0 w 780064"/>
                <a:gd name="connsiteY0" fmla="*/ 0 h 243532"/>
                <a:gd name="connsiteX1" fmla="*/ 751665 w 780064"/>
                <a:gd name="connsiteY1" fmla="*/ 0 h 243532"/>
                <a:gd name="connsiteX2" fmla="*/ 754249 w 780064"/>
                <a:gd name="connsiteY2" fmla="*/ 243532 h 243532"/>
                <a:gd name="connsiteX3" fmla="*/ 0 w 780064"/>
                <a:gd name="connsiteY3" fmla="*/ 241151 h 243532"/>
                <a:gd name="connsiteX4" fmla="*/ 0 w 780064"/>
                <a:gd name="connsiteY4" fmla="*/ 0 h 243532"/>
                <a:gd name="connsiteX0" fmla="*/ 0 w 776835"/>
                <a:gd name="connsiteY0" fmla="*/ 0 h 243532"/>
                <a:gd name="connsiteX1" fmla="*/ 751665 w 776835"/>
                <a:gd name="connsiteY1" fmla="*/ 0 h 243532"/>
                <a:gd name="connsiteX2" fmla="*/ 754249 w 776835"/>
                <a:gd name="connsiteY2" fmla="*/ 243532 h 243532"/>
                <a:gd name="connsiteX3" fmla="*/ 0 w 776835"/>
                <a:gd name="connsiteY3" fmla="*/ 241151 h 243532"/>
                <a:gd name="connsiteX4" fmla="*/ 0 w 776835"/>
                <a:gd name="connsiteY4" fmla="*/ 0 h 243532"/>
                <a:gd name="connsiteX0" fmla="*/ 61676 w 838511"/>
                <a:gd name="connsiteY0" fmla="*/ 0 h 243532"/>
                <a:gd name="connsiteX1" fmla="*/ 813341 w 838511"/>
                <a:gd name="connsiteY1" fmla="*/ 0 h 243532"/>
                <a:gd name="connsiteX2" fmla="*/ 815925 w 838511"/>
                <a:gd name="connsiteY2" fmla="*/ 243532 h 243532"/>
                <a:gd name="connsiteX3" fmla="*/ 61676 w 838511"/>
                <a:gd name="connsiteY3" fmla="*/ 241151 h 243532"/>
                <a:gd name="connsiteX4" fmla="*/ 61676 w 838511"/>
                <a:gd name="connsiteY4" fmla="*/ 0 h 243532"/>
                <a:gd name="connsiteX0" fmla="*/ 26054 w 802889"/>
                <a:gd name="connsiteY0" fmla="*/ 0 h 243532"/>
                <a:gd name="connsiteX1" fmla="*/ 777719 w 802889"/>
                <a:gd name="connsiteY1" fmla="*/ 0 h 243532"/>
                <a:gd name="connsiteX2" fmla="*/ 780303 w 802889"/>
                <a:gd name="connsiteY2" fmla="*/ 243532 h 243532"/>
                <a:gd name="connsiteX3" fmla="*/ 26054 w 802889"/>
                <a:gd name="connsiteY3" fmla="*/ 241151 h 243532"/>
                <a:gd name="connsiteX4" fmla="*/ 26054 w 802889"/>
                <a:gd name="connsiteY4" fmla="*/ 0 h 243532"/>
                <a:gd name="connsiteX0" fmla="*/ 34687 w 811522"/>
                <a:gd name="connsiteY0" fmla="*/ 0 h 243532"/>
                <a:gd name="connsiteX1" fmla="*/ 786352 w 811522"/>
                <a:gd name="connsiteY1" fmla="*/ 0 h 243532"/>
                <a:gd name="connsiteX2" fmla="*/ 788936 w 811522"/>
                <a:gd name="connsiteY2" fmla="*/ 243532 h 243532"/>
                <a:gd name="connsiteX3" fmla="*/ 34687 w 811522"/>
                <a:gd name="connsiteY3" fmla="*/ 241151 h 243532"/>
                <a:gd name="connsiteX4" fmla="*/ 34687 w 811522"/>
                <a:gd name="connsiteY4" fmla="*/ 0 h 243532"/>
                <a:gd name="connsiteX0" fmla="*/ 34687 w 811522"/>
                <a:gd name="connsiteY0" fmla="*/ 0 h 243532"/>
                <a:gd name="connsiteX1" fmla="*/ 786352 w 811522"/>
                <a:gd name="connsiteY1" fmla="*/ 0 h 243532"/>
                <a:gd name="connsiteX2" fmla="*/ 788936 w 811522"/>
                <a:gd name="connsiteY2" fmla="*/ 243532 h 243532"/>
                <a:gd name="connsiteX3" fmla="*/ 34687 w 811522"/>
                <a:gd name="connsiteY3" fmla="*/ 241151 h 243532"/>
                <a:gd name="connsiteX4" fmla="*/ 34687 w 811522"/>
                <a:gd name="connsiteY4" fmla="*/ 0 h 243532"/>
                <a:gd name="connsiteX0" fmla="*/ 34687 w 816758"/>
                <a:gd name="connsiteY0" fmla="*/ 0 h 246098"/>
                <a:gd name="connsiteX1" fmla="*/ 786352 w 816758"/>
                <a:gd name="connsiteY1" fmla="*/ 0 h 246098"/>
                <a:gd name="connsiteX2" fmla="*/ 796685 w 816758"/>
                <a:gd name="connsiteY2" fmla="*/ 246098 h 246098"/>
                <a:gd name="connsiteX3" fmla="*/ 34687 w 816758"/>
                <a:gd name="connsiteY3" fmla="*/ 241151 h 246098"/>
                <a:gd name="connsiteX4" fmla="*/ 34687 w 816758"/>
                <a:gd name="connsiteY4" fmla="*/ 0 h 246098"/>
                <a:gd name="connsiteX0" fmla="*/ 34687 w 820271"/>
                <a:gd name="connsiteY0" fmla="*/ 0 h 246098"/>
                <a:gd name="connsiteX1" fmla="*/ 786352 w 820271"/>
                <a:gd name="connsiteY1" fmla="*/ 0 h 246098"/>
                <a:gd name="connsiteX2" fmla="*/ 796685 w 820271"/>
                <a:gd name="connsiteY2" fmla="*/ 246098 h 246098"/>
                <a:gd name="connsiteX3" fmla="*/ 34687 w 820271"/>
                <a:gd name="connsiteY3" fmla="*/ 241151 h 246098"/>
                <a:gd name="connsiteX4" fmla="*/ 34687 w 820271"/>
                <a:gd name="connsiteY4" fmla="*/ 0 h 246098"/>
                <a:gd name="connsiteX0" fmla="*/ 34687 w 820271"/>
                <a:gd name="connsiteY0" fmla="*/ 0 h 246098"/>
                <a:gd name="connsiteX1" fmla="*/ 786352 w 820271"/>
                <a:gd name="connsiteY1" fmla="*/ 0 h 246098"/>
                <a:gd name="connsiteX2" fmla="*/ 796685 w 820271"/>
                <a:gd name="connsiteY2" fmla="*/ 246098 h 246098"/>
                <a:gd name="connsiteX3" fmla="*/ 34687 w 820271"/>
                <a:gd name="connsiteY3" fmla="*/ 241151 h 246098"/>
                <a:gd name="connsiteX4" fmla="*/ 34687 w 820271"/>
                <a:gd name="connsiteY4" fmla="*/ 0 h 246098"/>
                <a:gd name="connsiteX0" fmla="*/ 38012 w 823596"/>
                <a:gd name="connsiteY0" fmla="*/ 0 h 246098"/>
                <a:gd name="connsiteX1" fmla="*/ 789677 w 823596"/>
                <a:gd name="connsiteY1" fmla="*/ 0 h 246098"/>
                <a:gd name="connsiteX2" fmla="*/ 800010 w 823596"/>
                <a:gd name="connsiteY2" fmla="*/ 246098 h 246098"/>
                <a:gd name="connsiteX3" fmla="*/ 32846 w 823596"/>
                <a:gd name="connsiteY3" fmla="*/ 243717 h 246098"/>
                <a:gd name="connsiteX4" fmla="*/ 38012 w 823596"/>
                <a:gd name="connsiteY4" fmla="*/ 0 h 246098"/>
                <a:gd name="connsiteX0" fmla="*/ 41498 w 827082"/>
                <a:gd name="connsiteY0" fmla="*/ 0 h 246098"/>
                <a:gd name="connsiteX1" fmla="*/ 793163 w 827082"/>
                <a:gd name="connsiteY1" fmla="*/ 0 h 246098"/>
                <a:gd name="connsiteX2" fmla="*/ 803496 w 827082"/>
                <a:gd name="connsiteY2" fmla="*/ 246098 h 246098"/>
                <a:gd name="connsiteX3" fmla="*/ 31165 w 827082"/>
                <a:gd name="connsiteY3" fmla="*/ 243717 h 246098"/>
                <a:gd name="connsiteX4" fmla="*/ 41498 w 827082"/>
                <a:gd name="connsiteY4" fmla="*/ 0 h 246098"/>
                <a:gd name="connsiteX0" fmla="*/ 33565 w 819149"/>
                <a:gd name="connsiteY0" fmla="*/ 0 h 246098"/>
                <a:gd name="connsiteX1" fmla="*/ 785230 w 819149"/>
                <a:gd name="connsiteY1" fmla="*/ 0 h 246098"/>
                <a:gd name="connsiteX2" fmla="*/ 795563 w 819149"/>
                <a:gd name="connsiteY2" fmla="*/ 246098 h 246098"/>
                <a:gd name="connsiteX3" fmla="*/ 23232 w 819149"/>
                <a:gd name="connsiteY3" fmla="*/ 243717 h 246098"/>
                <a:gd name="connsiteX4" fmla="*/ 33565 w 819149"/>
                <a:gd name="connsiteY4" fmla="*/ 0 h 246098"/>
                <a:gd name="connsiteX0" fmla="*/ 33565 w 821874"/>
                <a:gd name="connsiteY0" fmla="*/ 0 h 246098"/>
                <a:gd name="connsiteX1" fmla="*/ 792118 w 821874"/>
                <a:gd name="connsiteY1" fmla="*/ 0 h 246098"/>
                <a:gd name="connsiteX2" fmla="*/ 795563 w 821874"/>
                <a:gd name="connsiteY2" fmla="*/ 246098 h 246098"/>
                <a:gd name="connsiteX3" fmla="*/ 23232 w 821874"/>
                <a:gd name="connsiteY3" fmla="*/ 243717 h 246098"/>
                <a:gd name="connsiteX4" fmla="*/ 33565 w 821874"/>
                <a:gd name="connsiteY4" fmla="*/ 0 h 246098"/>
                <a:gd name="connsiteX0" fmla="*/ 33565 w 820739"/>
                <a:gd name="connsiteY0" fmla="*/ 0 h 246098"/>
                <a:gd name="connsiteX1" fmla="*/ 792118 w 820739"/>
                <a:gd name="connsiteY1" fmla="*/ 0 h 246098"/>
                <a:gd name="connsiteX2" fmla="*/ 795563 w 820739"/>
                <a:gd name="connsiteY2" fmla="*/ 246098 h 246098"/>
                <a:gd name="connsiteX3" fmla="*/ 23232 w 820739"/>
                <a:gd name="connsiteY3" fmla="*/ 243717 h 246098"/>
                <a:gd name="connsiteX4" fmla="*/ 33565 w 820739"/>
                <a:gd name="connsiteY4" fmla="*/ 0 h 246098"/>
                <a:gd name="connsiteX0" fmla="*/ 30107 w 822627"/>
                <a:gd name="connsiteY0" fmla="*/ 0 h 251800"/>
                <a:gd name="connsiteX1" fmla="*/ 794006 w 822627"/>
                <a:gd name="connsiteY1" fmla="*/ 5702 h 251800"/>
                <a:gd name="connsiteX2" fmla="*/ 797451 w 822627"/>
                <a:gd name="connsiteY2" fmla="*/ 251800 h 251800"/>
                <a:gd name="connsiteX3" fmla="*/ 25120 w 822627"/>
                <a:gd name="connsiteY3" fmla="*/ 249419 h 251800"/>
                <a:gd name="connsiteX4" fmla="*/ 30107 w 822627"/>
                <a:gd name="connsiteY4" fmla="*/ 0 h 251800"/>
                <a:gd name="connsiteX0" fmla="*/ 30107 w 827565"/>
                <a:gd name="connsiteY0" fmla="*/ 0 h 251800"/>
                <a:gd name="connsiteX1" fmla="*/ 804700 w 827565"/>
                <a:gd name="connsiteY1" fmla="*/ 11405 h 251800"/>
                <a:gd name="connsiteX2" fmla="*/ 797451 w 827565"/>
                <a:gd name="connsiteY2" fmla="*/ 251800 h 251800"/>
                <a:gd name="connsiteX3" fmla="*/ 25120 w 827565"/>
                <a:gd name="connsiteY3" fmla="*/ 249419 h 251800"/>
                <a:gd name="connsiteX4" fmla="*/ 30107 w 827565"/>
                <a:gd name="connsiteY4" fmla="*/ 0 h 251800"/>
                <a:gd name="connsiteX0" fmla="*/ 30107 w 827565"/>
                <a:gd name="connsiteY0" fmla="*/ 0 h 251800"/>
                <a:gd name="connsiteX1" fmla="*/ 804700 w 827565"/>
                <a:gd name="connsiteY1" fmla="*/ 11405 h 251800"/>
                <a:gd name="connsiteX2" fmla="*/ 797451 w 827565"/>
                <a:gd name="connsiteY2" fmla="*/ 251800 h 251800"/>
                <a:gd name="connsiteX3" fmla="*/ 25120 w 827565"/>
                <a:gd name="connsiteY3" fmla="*/ 249419 h 251800"/>
                <a:gd name="connsiteX4" fmla="*/ 30107 w 827565"/>
                <a:gd name="connsiteY4" fmla="*/ 0 h 251800"/>
                <a:gd name="connsiteX0" fmla="*/ 30107 w 824949"/>
                <a:gd name="connsiteY0" fmla="*/ 0 h 251800"/>
                <a:gd name="connsiteX1" fmla="*/ 799354 w 824949"/>
                <a:gd name="connsiteY1" fmla="*/ 5701 h 251800"/>
                <a:gd name="connsiteX2" fmla="*/ 797451 w 824949"/>
                <a:gd name="connsiteY2" fmla="*/ 251800 h 251800"/>
                <a:gd name="connsiteX3" fmla="*/ 25120 w 824949"/>
                <a:gd name="connsiteY3" fmla="*/ 249419 h 251800"/>
                <a:gd name="connsiteX4" fmla="*/ 30107 w 824949"/>
                <a:gd name="connsiteY4" fmla="*/ 0 h 251800"/>
                <a:gd name="connsiteX0" fmla="*/ 26898 w 827088"/>
                <a:gd name="connsiteY0" fmla="*/ 0 h 251800"/>
                <a:gd name="connsiteX1" fmla="*/ 801493 w 827088"/>
                <a:gd name="connsiteY1" fmla="*/ 5701 h 251800"/>
                <a:gd name="connsiteX2" fmla="*/ 799590 w 827088"/>
                <a:gd name="connsiteY2" fmla="*/ 251800 h 251800"/>
                <a:gd name="connsiteX3" fmla="*/ 27259 w 827088"/>
                <a:gd name="connsiteY3" fmla="*/ 249419 h 251800"/>
                <a:gd name="connsiteX4" fmla="*/ 26898 w 827088"/>
                <a:gd name="connsiteY4" fmla="*/ 0 h 251800"/>
                <a:gd name="connsiteX0" fmla="*/ 26898 w 831039"/>
                <a:gd name="connsiteY0" fmla="*/ 0 h 251800"/>
                <a:gd name="connsiteX1" fmla="*/ 801493 w 831039"/>
                <a:gd name="connsiteY1" fmla="*/ 5701 h 251800"/>
                <a:gd name="connsiteX2" fmla="*/ 799590 w 831039"/>
                <a:gd name="connsiteY2" fmla="*/ 251800 h 251800"/>
                <a:gd name="connsiteX3" fmla="*/ 27259 w 831039"/>
                <a:gd name="connsiteY3" fmla="*/ 249419 h 251800"/>
                <a:gd name="connsiteX4" fmla="*/ 26898 w 831039"/>
                <a:gd name="connsiteY4" fmla="*/ 0 h 251800"/>
                <a:gd name="connsiteX0" fmla="*/ 26898 w 840450"/>
                <a:gd name="connsiteY0" fmla="*/ 1 h 251801"/>
                <a:gd name="connsiteX1" fmla="*/ 817533 w 840450"/>
                <a:gd name="connsiteY1" fmla="*/ 0 h 251801"/>
                <a:gd name="connsiteX2" fmla="*/ 799590 w 840450"/>
                <a:gd name="connsiteY2" fmla="*/ 251801 h 251801"/>
                <a:gd name="connsiteX3" fmla="*/ 27259 w 840450"/>
                <a:gd name="connsiteY3" fmla="*/ 249420 h 251801"/>
                <a:gd name="connsiteX4" fmla="*/ 26898 w 840450"/>
                <a:gd name="connsiteY4" fmla="*/ 1 h 251801"/>
                <a:gd name="connsiteX0" fmla="*/ 26898 w 840449"/>
                <a:gd name="connsiteY0" fmla="*/ 1 h 251801"/>
                <a:gd name="connsiteX1" fmla="*/ 817533 w 840449"/>
                <a:gd name="connsiteY1" fmla="*/ 0 h 251801"/>
                <a:gd name="connsiteX2" fmla="*/ 799590 w 840449"/>
                <a:gd name="connsiteY2" fmla="*/ 251801 h 251801"/>
                <a:gd name="connsiteX3" fmla="*/ 27259 w 840449"/>
                <a:gd name="connsiteY3" fmla="*/ 249420 h 251801"/>
                <a:gd name="connsiteX4" fmla="*/ 26898 w 840449"/>
                <a:gd name="connsiteY4" fmla="*/ 1 h 251801"/>
                <a:gd name="connsiteX0" fmla="*/ 26898 w 837066"/>
                <a:gd name="connsiteY0" fmla="*/ 1 h 251801"/>
                <a:gd name="connsiteX1" fmla="*/ 812186 w 837066"/>
                <a:gd name="connsiteY1" fmla="*/ 0 h 251801"/>
                <a:gd name="connsiteX2" fmla="*/ 799590 w 837066"/>
                <a:gd name="connsiteY2" fmla="*/ 251801 h 251801"/>
                <a:gd name="connsiteX3" fmla="*/ 27259 w 837066"/>
                <a:gd name="connsiteY3" fmla="*/ 249420 h 251801"/>
                <a:gd name="connsiteX4" fmla="*/ 26898 w 837066"/>
                <a:gd name="connsiteY4" fmla="*/ 1 h 251801"/>
                <a:gd name="connsiteX0" fmla="*/ 26898 w 830467"/>
                <a:gd name="connsiteY0" fmla="*/ 1 h 251801"/>
                <a:gd name="connsiteX1" fmla="*/ 812186 w 830467"/>
                <a:gd name="connsiteY1" fmla="*/ 0 h 251801"/>
                <a:gd name="connsiteX2" fmla="*/ 799590 w 830467"/>
                <a:gd name="connsiteY2" fmla="*/ 251801 h 251801"/>
                <a:gd name="connsiteX3" fmla="*/ 27259 w 830467"/>
                <a:gd name="connsiteY3" fmla="*/ 249420 h 251801"/>
                <a:gd name="connsiteX4" fmla="*/ 26898 w 830467"/>
                <a:gd name="connsiteY4" fmla="*/ 1 h 25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467" h="251801">
                  <a:moveTo>
                    <a:pt x="26898" y="1"/>
                  </a:moveTo>
                  <a:lnTo>
                    <a:pt x="812186" y="0"/>
                  </a:lnTo>
                  <a:cubicBezTo>
                    <a:pt x="836544" y="85731"/>
                    <a:pt x="840487" y="118740"/>
                    <a:pt x="799590" y="251801"/>
                  </a:cubicBezTo>
                  <a:lnTo>
                    <a:pt x="27259" y="249420"/>
                  </a:lnTo>
                  <a:cubicBezTo>
                    <a:pt x="-16222" y="141812"/>
                    <a:pt x="-1084" y="66325"/>
                    <a:pt x="268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C00000"/>
                  </a:solidFill>
                  <a:latin typeface="Broadway" pitchFamily="82" charset="0"/>
                </a:rPr>
                <a:t>3</a:t>
              </a:r>
              <a:endParaRPr lang="zh-CN" altLang="en-US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83568" y="1291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08375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38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3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3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38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37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37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37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37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37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37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37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37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37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37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37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37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1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1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291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点击添加标题</a:t>
            </a:r>
          </a:p>
        </p:txBody>
      </p:sp>
      <p:sp>
        <p:nvSpPr>
          <p:cNvPr id="3" name="矩形 2"/>
          <p:cNvSpPr/>
          <p:nvPr/>
        </p:nvSpPr>
        <p:spPr>
          <a:xfrm rot="16200000">
            <a:off x="3584659" y="2018056"/>
            <a:ext cx="1767470" cy="687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rot="16200000">
            <a:off x="1548519" y="2292654"/>
            <a:ext cx="1415294" cy="6969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rot="16200000">
            <a:off x="2826216" y="2310356"/>
            <a:ext cx="1164432" cy="68687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 rot="16200000">
            <a:off x="4533804" y="2140803"/>
            <a:ext cx="2067971" cy="69712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07706" y="1232209"/>
            <a:ext cx="1844093" cy="852203"/>
            <a:chOff x="2190756" y="1744284"/>
            <a:chExt cx="1844093" cy="852203"/>
          </a:xfrm>
          <a:solidFill>
            <a:srgbClr val="FF0000"/>
          </a:solidFill>
        </p:grpSpPr>
        <p:sp>
          <p:nvSpPr>
            <p:cNvPr id="8" name="弦形 64"/>
            <p:cNvSpPr/>
            <p:nvPr/>
          </p:nvSpPr>
          <p:spPr>
            <a:xfrm rot="16200000" flipH="1">
              <a:off x="2752032" y="1183008"/>
              <a:ext cx="712012" cy="1834563"/>
            </a:xfrm>
            <a:custGeom>
              <a:avLst/>
              <a:gdLst>
                <a:gd name="connsiteX0" fmla="*/ 929081 w 937656"/>
                <a:gd name="connsiteY0" fmla="*/ 0 h 1880624"/>
                <a:gd name="connsiteX1" fmla="*/ 111326 w 937656"/>
                <a:gd name="connsiteY1" fmla="*/ 471998 h 1880624"/>
                <a:gd name="connsiteX2" fmla="*/ 117098 w 937656"/>
                <a:gd name="connsiteY2" fmla="*/ 1413835 h 1880624"/>
                <a:gd name="connsiteX3" fmla="*/ 937656 w 937656"/>
                <a:gd name="connsiteY3" fmla="*/ 1880551 h 1880624"/>
                <a:gd name="connsiteX4" fmla="*/ 933275 w 937656"/>
                <a:gd name="connsiteY4" fmla="*/ 1172118 h 1880624"/>
                <a:gd name="connsiteX5" fmla="*/ 907924 w 937656"/>
                <a:gd name="connsiteY5" fmla="*/ 1174673 h 1880624"/>
                <a:gd name="connsiteX6" fmla="*/ 672837 w 937656"/>
                <a:gd name="connsiteY6" fmla="*/ 939586 h 1880624"/>
                <a:gd name="connsiteX7" fmla="*/ 907924 w 937656"/>
                <a:gd name="connsiteY7" fmla="*/ 704499 h 1880624"/>
                <a:gd name="connsiteX8" fmla="*/ 930398 w 937656"/>
                <a:gd name="connsiteY8" fmla="*/ 706765 h 1880624"/>
                <a:gd name="connsiteX9" fmla="*/ 929081 w 937656"/>
                <a:gd name="connsiteY9" fmla="*/ 0 h 1880624"/>
                <a:gd name="connsiteX0" fmla="*/ 917041 w 921690"/>
                <a:gd name="connsiteY0" fmla="*/ 0 h 1880606"/>
                <a:gd name="connsiteX1" fmla="*/ 99286 w 921690"/>
                <a:gd name="connsiteY1" fmla="*/ 471998 h 1880606"/>
                <a:gd name="connsiteX2" fmla="*/ 105058 w 921690"/>
                <a:gd name="connsiteY2" fmla="*/ 1413835 h 1880606"/>
                <a:gd name="connsiteX3" fmla="*/ 921506 w 921690"/>
                <a:gd name="connsiteY3" fmla="*/ 1880551 h 1880606"/>
                <a:gd name="connsiteX4" fmla="*/ 921235 w 921690"/>
                <a:gd name="connsiteY4" fmla="*/ 1172118 h 1880606"/>
                <a:gd name="connsiteX5" fmla="*/ 895884 w 921690"/>
                <a:gd name="connsiteY5" fmla="*/ 1174673 h 1880606"/>
                <a:gd name="connsiteX6" fmla="*/ 660797 w 921690"/>
                <a:gd name="connsiteY6" fmla="*/ 939586 h 1880606"/>
                <a:gd name="connsiteX7" fmla="*/ 895884 w 921690"/>
                <a:gd name="connsiteY7" fmla="*/ 704499 h 1880606"/>
                <a:gd name="connsiteX8" fmla="*/ 918358 w 921690"/>
                <a:gd name="connsiteY8" fmla="*/ 706765 h 1880606"/>
                <a:gd name="connsiteX9" fmla="*/ 917041 w 921690"/>
                <a:gd name="connsiteY9" fmla="*/ 0 h 1880606"/>
                <a:gd name="connsiteX0" fmla="*/ 917041 w 921690"/>
                <a:gd name="connsiteY0" fmla="*/ 0 h 1880551"/>
                <a:gd name="connsiteX1" fmla="*/ 99286 w 921690"/>
                <a:gd name="connsiteY1" fmla="*/ 471998 h 1880551"/>
                <a:gd name="connsiteX2" fmla="*/ 105058 w 921690"/>
                <a:gd name="connsiteY2" fmla="*/ 1413835 h 1880551"/>
                <a:gd name="connsiteX3" fmla="*/ 921506 w 921690"/>
                <a:gd name="connsiteY3" fmla="*/ 1880551 h 1880551"/>
                <a:gd name="connsiteX4" fmla="*/ 921235 w 921690"/>
                <a:gd name="connsiteY4" fmla="*/ 1172118 h 1880551"/>
                <a:gd name="connsiteX5" fmla="*/ 895884 w 921690"/>
                <a:gd name="connsiteY5" fmla="*/ 1174673 h 1880551"/>
                <a:gd name="connsiteX6" fmla="*/ 660797 w 921690"/>
                <a:gd name="connsiteY6" fmla="*/ 939586 h 1880551"/>
                <a:gd name="connsiteX7" fmla="*/ 895884 w 921690"/>
                <a:gd name="connsiteY7" fmla="*/ 704499 h 1880551"/>
                <a:gd name="connsiteX8" fmla="*/ 918358 w 921690"/>
                <a:gd name="connsiteY8" fmla="*/ 706765 h 1880551"/>
                <a:gd name="connsiteX9" fmla="*/ 917041 w 921690"/>
                <a:gd name="connsiteY9" fmla="*/ 0 h 1880551"/>
                <a:gd name="connsiteX0" fmla="*/ 917041 w 921690"/>
                <a:gd name="connsiteY0" fmla="*/ 0 h 1870838"/>
                <a:gd name="connsiteX1" fmla="*/ 99286 w 921690"/>
                <a:gd name="connsiteY1" fmla="*/ 471998 h 1870838"/>
                <a:gd name="connsiteX2" fmla="*/ 105058 w 921690"/>
                <a:gd name="connsiteY2" fmla="*/ 1413835 h 1870838"/>
                <a:gd name="connsiteX3" fmla="*/ 921506 w 921690"/>
                <a:gd name="connsiteY3" fmla="*/ 1870838 h 1870838"/>
                <a:gd name="connsiteX4" fmla="*/ 921235 w 921690"/>
                <a:gd name="connsiteY4" fmla="*/ 1172118 h 1870838"/>
                <a:gd name="connsiteX5" fmla="*/ 895884 w 921690"/>
                <a:gd name="connsiteY5" fmla="*/ 1174673 h 1870838"/>
                <a:gd name="connsiteX6" fmla="*/ 660797 w 921690"/>
                <a:gd name="connsiteY6" fmla="*/ 939586 h 1870838"/>
                <a:gd name="connsiteX7" fmla="*/ 895884 w 921690"/>
                <a:gd name="connsiteY7" fmla="*/ 704499 h 1870838"/>
                <a:gd name="connsiteX8" fmla="*/ 918358 w 921690"/>
                <a:gd name="connsiteY8" fmla="*/ 706765 h 1870838"/>
                <a:gd name="connsiteX9" fmla="*/ 917041 w 921690"/>
                <a:gd name="connsiteY9" fmla="*/ 0 h 1870838"/>
                <a:gd name="connsiteX0" fmla="*/ 903800 w 908449"/>
                <a:gd name="connsiteY0" fmla="*/ 0 h 1870838"/>
                <a:gd name="connsiteX1" fmla="*/ 86045 w 908449"/>
                <a:gd name="connsiteY1" fmla="*/ 471998 h 1870838"/>
                <a:gd name="connsiteX2" fmla="*/ 91817 w 908449"/>
                <a:gd name="connsiteY2" fmla="*/ 1413835 h 1870838"/>
                <a:gd name="connsiteX3" fmla="*/ 908265 w 908449"/>
                <a:gd name="connsiteY3" fmla="*/ 1870838 h 1870838"/>
                <a:gd name="connsiteX4" fmla="*/ 907994 w 908449"/>
                <a:gd name="connsiteY4" fmla="*/ 1172118 h 1870838"/>
                <a:gd name="connsiteX5" fmla="*/ 882643 w 908449"/>
                <a:gd name="connsiteY5" fmla="*/ 1174673 h 1870838"/>
                <a:gd name="connsiteX6" fmla="*/ 647556 w 908449"/>
                <a:gd name="connsiteY6" fmla="*/ 939586 h 1870838"/>
                <a:gd name="connsiteX7" fmla="*/ 882643 w 908449"/>
                <a:gd name="connsiteY7" fmla="*/ 704499 h 1870838"/>
                <a:gd name="connsiteX8" fmla="*/ 905117 w 908449"/>
                <a:gd name="connsiteY8" fmla="*/ 706765 h 1870838"/>
                <a:gd name="connsiteX9" fmla="*/ 903800 w 908449"/>
                <a:gd name="connsiteY9" fmla="*/ 0 h 1870838"/>
                <a:gd name="connsiteX0" fmla="*/ 917041 w 921690"/>
                <a:gd name="connsiteY0" fmla="*/ 0 h 1870838"/>
                <a:gd name="connsiteX1" fmla="*/ 99286 w 921690"/>
                <a:gd name="connsiteY1" fmla="*/ 471998 h 1870838"/>
                <a:gd name="connsiteX2" fmla="*/ 105058 w 921690"/>
                <a:gd name="connsiteY2" fmla="*/ 1413835 h 1870838"/>
                <a:gd name="connsiteX3" fmla="*/ 921506 w 921690"/>
                <a:gd name="connsiteY3" fmla="*/ 1870838 h 1870838"/>
                <a:gd name="connsiteX4" fmla="*/ 921235 w 921690"/>
                <a:gd name="connsiteY4" fmla="*/ 1172118 h 1870838"/>
                <a:gd name="connsiteX5" fmla="*/ 895884 w 921690"/>
                <a:gd name="connsiteY5" fmla="*/ 1174673 h 1870838"/>
                <a:gd name="connsiteX6" fmla="*/ 660797 w 921690"/>
                <a:gd name="connsiteY6" fmla="*/ 939586 h 1870838"/>
                <a:gd name="connsiteX7" fmla="*/ 895884 w 921690"/>
                <a:gd name="connsiteY7" fmla="*/ 704499 h 1870838"/>
                <a:gd name="connsiteX8" fmla="*/ 918358 w 921690"/>
                <a:gd name="connsiteY8" fmla="*/ 706765 h 1870838"/>
                <a:gd name="connsiteX9" fmla="*/ 917041 w 921690"/>
                <a:gd name="connsiteY9" fmla="*/ 0 h 187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1690" h="1870838">
                  <a:moveTo>
                    <a:pt x="917041" y="0"/>
                  </a:moveTo>
                  <a:cubicBezTo>
                    <a:pt x="580003" y="0"/>
                    <a:pt x="234617" y="236359"/>
                    <a:pt x="99286" y="471998"/>
                  </a:cubicBezTo>
                  <a:cubicBezTo>
                    <a:pt x="-36045" y="707637"/>
                    <a:pt x="-31981" y="1136288"/>
                    <a:pt x="105058" y="1413835"/>
                  </a:cubicBezTo>
                  <a:cubicBezTo>
                    <a:pt x="242097" y="1691382"/>
                    <a:pt x="621447" y="1865343"/>
                    <a:pt x="921506" y="1870838"/>
                  </a:cubicBezTo>
                  <a:cubicBezTo>
                    <a:pt x="920046" y="1634694"/>
                    <a:pt x="922695" y="1408262"/>
                    <a:pt x="921235" y="1172118"/>
                  </a:cubicBezTo>
                  <a:lnTo>
                    <a:pt x="895884" y="1174673"/>
                  </a:lnTo>
                  <a:cubicBezTo>
                    <a:pt x="766049" y="1174673"/>
                    <a:pt x="660797" y="1069421"/>
                    <a:pt x="660797" y="939586"/>
                  </a:cubicBezTo>
                  <a:cubicBezTo>
                    <a:pt x="660797" y="809751"/>
                    <a:pt x="766049" y="704499"/>
                    <a:pt x="895884" y="704499"/>
                  </a:cubicBezTo>
                  <a:cubicBezTo>
                    <a:pt x="903503" y="704499"/>
                    <a:pt x="911038" y="704862"/>
                    <a:pt x="918358" y="706765"/>
                  </a:cubicBezTo>
                  <a:cubicBezTo>
                    <a:pt x="916891" y="469557"/>
                    <a:pt x="918508" y="237208"/>
                    <a:pt x="91704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弦形 64"/>
            <p:cNvSpPr/>
            <p:nvPr/>
          </p:nvSpPr>
          <p:spPr>
            <a:xfrm rot="16200000" flipH="1">
              <a:off x="2822848" y="1384486"/>
              <a:ext cx="584891" cy="1839111"/>
            </a:xfrm>
            <a:custGeom>
              <a:avLst/>
              <a:gdLst>
                <a:gd name="connsiteX0" fmla="*/ 900777 w 912436"/>
                <a:gd name="connsiteY0" fmla="*/ 0 h 1886334"/>
                <a:gd name="connsiteX1" fmla="*/ 86106 w 912436"/>
                <a:gd name="connsiteY1" fmla="*/ 476858 h 1886334"/>
                <a:gd name="connsiteX2" fmla="*/ 91878 w 912436"/>
                <a:gd name="connsiteY2" fmla="*/ 1418695 h 1886334"/>
                <a:gd name="connsiteX3" fmla="*/ 912436 w 912436"/>
                <a:gd name="connsiteY3" fmla="*/ 1885411 h 1886334"/>
                <a:gd name="connsiteX4" fmla="*/ 908055 w 912436"/>
                <a:gd name="connsiteY4" fmla="*/ 1176978 h 1886334"/>
                <a:gd name="connsiteX5" fmla="*/ 882704 w 912436"/>
                <a:gd name="connsiteY5" fmla="*/ 1179533 h 1886334"/>
                <a:gd name="connsiteX6" fmla="*/ 647617 w 912436"/>
                <a:gd name="connsiteY6" fmla="*/ 944446 h 1886334"/>
                <a:gd name="connsiteX7" fmla="*/ 882704 w 912436"/>
                <a:gd name="connsiteY7" fmla="*/ 709359 h 1886334"/>
                <a:gd name="connsiteX8" fmla="*/ 905178 w 912436"/>
                <a:gd name="connsiteY8" fmla="*/ 711625 h 1886334"/>
                <a:gd name="connsiteX9" fmla="*/ 900777 w 912436"/>
                <a:gd name="connsiteY9" fmla="*/ 0 h 1886334"/>
                <a:gd name="connsiteX0" fmla="*/ 900777 w 912436"/>
                <a:gd name="connsiteY0" fmla="*/ 0 h 1885411"/>
                <a:gd name="connsiteX1" fmla="*/ 86106 w 912436"/>
                <a:gd name="connsiteY1" fmla="*/ 476858 h 1885411"/>
                <a:gd name="connsiteX2" fmla="*/ 91878 w 912436"/>
                <a:gd name="connsiteY2" fmla="*/ 1418695 h 1885411"/>
                <a:gd name="connsiteX3" fmla="*/ 912436 w 912436"/>
                <a:gd name="connsiteY3" fmla="*/ 1885411 h 1885411"/>
                <a:gd name="connsiteX4" fmla="*/ 908055 w 912436"/>
                <a:gd name="connsiteY4" fmla="*/ 1176978 h 1885411"/>
                <a:gd name="connsiteX5" fmla="*/ 882704 w 912436"/>
                <a:gd name="connsiteY5" fmla="*/ 1179533 h 1885411"/>
                <a:gd name="connsiteX6" fmla="*/ 647617 w 912436"/>
                <a:gd name="connsiteY6" fmla="*/ 944446 h 1885411"/>
                <a:gd name="connsiteX7" fmla="*/ 882704 w 912436"/>
                <a:gd name="connsiteY7" fmla="*/ 709359 h 1885411"/>
                <a:gd name="connsiteX8" fmla="*/ 905178 w 912436"/>
                <a:gd name="connsiteY8" fmla="*/ 711625 h 1885411"/>
                <a:gd name="connsiteX9" fmla="*/ 900777 w 912436"/>
                <a:gd name="connsiteY9" fmla="*/ 0 h 1885411"/>
                <a:gd name="connsiteX0" fmla="*/ 900777 w 912436"/>
                <a:gd name="connsiteY0" fmla="*/ 0 h 1885610"/>
                <a:gd name="connsiteX1" fmla="*/ 86106 w 912436"/>
                <a:gd name="connsiteY1" fmla="*/ 476858 h 1885610"/>
                <a:gd name="connsiteX2" fmla="*/ 91878 w 912436"/>
                <a:gd name="connsiteY2" fmla="*/ 1418695 h 1885610"/>
                <a:gd name="connsiteX3" fmla="*/ 912436 w 912436"/>
                <a:gd name="connsiteY3" fmla="*/ 1885411 h 1885610"/>
                <a:gd name="connsiteX4" fmla="*/ 908055 w 912436"/>
                <a:gd name="connsiteY4" fmla="*/ 1176978 h 1885610"/>
                <a:gd name="connsiteX5" fmla="*/ 882704 w 912436"/>
                <a:gd name="connsiteY5" fmla="*/ 1179533 h 1885610"/>
                <a:gd name="connsiteX6" fmla="*/ 647617 w 912436"/>
                <a:gd name="connsiteY6" fmla="*/ 944446 h 1885610"/>
                <a:gd name="connsiteX7" fmla="*/ 882704 w 912436"/>
                <a:gd name="connsiteY7" fmla="*/ 709359 h 1885610"/>
                <a:gd name="connsiteX8" fmla="*/ 905178 w 912436"/>
                <a:gd name="connsiteY8" fmla="*/ 711625 h 1885610"/>
                <a:gd name="connsiteX9" fmla="*/ 900777 w 912436"/>
                <a:gd name="connsiteY9" fmla="*/ 0 h 1885610"/>
                <a:gd name="connsiteX0" fmla="*/ 900777 w 912436"/>
                <a:gd name="connsiteY0" fmla="*/ 0 h 1887201"/>
                <a:gd name="connsiteX1" fmla="*/ 86106 w 912436"/>
                <a:gd name="connsiteY1" fmla="*/ 476858 h 1887201"/>
                <a:gd name="connsiteX2" fmla="*/ 91878 w 912436"/>
                <a:gd name="connsiteY2" fmla="*/ 1418695 h 1887201"/>
                <a:gd name="connsiteX3" fmla="*/ 912436 w 912436"/>
                <a:gd name="connsiteY3" fmla="*/ 1885411 h 1887201"/>
                <a:gd name="connsiteX4" fmla="*/ 908055 w 912436"/>
                <a:gd name="connsiteY4" fmla="*/ 1176978 h 1887201"/>
                <a:gd name="connsiteX5" fmla="*/ 882704 w 912436"/>
                <a:gd name="connsiteY5" fmla="*/ 1179533 h 1887201"/>
                <a:gd name="connsiteX6" fmla="*/ 647617 w 912436"/>
                <a:gd name="connsiteY6" fmla="*/ 944446 h 1887201"/>
                <a:gd name="connsiteX7" fmla="*/ 882704 w 912436"/>
                <a:gd name="connsiteY7" fmla="*/ 709359 h 1887201"/>
                <a:gd name="connsiteX8" fmla="*/ 905178 w 912436"/>
                <a:gd name="connsiteY8" fmla="*/ 711625 h 1887201"/>
                <a:gd name="connsiteX9" fmla="*/ 900777 w 912436"/>
                <a:gd name="connsiteY9" fmla="*/ 0 h 1887201"/>
                <a:gd name="connsiteX0" fmla="*/ 900777 w 912436"/>
                <a:gd name="connsiteY0" fmla="*/ 0 h 1885411"/>
                <a:gd name="connsiteX1" fmla="*/ 86106 w 912436"/>
                <a:gd name="connsiteY1" fmla="*/ 476858 h 1885411"/>
                <a:gd name="connsiteX2" fmla="*/ 91878 w 912436"/>
                <a:gd name="connsiteY2" fmla="*/ 1418695 h 1885411"/>
                <a:gd name="connsiteX3" fmla="*/ 912436 w 912436"/>
                <a:gd name="connsiteY3" fmla="*/ 1885411 h 1885411"/>
                <a:gd name="connsiteX4" fmla="*/ 908055 w 912436"/>
                <a:gd name="connsiteY4" fmla="*/ 1176978 h 1885411"/>
                <a:gd name="connsiteX5" fmla="*/ 882704 w 912436"/>
                <a:gd name="connsiteY5" fmla="*/ 1179533 h 1885411"/>
                <a:gd name="connsiteX6" fmla="*/ 647617 w 912436"/>
                <a:gd name="connsiteY6" fmla="*/ 944446 h 1885411"/>
                <a:gd name="connsiteX7" fmla="*/ 882704 w 912436"/>
                <a:gd name="connsiteY7" fmla="*/ 709359 h 1885411"/>
                <a:gd name="connsiteX8" fmla="*/ 905178 w 912436"/>
                <a:gd name="connsiteY8" fmla="*/ 711625 h 1885411"/>
                <a:gd name="connsiteX9" fmla="*/ 900777 w 912436"/>
                <a:gd name="connsiteY9" fmla="*/ 0 h 1885411"/>
                <a:gd name="connsiteX0" fmla="*/ 900777 w 912436"/>
                <a:gd name="connsiteY0" fmla="*/ 0 h 1885411"/>
                <a:gd name="connsiteX1" fmla="*/ 86106 w 912436"/>
                <a:gd name="connsiteY1" fmla="*/ 476858 h 1885411"/>
                <a:gd name="connsiteX2" fmla="*/ 91878 w 912436"/>
                <a:gd name="connsiteY2" fmla="*/ 1418695 h 1885411"/>
                <a:gd name="connsiteX3" fmla="*/ 912436 w 912436"/>
                <a:gd name="connsiteY3" fmla="*/ 1885411 h 1885411"/>
                <a:gd name="connsiteX4" fmla="*/ 908055 w 912436"/>
                <a:gd name="connsiteY4" fmla="*/ 1176978 h 1885411"/>
                <a:gd name="connsiteX5" fmla="*/ 882704 w 912436"/>
                <a:gd name="connsiteY5" fmla="*/ 1179533 h 1885411"/>
                <a:gd name="connsiteX6" fmla="*/ 647617 w 912436"/>
                <a:gd name="connsiteY6" fmla="*/ 944446 h 1885411"/>
                <a:gd name="connsiteX7" fmla="*/ 882704 w 912436"/>
                <a:gd name="connsiteY7" fmla="*/ 709359 h 1885411"/>
                <a:gd name="connsiteX8" fmla="*/ 905178 w 912436"/>
                <a:gd name="connsiteY8" fmla="*/ 711625 h 1885411"/>
                <a:gd name="connsiteX9" fmla="*/ 900777 w 912436"/>
                <a:gd name="connsiteY9" fmla="*/ 0 h 1885411"/>
                <a:gd name="connsiteX0" fmla="*/ 900777 w 912436"/>
                <a:gd name="connsiteY0" fmla="*/ 0 h 1885411"/>
                <a:gd name="connsiteX1" fmla="*/ 86106 w 912436"/>
                <a:gd name="connsiteY1" fmla="*/ 476858 h 1885411"/>
                <a:gd name="connsiteX2" fmla="*/ 91878 w 912436"/>
                <a:gd name="connsiteY2" fmla="*/ 1418695 h 1885411"/>
                <a:gd name="connsiteX3" fmla="*/ 912436 w 912436"/>
                <a:gd name="connsiteY3" fmla="*/ 1885411 h 1885411"/>
                <a:gd name="connsiteX4" fmla="*/ 911798 w 912436"/>
                <a:gd name="connsiteY4" fmla="*/ 1184302 h 1885411"/>
                <a:gd name="connsiteX5" fmla="*/ 882704 w 912436"/>
                <a:gd name="connsiteY5" fmla="*/ 1179533 h 1885411"/>
                <a:gd name="connsiteX6" fmla="*/ 647617 w 912436"/>
                <a:gd name="connsiteY6" fmla="*/ 944446 h 1885411"/>
                <a:gd name="connsiteX7" fmla="*/ 882704 w 912436"/>
                <a:gd name="connsiteY7" fmla="*/ 709359 h 1885411"/>
                <a:gd name="connsiteX8" fmla="*/ 905178 w 912436"/>
                <a:gd name="connsiteY8" fmla="*/ 711625 h 1885411"/>
                <a:gd name="connsiteX9" fmla="*/ 900777 w 912436"/>
                <a:gd name="connsiteY9" fmla="*/ 0 h 1885411"/>
                <a:gd name="connsiteX0" fmla="*/ 900777 w 919434"/>
                <a:gd name="connsiteY0" fmla="*/ 0 h 1885411"/>
                <a:gd name="connsiteX1" fmla="*/ 86106 w 919434"/>
                <a:gd name="connsiteY1" fmla="*/ 476858 h 1885411"/>
                <a:gd name="connsiteX2" fmla="*/ 91878 w 919434"/>
                <a:gd name="connsiteY2" fmla="*/ 1418695 h 1885411"/>
                <a:gd name="connsiteX3" fmla="*/ 912436 w 919434"/>
                <a:gd name="connsiteY3" fmla="*/ 1885411 h 1885411"/>
                <a:gd name="connsiteX4" fmla="*/ 919285 w 919434"/>
                <a:gd name="connsiteY4" fmla="*/ 1181861 h 1885411"/>
                <a:gd name="connsiteX5" fmla="*/ 882704 w 919434"/>
                <a:gd name="connsiteY5" fmla="*/ 1179533 h 1885411"/>
                <a:gd name="connsiteX6" fmla="*/ 647617 w 919434"/>
                <a:gd name="connsiteY6" fmla="*/ 944446 h 1885411"/>
                <a:gd name="connsiteX7" fmla="*/ 882704 w 919434"/>
                <a:gd name="connsiteY7" fmla="*/ 709359 h 1885411"/>
                <a:gd name="connsiteX8" fmla="*/ 905178 w 919434"/>
                <a:gd name="connsiteY8" fmla="*/ 711625 h 1885411"/>
                <a:gd name="connsiteX9" fmla="*/ 900777 w 919434"/>
                <a:gd name="connsiteY9" fmla="*/ 0 h 188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9434" h="1885411">
                  <a:moveTo>
                    <a:pt x="900777" y="0"/>
                  </a:moveTo>
                  <a:cubicBezTo>
                    <a:pt x="563739" y="0"/>
                    <a:pt x="252663" y="182084"/>
                    <a:pt x="86106" y="476858"/>
                  </a:cubicBezTo>
                  <a:cubicBezTo>
                    <a:pt x="-79161" y="769349"/>
                    <a:pt x="34040" y="1087781"/>
                    <a:pt x="91878" y="1418695"/>
                  </a:cubicBezTo>
                  <a:cubicBezTo>
                    <a:pt x="175809" y="1898897"/>
                    <a:pt x="511002" y="1867985"/>
                    <a:pt x="912436" y="1885411"/>
                  </a:cubicBezTo>
                  <a:cubicBezTo>
                    <a:pt x="910976" y="1649267"/>
                    <a:pt x="920745" y="1418005"/>
                    <a:pt x="919285" y="1181861"/>
                  </a:cubicBezTo>
                  <a:lnTo>
                    <a:pt x="882704" y="1179533"/>
                  </a:lnTo>
                  <a:cubicBezTo>
                    <a:pt x="752869" y="1179533"/>
                    <a:pt x="647617" y="1074281"/>
                    <a:pt x="647617" y="944446"/>
                  </a:cubicBezTo>
                  <a:cubicBezTo>
                    <a:pt x="647617" y="814611"/>
                    <a:pt x="752869" y="709359"/>
                    <a:pt x="882704" y="709359"/>
                  </a:cubicBezTo>
                  <a:cubicBezTo>
                    <a:pt x="890323" y="709359"/>
                    <a:pt x="897858" y="709722"/>
                    <a:pt x="905178" y="711625"/>
                  </a:cubicBezTo>
                  <a:lnTo>
                    <a:pt x="90077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64140" y="2065430"/>
              <a:ext cx="1415772" cy="33855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64989" y="3229852"/>
            <a:ext cx="1747064" cy="742629"/>
            <a:chOff x="3348039" y="3741927"/>
            <a:chExt cx="1747064" cy="742629"/>
          </a:xfrm>
          <a:solidFill>
            <a:srgbClr val="961780"/>
          </a:solidFill>
        </p:grpSpPr>
        <p:sp>
          <p:nvSpPr>
            <p:cNvPr id="12" name="弦形 6"/>
            <p:cNvSpPr/>
            <p:nvPr/>
          </p:nvSpPr>
          <p:spPr>
            <a:xfrm rot="16200000">
              <a:off x="3850256" y="3239710"/>
              <a:ext cx="742629" cy="1747064"/>
            </a:xfrm>
            <a:custGeom>
              <a:avLst/>
              <a:gdLst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4952 w 896460"/>
                <a:gd name="connsiteY2" fmla="*/ 692679 h 1792828"/>
                <a:gd name="connsiteX3" fmla="*/ 677064 w 896460"/>
                <a:gd name="connsiteY3" fmla="*/ 890567 h 1792828"/>
                <a:gd name="connsiteX4" fmla="*/ 874952 w 896460"/>
                <a:gd name="connsiteY4" fmla="*/ 1088455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6 w 896460"/>
                <a:gd name="connsiteY2" fmla="*/ 697570 h 1792828"/>
                <a:gd name="connsiteX3" fmla="*/ 677064 w 896460"/>
                <a:gd name="connsiteY3" fmla="*/ 890567 h 1792828"/>
                <a:gd name="connsiteX4" fmla="*/ 874952 w 896460"/>
                <a:gd name="connsiteY4" fmla="*/ 1088455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74952 w 896460"/>
                <a:gd name="connsiteY4" fmla="*/ 1088455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9202 w 896460"/>
                <a:gd name="connsiteY4" fmla="*/ 1088458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0577 w 896460"/>
                <a:gd name="connsiteY4" fmla="*/ 1088461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57702 w 896460"/>
                <a:gd name="connsiteY4" fmla="*/ 1083577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0576 w 896460"/>
                <a:gd name="connsiteY4" fmla="*/ 1088466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0576 w 896460"/>
                <a:gd name="connsiteY4" fmla="*/ 1088466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0576 w 896460"/>
                <a:gd name="connsiteY4" fmla="*/ 1088466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57702 w 896460"/>
                <a:gd name="connsiteY4" fmla="*/ 1083581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3451 w 896460"/>
                <a:gd name="connsiteY4" fmla="*/ 1088471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72074 w 896460"/>
                <a:gd name="connsiteY4" fmla="*/ 1088474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6324 w 896460"/>
                <a:gd name="connsiteY4" fmla="*/ 1083589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6324 w 896460"/>
                <a:gd name="connsiteY4" fmla="*/ 1083589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9197 w 896460"/>
                <a:gd name="connsiteY4" fmla="*/ 1083591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72070 w 896460"/>
                <a:gd name="connsiteY4" fmla="*/ 1105586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9194 w 896460"/>
                <a:gd name="connsiteY4" fmla="*/ 1090928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  <a:gd name="connsiteX0" fmla="*/ 896460 w 896460"/>
                <a:gd name="connsiteY0" fmla="*/ 0 h 1792828"/>
                <a:gd name="connsiteX1" fmla="*/ 894363 w 896460"/>
                <a:gd name="connsiteY1" fmla="*/ 701679 h 1792828"/>
                <a:gd name="connsiteX2" fmla="*/ 872075 w 896460"/>
                <a:gd name="connsiteY2" fmla="*/ 704904 h 1792828"/>
                <a:gd name="connsiteX3" fmla="*/ 677064 w 896460"/>
                <a:gd name="connsiteY3" fmla="*/ 890567 h 1792828"/>
                <a:gd name="connsiteX4" fmla="*/ 866319 w 896460"/>
                <a:gd name="connsiteY4" fmla="*/ 1086043 h 1792828"/>
                <a:gd name="connsiteX5" fmla="*/ 888676 w 896460"/>
                <a:gd name="connsiteY5" fmla="*/ 1087072 h 1792828"/>
                <a:gd name="connsiteX6" fmla="*/ 883623 w 896460"/>
                <a:gd name="connsiteY6" fmla="*/ 1792828 h 1792828"/>
                <a:gd name="connsiteX7" fmla="*/ 23 w 896460"/>
                <a:gd name="connsiteY7" fmla="*/ 890041 h 1792828"/>
                <a:gd name="connsiteX8" fmla="*/ 896460 w 896460"/>
                <a:gd name="connsiteY8" fmla="*/ 0 h 179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6460" h="1792828">
                  <a:moveTo>
                    <a:pt x="896460" y="0"/>
                  </a:moveTo>
                  <a:lnTo>
                    <a:pt x="894363" y="701679"/>
                  </a:lnTo>
                  <a:cubicBezTo>
                    <a:pt x="888851" y="701123"/>
                    <a:pt x="877587" y="705460"/>
                    <a:pt x="872075" y="704904"/>
                  </a:cubicBezTo>
                  <a:cubicBezTo>
                    <a:pt x="762784" y="704904"/>
                    <a:pt x="678023" y="827044"/>
                    <a:pt x="677064" y="890567"/>
                  </a:cubicBezTo>
                  <a:cubicBezTo>
                    <a:pt x="676105" y="954090"/>
                    <a:pt x="751277" y="1083602"/>
                    <a:pt x="866319" y="1086043"/>
                  </a:cubicBezTo>
                  <a:cubicBezTo>
                    <a:pt x="870953" y="1086141"/>
                    <a:pt x="884184" y="1088296"/>
                    <a:pt x="888676" y="1087072"/>
                  </a:cubicBezTo>
                  <a:cubicBezTo>
                    <a:pt x="886992" y="1322324"/>
                    <a:pt x="885307" y="1557576"/>
                    <a:pt x="883623" y="1792828"/>
                  </a:cubicBezTo>
                  <a:cubicBezTo>
                    <a:pt x="391077" y="1785774"/>
                    <a:pt x="-3504" y="1382625"/>
                    <a:pt x="23" y="890041"/>
                  </a:cubicBezTo>
                  <a:cubicBezTo>
                    <a:pt x="3550" y="397457"/>
                    <a:pt x="403864" y="0"/>
                    <a:pt x="89646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91880" y="396138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23971" y="699542"/>
            <a:ext cx="1792377" cy="792082"/>
            <a:chOff x="4407021" y="1211617"/>
            <a:chExt cx="1792377" cy="792082"/>
          </a:xfrm>
          <a:solidFill>
            <a:srgbClr val="B92E8C"/>
          </a:solidFill>
        </p:grpSpPr>
        <p:sp>
          <p:nvSpPr>
            <p:cNvPr id="15" name="弦形 4"/>
            <p:cNvSpPr/>
            <p:nvPr/>
          </p:nvSpPr>
          <p:spPr>
            <a:xfrm rot="16200000" flipH="1">
              <a:off x="4907169" y="711469"/>
              <a:ext cx="792082" cy="1792377"/>
            </a:xfrm>
            <a:custGeom>
              <a:avLst/>
              <a:gdLst>
                <a:gd name="connsiteX0" fmla="*/ 937093 w 939214"/>
                <a:gd name="connsiteY0" fmla="*/ 0 h 1849853"/>
                <a:gd name="connsiteX1" fmla="*/ 0 w 939214"/>
                <a:gd name="connsiteY1" fmla="*/ 923972 h 1849853"/>
                <a:gd name="connsiteX2" fmla="*/ 935207 w 939214"/>
                <a:gd name="connsiteY2" fmla="*/ 1849853 h 1849853"/>
                <a:gd name="connsiteX3" fmla="*/ 935942 w 939214"/>
                <a:gd name="connsiteY3" fmla="*/ 1129568 h 1849853"/>
                <a:gd name="connsiteX4" fmla="*/ 934182 w 939214"/>
                <a:gd name="connsiteY4" fmla="*/ 1129745 h 1849853"/>
                <a:gd name="connsiteX5" fmla="*/ 722058 w 939214"/>
                <a:gd name="connsiteY5" fmla="*/ 917621 h 1849853"/>
                <a:gd name="connsiteX6" fmla="*/ 934182 w 939214"/>
                <a:gd name="connsiteY6" fmla="*/ 705497 h 1849853"/>
                <a:gd name="connsiteX7" fmla="*/ 939199 w 939214"/>
                <a:gd name="connsiteY7" fmla="*/ 715549 h 1849853"/>
                <a:gd name="connsiteX8" fmla="*/ 937093 w 939214"/>
                <a:gd name="connsiteY8" fmla="*/ 0 h 1849853"/>
                <a:gd name="connsiteX0" fmla="*/ 937093 w 939992"/>
                <a:gd name="connsiteY0" fmla="*/ 0 h 1849853"/>
                <a:gd name="connsiteX1" fmla="*/ 0 w 939992"/>
                <a:gd name="connsiteY1" fmla="*/ 923972 h 1849853"/>
                <a:gd name="connsiteX2" fmla="*/ 935207 w 939992"/>
                <a:gd name="connsiteY2" fmla="*/ 1849853 h 1849853"/>
                <a:gd name="connsiteX3" fmla="*/ 935942 w 939992"/>
                <a:gd name="connsiteY3" fmla="*/ 1129568 h 1849853"/>
                <a:gd name="connsiteX4" fmla="*/ 934182 w 939992"/>
                <a:gd name="connsiteY4" fmla="*/ 1129745 h 1849853"/>
                <a:gd name="connsiteX5" fmla="*/ 722058 w 939992"/>
                <a:gd name="connsiteY5" fmla="*/ 917621 h 1849853"/>
                <a:gd name="connsiteX6" fmla="*/ 939836 w 939992"/>
                <a:gd name="connsiteY6" fmla="*/ 710413 h 1849853"/>
                <a:gd name="connsiteX7" fmla="*/ 939199 w 939992"/>
                <a:gd name="connsiteY7" fmla="*/ 715549 h 1849853"/>
                <a:gd name="connsiteX8" fmla="*/ 937093 w 939992"/>
                <a:gd name="connsiteY8" fmla="*/ 0 h 184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992" h="1849853">
                  <a:moveTo>
                    <a:pt x="937093" y="0"/>
                  </a:moveTo>
                  <a:cubicBezTo>
                    <a:pt x="419928" y="0"/>
                    <a:pt x="534" y="413522"/>
                    <a:pt x="0" y="923972"/>
                  </a:cubicBezTo>
                  <a:cubicBezTo>
                    <a:pt x="-534" y="1434442"/>
                    <a:pt x="418024" y="1848826"/>
                    <a:pt x="935207" y="1849853"/>
                  </a:cubicBezTo>
                  <a:lnTo>
                    <a:pt x="935942" y="1129568"/>
                  </a:lnTo>
                  <a:lnTo>
                    <a:pt x="934182" y="1129745"/>
                  </a:lnTo>
                  <a:cubicBezTo>
                    <a:pt x="817029" y="1129745"/>
                    <a:pt x="722058" y="1034774"/>
                    <a:pt x="722058" y="917621"/>
                  </a:cubicBezTo>
                  <a:cubicBezTo>
                    <a:pt x="722058" y="800468"/>
                    <a:pt x="822683" y="710413"/>
                    <a:pt x="939836" y="710413"/>
                  </a:cubicBezTo>
                  <a:cubicBezTo>
                    <a:pt x="940568" y="710413"/>
                    <a:pt x="938471" y="715332"/>
                    <a:pt x="939199" y="715549"/>
                  </a:cubicBezTo>
                  <a:cubicBezTo>
                    <a:pt x="939439" y="480310"/>
                    <a:pt x="936853" y="235239"/>
                    <a:pt x="937093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72000" y="141962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19224" y="3504699"/>
            <a:ext cx="1670019" cy="715216"/>
            <a:chOff x="5502274" y="4016774"/>
            <a:chExt cx="1670019" cy="715216"/>
          </a:xfrm>
        </p:grpSpPr>
        <p:sp>
          <p:nvSpPr>
            <p:cNvPr id="18" name="弦形 11"/>
            <p:cNvSpPr/>
            <p:nvPr/>
          </p:nvSpPr>
          <p:spPr>
            <a:xfrm rot="16200000">
              <a:off x="5979676" y="3539372"/>
              <a:ext cx="715216" cy="1670019"/>
            </a:xfrm>
            <a:custGeom>
              <a:avLst/>
              <a:gdLst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6612 w 806907"/>
                <a:gd name="connsiteY2" fmla="*/ 691744 h 1700085"/>
                <a:gd name="connsiteX3" fmla="*/ 637119 w 806907"/>
                <a:gd name="connsiteY3" fmla="*/ 841237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6611 w 806907"/>
                <a:gd name="connsiteY2" fmla="*/ 704676 h 1700085"/>
                <a:gd name="connsiteX3" fmla="*/ 637119 w 806907"/>
                <a:gd name="connsiteY3" fmla="*/ 841237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7119 w 806907"/>
                <a:gd name="connsiteY3" fmla="*/ 841237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6612 w 806907"/>
                <a:gd name="connsiteY4" fmla="*/ 990730 h 1700085"/>
                <a:gd name="connsiteX5" fmla="*/ 806735 w 806907"/>
                <a:gd name="connsiteY5" fmla="*/ 986667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6612 w 806907"/>
                <a:gd name="connsiteY4" fmla="*/ 990730 h 1700085"/>
                <a:gd name="connsiteX5" fmla="*/ 806735 w 806907"/>
                <a:gd name="connsiteY5" fmla="*/ 99636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3029 w 806907"/>
                <a:gd name="connsiteY4" fmla="*/ 1000429 h 1700085"/>
                <a:gd name="connsiteX5" fmla="*/ 806735 w 806907"/>
                <a:gd name="connsiteY5" fmla="*/ 99636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3028 w 806907"/>
                <a:gd name="connsiteY4" fmla="*/ 993967 h 1700085"/>
                <a:gd name="connsiteX5" fmla="*/ 806735 w 806907"/>
                <a:gd name="connsiteY5" fmla="*/ 99636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83028 w 806907"/>
                <a:gd name="connsiteY4" fmla="*/ 993967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75863 w 806907"/>
                <a:gd name="connsiteY4" fmla="*/ 958416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79445 w 806907"/>
                <a:gd name="connsiteY4" fmla="*/ 997204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79445 w 806907"/>
                <a:gd name="connsiteY4" fmla="*/ 997204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8 w 806907"/>
                <a:gd name="connsiteY2" fmla="*/ 714375 h 1700085"/>
                <a:gd name="connsiteX3" fmla="*/ 633536 w 806907"/>
                <a:gd name="connsiteY3" fmla="*/ 854168 h 1700085"/>
                <a:gd name="connsiteX4" fmla="*/ 779445 w 806907"/>
                <a:gd name="connsiteY4" fmla="*/ 993974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7 w 806907"/>
                <a:gd name="connsiteY2" fmla="*/ 711145 h 1700085"/>
                <a:gd name="connsiteX3" fmla="*/ 633536 w 806907"/>
                <a:gd name="connsiteY3" fmla="*/ 854168 h 1700085"/>
                <a:gd name="connsiteX4" fmla="*/ 779445 w 806907"/>
                <a:gd name="connsiteY4" fmla="*/ 993974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7 w 806907"/>
                <a:gd name="connsiteY2" fmla="*/ 711145 h 1700085"/>
                <a:gd name="connsiteX3" fmla="*/ 633536 w 806907"/>
                <a:gd name="connsiteY3" fmla="*/ 854168 h 1700085"/>
                <a:gd name="connsiteX4" fmla="*/ 779445 w 806907"/>
                <a:gd name="connsiteY4" fmla="*/ 993974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7 w 806907"/>
                <a:gd name="connsiteY2" fmla="*/ 711145 h 1700085"/>
                <a:gd name="connsiteX3" fmla="*/ 633536 w 806907"/>
                <a:gd name="connsiteY3" fmla="*/ 854168 h 1700085"/>
                <a:gd name="connsiteX4" fmla="*/ 783027 w 806907"/>
                <a:gd name="connsiteY4" fmla="*/ 993977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7 w 806907"/>
                <a:gd name="connsiteY2" fmla="*/ 711145 h 1700085"/>
                <a:gd name="connsiteX3" fmla="*/ 633536 w 806907"/>
                <a:gd name="connsiteY3" fmla="*/ 854168 h 1700085"/>
                <a:gd name="connsiteX4" fmla="*/ 783027 w 806907"/>
                <a:gd name="connsiteY4" fmla="*/ 993977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7 w 806907"/>
                <a:gd name="connsiteY2" fmla="*/ 711145 h 1700085"/>
                <a:gd name="connsiteX3" fmla="*/ 633536 w 806907"/>
                <a:gd name="connsiteY3" fmla="*/ 854168 h 1700085"/>
                <a:gd name="connsiteX4" fmla="*/ 783027 w 806907"/>
                <a:gd name="connsiteY4" fmla="*/ 993977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7 w 806907"/>
                <a:gd name="connsiteY2" fmla="*/ 711145 h 1700085"/>
                <a:gd name="connsiteX3" fmla="*/ 633536 w 806907"/>
                <a:gd name="connsiteY3" fmla="*/ 854168 h 1700085"/>
                <a:gd name="connsiteX4" fmla="*/ 783027 w 806907"/>
                <a:gd name="connsiteY4" fmla="*/ 993977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  <a:gd name="connsiteX0" fmla="*/ 806496 w 806907"/>
                <a:gd name="connsiteY0" fmla="*/ 0 h 1700085"/>
                <a:gd name="connsiteX1" fmla="*/ 806664 w 806907"/>
                <a:gd name="connsiteY1" fmla="*/ 705491 h 1700085"/>
                <a:gd name="connsiteX2" fmla="*/ 783027 w 806907"/>
                <a:gd name="connsiteY2" fmla="*/ 711145 h 1700085"/>
                <a:gd name="connsiteX3" fmla="*/ 633536 w 806907"/>
                <a:gd name="connsiteY3" fmla="*/ 854168 h 1700085"/>
                <a:gd name="connsiteX4" fmla="*/ 783027 w 806907"/>
                <a:gd name="connsiteY4" fmla="*/ 993977 h 1700085"/>
                <a:gd name="connsiteX5" fmla="*/ 806735 w 806907"/>
                <a:gd name="connsiteY5" fmla="*/ 993136 h 1700085"/>
                <a:gd name="connsiteX6" fmla="*/ 806907 w 806907"/>
                <a:gd name="connsiteY6" fmla="*/ 1700085 h 1700085"/>
                <a:gd name="connsiteX7" fmla="*/ 99289 w 806907"/>
                <a:gd name="connsiteY7" fmla="*/ 1258653 h 1700085"/>
                <a:gd name="connsiteX8" fmla="*/ 99107 w 806907"/>
                <a:gd name="connsiteY8" fmla="*/ 441783 h 1700085"/>
                <a:gd name="connsiteX9" fmla="*/ 806496 w 806907"/>
                <a:gd name="connsiteY9" fmla="*/ 0 h 170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907" h="1700085">
                  <a:moveTo>
                    <a:pt x="806496" y="0"/>
                  </a:moveTo>
                  <a:lnTo>
                    <a:pt x="806664" y="705491"/>
                  </a:lnTo>
                  <a:cubicBezTo>
                    <a:pt x="799980" y="704142"/>
                    <a:pt x="789711" y="712494"/>
                    <a:pt x="783027" y="711145"/>
                  </a:cubicBezTo>
                  <a:cubicBezTo>
                    <a:pt x="700464" y="711145"/>
                    <a:pt x="636520" y="775786"/>
                    <a:pt x="633536" y="854168"/>
                  </a:cubicBezTo>
                  <a:cubicBezTo>
                    <a:pt x="641296" y="945496"/>
                    <a:pt x="696847" y="977287"/>
                    <a:pt x="783027" y="993977"/>
                  </a:cubicBezTo>
                  <a:cubicBezTo>
                    <a:pt x="819361" y="1001014"/>
                    <a:pt x="800402" y="996725"/>
                    <a:pt x="806735" y="993136"/>
                  </a:cubicBezTo>
                  <a:cubicBezTo>
                    <a:pt x="806792" y="1230942"/>
                    <a:pt x="806850" y="1462279"/>
                    <a:pt x="806907" y="1700085"/>
                  </a:cubicBezTo>
                  <a:cubicBezTo>
                    <a:pt x="512234" y="1700243"/>
                    <a:pt x="240937" y="1531000"/>
                    <a:pt x="99289" y="1258653"/>
                  </a:cubicBezTo>
                  <a:cubicBezTo>
                    <a:pt x="-33032" y="1004239"/>
                    <a:pt x="-33100" y="696263"/>
                    <a:pt x="99107" y="441783"/>
                  </a:cubicBezTo>
                  <a:cubicBezTo>
                    <a:pt x="240628" y="169376"/>
                    <a:pt x="511835" y="0"/>
                    <a:pt x="80649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04500" y="417741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97307" y="1648421"/>
            <a:ext cx="691935" cy="1868578"/>
            <a:chOff x="6480357" y="2160496"/>
            <a:chExt cx="691935" cy="1868578"/>
          </a:xfrm>
        </p:grpSpPr>
        <p:sp>
          <p:nvSpPr>
            <p:cNvPr id="21" name="矩形 20"/>
            <p:cNvSpPr/>
            <p:nvPr/>
          </p:nvSpPr>
          <p:spPr>
            <a:xfrm rot="16200000">
              <a:off x="5892036" y="2748817"/>
              <a:ext cx="1868578" cy="691935"/>
            </a:xfrm>
            <a:prstGeom prst="rect">
              <a:avLst/>
            </a:prstGeom>
            <a:solidFill>
              <a:srgbClr val="5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10879" y="2275610"/>
              <a:ext cx="430887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23" name="37"/>
          <p:cNvSpPr/>
          <p:nvPr/>
        </p:nvSpPr>
        <p:spPr>
          <a:xfrm rot="16200000">
            <a:off x="6421678" y="1182722"/>
            <a:ext cx="243190" cy="306415"/>
          </a:xfrm>
          <a:prstGeom prst="rightArrow">
            <a:avLst/>
          </a:prstGeom>
          <a:solidFill>
            <a:srgbClr val="5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8"/>
          <p:cNvSpPr/>
          <p:nvPr/>
        </p:nvSpPr>
        <p:spPr>
          <a:xfrm rot="5400000" flipV="1">
            <a:off x="3285966" y="1696826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7"/>
          <p:cNvSpPr/>
          <p:nvPr/>
        </p:nvSpPr>
        <p:spPr>
          <a:xfrm>
            <a:off x="2920799" y="1499519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6"/>
          <p:cNvSpPr/>
          <p:nvPr/>
        </p:nvSpPr>
        <p:spPr>
          <a:xfrm rot="10800000" flipH="1">
            <a:off x="2416744" y="1499519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5"/>
          <p:cNvSpPr/>
          <p:nvPr/>
        </p:nvSpPr>
        <p:spPr>
          <a:xfrm rot="16200000">
            <a:off x="2119612" y="1704845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4"/>
          <p:cNvSpPr/>
          <p:nvPr/>
        </p:nvSpPr>
        <p:spPr>
          <a:xfrm rot="16200000">
            <a:off x="2129565" y="2100022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3"/>
          <p:cNvSpPr/>
          <p:nvPr/>
        </p:nvSpPr>
        <p:spPr>
          <a:xfrm rot="16200000">
            <a:off x="2129565" y="2537814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2"/>
          <p:cNvSpPr/>
          <p:nvPr/>
        </p:nvSpPr>
        <p:spPr>
          <a:xfrm rot="16200000">
            <a:off x="2119612" y="2955051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1"/>
          <p:cNvSpPr/>
          <p:nvPr/>
        </p:nvSpPr>
        <p:spPr>
          <a:xfrm rot="16200000">
            <a:off x="2107395" y="3459235"/>
            <a:ext cx="243190" cy="30641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9"/>
          <p:cNvSpPr/>
          <p:nvPr/>
        </p:nvSpPr>
        <p:spPr>
          <a:xfrm rot="5400000" flipV="1">
            <a:off x="3285965" y="2100021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12"/>
          <p:cNvSpPr/>
          <p:nvPr/>
        </p:nvSpPr>
        <p:spPr>
          <a:xfrm flipV="1">
            <a:off x="3332520" y="3358157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10"/>
          <p:cNvSpPr/>
          <p:nvPr/>
        </p:nvSpPr>
        <p:spPr>
          <a:xfrm rot="5400000" flipV="1">
            <a:off x="3285965" y="2537813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11"/>
          <p:cNvSpPr/>
          <p:nvPr/>
        </p:nvSpPr>
        <p:spPr>
          <a:xfrm rot="5400000" flipV="1">
            <a:off x="3285965" y="2955051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13"/>
          <p:cNvSpPr/>
          <p:nvPr/>
        </p:nvSpPr>
        <p:spPr>
          <a:xfrm flipV="1">
            <a:off x="3819646" y="3358157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14"/>
          <p:cNvSpPr/>
          <p:nvPr/>
        </p:nvSpPr>
        <p:spPr>
          <a:xfrm flipV="1">
            <a:off x="4306772" y="3358157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15"/>
          <p:cNvSpPr/>
          <p:nvPr/>
        </p:nvSpPr>
        <p:spPr>
          <a:xfrm rot="16200000">
            <a:off x="4338384" y="2955052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17"/>
          <p:cNvSpPr/>
          <p:nvPr/>
        </p:nvSpPr>
        <p:spPr>
          <a:xfrm rot="16200000">
            <a:off x="4349800" y="2100020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16"/>
          <p:cNvSpPr/>
          <p:nvPr/>
        </p:nvSpPr>
        <p:spPr>
          <a:xfrm rot="16200000">
            <a:off x="4349800" y="2537814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18"/>
          <p:cNvSpPr/>
          <p:nvPr/>
        </p:nvSpPr>
        <p:spPr>
          <a:xfrm rot="16200000">
            <a:off x="4320563" y="1696826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19"/>
          <p:cNvSpPr/>
          <p:nvPr/>
        </p:nvSpPr>
        <p:spPr>
          <a:xfrm rot="16200000">
            <a:off x="4320563" y="1324858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20"/>
          <p:cNvSpPr/>
          <p:nvPr/>
        </p:nvSpPr>
        <p:spPr>
          <a:xfrm flipV="1">
            <a:off x="4360959" y="1015559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21"/>
          <p:cNvSpPr/>
          <p:nvPr/>
        </p:nvSpPr>
        <p:spPr>
          <a:xfrm flipV="1">
            <a:off x="4848085" y="1015559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22"/>
          <p:cNvSpPr/>
          <p:nvPr/>
        </p:nvSpPr>
        <p:spPr>
          <a:xfrm flipV="1">
            <a:off x="5335211" y="1015559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23"/>
          <p:cNvSpPr/>
          <p:nvPr/>
        </p:nvSpPr>
        <p:spPr>
          <a:xfrm rot="5400000" flipV="1">
            <a:off x="5483826" y="1324858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24"/>
          <p:cNvSpPr/>
          <p:nvPr/>
        </p:nvSpPr>
        <p:spPr>
          <a:xfrm rot="5400000" flipV="1">
            <a:off x="5483826" y="1696826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25"/>
          <p:cNvSpPr/>
          <p:nvPr/>
        </p:nvSpPr>
        <p:spPr>
          <a:xfrm rot="5400000" flipV="1">
            <a:off x="5483826" y="2100020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26"/>
          <p:cNvSpPr/>
          <p:nvPr/>
        </p:nvSpPr>
        <p:spPr>
          <a:xfrm rot="5400000" flipV="1">
            <a:off x="5483826" y="2537813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27"/>
          <p:cNvSpPr/>
          <p:nvPr/>
        </p:nvSpPr>
        <p:spPr>
          <a:xfrm rot="5400000" flipV="1">
            <a:off x="5483826" y="2955052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28"/>
          <p:cNvSpPr/>
          <p:nvPr/>
        </p:nvSpPr>
        <p:spPr>
          <a:xfrm rot="5400000" flipV="1">
            <a:off x="5483826" y="3336998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29"/>
          <p:cNvSpPr/>
          <p:nvPr/>
        </p:nvSpPr>
        <p:spPr>
          <a:xfrm flipV="1">
            <a:off x="5452214" y="3653140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30"/>
          <p:cNvSpPr/>
          <p:nvPr/>
        </p:nvSpPr>
        <p:spPr>
          <a:xfrm flipV="1">
            <a:off x="5914698" y="3653140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31"/>
          <p:cNvSpPr/>
          <p:nvPr/>
        </p:nvSpPr>
        <p:spPr>
          <a:xfrm flipV="1">
            <a:off x="6377183" y="3653140"/>
            <a:ext cx="270211" cy="2757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35"/>
          <p:cNvSpPr/>
          <p:nvPr/>
        </p:nvSpPr>
        <p:spPr>
          <a:xfrm rot="16200000">
            <a:off x="6411725" y="2100020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34"/>
          <p:cNvSpPr/>
          <p:nvPr/>
        </p:nvSpPr>
        <p:spPr>
          <a:xfrm rot="16200000">
            <a:off x="6411725" y="2537813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33"/>
          <p:cNvSpPr/>
          <p:nvPr/>
        </p:nvSpPr>
        <p:spPr>
          <a:xfrm rot="16200000">
            <a:off x="6411725" y="2955052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32"/>
          <p:cNvSpPr/>
          <p:nvPr/>
        </p:nvSpPr>
        <p:spPr>
          <a:xfrm rot="16200000">
            <a:off x="6411725" y="3336998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36"/>
          <p:cNvSpPr/>
          <p:nvPr/>
        </p:nvSpPr>
        <p:spPr>
          <a:xfrm rot="16200000">
            <a:off x="6411725" y="1696827"/>
            <a:ext cx="243190" cy="306415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216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3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6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7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8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9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1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4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6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7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8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9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100"/>
                            </p:stCondLst>
                            <p:childTnLst>
                              <p:par>
                                <p:cTn id="1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2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3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4400"/>
                            </p:stCondLst>
                            <p:childTnLst>
                              <p:par>
                                <p:cTn id="2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460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4700"/>
                            </p:stCondLst>
                            <p:childTnLst>
                              <p:par>
                                <p:cTn id="2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800"/>
                            </p:stCondLst>
                            <p:childTnLst>
                              <p:par>
                                <p:cTn id="2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4900"/>
                            </p:stCondLst>
                            <p:childTnLst>
                              <p:par>
                                <p:cTn id="2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000"/>
                            </p:stCondLst>
                            <p:childTnLst>
                              <p:par>
                                <p:cTn id="2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100"/>
                            </p:stCondLst>
                            <p:childTnLst>
                              <p:par>
                                <p:cTn id="2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5200"/>
                            </p:stCondLst>
                            <p:childTnLst>
                              <p:par>
                                <p:cTn id="2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300"/>
                            </p:stCondLst>
                            <p:childTnLst>
                              <p:par>
                                <p:cTn id="2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5400"/>
                            </p:stCondLst>
                            <p:childTnLst>
                              <p:par>
                                <p:cTn id="2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23" grpId="0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291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大黑简体" pitchFamily="2" charset="-122"/>
                <a:ea typeface="方正大黑简体" pitchFamily="2" charset="-122"/>
              </a:rPr>
              <a:t>点击添加标题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115616" y="1437877"/>
            <a:ext cx="6796360" cy="2411761"/>
          </a:xfrm>
          <a:prstGeom prst="roundRect">
            <a:avLst>
              <a:gd name="adj" fmla="val 9558"/>
            </a:avLst>
          </a:prstGeom>
          <a:gradFill flip="none" rotWithShape="1">
            <a:gsLst>
              <a:gs pos="54000">
                <a:srgbClr val="A40000"/>
              </a:gs>
              <a:gs pos="53000">
                <a:srgbClr val="FF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036393" y="2327945"/>
            <a:ext cx="284797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 sz="1100" dirty="0">
              <a:solidFill>
                <a:schemeClr val="bg1"/>
              </a:solidFill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ea typeface="微软雅黑" pitchFamily="34" charset="-122"/>
              </a:rPr>
              <a:t>是由员工和管理层组成的一个共同体，它合理利用每一个成员的知识和技能协同工作，解决问题，达到共同的目标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04048" y="1651670"/>
            <a:ext cx="12017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FFFF"/>
                </a:solidFill>
                <a:latin typeface="Impact" pitchFamily="34" charset="0"/>
                <a:ea typeface="华文新魏" pitchFamily="2" charset="-122"/>
              </a:rPr>
              <a:t>Team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487989" y="2049438"/>
            <a:ext cx="1303461" cy="0"/>
          </a:xfrm>
          <a:prstGeom prst="line">
            <a:avLst/>
          </a:prstGeom>
          <a:ln w="228600" cmpd="tri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1200150" y="1520230"/>
            <a:ext cx="6591300" cy="2228850"/>
          </a:xfrm>
          <a:prstGeom prst="roundRect">
            <a:avLst>
              <a:gd name="adj" fmla="val 12393"/>
            </a:avLst>
          </a:prstGeom>
          <a:noFill/>
          <a:ln w="6350">
            <a:gradFill flip="none" rotWithShape="1">
              <a:gsLst>
                <a:gs pos="51000">
                  <a:srgbClr val="FF0000"/>
                </a:gs>
                <a:gs pos="56000">
                  <a:srgbClr val="A40000"/>
                </a:gs>
              </a:gsLst>
              <a:lin ang="108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34"/>
          <p:cNvSpPr/>
          <p:nvPr/>
        </p:nvSpPr>
        <p:spPr>
          <a:xfrm>
            <a:off x="1115616" y="1437878"/>
            <a:ext cx="477252" cy="463648"/>
          </a:xfrm>
          <a:custGeom>
            <a:avLst/>
            <a:gdLst/>
            <a:ahLst/>
            <a:cxnLst/>
            <a:rect l="l" t="t" r="r" b="b"/>
            <a:pathLst>
              <a:path w="477252" h="463648">
                <a:moveTo>
                  <a:pt x="81087" y="0"/>
                </a:moveTo>
                <a:lnTo>
                  <a:pt x="396165" y="0"/>
                </a:lnTo>
                <a:cubicBezTo>
                  <a:pt x="440948" y="0"/>
                  <a:pt x="477252" y="36304"/>
                  <a:pt x="477252" y="81087"/>
                </a:cubicBezTo>
                <a:lnTo>
                  <a:pt x="477252" y="82352"/>
                </a:lnTo>
                <a:lnTo>
                  <a:pt x="379668" y="82352"/>
                </a:lnTo>
                <a:cubicBezTo>
                  <a:pt x="216669" y="82352"/>
                  <a:pt x="84533" y="214488"/>
                  <a:pt x="84533" y="377487"/>
                </a:cubicBezTo>
                <a:lnTo>
                  <a:pt x="84533" y="463648"/>
                </a:lnTo>
                <a:lnTo>
                  <a:pt x="81087" y="463648"/>
                </a:lnTo>
                <a:cubicBezTo>
                  <a:pt x="36304" y="463648"/>
                  <a:pt x="0" y="427344"/>
                  <a:pt x="0" y="382561"/>
                </a:cubicBezTo>
                <a:lnTo>
                  <a:pt x="0" y="81087"/>
                </a:lnTo>
                <a:cubicBezTo>
                  <a:pt x="0" y="36304"/>
                  <a:pt x="36304" y="0"/>
                  <a:pt x="81087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34"/>
          <p:cNvSpPr/>
          <p:nvPr/>
        </p:nvSpPr>
        <p:spPr>
          <a:xfrm flipV="1">
            <a:off x="1115616" y="3385990"/>
            <a:ext cx="477252" cy="463648"/>
          </a:xfrm>
          <a:custGeom>
            <a:avLst/>
            <a:gdLst/>
            <a:ahLst/>
            <a:cxnLst/>
            <a:rect l="l" t="t" r="r" b="b"/>
            <a:pathLst>
              <a:path w="477252" h="463648">
                <a:moveTo>
                  <a:pt x="81087" y="0"/>
                </a:moveTo>
                <a:lnTo>
                  <a:pt x="396165" y="0"/>
                </a:lnTo>
                <a:cubicBezTo>
                  <a:pt x="440948" y="0"/>
                  <a:pt x="477252" y="36304"/>
                  <a:pt x="477252" y="81087"/>
                </a:cubicBezTo>
                <a:lnTo>
                  <a:pt x="477252" y="82352"/>
                </a:lnTo>
                <a:lnTo>
                  <a:pt x="379668" y="82352"/>
                </a:lnTo>
                <a:cubicBezTo>
                  <a:pt x="216669" y="82352"/>
                  <a:pt x="84533" y="214488"/>
                  <a:pt x="84533" y="377487"/>
                </a:cubicBezTo>
                <a:lnTo>
                  <a:pt x="84533" y="463648"/>
                </a:lnTo>
                <a:lnTo>
                  <a:pt x="81087" y="463648"/>
                </a:lnTo>
                <a:cubicBezTo>
                  <a:pt x="36304" y="463648"/>
                  <a:pt x="0" y="427344"/>
                  <a:pt x="0" y="382561"/>
                </a:cubicBezTo>
                <a:lnTo>
                  <a:pt x="0" y="81087"/>
                </a:lnTo>
                <a:cubicBezTo>
                  <a:pt x="0" y="36304"/>
                  <a:pt x="36304" y="0"/>
                  <a:pt x="81087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131955" y="1456133"/>
            <a:ext cx="3600400" cy="2411761"/>
          </a:xfrm>
          <a:prstGeom prst="roundRect">
            <a:avLst>
              <a:gd name="adj" fmla="val 13507"/>
            </a:avLst>
          </a:prstGeom>
          <a:noFill/>
        </p:spPr>
        <p:txBody>
          <a:bodyPr vert="eaVert" wrap="none">
            <a:prstTxWarp prst="textPlain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-3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------------------</a:t>
            </a:r>
            <a:endParaRPr lang="zh-CN" altLang="en-US" spc="-3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712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476</Words>
  <Application>Microsoft Office PowerPoint</Application>
  <PresentationFormat>全屏显示(16:9)</PresentationFormat>
  <Paragraphs>135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微软雅黑</vt:lpstr>
      <vt:lpstr>方正正大黑简体</vt:lpstr>
      <vt:lpstr>华文新魏</vt:lpstr>
      <vt:lpstr>Arial Unicode MS</vt:lpstr>
      <vt:lpstr>Calibri</vt:lpstr>
      <vt:lpstr>Broadway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泡泡糖</dc:creator>
  <cp:lastModifiedBy>t3600</cp:lastModifiedBy>
  <cp:revision>36</cp:revision>
  <dcterms:created xsi:type="dcterms:W3CDTF">2012-11-17T14:52:16Z</dcterms:created>
  <dcterms:modified xsi:type="dcterms:W3CDTF">2022-01-21T05:59:21Z</dcterms:modified>
</cp:coreProperties>
</file>