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9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2" autoAdjust="0"/>
    <p:restoredTop sz="94660"/>
  </p:normalViewPr>
  <p:slideViewPr>
    <p:cSldViewPr snapToGrid="0">
      <p:cViewPr varScale="1">
        <p:scale>
          <a:sx n="90" d="100"/>
          <a:sy n="90" d="100"/>
        </p:scale>
        <p:origin x="-35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D3388-242D-4241-BD47-FD158BBB91DE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B68E5-EFBF-482F-9AC2-4332C0FB96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60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3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48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274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40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手动输入 11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0888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手动输入 12"/>
          <p:cNvSpPr/>
          <p:nvPr userDrawn="1"/>
        </p:nvSpPr>
        <p:spPr>
          <a:xfrm rot="5400000" flipH="1">
            <a:off x="-361950" y="1047750"/>
            <a:ext cx="6858000" cy="47625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手动输入 13"/>
          <p:cNvSpPr/>
          <p:nvPr userDrawn="1"/>
        </p:nvSpPr>
        <p:spPr>
          <a:xfrm rot="5400000" flipH="1">
            <a:off x="-1047750" y="1047750"/>
            <a:ext cx="6858000" cy="47625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手动输入 14"/>
          <p:cNvSpPr/>
          <p:nvPr userDrawn="1"/>
        </p:nvSpPr>
        <p:spPr>
          <a:xfrm rot="5400000" flipH="1">
            <a:off x="-1333500" y="1047750"/>
            <a:ext cx="6858000" cy="47625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680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>
            <a:off x="0" y="-1"/>
            <a:ext cx="12192000" cy="6858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3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406122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2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32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047D9-FEE4-4881-B706-9575ADABFECF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B09EC-0F5A-4ED1-9D27-B6EB06E679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8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7187" y="2083707"/>
            <a:ext cx="37882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</a:rPr>
              <a:t>2015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26103" y="2446564"/>
            <a:ext cx="0" cy="1797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274726" y="3694792"/>
            <a:ext cx="3032066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，建议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矩形 6"/>
          <p:cNvSpPr/>
          <p:nvPr/>
        </p:nvSpPr>
        <p:spPr>
          <a:xfrm>
            <a:off x="5945415" y="2502322"/>
            <a:ext cx="388170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POWERPOINT</a:t>
            </a:r>
            <a:r>
              <a:rPr kumimoji="1" lang="zh-CN" altLang="en-US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endParaRPr kumimoji="1" lang="en-US" altLang="zh-CN" sz="4800" b="1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kumimoji="1" lang="en-US" altLang="zh-CN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TEMPLATE</a:t>
            </a:r>
            <a:endParaRPr kumimoji="1" lang="zh-CN" altLang="en-US" sz="4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80766" y="4056597"/>
            <a:ext cx="2089539" cy="30777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87" y="62845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35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手动输入 4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88551" y="0"/>
            <a:ext cx="2542126" cy="1429946"/>
          </a:xfrm>
          <a:prstGeom prst="triangle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56834" y="1724479"/>
            <a:ext cx="6085387" cy="389683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74" y="1724479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等腰三角形 6"/>
          <p:cNvSpPr/>
          <p:nvPr/>
        </p:nvSpPr>
        <p:spPr>
          <a:xfrm rot="10800000">
            <a:off x="1087124" y="1610179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274" y="3142633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9" name="等腰三角形 8"/>
          <p:cNvSpPr/>
          <p:nvPr/>
        </p:nvSpPr>
        <p:spPr>
          <a:xfrm rot="10800000">
            <a:off x="1087124" y="3028333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274" y="4560787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1" name="等腰三角形 10"/>
          <p:cNvSpPr/>
          <p:nvPr/>
        </p:nvSpPr>
        <p:spPr>
          <a:xfrm rot="10800000">
            <a:off x="1087124" y="4446487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56834" y="4829629"/>
            <a:ext cx="6085387" cy="7916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56834" y="4893250"/>
            <a:ext cx="608538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</a:t>
            </a:r>
            <a:r>
              <a:rPr lang="zh-CN" altLang="en-US" sz="1400" kern="0" dirty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rPr>
              <a:t>修改。顶部“开始”面板中可以对字体、字号、颜色、行距等进行修改。</a:t>
            </a:r>
            <a:endParaRPr lang="zh-CN" altLang="en-US" sz="1400" kern="0" dirty="0">
              <a:solidFill>
                <a:schemeClr val="bg1"/>
              </a:solidFill>
            </a:endParaRPr>
          </a:p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2820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2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993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 rot="10800000">
            <a:off x="-3431709" y="-5417"/>
            <a:ext cx="6863417" cy="6863417"/>
          </a:xfrm>
          <a:prstGeom prst="pie">
            <a:avLst>
              <a:gd name="adj1" fmla="val 5347296"/>
              <a:gd name="adj2" fmla="val 16200000"/>
            </a:avLst>
          </a:prstGeom>
        </p:spPr>
      </p:pic>
      <p:grpSp>
        <p:nvGrpSpPr>
          <p:cNvPr id="2" name="组合 1"/>
          <p:cNvGrpSpPr/>
          <p:nvPr/>
        </p:nvGrpSpPr>
        <p:grpSpPr>
          <a:xfrm>
            <a:off x="2228850" y="838200"/>
            <a:ext cx="781050" cy="781050"/>
            <a:chOff x="2228850" y="838200"/>
            <a:chExt cx="781050" cy="781050"/>
          </a:xfrm>
        </p:grpSpPr>
        <p:sp>
          <p:nvSpPr>
            <p:cNvPr id="5" name="椭圆 4"/>
            <p:cNvSpPr/>
            <p:nvPr/>
          </p:nvSpPr>
          <p:spPr>
            <a:xfrm>
              <a:off x="2228850" y="838200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 20"/>
            <p:cNvGrpSpPr/>
            <p:nvPr/>
          </p:nvGrpSpPr>
          <p:grpSpPr>
            <a:xfrm>
              <a:off x="2311400" y="1025525"/>
              <a:ext cx="615950" cy="406400"/>
              <a:chOff x="3786188" y="1143000"/>
              <a:chExt cx="615950" cy="406400"/>
            </a:xfrm>
          </p:grpSpPr>
          <p:sp>
            <p:nvSpPr>
              <p:cNvPr id="10" name="Freeform 134"/>
              <p:cNvSpPr>
                <a:spLocks noEditPoints="1"/>
              </p:cNvSpPr>
              <p:nvPr/>
            </p:nvSpPr>
            <p:spPr bwMode="auto">
              <a:xfrm>
                <a:off x="3887788" y="1355725"/>
                <a:ext cx="396875" cy="193675"/>
              </a:xfrm>
              <a:custGeom>
                <a:avLst/>
                <a:gdLst/>
                <a:ahLst/>
                <a:cxnLst>
                  <a:cxn ang="0">
                    <a:pos x="124" y="122"/>
                  </a:cxn>
                  <a:cxn ang="0">
                    <a:pos x="102" y="118"/>
                  </a:cxn>
                  <a:cxn ang="0">
                    <a:pos x="24" y="84"/>
                  </a:cxn>
                  <a:cxn ang="0">
                    <a:pos x="6" y="70"/>
                  </a:cxn>
                  <a:cxn ang="0">
                    <a:pos x="0" y="48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8" y="0"/>
                  </a:cxn>
                  <a:cxn ang="0">
                    <a:pos x="38" y="0"/>
                  </a:cxn>
                  <a:cxn ang="0">
                    <a:pos x="106" y="26"/>
                  </a:cxn>
                  <a:cxn ang="0">
                    <a:pos x="116" y="28"/>
                  </a:cxn>
                  <a:cxn ang="0">
                    <a:pos x="126" y="30"/>
                  </a:cxn>
                  <a:cxn ang="0">
                    <a:pos x="146" y="26"/>
                  </a:cxn>
                  <a:cxn ang="0">
                    <a:pos x="204" y="2"/>
                  </a:cxn>
                  <a:cxn ang="0">
                    <a:pos x="240" y="0"/>
                  </a:cxn>
                  <a:cxn ang="0">
                    <a:pos x="244" y="2"/>
                  </a:cxn>
                  <a:cxn ang="0">
                    <a:pos x="248" y="6"/>
                  </a:cxn>
                  <a:cxn ang="0">
                    <a:pos x="250" y="48"/>
                  </a:cxn>
                  <a:cxn ang="0">
                    <a:pos x="248" y="58"/>
                  </a:cxn>
                  <a:cxn ang="0">
                    <a:pos x="234" y="78"/>
                  </a:cxn>
                  <a:cxn ang="0">
                    <a:pos x="146" y="118"/>
                  </a:cxn>
                  <a:cxn ang="0">
                    <a:pos x="136" y="122"/>
                  </a:cxn>
                  <a:cxn ang="0">
                    <a:pos x="124" y="122"/>
                  </a:cxn>
                  <a:cxn ang="0">
                    <a:pos x="16" y="48"/>
                  </a:cxn>
                  <a:cxn ang="0">
                    <a:pos x="18" y="54"/>
                  </a:cxn>
                  <a:cxn ang="0">
                    <a:pos x="24" y="66"/>
                  </a:cxn>
                  <a:cxn ang="0">
                    <a:pos x="108" y="104"/>
                  </a:cxn>
                  <a:cxn ang="0">
                    <a:pos x="116" y="106"/>
                  </a:cxn>
                  <a:cxn ang="0">
                    <a:pos x="124" y="106"/>
                  </a:cxn>
                  <a:cxn ang="0">
                    <a:pos x="140" y="104"/>
                  </a:cxn>
                  <a:cxn ang="0">
                    <a:pos x="218" y="70"/>
                  </a:cxn>
                  <a:cxn ang="0">
                    <a:pos x="228" y="60"/>
                  </a:cxn>
                  <a:cxn ang="0">
                    <a:pos x="232" y="48"/>
                  </a:cxn>
                  <a:cxn ang="0">
                    <a:pos x="208" y="18"/>
                  </a:cxn>
                  <a:cxn ang="0">
                    <a:pos x="154" y="40"/>
                  </a:cxn>
                  <a:cxn ang="0">
                    <a:pos x="126" y="46"/>
                  </a:cxn>
                  <a:cxn ang="0">
                    <a:pos x="114" y="44"/>
                  </a:cxn>
                  <a:cxn ang="0">
                    <a:pos x="38" y="18"/>
                  </a:cxn>
                </a:cxnLst>
                <a:rect l="0" t="0" r="r" b="b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5"/>
              <p:cNvSpPr>
                <a:spLocks noEditPoints="1"/>
              </p:cNvSpPr>
              <p:nvPr/>
            </p:nvSpPr>
            <p:spPr bwMode="auto">
              <a:xfrm>
                <a:off x="3786188" y="1143000"/>
                <a:ext cx="615950" cy="333375"/>
              </a:xfrm>
              <a:custGeom>
                <a:avLst/>
                <a:gdLst/>
                <a:ahLst/>
                <a:cxnLst>
                  <a:cxn ang="0">
                    <a:pos x="380" y="210"/>
                  </a:cxn>
                  <a:cxn ang="0">
                    <a:pos x="348" y="210"/>
                  </a:cxn>
                  <a:cxn ang="0">
                    <a:pos x="344" y="210"/>
                  </a:cxn>
                  <a:cxn ang="0">
                    <a:pos x="340" y="206"/>
                  </a:cxn>
                  <a:cxn ang="0">
                    <a:pos x="340" y="198"/>
                  </a:cxn>
                  <a:cxn ang="0">
                    <a:pos x="356" y="90"/>
                  </a:cxn>
                  <a:cxn ang="0">
                    <a:pos x="214" y="150"/>
                  </a:cxn>
                  <a:cxn ang="0">
                    <a:pos x="190" y="154"/>
                  </a:cxn>
                  <a:cxn ang="0">
                    <a:pos x="178" y="154"/>
                  </a:cxn>
                  <a:cxn ang="0">
                    <a:pos x="14" y="92"/>
                  </a:cxn>
                  <a:cxn ang="0">
                    <a:pos x="6" y="88"/>
                  </a:cxn>
                  <a:cxn ang="0">
                    <a:pos x="0" y="80"/>
                  </a:cxn>
                  <a:cxn ang="0">
                    <a:pos x="0" y="76"/>
                  </a:cxn>
                  <a:cxn ang="0">
                    <a:pos x="2" y="70"/>
                  </a:cxn>
                  <a:cxn ang="0">
                    <a:pos x="14" y="62"/>
                  </a:cxn>
                  <a:cxn ang="0">
                    <a:pos x="168" y="4"/>
                  </a:cxn>
                  <a:cxn ang="0">
                    <a:pos x="192" y="0"/>
                  </a:cxn>
                  <a:cxn ang="0">
                    <a:pos x="202" y="2"/>
                  </a:cxn>
                  <a:cxn ang="0">
                    <a:pos x="362" y="56"/>
                  </a:cxn>
                  <a:cxn ang="0">
                    <a:pos x="368" y="60"/>
                  </a:cxn>
                  <a:cxn ang="0">
                    <a:pos x="376" y="66"/>
                  </a:cxn>
                  <a:cxn ang="0">
                    <a:pos x="376" y="70"/>
                  </a:cxn>
                  <a:cxn ang="0">
                    <a:pos x="372" y="80"/>
                  </a:cxn>
                  <a:cxn ang="0">
                    <a:pos x="386" y="198"/>
                  </a:cxn>
                  <a:cxn ang="0">
                    <a:pos x="388" y="202"/>
                  </a:cxn>
                  <a:cxn ang="0">
                    <a:pos x="388" y="206"/>
                  </a:cxn>
                  <a:cxn ang="0">
                    <a:pos x="382" y="210"/>
                  </a:cxn>
                  <a:cxn ang="0">
                    <a:pos x="380" y="210"/>
                  </a:cxn>
                  <a:cxn ang="0">
                    <a:pos x="366" y="194"/>
                  </a:cxn>
                  <a:cxn ang="0">
                    <a:pos x="362" y="194"/>
                  </a:cxn>
                  <a:cxn ang="0">
                    <a:pos x="174" y="136"/>
                  </a:cxn>
                  <a:cxn ang="0">
                    <a:pos x="180" y="138"/>
                  </a:cxn>
                  <a:cxn ang="0">
                    <a:pos x="190" y="138"/>
                  </a:cxn>
                  <a:cxn ang="0">
                    <a:pos x="206" y="136"/>
                  </a:cxn>
                  <a:cxn ang="0">
                    <a:pos x="208" y="18"/>
                  </a:cxn>
                  <a:cxn ang="0">
                    <a:pos x="200" y="18"/>
                  </a:cxn>
                  <a:cxn ang="0">
                    <a:pos x="192" y="16"/>
                  </a:cxn>
                  <a:cxn ang="0">
                    <a:pos x="174" y="20"/>
                  </a:cxn>
                </a:cxnLst>
                <a:rect l="0" t="0" r="r" b="b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8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009900" y="2307808"/>
            <a:ext cx="781050" cy="781050"/>
            <a:chOff x="3009900" y="2307808"/>
            <a:chExt cx="781050" cy="781050"/>
          </a:xfrm>
        </p:grpSpPr>
        <p:sp>
          <p:nvSpPr>
            <p:cNvPr id="6" name="椭圆 5"/>
            <p:cNvSpPr/>
            <p:nvPr/>
          </p:nvSpPr>
          <p:spPr>
            <a:xfrm>
              <a:off x="3009900" y="2307808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 19"/>
            <p:cNvGrpSpPr/>
            <p:nvPr/>
          </p:nvGrpSpPr>
          <p:grpSpPr>
            <a:xfrm>
              <a:off x="3205606" y="2464970"/>
              <a:ext cx="394843" cy="527654"/>
              <a:chOff x="3910013" y="1676400"/>
              <a:chExt cx="349250" cy="466725"/>
            </a:xfrm>
          </p:grpSpPr>
          <p:sp>
            <p:nvSpPr>
              <p:cNvPr id="13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228850" y="5400172"/>
            <a:ext cx="781050" cy="781050"/>
            <a:chOff x="2228850" y="5400172"/>
            <a:chExt cx="781050" cy="781050"/>
          </a:xfrm>
        </p:grpSpPr>
        <p:sp>
          <p:nvSpPr>
            <p:cNvPr id="8" name="椭圆 7"/>
            <p:cNvSpPr/>
            <p:nvPr/>
          </p:nvSpPr>
          <p:spPr>
            <a:xfrm>
              <a:off x="2228850" y="5400172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48"/>
            <p:cNvSpPr>
              <a:spLocks noEditPoints="1"/>
            </p:cNvSpPr>
            <p:nvPr/>
          </p:nvSpPr>
          <p:spPr bwMode="auto">
            <a:xfrm>
              <a:off x="2376487" y="5535109"/>
              <a:ext cx="485775" cy="511175"/>
            </a:xfrm>
            <a:custGeom>
              <a:avLst/>
              <a:gdLst/>
              <a:ahLst/>
              <a:cxnLst>
                <a:cxn ang="0">
                  <a:pos x="238" y="8"/>
                </a:cxn>
                <a:cxn ang="0">
                  <a:pos x="234" y="2"/>
                </a:cxn>
                <a:cxn ang="0">
                  <a:pos x="78" y="0"/>
                </a:cxn>
                <a:cxn ang="0">
                  <a:pos x="72" y="2"/>
                </a:cxn>
                <a:cxn ang="0">
                  <a:pos x="68" y="48"/>
                </a:cxn>
                <a:cxn ang="0">
                  <a:pos x="16" y="50"/>
                </a:cxn>
                <a:cxn ang="0">
                  <a:pos x="0" y="74"/>
                </a:cxn>
                <a:cxn ang="0">
                  <a:pos x="2" y="88"/>
                </a:cxn>
                <a:cxn ang="0">
                  <a:pos x="44" y="162"/>
                </a:cxn>
                <a:cxn ang="0">
                  <a:pos x="44" y="162"/>
                </a:cxn>
                <a:cxn ang="0">
                  <a:pos x="62" y="178"/>
                </a:cxn>
                <a:cxn ang="0">
                  <a:pos x="72" y="194"/>
                </a:cxn>
                <a:cxn ang="0">
                  <a:pos x="96" y="228"/>
                </a:cxn>
                <a:cxn ang="0">
                  <a:pos x="132" y="248"/>
                </a:cxn>
                <a:cxn ang="0">
                  <a:pos x="126" y="272"/>
                </a:cxn>
                <a:cxn ang="0">
                  <a:pos x="106" y="280"/>
                </a:cxn>
                <a:cxn ang="0">
                  <a:pos x="98" y="308"/>
                </a:cxn>
                <a:cxn ang="0">
                  <a:pos x="72" y="310"/>
                </a:cxn>
                <a:cxn ang="0">
                  <a:pos x="72" y="320"/>
                </a:cxn>
                <a:cxn ang="0">
                  <a:pos x="114" y="322"/>
                </a:cxn>
                <a:cxn ang="0">
                  <a:pos x="228" y="322"/>
                </a:cxn>
                <a:cxn ang="0">
                  <a:pos x="236" y="314"/>
                </a:cxn>
                <a:cxn ang="0">
                  <a:pos x="228" y="308"/>
                </a:cxn>
                <a:cxn ang="0">
                  <a:pos x="208" y="300"/>
                </a:cxn>
                <a:cxn ang="0">
                  <a:pos x="190" y="274"/>
                </a:cxn>
                <a:cxn ang="0">
                  <a:pos x="160" y="250"/>
                </a:cxn>
                <a:cxn ang="0">
                  <a:pos x="188" y="244"/>
                </a:cxn>
                <a:cxn ang="0">
                  <a:pos x="220" y="218"/>
                </a:cxn>
                <a:cxn ang="0">
                  <a:pos x="236" y="180"/>
                </a:cxn>
                <a:cxn ang="0">
                  <a:pos x="252" y="174"/>
                </a:cxn>
                <a:cxn ang="0">
                  <a:pos x="262" y="162"/>
                </a:cxn>
                <a:cxn ang="0">
                  <a:pos x="302" y="88"/>
                </a:cxn>
                <a:cxn ang="0">
                  <a:pos x="306" y="82"/>
                </a:cxn>
                <a:cxn ang="0">
                  <a:pos x="304" y="64"/>
                </a:cxn>
                <a:cxn ang="0">
                  <a:pos x="280" y="48"/>
                </a:cxn>
                <a:cxn ang="0">
                  <a:pos x="68" y="164"/>
                </a:cxn>
                <a:cxn ang="0">
                  <a:pos x="56" y="154"/>
                </a:cxn>
                <a:cxn ang="0">
                  <a:pos x="16" y="82"/>
                </a:cxn>
                <a:cxn ang="0">
                  <a:pos x="14" y="74"/>
                </a:cxn>
                <a:cxn ang="0">
                  <a:pos x="18" y="66"/>
                </a:cxn>
                <a:cxn ang="0">
                  <a:pos x="68" y="64"/>
                </a:cxn>
                <a:cxn ang="0">
                  <a:pos x="180" y="286"/>
                </a:cxn>
                <a:cxn ang="0">
                  <a:pos x="192" y="296"/>
                </a:cxn>
                <a:cxn ang="0">
                  <a:pos x="112" y="308"/>
                </a:cxn>
                <a:cxn ang="0">
                  <a:pos x="114" y="296"/>
                </a:cxn>
                <a:cxn ang="0">
                  <a:pos x="126" y="286"/>
                </a:cxn>
                <a:cxn ang="0">
                  <a:pos x="222" y="56"/>
                </a:cxn>
                <a:cxn ang="0">
                  <a:pos x="222" y="172"/>
                </a:cxn>
                <a:cxn ang="0">
                  <a:pos x="222" y="174"/>
                </a:cxn>
                <a:cxn ang="0">
                  <a:pos x="208" y="208"/>
                </a:cxn>
                <a:cxn ang="0">
                  <a:pos x="178" y="232"/>
                </a:cxn>
                <a:cxn ang="0">
                  <a:pos x="152" y="236"/>
                </a:cxn>
                <a:cxn ang="0">
                  <a:pos x="116" y="226"/>
                </a:cxn>
                <a:cxn ang="0">
                  <a:pos x="90" y="198"/>
                </a:cxn>
                <a:cxn ang="0">
                  <a:pos x="84" y="172"/>
                </a:cxn>
                <a:cxn ang="0">
                  <a:pos x="82" y="56"/>
                </a:cxn>
                <a:cxn ang="0">
                  <a:pos x="222" y="56"/>
                </a:cxn>
                <a:cxn ang="0">
                  <a:pos x="290" y="82"/>
                </a:cxn>
                <a:cxn ang="0">
                  <a:pos x="250" y="154"/>
                </a:cxn>
                <a:cxn ang="0">
                  <a:pos x="238" y="164"/>
                </a:cxn>
                <a:cxn ang="0">
                  <a:pos x="280" y="64"/>
                </a:cxn>
                <a:cxn ang="0">
                  <a:pos x="290" y="70"/>
                </a:cxn>
                <a:cxn ang="0">
                  <a:pos x="290" y="80"/>
                </a:cxn>
              </a:cxnLst>
              <a:rect l="0" t="0" r="r" b="b"/>
              <a:pathLst>
                <a:path w="306" h="322">
                  <a:moveTo>
                    <a:pt x="280" y="48"/>
                  </a:moveTo>
                  <a:lnTo>
                    <a:pt x="238" y="4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6" y="4"/>
                  </a:lnTo>
                  <a:lnTo>
                    <a:pt x="234" y="2"/>
                  </a:lnTo>
                  <a:lnTo>
                    <a:pt x="232" y="0"/>
                  </a:lnTo>
                  <a:lnTo>
                    <a:pt x="22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4"/>
                  </a:lnTo>
                  <a:lnTo>
                    <a:pt x="68" y="8"/>
                  </a:lnTo>
                  <a:lnTo>
                    <a:pt x="68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8" y="168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72" y="194"/>
                  </a:lnTo>
                  <a:lnTo>
                    <a:pt x="78" y="208"/>
                  </a:lnTo>
                  <a:lnTo>
                    <a:pt x="86" y="218"/>
                  </a:lnTo>
                  <a:lnTo>
                    <a:pt x="96" y="228"/>
                  </a:lnTo>
                  <a:lnTo>
                    <a:pt x="106" y="236"/>
                  </a:lnTo>
                  <a:lnTo>
                    <a:pt x="118" y="244"/>
                  </a:lnTo>
                  <a:lnTo>
                    <a:pt x="132" y="248"/>
                  </a:lnTo>
                  <a:lnTo>
                    <a:pt x="146" y="250"/>
                  </a:lnTo>
                  <a:lnTo>
                    <a:pt x="146" y="272"/>
                  </a:lnTo>
                  <a:lnTo>
                    <a:pt x="126" y="272"/>
                  </a:lnTo>
                  <a:lnTo>
                    <a:pt x="126" y="272"/>
                  </a:lnTo>
                  <a:lnTo>
                    <a:pt x="114" y="274"/>
                  </a:lnTo>
                  <a:lnTo>
                    <a:pt x="106" y="280"/>
                  </a:lnTo>
                  <a:lnTo>
                    <a:pt x="100" y="290"/>
                  </a:lnTo>
                  <a:lnTo>
                    <a:pt x="98" y="300"/>
                  </a:lnTo>
                  <a:lnTo>
                    <a:pt x="98" y="308"/>
                  </a:lnTo>
                  <a:lnTo>
                    <a:pt x="78" y="308"/>
                  </a:lnTo>
                  <a:lnTo>
                    <a:pt x="78" y="308"/>
                  </a:lnTo>
                  <a:lnTo>
                    <a:pt x="72" y="31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2" y="320"/>
                  </a:lnTo>
                  <a:lnTo>
                    <a:pt x="78" y="322"/>
                  </a:lnTo>
                  <a:lnTo>
                    <a:pt x="98" y="322"/>
                  </a:lnTo>
                  <a:lnTo>
                    <a:pt x="114" y="322"/>
                  </a:lnTo>
                  <a:lnTo>
                    <a:pt x="192" y="322"/>
                  </a:lnTo>
                  <a:lnTo>
                    <a:pt x="208" y="322"/>
                  </a:lnTo>
                  <a:lnTo>
                    <a:pt x="228" y="322"/>
                  </a:lnTo>
                  <a:lnTo>
                    <a:pt x="228" y="322"/>
                  </a:lnTo>
                  <a:lnTo>
                    <a:pt x="234" y="320"/>
                  </a:lnTo>
                  <a:lnTo>
                    <a:pt x="236" y="314"/>
                  </a:lnTo>
                  <a:lnTo>
                    <a:pt x="236" y="314"/>
                  </a:lnTo>
                  <a:lnTo>
                    <a:pt x="234" y="310"/>
                  </a:lnTo>
                  <a:lnTo>
                    <a:pt x="228" y="308"/>
                  </a:lnTo>
                  <a:lnTo>
                    <a:pt x="208" y="308"/>
                  </a:lnTo>
                  <a:lnTo>
                    <a:pt x="208" y="300"/>
                  </a:lnTo>
                  <a:lnTo>
                    <a:pt x="208" y="300"/>
                  </a:lnTo>
                  <a:lnTo>
                    <a:pt x="206" y="290"/>
                  </a:lnTo>
                  <a:lnTo>
                    <a:pt x="200" y="280"/>
                  </a:lnTo>
                  <a:lnTo>
                    <a:pt x="190" y="274"/>
                  </a:lnTo>
                  <a:lnTo>
                    <a:pt x="180" y="272"/>
                  </a:lnTo>
                  <a:lnTo>
                    <a:pt x="160" y="272"/>
                  </a:lnTo>
                  <a:lnTo>
                    <a:pt x="160" y="250"/>
                  </a:lnTo>
                  <a:lnTo>
                    <a:pt x="160" y="250"/>
                  </a:lnTo>
                  <a:lnTo>
                    <a:pt x="174" y="248"/>
                  </a:lnTo>
                  <a:lnTo>
                    <a:pt x="188" y="244"/>
                  </a:lnTo>
                  <a:lnTo>
                    <a:pt x="200" y="236"/>
                  </a:lnTo>
                  <a:lnTo>
                    <a:pt x="210" y="228"/>
                  </a:lnTo>
                  <a:lnTo>
                    <a:pt x="220" y="218"/>
                  </a:lnTo>
                  <a:lnTo>
                    <a:pt x="228" y="208"/>
                  </a:lnTo>
                  <a:lnTo>
                    <a:pt x="232" y="194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44" y="178"/>
                  </a:lnTo>
                  <a:lnTo>
                    <a:pt x="252" y="174"/>
                  </a:lnTo>
                  <a:lnTo>
                    <a:pt x="258" y="168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06" y="74"/>
                  </a:lnTo>
                  <a:lnTo>
                    <a:pt x="306" y="74"/>
                  </a:lnTo>
                  <a:lnTo>
                    <a:pt x="304" y="64"/>
                  </a:lnTo>
                  <a:lnTo>
                    <a:pt x="298" y="56"/>
                  </a:lnTo>
                  <a:lnTo>
                    <a:pt x="290" y="50"/>
                  </a:lnTo>
                  <a:lnTo>
                    <a:pt x="280" y="48"/>
                  </a:lnTo>
                  <a:lnTo>
                    <a:pt x="280" y="48"/>
                  </a:lnTo>
                  <a:close/>
                  <a:moveTo>
                    <a:pt x="68" y="164"/>
                  </a:moveTo>
                  <a:lnTo>
                    <a:pt x="68" y="164"/>
                  </a:lnTo>
                  <a:lnTo>
                    <a:pt x="62" y="160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6" y="70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26" y="64"/>
                  </a:lnTo>
                  <a:lnTo>
                    <a:pt x="68" y="64"/>
                  </a:lnTo>
                  <a:lnTo>
                    <a:pt x="68" y="164"/>
                  </a:lnTo>
                  <a:close/>
                  <a:moveTo>
                    <a:pt x="180" y="286"/>
                  </a:moveTo>
                  <a:lnTo>
                    <a:pt x="180" y="286"/>
                  </a:lnTo>
                  <a:lnTo>
                    <a:pt x="186" y="288"/>
                  </a:lnTo>
                  <a:lnTo>
                    <a:pt x="190" y="290"/>
                  </a:lnTo>
                  <a:lnTo>
                    <a:pt x="192" y="296"/>
                  </a:lnTo>
                  <a:lnTo>
                    <a:pt x="194" y="300"/>
                  </a:lnTo>
                  <a:lnTo>
                    <a:pt x="194" y="308"/>
                  </a:lnTo>
                  <a:lnTo>
                    <a:pt x="112" y="308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14" y="296"/>
                  </a:lnTo>
                  <a:lnTo>
                    <a:pt x="116" y="290"/>
                  </a:lnTo>
                  <a:lnTo>
                    <a:pt x="120" y="288"/>
                  </a:lnTo>
                  <a:lnTo>
                    <a:pt x="126" y="286"/>
                  </a:lnTo>
                  <a:lnTo>
                    <a:pt x="152" y="286"/>
                  </a:lnTo>
                  <a:lnTo>
                    <a:pt x="180" y="286"/>
                  </a:lnTo>
                  <a:close/>
                  <a:moveTo>
                    <a:pt x="222" y="56"/>
                  </a:moveTo>
                  <a:lnTo>
                    <a:pt x="222" y="170"/>
                  </a:lnTo>
                  <a:lnTo>
                    <a:pt x="222" y="170"/>
                  </a:lnTo>
                  <a:lnTo>
                    <a:pt x="222" y="172"/>
                  </a:lnTo>
                  <a:lnTo>
                    <a:pt x="222" y="172"/>
                  </a:lnTo>
                  <a:lnTo>
                    <a:pt x="222" y="174"/>
                  </a:lnTo>
                  <a:lnTo>
                    <a:pt x="222" y="174"/>
                  </a:lnTo>
                  <a:lnTo>
                    <a:pt x="220" y="186"/>
                  </a:lnTo>
                  <a:lnTo>
                    <a:pt x="216" y="198"/>
                  </a:lnTo>
                  <a:lnTo>
                    <a:pt x="208" y="208"/>
                  </a:lnTo>
                  <a:lnTo>
                    <a:pt x="200" y="218"/>
                  </a:lnTo>
                  <a:lnTo>
                    <a:pt x="190" y="226"/>
                  </a:lnTo>
                  <a:lnTo>
                    <a:pt x="178" y="232"/>
                  </a:lnTo>
                  <a:lnTo>
                    <a:pt x="166" y="234"/>
                  </a:lnTo>
                  <a:lnTo>
                    <a:pt x="152" y="236"/>
                  </a:lnTo>
                  <a:lnTo>
                    <a:pt x="152" y="236"/>
                  </a:lnTo>
                  <a:lnTo>
                    <a:pt x="140" y="234"/>
                  </a:lnTo>
                  <a:lnTo>
                    <a:pt x="128" y="232"/>
                  </a:lnTo>
                  <a:lnTo>
                    <a:pt x="116" y="226"/>
                  </a:lnTo>
                  <a:lnTo>
                    <a:pt x="106" y="218"/>
                  </a:lnTo>
                  <a:lnTo>
                    <a:pt x="98" y="208"/>
                  </a:lnTo>
                  <a:lnTo>
                    <a:pt x="90" y="198"/>
                  </a:lnTo>
                  <a:lnTo>
                    <a:pt x="86" y="186"/>
                  </a:lnTo>
                  <a:lnTo>
                    <a:pt x="84" y="174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0"/>
                  </a:lnTo>
                  <a:lnTo>
                    <a:pt x="82" y="56"/>
                  </a:lnTo>
                  <a:lnTo>
                    <a:pt x="82" y="14"/>
                  </a:lnTo>
                  <a:lnTo>
                    <a:pt x="222" y="14"/>
                  </a:lnTo>
                  <a:lnTo>
                    <a:pt x="222" y="56"/>
                  </a:lnTo>
                  <a:close/>
                  <a:moveTo>
                    <a:pt x="290" y="80"/>
                  </a:moveTo>
                  <a:lnTo>
                    <a:pt x="290" y="80"/>
                  </a:lnTo>
                  <a:lnTo>
                    <a:pt x="290" y="82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44" y="160"/>
                  </a:lnTo>
                  <a:lnTo>
                    <a:pt x="238" y="164"/>
                  </a:lnTo>
                  <a:lnTo>
                    <a:pt x="238" y="64"/>
                  </a:lnTo>
                  <a:lnTo>
                    <a:pt x="280" y="64"/>
                  </a:lnTo>
                  <a:lnTo>
                    <a:pt x="280" y="64"/>
                  </a:lnTo>
                  <a:lnTo>
                    <a:pt x="284" y="64"/>
                  </a:lnTo>
                  <a:lnTo>
                    <a:pt x="288" y="66"/>
                  </a:lnTo>
                  <a:lnTo>
                    <a:pt x="290" y="70"/>
                  </a:lnTo>
                  <a:lnTo>
                    <a:pt x="292" y="74"/>
                  </a:lnTo>
                  <a:lnTo>
                    <a:pt x="292" y="74"/>
                  </a:lnTo>
                  <a:lnTo>
                    <a:pt x="290" y="80"/>
                  </a:lnTo>
                  <a:lnTo>
                    <a:pt x="290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400425" y="1020386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088935" y="2398148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088934" y="4013282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507123" y="5447290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1" name="椭圆 20"/>
          <p:cNvSpPr/>
          <p:nvPr/>
        </p:nvSpPr>
        <p:spPr>
          <a:xfrm>
            <a:off x="-2370371" y="1094870"/>
            <a:ext cx="4662487" cy="466248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87582" y="1368299"/>
            <a:ext cx="70167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839805" y="3861633"/>
            <a:ext cx="781050" cy="781050"/>
            <a:chOff x="2839805" y="3861633"/>
            <a:chExt cx="781050" cy="781050"/>
          </a:xfrm>
        </p:grpSpPr>
        <p:sp>
          <p:nvSpPr>
            <p:cNvPr id="7" name="椭圆 6"/>
            <p:cNvSpPr/>
            <p:nvPr/>
          </p:nvSpPr>
          <p:spPr>
            <a:xfrm>
              <a:off x="2839805" y="3861633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45"/>
            <p:cNvSpPr>
              <a:spLocks noEditPoints="1"/>
            </p:cNvSpPr>
            <p:nvPr/>
          </p:nvSpPr>
          <p:spPr bwMode="auto">
            <a:xfrm>
              <a:off x="3011823" y="4028320"/>
              <a:ext cx="495300" cy="447675"/>
            </a:xfrm>
            <a:custGeom>
              <a:avLst/>
              <a:gdLst/>
              <a:ahLst/>
              <a:cxnLst>
                <a:cxn ang="0">
                  <a:pos x="182" y="282"/>
                </a:cxn>
                <a:cxn ang="0">
                  <a:pos x="130" y="180"/>
                </a:cxn>
                <a:cxn ang="0">
                  <a:pos x="58" y="282"/>
                </a:cxn>
                <a:cxn ang="0">
                  <a:pos x="50" y="282"/>
                </a:cxn>
                <a:cxn ang="0">
                  <a:pos x="42" y="278"/>
                </a:cxn>
                <a:cxn ang="0">
                  <a:pos x="36" y="268"/>
                </a:cxn>
                <a:cxn ang="0">
                  <a:pos x="36" y="166"/>
                </a:cxn>
                <a:cxn ang="0">
                  <a:pos x="16" y="166"/>
                </a:cxn>
                <a:cxn ang="0">
                  <a:pos x="4" y="164"/>
                </a:cxn>
                <a:cxn ang="0">
                  <a:pos x="0" y="158"/>
                </a:cxn>
                <a:cxn ang="0">
                  <a:pos x="0" y="156"/>
                </a:cxn>
                <a:cxn ang="0">
                  <a:pos x="0" y="146"/>
                </a:cxn>
                <a:cxn ang="0">
                  <a:pos x="138" y="8"/>
                </a:cxn>
                <a:cxn ang="0">
                  <a:pos x="146" y="2"/>
                </a:cxn>
                <a:cxn ang="0">
                  <a:pos x="156" y="0"/>
                </a:cxn>
                <a:cxn ang="0">
                  <a:pos x="174" y="8"/>
                </a:cxn>
                <a:cxn ang="0">
                  <a:pos x="306" y="142"/>
                </a:cxn>
                <a:cxn ang="0">
                  <a:pos x="312" y="152"/>
                </a:cxn>
                <a:cxn ang="0">
                  <a:pos x="312" y="158"/>
                </a:cxn>
                <a:cxn ang="0">
                  <a:pos x="310" y="160"/>
                </a:cxn>
                <a:cxn ang="0">
                  <a:pos x="302" y="166"/>
                </a:cxn>
                <a:cxn ang="0">
                  <a:pos x="276" y="166"/>
                </a:cxn>
                <a:cxn ang="0">
                  <a:pos x="276" y="262"/>
                </a:cxn>
                <a:cxn ang="0">
                  <a:pos x="274" y="274"/>
                </a:cxn>
                <a:cxn ang="0">
                  <a:pos x="268" y="280"/>
                </a:cxn>
                <a:cxn ang="0">
                  <a:pos x="258" y="282"/>
                </a:cxn>
                <a:cxn ang="0">
                  <a:pos x="196" y="268"/>
                </a:cxn>
                <a:cxn ang="0">
                  <a:pos x="258" y="268"/>
                </a:cxn>
                <a:cxn ang="0">
                  <a:pos x="260" y="268"/>
                </a:cxn>
                <a:cxn ang="0">
                  <a:pos x="260" y="152"/>
                </a:cxn>
                <a:cxn ang="0">
                  <a:pos x="296" y="152"/>
                </a:cxn>
                <a:cxn ang="0">
                  <a:pos x="296" y="152"/>
                </a:cxn>
                <a:cxn ang="0">
                  <a:pos x="164" y="18"/>
                </a:cxn>
                <a:cxn ang="0">
                  <a:pos x="160" y="16"/>
                </a:cxn>
                <a:cxn ang="0">
                  <a:pos x="152" y="16"/>
                </a:cxn>
                <a:cxn ang="0">
                  <a:pos x="16" y="152"/>
                </a:cxn>
                <a:cxn ang="0">
                  <a:pos x="14" y="152"/>
                </a:cxn>
                <a:cxn ang="0">
                  <a:pos x="16" y="152"/>
                </a:cxn>
                <a:cxn ang="0">
                  <a:pos x="50" y="262"/>
                </a:cxn>
                <a:cxn ang="0">
                  <a:pos x="52" y="266"/>
                </a:cxn>
                <a:cxn ang="0">
                  <a:pos x="52" y="266"/>
                </a:cxn>
                <a:cxn ang="0">
                  <a:pos x="114" y="268"/>
                </a:cxn>
                <a:cxn ang="0">
                  <a:pos x="196" y="164"/>
                </a:cxn>
              </a:cxnLst>
              <a:rect l="0" t="0" r="r" b="b"/>
              <a:pathLst>
                <a:path w="312" h="282">
                  <a:moveTo>
                    <a:pt x="258" y="282"/>
                  </a:moveTo>
                  <a:lnTo>
                    <a:pt x="182" y="282"/>
                  </a:lnTo>
                  <a:lnTo>
                    <a:pt x="182" y="180"/>
                  </a:lnTo>
                  <a:lnTo>
                    <a:pt x="130" y="180"/>
                  </a:lnTo>
                  <a:lnTo>
                    <a:pt x="130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0" y="282"/>
                  </a:lnTo>
                  <a:lnTo>
                    <a:pt x="46" y="280"/>
                  </a:lnTo>
                  <a:lnTo>
                    <a:pt x="42" y="278"/>
                  </a:lnTo>
                  <a:lnTo>
                    <a:pt x="38" y="274"/>
                  </a:lnTo>
                  <a:lnTo>
                    <a:pt x="36" y="268"/>
                  </a:lnTo>
                  <a:lnTo>
                    <a:pt x="36" y="262"/>
                  </a:lnTo>
                  <a:lnTo>
                    <a:pt x="36" y="166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8" y="166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2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46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6" y="2"/>
                  </a:lnTo>
                  <a:lnTo>
                    <a:pt x="174" y="8"/>
                  </a:lnTo>
                  <a:lnTo>
                    <a:pt x="306" y="142"/>
                  </a:lnTo>
                  <a:lnTo>
                    <a:pt x="306" y="142"/>
                  </a:lnTo>
                  <a:lnTo>
                    <a:pt x="310" y="146"/>
                  </a:lnTo>
                  <a:lnTo>
                    <a:pt x="312" y="152"/>
                  </a:lnTo>
                  <a:lnTo>
                    <a:pt x="312" y="156"/>
                  </a:lnTo>
                  <a:lnTo>
                    <a:pt x="312" y="158"/>
                  </a:lnTo>
                  <a:lnTo>
                    <a:pt x="312" y="158"/>
                  </a:lnTo>
                  <a:lnTo>
                    <a:pt x="310" y="160"/>
                  </a:lnTo>
                  <a:lnTo>
                    <a:pt x="308" y="164"/>
                  </a:lnTo>
                  <a:lnTo>
                    <a:pt x="302" y="166"/>
                  </a:lnTo>
                  <a:lnTo>
                    <a:pt x="296" y="166"/>
                  </a:lnTo>
                  <a:lnTo>
                    <a:pt x="276" y="166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6" y="268"/>
                  </a:lnTo>
                  <a:lnTo>
                    <a:pt x="274" y="274"/>
                  </a:lnTo>
                  <a:lnTo>
                    <a:pt x="272" y="278"/>
                  </a:lnTo>
                  <a:lnTo>
                    <a:pt x="268" y="280"/>
                  </a:lnTo>
                  <a:lnTo>
                    <a:pt x="264" y="282"/>
                  </a:lnTo>
                  <a:lnTo>
                    <a:pt x="258" y="282"/>
                  </a:lnTo>
                  <a:lnTo>
                    <a:pt x="258" y="282"/>
                  </a:lnTo>
                  <a:close/>
                  <a:moveTo>
                    <a:pt x="196" y="268"/>
                  </a:moveTo>
                  <a:lnTo>
                    <a:pt x="258" y="268"/>
                  </a:lnTo>
                  <a:lnTo>
                    <a:pt x="258" y="268"/>
                  </a:lnTo>
                  <a:lnTo>
                    <a:pt x="260" y="268"/>
                  </a:lnTo>
                  <a:lnTo>
                    <a:pt x="260" y="268"/>
                  </a:lnTo>
                  <a:lnTo>
                    <a:pt x="260" y="262"/>
                  </a:lnTo>
                  <a:lnTo>
                    <a:pt x="260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0" y="16"/>
                  </a:lnTo>
                  <a:lnTo>
                    <a:pt x="156" y="14"/>
                  </a:lnTo>
                  <a:lnTo>
                    <a:pt x="152" y="16"/>
                  </a:lnTo>
                  <a:lnTo>
                    <a:pt x="148" y="18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50" y="15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8" y="268"/>
                  </a:lnTo>
                  <a:lnTo>
                    <a:pt x="114" y="268"/>
                  </a:lnTo>
                  <a:lnTo>
                    <a:pt x="114" y="164"/>
                  </a:lnTo>
                  <a:lnTo>
                    <a:pt x="196" y="164"/>
                  </a:lnTo>
                  <a:lnTo>
                    <a:pt x="196" y="2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9051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90700" y="1790700"/>
            <a:ext cx="3467100" cy="34671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09850" y="1619250"/>
            <a:ext cx="3810000" cy="381000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67400" y="211455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76950" y="1419225"/>
            <a:ext cx="4171950" cy="417195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90850" y="2092766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3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6050" y="211455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6050" y="269932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596063" y="326656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596063" y="3480829"/>
            <a:ext cx="3494314" cy="150930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8156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 rot="5400000" flipH="1">
            <a:off x="-361950" y="1047750"/>
            <a:ext cx="6858000" cy="47625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手动输入 1"/>
          <p:cNvSpPr/>
          <p:nvPr/>
        </p:nvSpPr>
        <p:spPr>
          <a:xfrm rot="5400000" flipH="1">
            <a:off x="-1047750" y="1047750"/>
            <a:ext cx="6858000" cy="47625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手动输入 2"/>
          <p:cNvSpPr/>
          <p:nvPr/>
        </p:nvSpPr>
        <p:spPr>
          <a:xfrm rot="5400000" flipH="1">
            <a:off x="-1333500" y="1047750"/>
            <a:ext cx="6858000" cy="47625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52612" y="567975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1025" y="1014894"/>
            <a:ext cx="2266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tx2">
                    <a:lumMod val="75000"/>
                  </a:schemeClr>
                </a:solidFill>
              </a:rPr>
              <a:t>89</a:t>
            </a:r>
            <a:r>
              <a:rPr lang="en-US" altLang="zh-CN" sz="6600" dirty="0" smtClean="0">
                <a:solidFill>
                  <a:schemeClr val="tx2">
                    <a:lumMod val="75000"/>
                  </a:schemeClr>
                </a:solidFill>
              </a:rPr>
              <a:t>%</a:t>
            </a:r>
            <a:endParaRPr lang="zh-CN" altLang="en-US" sz="6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23900" y="2800742"/>
            <a:ext cx="3048000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72193" y="3031473"/>
            <a:ext cx="3494314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99370" y="2259565"/>
            <a:ext cx="4089868" cy="3117100"/>
            <a:chOff x="4634483" y="1488989"/>
            <a:chExt cx="3347982" cy="2551670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4634483" y="3032373"/>
              <a:ext cx="504056" cy="14401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634483" y="2613454"/>
              <a:ext cx="345290" cy="41892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973595" y="2619632"/>
              <a:ext cx="481913" cy="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115698" y="2619632"/>
              <a:ext cx="345988" cy="56223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973595" y="2248930"/>
              <a:ext cx="370702" cy="36452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338119" y="1773196"/>
              <a:ext cx="345989" cy="48809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677930" y="1488989"/>
              <a:ext cx="358346" cy="29038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690287" y="1773194"/>
              <a:ext cx="469556" cy="14210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319584" y="2255108"/>
              <a:ext cx="506627" cy="14828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832389" y="2403389"/>
              <a:ext cx="481914" cy="35216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820032" y="1915297"/>
              <a:ext cx="339811" cy="49427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042454" y="1488989"/>
              <a:ext cx="481914" cy="21006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5455508" y="2397211"/>
              <a:ext cx="364524" cy="22860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461686" y="2613454"/>
              <a:ext cx="500449" cy="4263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628503" y="3032375"/>
              <a:ext cx="333632" cy="54490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128054" y="3175686"/>
              <a:ext cx="475735" cy="40525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597611" y="3601995"/>
              <a:ext cx="518984" cy="6178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962135" y="3033584"/>
              <a:ext cx="488092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6166022" y="1692876"/>
              <a:ext cx="358346" cy="22242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524368" y="1692876"/>
              <a:ext cx="494270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962135" y="2743200"/>
              <a:ext cx="352168" cy="296562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172200" y="1921476"/>
              <a:ext cx="488092" cy="41395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660292" y="1909119"/>
              <a:ext cx="358346" cy="4263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6314303" y="2347784"/>
              <a:ext cx="339811" cy="40777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308124" y="2755557"/>
              <a:ext cx="500449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6444049" y="2965622"/>
              <a:ext cx="364524" cy="29038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6110416" y="3256005"/>
              <a:ext cx="327454" cy="42013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660292" y="2329248"/>
              <a:ext cx="500449" cy="21624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6796216" y="2539314"/>
              <a:ext cx="364525" cy="4448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018638" y="1902941"/>
              <a:ext cx="500448" cy="506627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7166919" y="2403389"/>
              <a:ext cx="358346" cy="13592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519086" y="2397211"/>
              <a:ext cx="463379" cy="7414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7636476" y="2489886"/>
              <a:ext cx="345989" cy="12356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7160741" y="2539314"/>
              <a:ext cx="469556" cy="67962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7302843" y="2613454"/>
              <a:ext cx="339811" cy="55605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6802395" y="2971800"/>
              <a:ext cx="506627" cy="1977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450227" y="3249827"/>
              <a:ext cx="494270" cy="13592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6938319" y="3175686"/>
              <a:ext cx="352167" cy="21006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110416" y="3663778"/>
              <a:ext cx="469557" cy="35834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6579973" y="3399115"/>
              <a:ext cx="358346" cy="64154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1" name="椭圆 50"/>
          <p:cNvSpPr/>
          <p:nvPr/>
        </p:nvSpPr>
        <p:spPr>
          <a:xfrm>
            <a:off x="7377802" y="4720036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566526" y="5244584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9419703" y="4198009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0279800" y="3350172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9086987" y="2634422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921219" y="2140855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007976" y="3093558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189931" y="4035515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7"/>
          <p:cNvSpPr>
            <a:spLocks noChangeArrowheads="1"/>
          </p:cNvSpPr>
          <p:nvPr/>
        </p:nvSpPr>
        <p:spPr bwMode="auto">
          <a:xfrm>
            <a:off x="8334187" y="5442988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0" name="矩形 7"/>
          <p:cNvSpPr>
            <a:spLocks noChangeArrowheads="1"/>
          </p:cNvSpPr>
          <p:nvPr/>
        </p:nvSpPr>
        <p:spPr bwMode="auto">
          <a:xfrm>
            <a:off x="9566566" y="4299451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1" name="矩形 7"/>
          <p:cNvSpPr>
            <a:spLocks noChangeArrowheads="1"/>
          </p:cNvSpPr>
          <p:nvPr/>
        </p:nvSpPr>
        <p:spPr bwMode="auto">
          <a:xfrm>
            <a:off x="10498676" y="3287276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2" name="矩形 7"/>
          <p:cNvSpPr>
            <a:spLocks noChangeArrowheads="1"/>
          </p:cNvSpPr>
          <p:nvPr/>
        </p:nvSpPr>
        <p:spPr bwMode="auto">
          <a:xfrm>
            <a:off x="9264906" y="2324342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3" name="矩形 7"/>
          <p:cNvSpPr>
            <a:spLocks noChangeArrowheads="1"/>
          </p:cNvSpPr>
          <p:nvPr/>
        </p:nvSpPr>
        <p:spPr bwMode="auto">
          <a:xfrm>
            <a:off x="7649749" y="1711104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6189931" y="2820221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5367496" y="3880067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6721173" y="4899906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78965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09"/>
          <a:stretch/>
        </p:blipFill>
        <p:spPr>
          <a:xfrm>
            <a:off x="1659311" y="1018808"/>
            <a:ext cx="3687097" cy="15511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9310" y="2723360"/>
            <a:ext cx="3687097" cy="1544776"/>
          </a:xfrm>
          <a:prstGeom prst="rect">
            <a:avLst/>
          </a:prstGeom>
          <a:blipFill rotWithShape="1">
            <a:blip r:embed="rId3"/>
            <a:srcRect/>
            <a:stretch>
              <a:fillRect t="4" b="-3325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9309" y="4421530"/>
            <a:ext cx="3687097" cy="154477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0579" y="1018808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0579" y="2723360"/>
            <a:ext cx="1544896" cy="15448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0579" y="4421530"/>
            <a:ext cx="3263963" cy="15447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58713" y="1018808"/>
            <a:ext cx="1544896" cy="1544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39646" y="2723360"/>
            <a:ext cx="3260888" cy="1544776"/>
          </a:xfrm>
          <a:prstGeom prst="rect">
            <a:avLst/>
          </a:prstGeom>
          <a:blipFill rotWithShape="1">
            <a:blip r:embed="rId4"/>
            <a:srcRect/>
            <a:stretch>
              <a:fillRect b="-17852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58713" y="4421530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37" b="25209"/>
          <a:stretch/>
        </p:blipFill>
        <p:spPr>
          <a:xfrm>
            <a:off x="7239646" y="1018808"/>
            <a:ext cx="1525109" cy="15511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76748" y="1338640"/>
            <a:ext cx="3252217" cy="90523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6" name="Freeform 216"/>
          <p:cNvSpPr>
            <a:spLocks noEditPoints="1"/>
          </p:cNvSpPr>
          <p:nvPr/>
        </p:nvSpPr>
        <p:spPr bwMode="auto">
          <a:xfrm>
            <a:off x="5944235" y="1338640"/>
            <a:ext cx="715948" cy="712350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951387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63542" y="1337212"/>
            <a:ext cx="736528" cy="713778"/>
            <a:chOff x="5314950" y="3314700"/>
            <a:chExt cx="822325" cy="796925"/>
          </a:xfrm>
        </p:grpSpPr>
        <p:sp>
          <p:nvSpPr>
            <p:cNvPr id="22" name="Freeform 209"/>
            <p:cNvSpPr>
              <a:spLocks noEditPoints="1"/>
            </p:cNvSpPr>
            <p:nvPr/>
          </p:nvSpPr>
          <p:spPr bwMode="auto">
            <a:xfrm>
              <a:off x="5314950" y="3336925"/>
              <a:ext cx="777875" cy="768350"/>
            </a:xfrm>
            <a:custGeom>
              <a:avLst/>
              <a:gdLst/>
              <a:ahLst/>
              <a:cxnLst>
                <a:cxn ang="0">
                  <a:pos x="320" y="254"/>
                </a:cxn>
                <a:cxn ang="0">
                  <a:pos x="164" y="102"/>
                </a:cxn>
                <a:cxn ang="0">
                  <a:pos x="166" y="92"/>
                </a:cxn>
                <a:cxn ang="0">
                  <a:pos x="166" y="70"/>
                </a:cxn>
                <a:cxn ang="0">
                  <a:pos x="160" y="50"/>
                </a:cxn>
                <a:cxn ang="0">
                  <a:pos x="150" y="32"/>
                </a:cxn>
                <a:cxn ang="0">
                  <a:pos x="142" y="24"/>
                </a:cxn>
                <a:cxn ang="0">
                  <a:pos x="122" y="10"/>
                </a:cxn>
                <a:cxn ang="0">
                  <a:pos x="102" y="2"/>
                </a:cxn>
                <a:cxn ang="0">
                  <a:pos x="78" y="0"/>
                </a:cxn>
                <a:cxn ang="0">
                  <a:pos x="56" y="4"/>
                </a:cxn>
                <a:cxn ang="0">
                  <a:pos x="96" y="44"/>
                </a:cxn>
                <a:cxn ang="0">
                  <a:pos x="104" y="56"/>
                </a:cxn>
                <a:cxn ang="0">
                  <a:pos x="106" y="70"/>
                </a:cxn>
                <a:cxn ang="0">
                  <a:pos x="104" y="82"/>
                </a:cxn>
                <a:cxn ang="0">
                  <a:pos x="96" y="96"/>
                </a:cxn>
                <a:cxn ang="0">
                  <a:pos x="90" y="100"/>
                </a:cxn>
                <a:cxn ang="0">
                  <a:pos x="76" y="106"/>
                </a:cxn>
                <a:cxn ang="0">
                  <a:pos x="62" y="106"/>
                </a:cxn>
                <a:cxn ang="0">
                  <a:pos x="50" y="102"/>
                </a:cxn>
                <a:cxn ang="0">
                  <a:pos x="4" y="58"/>
                </a:cxn>
                <a:cxn ang="0">
                  <a:pos x="2" y="68"/>
                </a:cxn>
                <a:cxn ang="0">
                  <a:pos x="0" y="92"/>
                </a:cxn>
                <a:cxn ang="0">
                  <a:pos x="6" y="114"/>
                </a:cxn>
                <a:cxn ang="0">
                  <a:pos x="16" y="134"/>
                </a:cxn>
                <a:cxn ang="0">
                  <a:pos x="24" y="144"/>
                </a:cxn>
                <a:cxn ang="0">
                  <a:pos x="42" y="156"/>
                </a:cxn>
                <a:cxn ang="0">
                  <a:pos x="62" y="164"/>
                </a:cxn>
                <a:cxn ang="0">
                  <a:pos x="82" y="168"/>
                </a:cxn>
                <a:cxn ang="0">
                  <a:pos x="102" y="164"/>
                </a:cxn>
                <a:cxn ang="0">
                  <a:pos x="194" y="256"/>
                </a:cxn>
                <a:cxn ang="0">
                  <a:pos x="208" y="268"/>
                </a:cxn>
                <a:cxn ang="0">
                  <a:pos x="256" y="314"/>
                </a:cxn>
                <a:cxn ang="0">
                  <a:pos x="354" y="412"/>
                </a:cxn>
                <a:cxn ang="0">
                  <a:pos x="358" y="440"/>
                </a:cxn>
                <a:cxn ang="0">
                  <a:pos x="374" y="464"/>
                </a:cxn>
                <a:cxn ang="0">
                  <a:pos x="384" y="474"/>
                </a:cxn>
                <a:cxn ang="0">
                  <a:pos x="410" y="484"/>
                </a:cxn>
                <a:cxn ang="0">
                  <a:pos x="436" y="482"/>
                </a:cxn>
                <a:cxn ang="0">
                  <a:pos x="460" y="472"/>
                </a:cxn>
                <a:cxn ang="0">
                  <a:pos x="470" y="464"/>
                </a:cxn>
                <a:cxn ang="0">
                  <a:pos x="484" y="442"/>
                </a:cxn>
                <a:cxn ang="0">
                  <a:pos x="490" y="416"/>
                </a:cxn>
                <a:cxn ang="0">
                  <a:pos x="484" y="390"/>
                </a:cxn>
                <a:cxn ang="0">
                  <a:pos x="470" y="368"/>
                </a:cxn>
                <a:cxn ang="0">
                  <a:pos x="458" y="360"/>
                </a:cxn>
                <a:cxn ang="0">
                  <a:pos x="430" y="350"/>
                </a:cxn>
                <a:cxn ang="0">
                  <a:pos x="416" y="350"/>
                </a:cxn>
                <a:cxn ang="0">
                  <a:pos x="412" y="452"/>
                </a:cxn>
                <a:cxn ang="0">
                  <a:pos x="396" y="392"/>
                </a:cxn>
                <a:cxn ang="0">
                  <a:pos x="456" y="408"/>
                </a:cxn>
              </a:cxnLst>
              <a:rect l="0" t="0" r="r" b="b"/>
              <a:pathLst>
                <a:path w="490" h="484">
                  <a:moveTo>
                    <a:pt x="416" y="350"/>
                  </a:moveTo>
                  <a:lnTo>
                    <a:pt x="320" y="254"/>
                  </a:lnTo>
                  <a:lnTo>
                    <a:pt x="236" y="17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6" y="92"/>
                  </a:lnTo>
                  <a:lnTo>
                    <a:pt x="168" y="82"/>
                  </a:lnTo>
                  <a:lnTo>
                    <a:pt x="166" y="70"/>
                  </a:lnTo>
                  <a:lnTo>
                    <a:pt x="164" y="60"/>
                  </a:lnTo>
                  <a:lnTo>
                    <a:pt x="160" y="50"/>
                  </a:lnTo>
                  <a:lnTo>
                    <a:pt x="156" y="42"/>
                  </a:lnTo>
                  <a:lnTo>
                    <a:pt x="150" y="32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32" y="16"/>
                  </a:lnTo>
                  <a:lnTo>
                    <a:pt x="122" y="10"/>
                  </a:lnTo>
                  <a:lnTo>
                    <a:pt x="112" y="4"/>
                  </a:lnTo>
                  <a:lnTo>
                    <a:pt x="102" y="2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56" y="4"/>
                  </a:lnTo>
                  <a:lnTo>
                    <a:pt x="96" y="44"/>
                  </a:lnTo>
                  <a:lnTo>
                    <a:pt x="96" y="44"/>
                  </a:lnTo>
                  <a:lnTo>
                    <a:pt x="100" y="50"/>
                  </a:lnTo>
                  <a:lnTo>
                    <a:pt x="104" y="56"/>
                  </a:lnTo>
                  <a:lnTo>
                    <a:pt x="106" y="62"/>
                  </a:lnTo>
                  <a:lnTo>
                    <a:pt x="106" y="70"/>
                  </a:lnTo>
                  <a:lnTo>
                    <a:pt x="106" y="76"/>
                  </a:lnTo>
                  <a:lnTo>
                    <a:pt x="104" y="82"/>
                  </a:lnTo>
                  <a:lnTo>
                    <a:pt x="100" y="90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0" y="100"/>
                  </a:lnTo>
                  <a:lnTo>
                    <a:pt x="84" y="104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6" y="104"/>
                  </a:lnTo>
                  <a:lnTo>
                    <a:pt x="50" y="102"/>
                  </a:lnTo>
                  <a:lnTo>
                    <a:pt x="44" y="9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6" y="114"/>
                  </a:lnTo>
                  <a:lnTo>
                    <a:pt x="10" y="124"/>
                  </a:lnTo>
                  <a:lnTo>
                    <a:pt x="16" y="13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32" y="150"/>
                  </a:lnTo>
                  <a:lnTo>
                    <a:pt x="42" y="156"/>
                  </a:lnTo>
                  <a:lnTo>
                    <a:pt x="52" y="162"/>
                  </a:lnTo>
                  <a:lnTo>
                    <a:pt x="62" y="164"/>
                  </a:lnTo>
                  <a:lnTo>
                    <a:pt x="72" y="166"/>
                  </a:lnTo>
                  <a:lnTo>
                    <a:pt x="82" y="168"/>
                  </a:lnTo>
                  <a:lnTo>
                    <a:pt x="92" y="166"/>
                  </a:lnTo>
                  <a:lnTo>
                    <a:pt x="102" y="164"/>
                  </a:lnTo>
                  <a:lnTo>
                    <a:pt x="172" y="234"/>
                  </a:lnTo>
                  <a:lnTo>
                    <a:pt x="194" y="25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56" y="314"/>
                  </a:lnTo>
                  <a:lnTo>
                    <a:pt x="354" y="412"/>
                  </a:lnTo>
                  <a:lnTo>
                    <a:pt x="354" y="412"/>
                  </a:lnTo>
                  <a:lnTo>
                    <a:pt x="356" y="426"/>
                  </a:lnTo>
                  <a:lnTo>
                    <a:pt x="358" y="440"/>
                  </a:lnTo>
                  <a:lnTo>
                    <a:pt x="364" y="454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84" y="474"/>
                  </a:lnTo>
                  <a:lnTo>
                    <a:pt x="396" y="480"/>
                  </a:lnTo>
                  <a:lnTo>
                    <a:pt x="410" y="484"/>
                  </a:lnTo>
                  <a:lnTo>
                    <a:pt x="422" y="484"/>
                  </a:lnTo>
                  <a:lnTo>
                    <a:pt x="436" y="482"/>
                  </a:lnTo>
                  <a:lnTo>
                    <a:pt x="448" y="480"/>
                  </a:lnTo>
                  <a:lnTo>
                    <a:pt x="460" y="472"/>
                  </a:lnTo>
                  <a:lnTo>
                    <a:pt x="470" y="464"/>
                  </a:lnTo>
                  <a:lnTo>
                    <a:pt x="470" y="464"/>
                  </a:lnTo>
                  <a:lnTo>
                    <a:pt x="478" y="454"/>
                  </a:lnTo>
                  <a:lnTo>
                    <a:pt x="484" y="442"/>
                  </a:lnTo>
                  <a:lnTo>
                    <a:pt x="488" y="430"/>
                  </a:lnTo>
                  <a:lnTo>
                    <a:pt x="490" y="416"/>
                  </a:lnTo>
                  <a:lnTo>
                    <a:pt x="488" y="404"/>
                  </a:lnTo>
                  <a:lnTo>
                    <a:pt x="484" y="390"/>
                  </a:lnTo>
                  <a:lnTo>
                    <a:pt x="478" y="380"/>
                  </a:lnTo>
                  <a:lnTo>
                    <a:pt x="470" y="368"/>
                  </a:lnTo>
                  <a:lnTo>
                    <a:pt x="470" y="368"/>
                  </a:lnTo>
                  <a:lnTo>
                    <a:pt x="458" y="360"/>
                  </a:lnTo>
                  <a:lnTo>
                    <a:pt x="444" y="354"/>
                  </a:lnTo>
                  <a:lnTo>
                    <a:pt x="430" y="350"/>
                  </a:lnTo>
                  <a:lnTo>
                    <a:pt x="416" y="350"/>
                  </a:lnTo>
                  <a:lnTo>
                    <a:pt x="416" y="350"/>
                  </a:lnTo>
                  <a:close/>
                  <a:moveTo>
                    <a:pt x="446" y="442"/>
                  </a:moveTo>
                  <a:lnTo>
                    <a:pt x="412" y="452"/>
                  </a:lnTo>
                  <a:lnTo>
                    <a:pt x="388" y="426"/>
                  </a:lnTo>
                  <a:lnTo>
                    <a:pt x="396" y="392"/>
                  </a:lnTo>
                  <a:lnTo>
                    <a:pt x="430" y="382"/>
                  </a:lnTo>
                  <a:lnTo>
                    <a:pt x="456" y="408"/>
                  </a:lnTo>
                  <a:lnTo>
                    <a:pt x="446" y="4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0"/>
            <p:cNvSpPr>
              <a:spLocks noEditPoints="1"/>
            </p:cNvSpPr>
            <p:nvPr/>
          </p:nvSpPr>
          <p:spPr bwMode="auto">
            <a:xfrm>
              <a:off x="5340350" y="3733800"/>
              <a:ext cx="377825" cy="377825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16" y="118"/>
                </a:cxn>
                <a:cxn ang="0">
                  <a:pos x="4" y="134"/>
                </a:cxn>
                <a:cxn ang="0">
                  <a:pos x="0" y="152"/>
                </a:cxn>
                <a:cxn ang="0">
                  <a:pos x="4" y="170"/>
                </a:cxn>
                <a:cxn ang="0">
                  <a:pos x="14" y="188"/>
                </a:cxn>
                <a:cxn ang="0">
                  <a:pos x="50" y="224"/>
                </a:cxn>
                <a:cxn ang="0">
                  <a:pos x="66" y="234"/>
                </a:cxn>
                <a:cxn ang="0">
                  <a:pos x="86" y="238"/>
                </a:cxn>
                <a:cxn ang="0">
                  <a:pos x="104" y="234"/>
                </a:cxn>
                <a:cxn ang="0">
                  <a:pos x="120" y="224"/>
                </a:cxn>
                <a:cxn ang="0">
                  <a:pos x="182" y="162"/>
                </a:cxn>
                <a:cxn ang="0">
                  <a:pos x="132" y="0"/>
                </a:cxn>
                <a:cxn ang="0">
                  <a:pos x="188" y="88"/>
                </a:cxn>
                <a:cxn ang="0">
                  <a:pos x="192" y="94"/>
                </a:cxn>
                <a:cxn ang="0">
                  <a:pos x="192" y="104"/>
                </a:cxn>
                <a:cxn ang="0">
                  <a:pos x="88" y="208"/>
                </a:cxn>
                <a:cxn ang="0">
                  <a:pos x="84" y="212"/>
                </a:cxn>
                <a:cxn ang="0">
                  <a:pos x="72" y="212"/>
                </a:cxn>
                <a:cxn ang="0">
                  <a:pos x="68" y="210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168" y="90"/>
                </a:cxn>
                <a:cxn ang="0">
                  <a:pos x="178" y="84"/>
                </a:cxn>
                <a:cxn ang="0">
                  <a:pos x="188" y="88"/>
                </a:cxn>
                <a:cxn ang="0">
                  <a:pos x="150" y="50"/>
                </a:cxn>
                <a:cxn ang="0">
                  <a:pos x="152" y="54"/>
                </a:cxn>
                <a:cxn ang="0">
                  <a:pos x="152" y="66"/>
                </a:cxn>
                <a:cxn ang="0">
                  <a:pos x="50" y="170"/>
                </a:cxn>
                <a:cxn ang="0">
                  <a:pos x="44" y="172"/>
                </a:cxn>
                <a:cxn ang="0">
                  <a:pos x="34" y="172"/>
                </a:cxn>
                <a:cxn ang="0">
                  <a:pos x="30" y="170"/>
                </a:cxn>
                <a:cxn ang="0">
                  <a:pos x="26" y="160"/>
                </a:cxn>
                <a:cxn ang="0">
                  <a:pos x="30" y="150"/>
                </a:cxn>
                <a:cxn ang="0">
                  <a:pos x="130" y="50"/>
                </a:cxn>
                <a:cxn ang="0">
                  <a:pos x="140" y="46"/>
                </a:cxn>
                <a:cxn ang="0">
                  <a:pos x="150" y="50"/>
                </a:cxn>
              </a:cxnLst>
              <a:rect l="0" t="0" r="r" b="b"/>
              <a:pathLst>
                <a:path w="238" h="238">
                  <a:moveTo>
                    <a:pt x="78" y="56"/>
                  </a:moveTo>
                  <a:lnTo>
                    <a:pt x="54" y="8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8" y="126"/>
                  </a:lnTo>
                  <a:lnTo>
                    <a:pt x="4" y="134"/>
                  </a:lnTo>
                  <a:lnTo>
                    <a:pt x="2" y="142"/>
                  </a:lnTo>
                  <a:lnTo>
                    <a:pt x="0" y="152"/>
                  </a:lnTo>
                  <a:lnTo>
                    <a:pt x="2" y="162"/>
                  </a:lnTo>
                  <a:lnTo>
                    <a:pt x="4" y="170"/>
                  </a:lnTo>
                  <a:lnTo>
                    <a:pt x="8" y="180"/>
                  </a:lnTo>
                  <a:lnTo>
                    <a:pt x="14" y="188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30"/>
                  </a:lnTo>
                  <a:lnTo>
                    <a:pt x="66" y="234"/>
                  </a:lnTo>
                  <a:lnTo>
                    <a:pt x="76" y="236"/>
                  </a:lnTo>
                  <a:lnTo>
                    <a:pt x="86" y="238"/>
                  </a:lnTo>
                  <a:lnTo>
                    <a:pt x="96" y="236"/>
                  </a:lnTo>
                  <a:lnTo>
                    <a:pt x="104" y="234"/>
                  </a:lnTo>
                  <a:lnTo>
                    <a:pt x="112" y="230"/>
                  </a:lnTo>
                  <a:lnTo>
                    <a:pt x="120" y="224"/>
                  </a:lnTo>
                  <a:lnTo>
                    <a:pt x="160" y="186"/>
                  </a:lnTo>
                  <a:lnTo>
                    <a:pt x="182" y="162"/>
                  </a:lnTo>
                  <a:lnTo>
                    <a:pt x="238" y="106"/>
                  </a:lnTo>
                  <a:lnTo>
                    <a:pt x="132" y="0"/>
                  </a:lnTo>
                  <a:lnTo>
                    <a:pt x="78" y="56"/>
                  </a:lnTo>
                  <a:close/>
                  <a:moveTo>
                    <a:pt x="188" y="88"/>
                  </a:moveTo>
                  <a:lnTo>
                    <a:pt x="188" y="88"/>
                  </a:lnTo>
                  <a:lnTo>
                    <a:pt x="192" y="94"/>
                  </a:lnTo>
                  <a:lnTo>
                    <a:pt x="192" y="98"/>
                  </a:lnTo>
                  <a:lnTo>
                    <a:pt x="192" y="104"/>
                  </a:lnTo>
                  <a:lnTo>
                    <a:pt x="188" y="108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84" y="212"/>
                  </a:lnTo>
                  <a:lnTo>
                    <a:pt x="78" y="214"/>
                  </a:lnTo>
                  <a:lnTo>
                    <a:pt x="72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4"/>
                  </a:lnTo>
                  <a:lnTo>
                    <a:pt x="64" y="200"/>
                  </a:lnTo>
                  <a:lnTo>
                    <a:pt x="66" y="194"/>
                  </a:lnTo>
                  <a:lnTo>
                    <a:pt x="68" y="190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74" y="86"/>
                  </a:lnTo>
                  <a:lnTo>
                    <a:pt x="178" y="84"/>
                  </a:lnTo>
                  <a:lnTo>
                    <a:pt x="184" y="86"/>
                  </a:lnTo>
                  <a:lnTo>
                    <a:pt x="188" y="88"/>
                  </a:lnTo>
                  <a:lnTo>
                    <a:pt x="188" y="88"/>
                  </a:lnTo>
                  <a:close/>
                  <a:moveTo>
                    <a:pt x="150" y="50"/>
                  </a:moveTo>
                  <a:lnTo>
                    <a:pt x="150" y="50"/>
                  </a:lnTo>
                  <a:lnTo>
                    <a:pt x="152" y="54"/>
                  </a:lnTo>
                  <a:lnTo>
                    <a:pt x="154" y="60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50" y="170"/>
                  </a:lnTo>
                  <a:lnTo>
                    <a:pt x="50" y="170"/>
                  </a:lnTo>
                  <a:lnTo>
                    <a:pt x="44" y="172"/>
                  </a:lnTo>
                  <a:lnTo>
                    <a:pt x="40" y="174"/>
                  </a:lnTo>
                  <a:lnTo>
                    <a:pt x="34" y="172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6" y="166"/>
                  </a:lnTo>
                  <a:lnTo>
                    <a:pt x="26" y="160"/>
                  </a:lnTo>
                  <a:lnTo>
                    <a:pt x="26" y="154"/>
                  </a:lnTo>
                  <a:lnTo>
                    <a:pt x="30" y="1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4" y="46"/>
                  </a:lnTo>
                  <a:lnTo>
                    <a:pt x="140" y="46"/>
                  </a:lnTo>
                  <a:lnTo>
                    <a:pt x="146" y="46"/>
                  </a:lnTo>
                  <a:lnTo>
                    <a:pt x="150" y="50"/>
                  </a:lnTo>
                  <a:lnTo>
                    <a:pt x="150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1"/>
            <p:cNvSpPr>
              <a:spLocks/>
            </p:cNvSpPr>
            <p:nvPr/>
          </p:nvSpPr>
          <p:spPr bwMode="auto">
            <a:xfrm>
              <a:off x="5759450" y="3314700"/>
              <a:ext cx="377825" cy="377825"/>
            </a:xfrm>
            <a:custGeom>
              <a:avLst/>
              <a:gdLst/>
              <a:ahLst/>
              <a:cxnLst>
                <a:cxn ang="0">
                  <a:pos x="38" y="238"/>
                </a:cxn>
                <a:cxn ang="0">
                  <a:pos x="104" y="170"/>
                </a:cxn>
                <a:cxn ang="0">
                  <a:pos x="128" y="196"/>
                </a:cxn>
                <a:cxn ang="0">
                  <a:pos x="238" y="86"/>
                </a:cxn>
                <a:cxn ang="0">
                  <a:pos x="150" y="0"/>
                </a:cxn>
                <a:cxn ang="0">
                  <a:pos x="42" y="110"/>
                </a:cxn>
                <a:cxn ang="0">
                  <a:pos x="68" y="134"/>
                </a:cxn>
                <a:cxn ang="0">
                  <a:pos x="0" y="200"/>
                </a:cxn>
                <a:cxn ang="0">
                  <a:pos x="38" y="238"/>
                </a:cxn>
              </a:cxnLst>
              <a:rect l="0" t="0" r="r" b="b"/>
              <a:pathLst>
                <a:path w="238" h="238">
                  <a:moveTo>
                    <a:pt x="38" y="238"/>
                  </a:moveTo>
                  <a:lnTo>
                    <a:pt x="104" y="170"/>
                  </a:lnTo>
                  <a:lnTo>
                    <a:pt x="128" y="196"/>
                  </a:lnTo>
                  <a:lnTo>
                    <a:pt x="238" y="86"/>
                  </a:lnTo>
                  <a:lnTo>
                    <a:pt x="150" y="0"/>
                  </a:lnTo>
                  <a:lnTo>
                    <a:pt x="42" y="110"/>
                  </a:lnTo>
                  <a:lnTo>
                    <a:pt x="68" y="134"/>
                  </a:lnTo>
                  <a:lnTo>
                    <a:pt x="0" y="200"/>
                  </a:lnTo>
                  <a:lnTo>
                    <a:pt x="38" y="2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344852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7496283" y="1507598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5944235" y="3075979"/>
            <a:ext cx="650875" cy="866775"/>
          </a:xfrm>
          <a:custGeom>
            <a:avLst/>
            <a:gdLst/>
            <a:ahLst/>
            <a:cxnLst>
              <a:cxn ang="0">
                <a:pos x="342" y="218"/>
              </a:cxn>
              <a:cxn ang="0">
                <a:pos x="320" y="280"/>
              </a:cxn>
              <a:cxn ang="0">
                <a:pos x="284" y="358"/>
              </a:cxn>
              <a:cxn ang="0">
                <a:pos x="274" y="410"/>
              </a:cxn>
              <a:cxn ang="0">
                <a:pos x="136" y="396"/>
              </a:cxn>
              <a:cxn ang="0">
                <a:pos x="116" y="332"/>
              </a:cxn>
              <a:cxn ang="0">
                <a:pos x="80" y="256"/>
              </a:cxn>
              <a:cxn ang="0">
                <a:pos x="70" y="204"/>
              </a:cxn>
              <a:cxn ang="0">
                <a:pos x="72" y="176"/>
              </a:cxn>
              <a:cxn ang="0">
                <a:pos x="86" y="140"/>
              </a:cxn>
              <a:cxn ang="0">
                <a:pos x="110" y="108"/>
              </a:cxn>
              <a:cxn ang="0">
                <a:pos x="140" y="84"/>
              </a:cxn>
              <a:cxn ang="0">
                <a:pos x="178" y="70"/>
              </a:cxn>
              <a:cxn ang="0">
                <a:pos x="206" y="68"/>
              </a:cxn>
              <a:cxn ang="0">
                <a:pos x="246" y="74"/>
              </a:cxn>
              <a:cxn ang="0">
                <a:pos x="282" y="92"/>
              </a:cxn>
              <a:cxn ang="0">
                <a:pos x="312" y="118"/>
              </a:cxn>
              <a:cxn ang="0">
                <a:pos x="332" y="152"/>
              </a:cxn>
              <a:cxn ang="0">
                <a:pos x="342" y="190"/>
              </a:cxn>
              <a:cxn ang="0">
                <a:pos x="258" y="478"/>
              </a:cxn>
              <a:cxn ang="0">
                <a:pos x="148" y="480"/>
              </a:cxn>
              <a:cxn ang="0">
                <a:pos x="138" y="494"/>
              </a:cxn>
              <a:cxn ang="0">
                <a:pos x="142" y="506"/>
              </a:cxn>
              <a:cxn ang="0">
                <a:pos x="158" y="512"/>
              </a:cxn>
              <a:cxn ang="0">
                <a:pos x="176" y="536"/>
              </a:cxn>
              <a:cxn ang="0">
                <a:pos x="198" y="546"/>
              </a:cxn>
              <a:cxn ang="0">
                <a:pos x="214" y="546"/>
              </a:cxn>
              <a:cxn ang="0">
                <a:pos x="236" y="536"/>
              </a:cxn>
              <a:cxn ang="0">
                <a:pos x="258" y="512"/>
              </a:cxn>
              <a:cxn ang="0">
                <a:pos x="270" y="506"/>
              </a:cxn>
              <a:cxn ang="0">
                <a:pos x="274" y="494"/>
              </a:cxn>
              <a:cxn ang="0">
                <a:pos x="264" y="480"/>
              </a:cxn>
              <a:cxn ang="0">
                <a:pos x="258" y="426"/>
              </a:cxn>
              <a:cxn ang="0">
                <a:pos x="148" y="428"/>
              </a:cxn>
              <a:cxn ang="0">
                <a:pos x="138" y="444"/>
              </a:cxn>
              <a:cxn ang="0">
                <a:pos x="142" y="456"/>
              </a:cxn>
              <a:cxn ang="0">
                <a:pos x="258" y="460"/>
              </a:cxn>
              <a:cxn ang="0">
                <a:pos x="270" y="456"/>
              </a:cxn>
              <a:cxn ang="0">
                <a:pos x="274" y="444"/>
              </a:cxn>
              <a:cxn ang="0">
                <a:pos x="264" y="428"/>
              </a:cxn>
              <a:cxn ang="0">
                <a:pos x="20" y="116"/>
              </a:cxn>
              <a:cxn ang="0">
                <a:pos x="58" y="120"/>
              </a:cxn>
              <a:cxn ang="0">
                <a:pos x="20" y="116"/>
              </a:cxn>
              <a:cxn ang="0">
                <a:pos x="188" y="0"/>
              </a:cxn>
              <a:cxn ang="0">
                <a:pos x="206" y="34"/>
              </a:cxn>
              <a:cxn ang="0">
                <a:pos x="224" y="36"/>
              </a:cxn>
              <a:cxn ang="0">
                <a:pos x="88" y="36"/>
              </a:cxn>
              <a:cxn ang="0">
                <a:pos x="120" y="56"/>
              </a:cxn>
              <a:cxn ang="0">
                <a:pos x="392" y="116"/>
              </a:cxn>
              <a:cxn ang="0">
                <a:pos x="344" y="104"/>
              </a:cxn>
              <a:cxn ang="0">
                <a:pos x="392" y="116"/>
              </a:cxn>
              <a:cxn ang="0">
                <a:pos x="276" y="48"/>
              </a:cxn>
              <a:cxn ang="0">
                <a:pos x="306" y="66"/>
              </a:cxn>
              <a:cxn ang="0">
                <a:pos x="36" y="204"/>
              </a:cxn>
              <a:cxn ang="0">
                <a:pos x="0" y="222"/>
              </a:cxn>
              <a:cxn ang="0">
                <a:pos x="36" y="204"/>
              </a:cxn>
              <a:cxn ang="0">
                <a:pos x="376" y="188"/>
              </a:cxn>
              <a:cxn ang="0">
                <a:pos x="374" y="222"/>
              </a:cxn>
              <a:cxn ang="0">
                <a:pos x="376" y="188"/>
              </a:cxn>
              <a:cxn ang="0">
                <a:pos x="392" y="292"/>
              </a:cxn>
              <a:cxn ang="0">
                <a:pos x="346" y="306"/>
              </a:cxn>
              <a:cxn ang="0">
                <a:pos x="36" y="322"/>
              </a:cxn>
              <a:cxn ang="0">
                <a:pos x="50" y="274"/>
              </a:cxn>
            </a:cxnLst>
            <a:rect l="0" t="0" r="r" b="b"/>
            <a:pathLst>
              <a:path w="410" h="546">
                <a:moveTo>
                  <a:pt x="342" y="204"/>
                </a:moveTo>
                <a:lnTo>
                  <a:pt x="342" y="204"/>
                </a:lnTo>
                <a:lnTo>
                  <a:pt x="342" y="218"/>
                </a:lnTo>
                <a:lnTo>
                  <a:pt x="340" y="230"/>
                </a:lnTo>
                <a:lnTo>
                  <a:pt x="332" y="256"/>
                </a:lnTo>
                <a:lnTo>
                  <a:pt x="320" y="280"/>
                </a:lnTo>
                <a:lnTo>
                  <a:pt x="308" y="306"/>
                </a:lnTo>
                <a:lnTo>
                  <a:pt x="296" y="332"/>
                </a:lnTo>
                <a:lnTo>
                  <a:pt x="284" y="358"/>
                </a:lnTo>
                <a:lnTo>
                  <a:pt x="278" y="384"/>
                </a:lnTo>
                <a:lnTo>
                  <a:pt x="276" y="396"/>
                </a:lnTo>
                <a:lnTo>
                  <a:pt x="274" y="410"/>
                </a:lnTo>
                <a:lnTo>
                  <a:pt x="138" y="410"/>
                </a:lnTo>
                <a:lnTo>
                  <a:pt x="138" y="410"/>
                </a:lnTo>
                <a:lnTo>
                  <a:pt x="136" y="396"/>
                </a:lnTo>
                <a:lnTo>
                  <a:pt x="134" y="384"/>
                </a:lnTo>
                <a:lnTo>
                  <a:pt x="126" y="358"/>
                </a:lnTo>
                <a:lnTo>
                  <a:pt x="116" y="332"/>
                </a:lnTo>
                <a:lnTo>
                  <a:pt x="104" y="308"/>
                </a:lnTo>
                <a:lnTo>
                  <a:pt x="90" y="282"/>
                </a:lnTo>
                <a:lnTo>
                  <a:pt x="80" y="256"/>
                </a:lnTo>
                <a:lnTo>
                  <a:pt x="72" y="230"/>
                </a:lnTo>
                <a:lnTo>
                  <a:pt x="70" y="218"/>
                </a:lnTo>
                <a:lnTo>
                  <a:pt x="70" y="204"/>
                </a:lnTo>
                <a:lnTo>
                  <a:pt x="70" y="204"/>
                </a:lnTo>
                <a:lnTo>
                  <a:pt x="70" y="190"/>
                </a:lnTo>
                <a:lnTo>
                  <a:pt x="72" y="176"/>
                </a:lnTo>
                <a:lnTo>
                  <a:pt x="76" y="164"/>
                </a:lnTo>
                <a:lnTo>
                  <a:pt x="80" y="152"/>
                </a:lnTo>
                <a:lnTo>
                  <a:pt x="86" y="140"/>
                </a:lnTo>
                <a:lnTo>
                  <a:pt x="92" y="128"/>
                </a:lnTo>
                <a:lnTo>
                  <a:pt x="100" y="118"/>
                </a:lnTo>
                <a:lnTo>
                  <a:pt x="110" y="108"/>
                </a:lnTo>
                <a:lnTo>
                  <a:pt x="120" y="98"/>
                </a:lnTo>
                <a:lnTo>
                  <a:pt x="130" y="92"/>
                </a:lnTo>
                <a:lnTo>
                  <a:pt x="140" y="84"/>
                </a:lnTo>
                <a:lnTo>
                  <a:pt x="152" y="78"/>
                </a:lnTo>
                <a:lnTo>
                  <a:pt x="166" y="74"/>
                </a:lnTo>
                <a:lnTo>
                  <a:pt x="178" y="70"/>
                </a:lnTo>
                <a:lnTo>
                  <a:pt x="192" y="68"/>
                </a:lnTo>
                <a:lnTo>
                  <a:pt x="206" y="68"/>
                </a:lnTo>
                <a:lnTo>
                  <a:pt x="206" y="68"/>
                </a:lnTo>
                <a:lnTo>
                  <a:pt x="220" y="68"/>
                </a:lnTo>
                <a:lnTo>
                  <a:pt x="234" y="70"/>
                </a:lnTo>
                <a:lnTo>
                  <a:pt x="246" y="74"/>
                </a:lnTo>
                <a:lnTo>
                  <a:pt x="260" y="78"/>
                </a:lnTo>
                <a:lnTo>
                  <a:pt x="272" y="84"/>
                </a:lnTo>
                <a:lnTo>
                  <a:pt x="282" y="92"/>
                </a:lnTo>
                <a:lnTo>
                  <a:pt x="292" y="98"/>
                </a:lnTo>
                <a:lnTo>
                  <a:pt x="302" y="108"/>
                </a:lnTo>
                <a:lnTo>
                  <a:pt x="312" y="118"/>
                </a:lnTo>
                <a:lnTo>
                  <a:pt x="320" y="128"/>
                </a:lnTo>
                <a:lnTo>
                  <a:pt x="326" y="140"/>
                </a:lnTo>
                <a:lnTo>
                  <a:pt x="332" y="152"/>
                </a:lnTo>
                <a:lnTo>
                  <a:pt x="336" y="164"/>
                </a:lnTo>
                <a:lnTo>
                  <a:pt x="340" y="176"/>
                </a:lnTo>
                <a:lnTo>
                  <a:pt x="342" y="190"/>
                </a:lnTo>
                <a:lnTo>
                  <a:pt x="342" y="204"/>
                </a:lnTo>
                <a:lnTo>
                  <a:pt x="342" y="204"/>
                </a:lnTo>
                <a:close/>
                <a:moveTo>
                  <a:pt x="258" y="478"/>
                </a:moveTo>
                <a:lnTo>
                  <a:pt x="154" y="478"/>
                </a:lnTo>
                <a:lnTo>
                  <a:pt x="154" y="478"/>
                </a:lnTo>
                <a:lnTo>
                  <a:pt x="148" y="480"/>
                </a:lnTo>
                <a:lnTo>
                  <a:pt x="142" y="482"/>
                </a:lnTo>
                <a:lnTo>
                  <a:pt x="138" y="488"/>
                </a:lnTo>
                <a:lnTo>
                  <a:pt x="138" y="494"/>
                </a:lnTo>
                <a:lnTo>
                  <a:pt x="138" y="494"/>
                </a:lnTo>
                <a:lnTo>
                  <a:pt x="138" y="502"/>
                </a:lnTo>
                <a:lnTo>
                  <a:pt x="142" y="506"/>
                </a:lnTo>
                <a:lnTo>
                  <a:pt x="148" y="510"/>
                </a:lnTo>
                <a:lnTo>
                  <a:pt x="154" y="512"/>
                </a:lnTo>
                <a:lnTo>
                  <a:pt x="158" y="512"/>
                </a:lnTo>
                <a:lnTo>
                  <a:pt x="158" y="512"/>
                </a:lnTo>
                <a:lnTo>
                  <a:pt x="166" y="526"/>
                </a:lnTo>
                <a:lnTo>
                  <a:pt x="176" y="536"/>
                </a:lnTo>
                <a:lnTo>
                  <a:pt x="182" y="540"/>
                </a:lnTo>
                <a:lnTo>
                  <a:pt x="190" y="544"/>
                </a:lnTo>
                <a:lnTo>
                  <a:pt x="198" y="546"/>
                </a:lnTo>
                <a:lnTo>
                  <a:pt x="206" y="546"/>
                </a:lnTo>
                <a:lnTo>
                  <a:pt x="206" y="546"/>
                </a:lnTo>
                <a:lnTo>
                  <a:pt x="214" y="546"/>
                </a:lnTo>
                <a:lnTo>
                  <a:pt x="222" y="544"/>
                </a:lnTo>
                <a:lnTo>
                  <a:pt x="230" y="540"/>
                </a:lnTo>
                <a:lnTo>
                  <a:pt x="236" y="536"/>
                </a:lnTo>
                <a:lnTo>
                  <a:pt x="246" y="526"/>
                </a:lnTo>
                <a:lnTo>
                  <a:pt x="254" y="512"/>
                </a:lnTo>
                <a:lnTo>
                  <a:pt x="258" y="512"/>
                </a:lnTo>
                <a:lnTo>
                  <a:pt x="258" y="512"/>
                </a:lnTo>
                <a:lnTo>
                  <a:pt x="264" y="510"/>
                </a:lnTo>
                <a:lnTo>
                  <a:pt x="270" y="506"/>
                </a:lnTo>
                <a:lnTo>
                  <a:pt x="272" y="502"/>
                </a:lnTo>
                <a:lnTo>
                  <a:pt x="274" y="494"/>
                </a:lnTo>
                <a:lnTo>
                  <a:pt x="274" y="494"/>
                </a:lnTo>
                <a:lnTo>
                  <a:pt x="272" y="488"/>
                </a:lnTo>
                <a:lnTo>
                  <a:pt x="270" y="482"/>
                </a:lnTo>
                <a:lnTo>
                  <a:pt x="264" y="480"/>
                </a:lnTo>
                <a:lnTo>
                  <a:pt x="258" y="478"/>
                </a:lnTo>
                <a:lnTo>
                  <a:pt x="258" y="478"/>
                </a:lnTo>
                <a:close/>
                <a:moveTo>
                  <a:pt x="258" y="426"/>
                </a:moveTo>
                <a:lnTo>
                  <a:pt x="154" y="426"/>
                </a:lnTo>
                <a:lnTo>
                  <a:pt x="154" y="426"/>
                </a:lnTo>
                <a:lnTo>
                  <a:pt x="148" y="428"/>
                </a:lnTo>
                <a:lnTo>
                  <a:pt x="142" y="432"/>
                </a:lnTo>
                <a:lnTo>
                  <a:pt x="138" y="436"/>
                </a:lnTo>
                <a:lnTo>
                  <a:pt x="138" y="444"/>
                </a:lnTo>
                <a:lnTo>
                  <a:pt x="138" y="444"/>
                </a:lnTo>
                <a:lnTo>
                  <a:pt x="138" y="450"/>
                </a:lnTo>
                <a:lnTo>
                  <a:pt x="142" y="456"/>
                </a:lnTo>
                <a:lnTo>
                  <a:pt x="148" y="460"/>
                </a:lnTo>
                <a:lnTo>
                  <a:pt x="154" y="460"/>
                </a:lnTo>
                <a:lnTo>
                  <a:pt x="258" y="460"/>
                </a:lnTo>
                <a:lnTo>
                  <a:pt x="258" y="460"/>
                </a:lnTo>
                <a:lnTo>
                  <a:pt x="264" y="460"/>
                </a:lnTo>
                <a:lnTo>
                  <a:pt x="270" y="456"/>
                </a:lnTo>
                <a:lnTo>
                  <a:pt x="272" y="450"/>
                </a:lnTo>
                <a:lnTo>
                  <a:pt x="274" y="444"/>
                </a:lnTo>
                <a:lnTo>
                  <a:pt x="274" y="444"/>
                </a:lnTo>
                <a:lnTo>
                  <a:pt x="272" y="436"/>
                </a:lnTo>
                <a:lnTo>
                  <a:pt x="270" y="432"/>
                </a:lnTo>
                <a:lnTo>
                  <a:pt x="264" y="428"/>
                </a:lnTo>
                <a:lnTo>
                  <a:pt x="258" y="426"/>
                </a:lnTo>
                <a:lnTo>
                  <a:pt x="258" y="426"/>
                </a:lnTo>
                <a:close/>
                <a:moveTo>
                  <a:pt x="20" y="116"/>
                </a:moveTo>
                <a:lnTo>
                  <a:pt x="50" y="134"/>
                </a:lnTo>
                <a:lnTo>
                  <a:pt x="50" y="134"/>
                </a:lnTo>
                <a:lnTo>
                  <a:pt x="58" y="120"/>
                </a:lnTo>
                <a:lnTo>
                  <a:pt x="68" y="104"/>
                </a:lnTo>
                <a:lnTo>
                  <a:pt x="36" y="88"/>
                </a:lnTo>
                <a:lnTo>
                  <a:pt x="20" y="116"/>
                </a:lnTo>
                <a:close/>
                <a:moveTo>
                  <a:pt x="224" y="36"/>
                </a:moveTo>
                <a:lnTo>
                  <a:pt x="224" y="0"/>
                </a:lnTo>
                <a:lnTo>
                  <a:pt x="188" y="0"/>
                </a:lnTo>
                <a:lnTo>
                  <a:pt x="188" y="36"/>
                </a:lnTo>
                <a:lnTo>
                  <a:pt x="188" y="36"/>
                </a:lnTo>
                <a:lnTo>
                  <a:pt x="206" y="34"/>
                </a:lnTo>
                <a:lnTo>
                  <a:pt x="206" y="34"/>
                </a:lnTo>
                <a:lnTo>
                  <a:pt x="224" y="36"/>
                </a:lnTo>
                <a:lnTo>
                  <a:pt x="224" y="36"/>
                </a:lnTo>
                <a:close/>
                <a:moveTo>
                  <a:pt x="136" y="48"/>
                </a:moveTo>
                <a:lnTo>
                  <a:pt x="118" y="18"/>
                </a:lnTo>
                <a:lnTo>
                  <a:pt x="88" y="36"/>
                </a:lnTo>
                <a:lnTo>
                  <a:pt x="106" y="66"/>
                </a:lnTo>
                <a:lnTo>
                  <a:pt x="106" y="66"/>
                </a:lnTo>
                <a:lnTo>
                  <a:pt x="120" y="56"/>
                </a:lnTo>
                <a:lnTo>
                  <a:pt x="136" y="48"/>
                </a:lnTo>
                <a:lnTo>
                  <a:pt x="136" y="48"/>
                </a:lnTo>
                <a:close/>
                <a:moveTo>
                  <a:pt x="392" y="116"/>
                </a:moveTo>
                <a:lnTo>
                  <a:pt x="374" y="88"/>
                </a:lnTo>
                <a:lnTo>
                  <a:pt x="344" y="104"/>
                </a:lnTo>
                <a:lnTo>
                  <a:pt x="344" y="104"/>
                </a:lnTo>
                <a:lnTo>
                  <a:pt x="354" y="120"/>
                </a:lnTo>
                <a:lnTo>
                  <a:pt x="362" y="134"/>
                </a:lnTo>
                <a:lnTo>
                  <a:pt x="392" y="116"/>
                </a:lnTo>
                <a:close/>
                <a:moveTo>
                  <a:pt x="324" y="36"/>
                </a:moveTo>
                <a:lnTo>
                  <a:pt x="294" y="18"/>
                </a:lnTo>
                <a:lnTo>
                  <a:pt x="276" y="48"/>
                </a:lnTo>
                <a:lnTo>
                  <a:pt x="276" y="48"/>
                </a:lnTo>
                <a:lnTo>
                  <a:pt x="292" y="56"/>
                </a:lnTo>
                <a:lnTo>
                  <a:pt x="306" y="66"/>
                </a:lnTo>
                <a:lnTo>
                  <a:pt x="324" y="36"/>
                </a:lnTo>
                <a:close/>
                <a:moveTo>
                  <a:pt x="36" y="204"/>
                </a:moveTo>
                <a:lnTo>
                  <a:pt x="36" y="204"/>
                </a:lnTo>
                <a:lnTo>
                  <a:pt x="36" y="188"/>
                </a:lnTo>
                <a:lnTo>
                  <a:pt x="0" y="188"/>
                </a:lnTo>
                <a:lnTo>
                  <a:pt x="0" y="222"/>
                </a:lnTo>
                <a:lnTo>
                  <a:pt x="36" y="222"/>
                </a:lnTo>
                <a:lnTo>
                  <a:pt x="36" y="222"/>
                </a:lnTo>
                <a:lnTo>
                  <a:pt x="36" y="204"/>
                </a:lnTo>
                <a:lnTo>
                  <a:pt x="36" y="204"/>
                </a:lnTo>
                <a:close/>
                <a:moveTo>
                  <a:pt x="376" y="188"/>
                </a:moveTo>
                <a:lnTo>
                  <a:pt x="376" y="188"/>
                </a:lnTo>
                <a:lnTo>
                  <a:pt x="376" y="204"/>
                </a:lnTo>
                <a:lnTo>
                  <a:pt x="376" y="204"/>
                </a:lnTo>
                <a:lnTo>
                  <a:pt x="374" y="222"/>
                </a:lnTo>
                <a:lnTo>
                  <a:pt x="410" y="222"/>
                </a:lnTo>
                <a:lnTo>
                  <a:pt x="410" y="188"/>
                </a:lnTo>
                <a:lnTo>
                  <a:pt x="376" y="188"/>
                </a:lnTo>
                <a:close/>
                <a:moveTo>
                  <a:pt x="346" y="306"/>
                </a:moveTo>
                <a:lnTo>
                  <a:pt x="374" y="322"/>
                </a:lnTo>
                <a:lnTo>
                  <a:pt x="392" y="292"/>
                </a:lnTo>
                <a:lnTo>
                  <a:pt x="360" y="274"/>
                </a:lnTo>
                <a:lnTo>
                  <a:pt x="360" y="274"/>
                </a:lnTo>
                <a:lnTo>
                  <a:pt x="346" y="306"/>
                </a:lnTo>
                <a:lnTo>
                  <a:pt x="346" y="306"/>
                </a:lnTo>
                <a:close/>
                <a:moveTo>
                  <a:pt x="20" y="292"/>
                </a:moveTo>
                <a:lnTo>
                  <a:pt x="36" y="322"/>
                </a:lnTo>
                <a:lnTo>
                  <a:pt x="64" y="306"/>
                </a:lnTo>
                <a:lnTo>
                  <a:pt x="64" y="306"/>
                </a:lnTo>
                <a:lnTo>
                  <a:pt x="50" y="274"/>
                </a:lnTo>
                <a:lnTo>
                  <a:pt x="20" y="2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9" name="文本框 28"/>
          <p:cNvSpPr txBox="1"/>
          <p:nvPr/>
        </p:nvSpPr>
        <p:spPr>
          <a:xfrm>
            <a:off x="5532325" y="4748021"/>
            <a:ext cx="3252217" cy="9325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82468" y="4921906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98929" y="4421530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64</a:t>
            </a:r>
            <a:r>
              <a:rPr lang="en-US" altLang="zh-CN" sz="4400" dirty="0" smtClean="0">
                <a:solidFill>
                  <a:schemeClr val="bg1"/>
                </a:solidFill>
              </a:rPr>
              <a:t>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48458" y="5398782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050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手动输入 3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53540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278527" y="1733550"/>
            <a:ext cx="4006968" cy="4169857"/>
          </a:xfrm>
          <a:prstGeom prst="homePlate">
            <a:avLst>
              <a:gd name="adj" fmla="val 28224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5577320" y="1736843"/>
            <a:ext cx="3331461" cy="4160265"/>
          </a:xfrm>
          <a:prstGeom prst="homePlate">
            <a:avLst>
              <a:gd name="adj" fmla="val 28224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3166666" y="1733550"/>
            <a:ext cx="3397028" cy="4169853"/>
          </a:xfrm>
          <a:prstGeom prst="homePlate">
            <a:avLst>
              <a:gd name="adj" fmla="val 28224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五边形 20"/>
          <p:cNvSpPr/>
          <p:nvPr/>
        </p:nvSpPr>
        <p:spPr>
          <a:xfrm>
            <a:off x="1229819" y="1733550"/>
            <a:ext cx="2946182" cy="4169853"/>
          </a:xfrm>
          <a:custGeom>
            <a:avLst/>
            <a:gdLst/>
            <a:ahLst/>
            <a:cxnLst/>
            <a:rect l="l" t="t" r="r" b="b"/>
            <a:pathLst>
              <a:path w="1747984" h="2099604">
                <a:moveTo>
                  <a:pt x="1747984" y="1049802"/>
                </a:moveTo>
                <a:lnTo>
                  <a:pt x="1155392" y="2099604"/>
                </a:lnTo>
                <a:lnTo>
                  <a:pt x="0" y="2099604"/>
                </a:lnTo>
                <a:lnTo>
                  <a:pt x="0" y="0"/>
                </a:lnTo>
                <a:lnTo>
                  <a:pt x="115539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8273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68753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56446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85510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832844" y="2783703"/>
            <a:ext cx="1109503" cy="1109503"/>
          </a:xfrm>
          <a:prstGeom prst="ellipse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372318" y="2783703"/>
            <a:ext cx="1109503" cy="1109503"/>
          </a:xfrm>
          <a:prstGeom prst="ellipse">
            <a:avLst/>
          </a:prstGeom>
          <a:blipFill rotWithShape="1"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28" name="椭圆 27"/>
          <p:cNvSpPr/>
          <p:nvPr/>
        </p:nvSpPr>
        <p:spPr>
          <a:xfrm>
            <a:off x="6680010" y="2780410"/>
            <a:ext cx="1112796" cy="1112796"/>
          </a:xfrm>
          <a:prstGeom prst="ellipse">
            <a:avLst/>
          </a:prstGeom>
          <a:blipFill rotWithShape="1">
            <a:blip r:embed="rId4" cstate="print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29" name="椭圆 28"/>
          <p:cNvSpPr/>
          <p:nvPr/>
        </p:nvSpPr>
        <p:spPr>
          <a:xfrm>
            <a:off x="9110819" y="2780410"/>
            <a:ext cx="1112796" cy="1112796"/>
          </a:xfrm>
          <a:prstGeom prst="ellipse">
            <a:avLst/>
          </a:prstGeom>
          <a:blipFill rotWithShape="1">
            <a:blip r:embed="rId5" cstate="print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30" name="文本框 29"/>
          <p:cNvSpPr txBox="1"/>
          <p:nvPr/>
        </p:nvSpPr>
        <p:spPr>
          <a:xfrm>
            <a:off x="1533525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34230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86194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18061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0570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7187" y="2083707"/>
            <a:ext cx="37882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</a:rPr>
              <a:t>2015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26103" y="2446564"/>
            <a:ext cx="0" cy="1797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274726" y="3694792"/>
            <a:ext cx="3032066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，建议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5945415" y="2502322"/>
            <a:ext cx="233749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r>
              <a:rPr kumimoji="1"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YOU!</a:t>
            </a:r>
            <a:endParaRPr kumimoji="1"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0766" y="4056597"/>
            <a:ext cx="2089539" cy="30777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7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62600" y="1828800"/>
            <a:ext cx="4457700" cy="32385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24100" y="1828800"/>
            <a:ext cx="3238500" cy="3238500"/>
          </a:xfrm>
          <a:prstGeom prst="rect">
            <a:avLst/>
          </a:prstGeom>
          <a:noFill/>
          <a:ln w="127000">
            <a:solidFill>
              <a:schemeClr val="bg1">
                <a:lumMod val="8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14600" y="1924050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1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2187" y="209550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2187" y="268027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72200" y="324751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172200" y="3461779"/>
            <a:ext cx="3494314" cy="139126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71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543174" y="564615"/>
            <a:ext cx="1279618" cy="1481182"/>
            <a:chOff x="2543174" y="564615"/>
            <a:chExt cx="1279618" cy="1481182"/>
          </a:xfrm>
        </p:grpSpPr>
        <p:sp>
          <p:nvSpPr>
            <p:cNvPr id="3" name="矩形 2"/>
            <p:cNvSpPr/>
            <p:nvPr/>
          </p:nvSpPr>
          <p:spPr>
            <a:xfrm rot="2705224">
              <a:off x="2543174" y="781051"/>
              <a:ext cx="1047750" cy="1047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67050" y="564615"/>
              <a:ext cx="740311" cy="740311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3066492" y="1290638"/>
              <a:ext cx="756300" cy="7551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2706455" y="683756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3771178" y="419091"/>
            <a:ext cx="3736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空心弧 26"/>
          <p:cNvSpPr/>
          <p:nvPr/>
        </p:nvSpPr>
        <p:spPr>
          <a:xfrm>
            <a:off x="4479869" y="3901943"/>
            <a:ext cx="1367758" cy="1367758"/>
          </a:xfrm>
          <a:prstGeom prst="blockArc">
            <a:avLst>
              <a:gd name="adj1" fmla="val 14117055"/>
              <a:gd name="adj2" fmla="val 21368723"/>
              <a:gd name="adj3" fmla="val 696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>
            <a:off x="4230007" y="3645731"/>
            <a:ext cx="1877970" cy="1877970"/>
          </a:xfrm>
          <a:prstGeom prst="blockArc">
            <a:avLst>
              <a:gd name="adj1" fmla="val 12956988"/>
              <a:gd name="adj2" fmla="val 21380772"/>
              <a:gd name="adj3" fmla="val 460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3987016" y="3408778"/>
            <a:ext cx="2354045" cy="2354045"/>
          </a:xfrm>
          <a:prstGeom prst="blockArc">
            <a:avLst>
              <a:gd name="adj1" fmla="val 16662247"/>
              <a:gd name="adj2" fmla="val 21383345"/>
              <a:gd name="adj3" fmla="val 40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>
            <a:off x="3771178" y="3200854"/>
            <a:ext cx="2789614" cy="2789614"/>
          </a:xfrm>
          <a:prstGeom prst="blockArc">
            <a:avLst>
              <a:gd name="adj1" fmla="val 12662507"/>
              <a:gd name="adj2" fmla="val 21386541"/>
              <a:gd name="adj3" fmla="val 338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253241" y="2089554"/>
            <a:ext cx="0" cy="981226"/>
          </a:xfrm>
          <a:prstGeom prst="line">
            <a:avLst/>
          </a:prstGeom>
          <a:ln w="1270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157991" y="2089554"/>
            <a:ext cx="0" cy="981226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442665" y="2117264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1693804" y="3519944"/>
            <a:ext cx="0" cy="981226"/>
          </a:xfrm>
          <a:prstGeom prst="line">
            <a:avLst/>
          </a:prstGeom>
          <a:ln w="1270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598554" y="3519944"/>
            <a:ext cx="0" cy="981226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442665" y="3547654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771178" y="3062030"/>
            <a:ext cx="3482063" cy="2890781"/>
            <a:chOff x="3771178" y="3062030"/>
            <a:chExt cx="3482063" cy="2890781"/>
          </a:xfrm>
        </p:grpSpPr>
        <p:sp>
          <p:nvSpPr>
            <p:cNvPr id="16" name="饼形 15"/>
            <p:cNvSpPr/>
            <p:nvPr/>
          </p:nvSpPr>
          <p:spPr>
            <a:xfrm>
              <a:off x="3771178" y="3062030"/>
              <a:ext cx="2890781" cy="2890781"/>
            </a:xfrm>
            <a:prstGeom prst="pie">
              <a:avLst>
                <a:gd name="adj1" fmla="val 0"/>
                <a:gd name="adj2" fmla="val 10797634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 defTabSz="91422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66747" y="4696270"/>
              <a:ext cx="1899626" cy="890677"/>
            </a:xfrm>
            <a:prstGeom prst="rect">
              <a:avLst/>
            </a:prstGeom>
            <a:noFill/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253241" y="4881556"/>
              <a:ext cx="0" cy="981226"/>
            </a:xfrm>
            <a:prstGeom prst="line">
              <a:avLst/>
            </a:prstGeom>
            <a:ln w="1270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157991" y="4881556"/>
              <a:ext cx="0" cy="981226"/>
            </a:xfrm>
            <a:prstGeom prst="line">
              <a:avLst/>
            </a:prstGeom>
            <a:ln w="63500">
              <a:solidFill>
                <a:schemeClr val="accent1">
                  <a:lumMod val="60000"/>
                  <a:lumOff val="40000"/>
                  <a:alpha val="9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7442665" y="4909266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920343" y="2743200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611779" y="2171248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68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457741" y="2511391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149177" y="1939439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78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213153" y="2918564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904589" y="2346612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43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250391" y="2338191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941827" y="1766239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89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225140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43174" y="564615"/>
            <a:ext cx="1279618" cy="1481182"/>
            <a:chOff x="2543174" y="564615"/>
            <a:chExt cx="1279618" cy="1481182"/>
          </a:xfrm>
        </p:grpSpPr>
        <p:sp>
          <p:nvSpPr>
            <p:cNvPr id="5" name="矩形 4"/>
            <p:cNvSpPr/>
            <p:nvPr/>
          </p:nvSpPr>
          <p:spPr>
            <a:xfrm rot="2705224">
              <a:off x="2543174" y="781051"/>
              <a:ext cx="1047750" cy="1047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067050" y="564615"/>
              <a:ext cx="740311" cy="740311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3066492" y="1290638"/>
              <a:ext cx="756300" cy="7551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706455" y="683756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1357570" y="2550141"/>
            <a:ext cx="1761380" cy="1572585"/>
            <a:chOff x="1357570" y="2550141"/>
            <a:chExt cx="1761380" cy="1572585"/>
          </a:xfrm>
        </p:grpSpPr>
        <p:sp>
          <p:nvSpPr>
            <p:cNvPr id="9" name="矩形 8"/>
            <p:cNvSpPr/>
            <p:nvPr/>
          </p:nvSpPr>
          <p:spPr>
            <a:xfrm rot="2705224">
              <a:off x="1546366" y="2550142"/>
              <a:ext cx="1572584" cy="1572584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705224">
              <a:off x="1357570" y="2550141"/>
              <a:ext cx="1572584" cy="1572584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705224">
              <a:off x="1451968" y="2550142"/>
              <a:ext cx="1572584" cy="1572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54583" y="2880030"/>
              <a:ext cx="15119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 rot="5400000">
            <a:off x="6662613" y="1419226"/>
            <a:ext cx="2672691" cy="2672691"/>
            <a:chOff x="3543550" y="3807210"/>
            <a:chExt cx="2700000" cy="2700000"/>
          </a:xfrm>
        </p:grpSpPr>
        <p:sp>
          <p:nvSpPr>
            <p:cNvPr id="143" name="弧形 142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noFill/>
            <a:ln w="158750" cap="flat" cmpd="sng" algn="ctr">
              <a:solidFill>
                <a:schemeClr val="tx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4" name="弧形 143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noFill/>
            <a:ln w="15875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5" name="弧形 144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noFill/>
            <a:ln w="158750" cap="flat" cmpd="sng" algn="ctr">
              <a:solidFill>
                <a:schemeClr val="tx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6" name="弧形 145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noFill/>
            <a:ln w="158750" cap="flat" cmpd="sng" algn="ctr">
              <a:solidFill>
                <a:schemeClr val="tx2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5307159" y="1176671"/>
            <a:ext cx="1615698" cy="744849"/>
            <a:chOff x="2735177" y="1375558"/>
            <a:chExt cx="2154264" cy="993132"/>
          </a:xfrm>
        </p:grpSpPr>
        <p:sp>
          <p:nvSpPr>
            <p:cNvPr id="151" name="任意多边形 150"/>
            <p:cNvSpPr/>
            <p:nvPr/>
          </p:nvSpPr>
          <p:spPr>
            <a:xfrm>
              <a:off x="2735177" y="1903741"/>
              <a:ext cx="2154264" cy="464949"/>
            </a:xfrm>
            <a:custGeom>
              <a:avLst/>
              <a:gdLst>
                <a:gd name="connsiteX0" fmla="*/ 2154264 w 2154264"/>
                <a:gd name="connsiteY0" fmla="*/ 464949 h 464949"/>
                <a:gd name="connsiteX1" fmla="*/ 1704813 w 2154264"/>
                <a:gd name="connsiteY1" fmla="*/ 0 h 464949"/>
                <a:gd name="connsiteX2" fmla="*/ 0 w 2154264"/>
                <a:gd name="connsiteY2" fmla="*/ 0 h 46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4264" h="464949">
                  <a:moveTo>
                    <a:pt x="2154264" y="464949"/>
                  </a:moveTo>
                  <a:lnTo>
                    <a:pt x="1704813" y="0"/>
                  </a:lnTo>
                  <a:lnTo>
                    <a:pt x="0" y="0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758782" y="1375558"/>
              <a:ext cx="86688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34%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306080" y="1026608"/>
            <a:ext cx="1354309" cy="592694"/>
            <a:chOff x="6581339" y="1175474"/>
            <a:chExt cx="1805745" cy="790260"/>
          </a:xfrm>
        </p:grpSpPr>
        <p:sp>
          <p:nvSpPr>
            <p:cNvPr id="155" name="任意多边形 154"/>
            <p:cNvSpPr/>
            <p:nvPr/>
          </p:nvSpPr>
          <p:spPr>
            <a:xfrm>
              <a:off x="6581339" y="1686764"/>
              <a:ext cx="1720312" cy="278970"/>
            </a:xfrm>
            <a:custGeom>
              <a:avLst/>
              <a:gdLst>
                <a:gd name="connsiteX0" fmla="*/ 0 w 1720312"/>
                <a:gd name="connsiteY0" fmla="*/ 278970 h 278970"/>
                <a:gd name="connsiteX1" fmla="*/ 278970 w 1720312"/>
                <a:gd name="connsiteY1" fmla="*/ 0 h 278970"/>
                <a:gd name="connsiteX2" fmla="*/ 1720312 w 1720312"/>
                <a:gd name="connsiteY2" fmla="*/ 0 h 2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0312" h="278970">
                  <a:moveTo>
                    <a:pt x="0" y="278970"/>
                  </a:moveTo>
                  <a:lnTo>
                    <a:pt x="278970" y="0"/>
                  </a:lnTo>
                  <a:lnTo>
                    <a:pt x="1720312" y="0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7520200" y="1175474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55%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6000666" y="3303116"/>
            <a:ext cx="1234330" cy="415498"/>
            <a:chOff x="3507453" y="4210819"/>
            <a:chExt cx="1645773" cy="553998"/>
          </a:xfrm>
        </p:grpSpPr>
        <p:sp>
          <p:nvSpPr>
            <p:cNvPr id="163" name="任意多边形 162"/>
            <p:cNvSpPr/>
            <p:nvPr/>
          </p:nvSpPr>
          <p:spPr>
            <a:xfrm flipH="1">
              <a:off x="3512407" y="4353305"/>
              <a:ext cx="1640819" cy="387457"/>
            </a:xfrm>
            <a:custGeom>
              <a:avLst/>
              <a:gdLst>
                <a:gd name="connsiteX0" fmla="*/ 0 w 1844299"/>
                <a:gd name="connsiteY0" fmla="*/ 0 h 387457"/>
                <a:gd name="connsiteX1" fmla="*/ 402956 w 1844299"/>
                <a:gd name="connsiteY1" fmla="*/ 387457 h 387457"/>
                <a:gd name="connsiteX2" fmla="*/ 1844299 w 1844299"/>
                <a:gd name="connsiteY2" fmla="*/ 387457 h 38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4299" h="387457">
                  <a:moveTo>
                    <a:pt x="0" y="0"/>
                  </a:moveTo>
                  <a:lnTo>
                    <a:pt x="402956" y="387457"/>
                  </a:lnTo>
                  <a:lnTo>
                    <a:pt x="1844299" y="387457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3507453" y="4210819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67%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8734824" y="3075837"/>
            <a:ext cx="1355297" cy="423484"/>
            <a:chOff x="7152998" y="3907785"/>
            <a:chExt cx="1807062" cy="564646"/>
          </a:xfrm>
        </p:grpSpPr>
        <p:sp>
          <p:nvSpPr>
            <p:cNvPr id="169" name="任意多边形 168"/>
            <p:cNvSpPr/>
            <p:nvPr/>
          </p:nvSpPr>
          <p:spPr>
            <a:xfrm>
              <a:off x="7152998" y="3907785"/>
              <a:ext cx="1797803" cy="526942"/>
            </a:xfrm>
            <a:custGeom>
              <a:avLst/>
              <a:gdLst>
                <a:gd name="connsiteX0" fmla="*/ 0 w 1797803"/>
                <a:gd name="connsiteY0" fmla="*/ 0 h 526942"/>
                <a:gd name="connsiteX1" fmla="*/ 526942 w 1797803"/>
                <a:gd name="connsiteY1" fmla="*/ 526942 h 526942"/>
                <a:gd name="connsiteX2" fmla="*/ 1797803 w 1797803"/>
                <a:gd name="connsiteY2" fmla="*/ 526942 h 52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7803" h="526942">
                  <a:moveTo>
                    <a:pt x="0" y="0"/>
                  </a:moveTo>
                  <a:lnTo>
                    <a:pt x="526942" y="526942"/>
                  </a:lnTo>
                  <a:lnTo>
                    <a:pt x="1797803" y="526942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8093176" y="3918433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87%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4" name="矩形 173"/>
          <p:cNvSpPr/>
          <p:nvPr/>
        </p:nvSpPr>
        <p:spPr>
          <a:xfrm>
            <a:off x="3905713" y="1707667"/>
            <a:ext cx="257796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3905712" y="1451257"/>
            <a:ext cx="13519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77" name="矩形 176"/>
          <p:cNvSpPr/>
          <p:nvPr/>
        </p:nvSpPr>
        <p:spPr>
          <a:xfrm>
            <a:off x="4058231" y="3781300"/>
            <a:ext cx="263178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058230" y="3524890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0" name="矩形 179"/>
          <p:cNvSpPr/>
          <p:nvPr/>
        </p:nvSpPr>
        <p:spPr>
          <a:xfrm>
            <a:off x="9218607" y="1707667"/>
            <a:ext cx="254003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9218606" y="1451257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3" name="矩形 182"/>
          <p:cNvSpPr/>
          <p:nvPr/>
        </p:nvSpPr>
        <p:spPr>
          <a:xfrm>
            <a:off x="9548191" y="3798121"/>
            <a:ext cx="25311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9548190" y="3541711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5" name="矩形 184"/>
          <p:cNvSpPr/>
          <p:nvPr/>
        </p:nvSpPr>
        <p:spPr>
          <a:xfrm>
            <a:off x="3975310" y="5028834"/>
            <a:ext cx="7553087" cy="116223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0978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手动输入 4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06856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1302" y="1714500"/>
            <a:ext cx="5895324" cy="3505200"/>
          </a:xfrm>
          <a:prstGeom prst="rect">
            <a:avLst/>
          </a:prstGeom>
          <a:blipFill rotWithShape="1">
            <a:blip r:embed="rId2"/>
            <a:srcRect/>
            <a:stretch>
              <a:fillRect t="-12181" b="-1687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86627" y="1714500"/>
            <a:ext cx="3943324" cy="3505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12155" y="205740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12155" y="264217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312168" y="320941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312168" y="3423679"/>
            <a:ext cx="3494314" cy="139126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91302" y="5349736"/>
            <a:ext cx="983864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2742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8661631" y="1132708"/>
            <a:ext cx="2033895" cy="203389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970626" y="1181100"/>
            <a:ext cx="5010150" cy="5010150"/>
          </a:xfrm>
          <a:prstGeom prst="ellipse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23476" y="2228850"/>
            <a:ext cx="4057650" cy="3962400"/>
            <a:chOff x="5429250" y="1962150"/>
            <a:chExt cx="4057650" cy="3962400"/>
          </a:xfrm>
        </p:grpSpPr>
        <p:sp>
          <p:nvSpPr>
            <p:cNvPr id="5" name="椭圆 4"/>
            <p:cNvSpPr/>
            <p:nvPr/>
          </p:nvSpPr>
          <p:spPr>
            <a:xfrm>
              <a:off x="5600700" y="1962150"/>
              <a:ext cx="3886200" cy="3886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429250" y="2038350"/>
              <a:ext cx="3886200" cy="388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47001" y="1107326"/>
            <a:ext cx="2266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89</a:t>
            </a:r>
            <a:r>
              <a:rPr lang="en-US" altLang="zh-CN" sz="6600" dirty="0" smtClean="0">
                <a:solidFill>
                  <a:schemeClr val="bg1"/>
                </a:solidFill>
              </a:rPr>
              <a:t>%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44148" y="3686175"/>
            <a:ext cx="2667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744148" y="3914596"/>
            <a:ext cx="2807878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3" name="Freeform 218"/>
          <p:cNvSpPr>
            <a:spLocks/>
          </p:cNvSpPr>
          <p:nvPr/>
        </p:nvSpPr>
        <p:spPr bwMode="auto">
          <a:xfrm>
            <a:off x="3885151" y="2822755"/>
            <a:ext cx="752475" cy="737040"/>
          </a:xfrm>
          <a:custGeom>
            <a:avLst/>
            <a:gdLst/>
            <a:ahLst/>
            <a:cxnLst>
              <a:cxn ang="0">
                <a:pos x="322" y="248"/>
              </a:cxn>
              <a:cxn ang="0">
                <a:pos x="296" y="254"/>
              </a:cxn>
              <a:cxn ang="0">
                <a:pos x="274" y="270"/>
              </a:cxn>
              <a:cxn ang="0">
                <a:pos x="132" y="200"/>
              </a:cxn>
              <a:cxn ang="0">
                <a:pos x="134" y="190"/>
              </a:cxn>
              <a:cxn ang="0">
                <a:pos x="274" y="112"/>
              </a:cxn>
              <a:cxn ang="0">
                <a:pos x="284" y="120"/>
              </a:cxn>
              <a:cxn ang="0">
                <a:pos x="308" y="132"/>
              </a:cxn>
              <a:cxn ang="0">
                <a:pos x="322" y="132"/>
              </a:cxn>
              <a:cxn ang="0">
                <a:pos x="348" y="128"/>
              </a:cxn>
              <a:cxn ang="0">
                <a:pos x="370" y="112"/>
              </a:cxn>
              <a:cxn ang="0">
                <a:pos x="384" y="92"/>
              </a:cxn>
              <a:cxn ang="0">
                <a:pos x="390" y="66"/>
              </a:cxn>
              <a:cxn ang="0">
                <a:pos x="388" y="52"/>
              </a:cxn>
              <a:cxn ang="0">
                <a:pos x="378" y="28"/>
              </a:cxn>
              <a:cxn ang="0">
                <a:pos x="360" y="10"/>
              </a:cxn>
              <a:cxn ang="0">
                <a:pos x="336" y="0"/>
              </a:cxn>
              <a:cxn ang="0">
                <a:pos x="322" y="0"/>
              </a:cxn>
              <a:cxn ang="0">
                <a:pos x="296" y="4"/>
              </a:cxn>
              <a:cxn ang="0">
                <a:pos x="276" y="18"/>
              </a:cxn>
              <a:cxn ang="0">
                <a:pos x="262" y="40"/>
              </a:cxn>
              <a:cxn ang="0">
                <a:pos x="256" y="66"/>
              </a:cxn>
              <a:cxn ang="0">
                <a:pos x="256" y="76"/>
              </a:cxn>
              <a:cxn ang="0">
                <a:pos x="116" y="144"/>
              </a:cxn>
              <a:cxn ang="0">
                <a:pos x="94" y="128"/>
              </a:cxn>
              <a:cxn ang="0">
                <a:pos x="66" y="124"/>
              </a:cxn>
              <a:cxn ang="0">
                <a:pos x="54" y="124"/>
              </a:cxn>
              <a:cxn ang="0">
                <a:pos x="30" y="134"/>
              </a:cxn>
              <a:cxn ang="0">
                <a:pos x="12" y="152"/>
              </a:cxn>
              <a:cxn ang="0">
                <a:pos x="2" y="176"/>
              </a:cxn>
              <a:cxn ang="0">
                <a:pos x="0" y="190"/>
              </a:cxn>
              <a:cxn ang="0">
                <a:pos x="6" y="216"/>
              </a:cxn>
              <a:cxn ang="0">
                <a:pos x="20" y="238"/>
              </a:cxn>
              <a:cxn ang="0">
                <a:pos x="40" y="252"/>
              </a:cxn>
              <a:cxn ang="0">
                <a:pos x="66" y="256"/>
              </a:cxn>
              <a:cxn ang="0">
                <a:pos x="80" y="256"/>
              </a:cxn>
              <a:cxn ang="0">
                <a:pos x="104" y="244"/>
              </a:cxn>
              <a:cxn ang="0">
                <a:pos x="256" y="306"/>
              </a:cxn>
              <a:cxn ang="0">
                <a:pos x="256" y="316"/>
              </a:cxn>
              <a:cxn ang="0">
                <a:pos x="258" y="328"/>
              </a:cxn>
              <a:cxn ang="0">
                <a:pos x="268" y="352"/>
              </a:cxn>
              <a:cxn ang="0">
                <a:pos x="286" y="370"/>
              </a:cxn>
              <a:cxn ang="0">
                <a:pos x="310" y="380"/>
              </a:cxn>
              <a:cxn ang="0">
                <a:pos x="322" y="382"/>
              </a:cxn>
              <a:cxn ang="0">
                <a:pos x="348" y="376"/>
              </a:cxn>
              <a:cxn ang="0">
                <a:pos x="370" y="362"/>
              </a:cxn>
              <a:cxn ang="0">
                <a:pos x="384" y="342"/>
              </a:cxn>
              <a:cxn ang="0">
                <a:pos x="390" y="316"/>
              </a:cxn>
              <a:cxn ang="0">
                <a:pos x="388" y="302"/>
              </a:cxn>
              <a:cxn ang="0">
                <a:pos x="378" y="278"/>
              </a:cxn>
              <a:cxn ang="0">
                <a:pos x="360" y="260"/>
              </a:cxn>
              <a:cxn ang="0">
                <a:pos x="336" y="250"/>
              </a:cxn>
              <a:cxn ang="0">
                <a:pos x="322" y="248"/>
              </a:cxn>
            </a:cxnLst>
            <a:rect l="0" t="0" r="r" b="b"/>
            <a:pathLst>
              <a:path w="390" h="382">
                <a:moveTo>
                  <a:pt x="322" y="248"/>
                </a:moveTo>
                <a:lnTo>
                  <a:pt x="322" y="248"/>
                </a:lnTo>
                <a:lnTo>
                  <a:pt x="308" y="250"/>
                </a:lnTo>
                <a:lnTo>
                  <a:pt x="296" y="254"/>
                </a:lnTo>
                <a:lnTo>
                  <a:pt x="284" y="260"/>
                </a:lnTo>
                <a:lnTo>
                  <a:pt x="274" y="270"/>
                </a:lnTo>
                <a:lnTo>
                  <a:pt x="132" y="200"/>
                </a:lnTo>
                <a:lnTo>
                  <a:pt x="132" y="200"/>
                </a:lnTo>
                <a:lnTo>
                  <a:pt x="134" y="190"/>
                </a:lnTo>
                <a:lnTo>
                  <a:pt x="134" y="190"/>
                </a:lnTo>
                <a:lnTo>
                  <a:pt x="132" y="180"/>
                </a:lnTo>
                <a:lnTo>
                  <a:pt x="274" y="112"/>
                </a:lnTo>
                <a:lnTo>
                  <a:pt x="274" y="112"/>
                </a:lnTo>
                <a:lnTo>
                  <a:pt x="284" y="120"/>
                </a:lnTo>
                <a:lnTo>
                  <a:pt x="296" y="126"/>
                </a:lnTo>
                <a:lnTo>
                  <a:pt x="308" y="132"/>
                </a:lnTo>
                <a:lnTo>
                  <a:pt x="322" y="132"/>
                </a:lnTo>
                <a:lnTo>
                  <a:pt x="322" y="132"/>
                </a:lnTo>
                <a:lnTo>
                  <a:pt x="336" y="132"/>
                </a:lnTo>
                <a:lnTo>
                  <a:pt x="348" y="128"/>
                </a:lnTo>
                <a:lnTo>
                  <a:pt x="360" y="122"/>
                </a:lnTo>
                <a:lnTo>
                  <a:pt x="370" y="112"/>
                </a:lnTo>
                <a:lnTo>
                  <a:pt x="378" y="104"/>
                </a:lnTo>
                <a:lnTo>
                  <a:pt x="384" y="92"/>
                </a:lnTo>
                <a:lnTo>
                  <a:pt x="388" y="80"/>
                </a:lnTo>
                <a:lnTo>
                  <a:pt x="390" y="66"/>
                </a:lnTo>
                <a:lnTo>
                  <a:pt x="390" y="66"/>
                </a:lnTo>
                <a:lnTo>
                  <a:pt x="388" y="52"/>
                </a:lnTo>
                <a:lnTo>
                  <a:pt x="384" y="40"/>
                </a:lnTo>
                <a:lnTo>
                  <a:pt x="378" y="28"/>
                </a:lnTo>
                <a:lnTo>
                  <a:pt x="370" y="18"/>
                </a:lnTo>
                <a:lnTo>
                  <a:pt x="360" y="10"/>
                </a:lnTo>
                <a:lnTo>
                  <a:pt x="348" y="4"/>
                </a:lnTo>
                <a:lnTo>
                  <a:pt x="336" y="0"/>
                </a:lnTo>
                <a:lnTo>
                  <a:pt x="322" y="0"/>
                </a:lnTo>
                <a:lnTo>
                  <a:pt x="322" y="0"/>
                </a:lnTo>
                <a:lnTo>
                  <a:pt x="310" y="0"/>
                </a:lnTo>
                <a:lnTo>
                  <a:pt x="296" y="4"/>
                </a:lnTo>
                <a:lnTo>
                  <a:pt x="286" y="10"/>
                </a:lnTo>
                <a:lnTo>
                  <a:pt x="276" y="18"/>
                </a:lnTo>
                <a:lnTo>
                  <a:pt x="268" y="28"/>
                </a:lnTo>
                <a:lnTo>
                  <a:pt x="262" y="40"/>
                </a:lnTo>
                <a:lnTo>
                  <a:pt x="258" y="52"/>
                </a:lnTo>
                <a:lnTo>
                  <a:pt x="256" y="66"/>
                </a:lnTo>
                <a:lnTo>
                  <a:pt x="256" y="66"/>
                </a:lnTo>
                <a:lnTo>
                  <a:pt x="256" y="76"/>
                </a:lnTo>
                <a:lnTo>
                  <a:pt x="116" y="144"/>
                </a:lnTo>
                <a:lnTo>
                  <a:pt x="116" y="144"/>
                </a:lnTo>
                <a:lnTo>
                  <a:pt x="106" y="136"/>
                </a:lnTo>
                <a:lnTo>
                  <a:pt x="94" y="128"/>
                </a:lnTo>
                <a:lnTo>
                  <a:pt x="80" y="124"/>
                </a:lnTo>
                <a:lnTo>
                  <a:pt x="66" y="124"/>
                </a:lnTo>
                <a:lnTo>
                  <a:pt x="66" y="124"/>
                </a:lnTo>
                <a:lnTo>
                  <a:pt x="54" y="124"/>
                </a:lnTo>
                <a:lnTo>
                  <a:pt x="40" y="128"/>
                </a:lnTo>
                <a:lnTo>
                  <a:pt x="30" y="134"/>
                </a:lnTo>
                <a:lnTo>
                  <a:pt x="20" y="142"/>
                </a:lnTo>
                <a:lnTo>
                  <a:pt x="12" y="152"/>
                </a:lnTo>
                <a:lnTo>
                  <a:pt x="6" y="164"/>
                </a:lnTo>
                <a:lnTo>
                  <a:pt x="2" y="176"/>
                </a:lnTo>
                <a:lnTo>
                  <a:pt x="0" y="190"/>
                </a:lnTo>
                <a:lnTo>
                  <a:pt x="0" y="190"/>
                </a:lnTo>
                <a:lnTo>
                  <a:pt x="2" y="204"/>
                </a:lnTo>
                <a:lnTo>
                  <a:pt x="6" y="216"/>
                </a:lnTo>
                <a:lnTo>
                  <a:pt x="12" y="228"/>
                </a:lnTo>
                <a:lnTo>
                  <a:pt x="20" y="238"/>
                </a:lnTo>
                <a:lnTo>
                  <a:pt x="30" y="246"/>
                </a:lnTo>
                <a:lnTo>
                  <a:pt x="40" y="252"/>
                </a:lnTo>
                <a:lnTo>
                  <a:pt x="54" y="256"/>
                </a:lnTo>
                <a:lnTo>
                  <a:pt x="66" y="256"/>
                </a:lnTo>
                <a:lnTo>
                  <a:pt x="66" y="256"/>
                </a:lnTo>
                <a:lnTo>
                  <a:pt x="80" y="256"/>
                </a:lnTo>
                <a:lnTo>
                  <a:pt x="94" y="252"/>
                </a:lnTo>
                <a:lnTo>
                  <a:pt x="104" y="244"/>
                </a:lnTo>
                <a:lnTo>
                  <a:pt x="114" y="236"/>
                </a:lnTo>
                <a:lnTo>
                  <a:pt x="256" y="306"/>
                </a:lnTo>
                <a:lnTo>
                  <a:pt x="256" y="306"/>
                </a:lnTo>
                <a:lnTo>
                  <a:pt x="256" y="316"/>
                </a:lnTo>
                <a:lnTo>
                  <a:pt x="256" y="316"/>
                </a:lnTo>
                <a:lnTo>
                  <a:pt x="258" y="328"/>
                </a:lnTo>
                <a:lnTo>
                  <a:pt x="262" y="342"/>
                </a:lnTo>
                <a:lnTo>
                  <a:pt x="268" y="352"/>
                </a:lnTo>
                <a:lnTo>
                  <a:pt x="276" y="362"/>
                </a:lnTo>
                <a:lnTo>
                  <a:pt x="286" y="370"/>
                </a:lnTo>
                <a:lnTo>
                  <a:pt x="296" y="376"/>
                </a:lnTo>
                <a:lnTo>
                  <a:pt x="310" y="380"/>
                </a:lnTo>
                <a:lnTo>
                  <a:pt x="322" y="382"/>
                </a:lnTo>
                <a:lnTo>
                  <a:pt x="322" y="382"/>
                </a:lnTo>
                <a:lnTo>
                  <a:pt x="336" y="380"/>
                </a:lnTo>
                <a:lnTo>
                  <a:pt x="348" y="376"/>
                </a:lnTo>
                <a:lnTo>
                  <a:pt x="360" y="370"/>
                </a:lnTo>
                <a:lnTo>
                  <a:pt x="370" y="362"/>
                </a:lnTo>
                <a:lnTo>
                  <a:pt x="378" y="352"/>
                </a:lnTo>
                <a:lnTo>
                  <a:pt x="384" y="342"/>
                </a:lnTo>
                <a:lnTo>
                  <a:pt x="388" y="328"/>
                </a:lnTo>
                <a:lnTo>
                  <a:pt x="390" y="316"/>
                </a:lnTo>
                <a:lnTo>
                  <a:pt x="390" y="316"/>
                </a:lnTo>
                <a:lnTo>
                  <a:pt x="388" y="302"/>
                </a:lnTo>
                <a:lnTo>
                  <a:pt x="384" y="290"/>
                </a:lnTo>
                <a:lnTo>
                  <a:pt x="378" y="278"/>
                </a:lnTo>
                <a:lnTo>
                  <a:pt x="370" y="268"/>
                </a:lnTo>
                <a:lnTo>
                  <a:pt x="360" y="260"/>
                </a:lnTo>
                <a:lnTo>
                  <a:pt x="348" y="254"/>
                </a:lnTo>
                <a:lnTo>
                  <a:pt x="336" y="250"/>
                </a:lnTo>
                <a:lnTo>
                  <a:pt x="322" y="248"/>
                </a:lnTo>
                <a:lnTo>
                  <a:pt x="322" y="2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28401" y="2333357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64</a:t>
            </a:r>
            <a:r>
              <a:rPr lang="en-US" altLang="zh-CN" sz="4400" dirty="0" smtClean="0"/>
              <a:t>%</a:t>
            </a:r>
            <a:endParaRPr lang="zh-CN" altLang="en-US" sz="4400" dirty="0"/>
          </a:p>
        </p:txBody>
      </p:sp>
      <p:grpSp>
        <p:nvGrpSpPr>
          <p:cNvPr id="15" name="组 3"/>
          <p:cNvGrpSpPr/>
          <p:nvPr/>
        </p:nvGrpSpPr>
        <p:grpSpPr>
          <a:xfrm>
            <a:off x="7287573" y="3429000"/>
            <a:ext cx="704850" cy="666750"/>
            <a:chOff x="4321175" y="111125"/>
            <a:chExt cx="704850" cy="666750"/>
          </a:xfrm>
        </p:grpSpPr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6338248" y="4229100"/>
            <a:ext cx="2667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432909" y="4283469"/>
            <a:ext cx="2807878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07117" y="256408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25" name="矩形 24"/>
          <p:cNvSpPr/>
          <p:nvPr/>
        </p:nvSpPr>
        <p:spPr>
          <a:xfrm>
            <a:off x="407118" y="984478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95461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809750" y="1695450"/>
            <a:ext cx="3810000" cy="3409950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2800350" y="1409700"/>
            <a:ext cx="3810000" cy="3409950"/>
          </a:xfrm>
          <a:prstGeom prst="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438650" y="499872"/>
            <a:ext cx="5734050" cy="5131975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591050" y="633222"/>
            <a:ext cx="5734050" cy="5131975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00350" y="2237101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2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6900" y="2526548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6900" y="3111323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76913" y="3678567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76913" y="3892827"/>
            <a:ext cx="3494314" cy="150930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40334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0" y="0"/>
            <a:ext cx="8305800" cy="6858000"/>
            <a:chOff x="0" y="0"/>
            <a:chExt cx="83058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48387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143250" y="1695450"/>
              <a:ext cx="6858000" cy="34671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6414" y="1845163"/>
            <a:ext cx="5218294" cy="4174637"/>
            <a:chOff x="1709736" y="995364"/>
            <a:chExt cx="6119806" cy="4895853"/>
          </a:xfrm>
          <a:solidFill>
            <a:schemeClr val="bg1">
              <a:lumMod val="7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33607" y="625237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38" name="矩形 37"/>
          <p:cNvSpPr/>
          <p:nvPr/>
        </p:nvSpPr>
        <p:spPr>
          <a:xfrm>
            <a:off x="533608" y="1353307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40" name="Freeform 19"/>
          <p:cNvSpPr>
            <a:spLocks/>
          </p:cNvSpPr>
          <p:nvPr/>
        </p:nvSpPr>
        <p:spPr bwMode="gray">
          <a:xfrm>
            <a:off x="5983883" y="894667"/>
            <a:ext cx="1157401" cy="812281"/>
          </a:xfrm>
          <a:custGeom>
            <a:avLst/>
            <a:gdLst/>
            <a:ahLst/>
            <a:cxnLst>
              <a:cxn ang="0">
                <a:pos x="496" y="96"/>
              </a:cxn>
              <a:cxn ang="0">
                <a:pos x="424" y="40"/>
              </a:cxn>
              <a:cxn ang="0">
                <a:pos x="408" y="56"/>
              </a:cxn>
              <a:cxn ang="0">
                <a:pos x="376" y="40"/>
              </a:cxn>
              <a:cxn ang="0">
                <a:pos x="312" y="56"/>
              </a:cxn>
              <a:cxn ang="0">
                <a:pos x="312" y="0"/>
              </a:cxn>
              <a:cxn ang="0">
                <a:pos x="280" y="0"/>
              </a:cxn>
              <a:cxn ang="0">
                <a:pos x="216" y="8"/>
              </a:cxn>
              <a:cxn ang="0">
                <a:pos x="208" y="40"/>
              </a:cxn>
              <a:cxn ang="0">
                <a:pos x="168" y="24"/>
              </a:cxn>
              <a:cxn ang="0">
                <a:pos x="144" y="48"/>
              </a:cxn>
              <a:cxn ang="0">
                <a:pos x="152" y="88"/>
              </a:cxn>
              <a:cxn ang="0">
                <a:pos x="144" y="112"/>
              </a:cxn>
              <a:cxn ang="0">
                <a:pos x="112" y="168"/>
              </a:cxn>
              <a:cxn ang="0">
                <a:pos x="72" y="224"/>
              </a:cxn>
              <a:cxn ang="0">
                <a:pos x="32" y="272"/>
              </a:cxn>
              <a:cxn ang="0">
                <a:pos x="0" y="296"/>
              </a:cxn>
              <a:cxn ang="0">
                <a:pos x="8" y="312"/>
              </a:cxn>
              <a:cxn ang="0">
                <a:pos x="16" y="360"/>
              </a:cxn>
              <a:cxn ang="0">
                <a:pos x="56" y="384"/>
              </a:cxn>
              <a:cxn ang="0">
                <a:pos x="40" y="344"/>
              </a:cxn>
              <a:cxn ang="0">
                <a:pos x="80" y="304"/>
              </a:cxn>
              <a:cxn ang="0">
                <a:pos x="152" y="280"/>
              </a:cxn>
              <a:cxn ang="0">
                <a:pos x="192" y="296"/>
              </a:cxn>
              <a:cxn ang="0">
                <a:pos x="240" y="248"/>
              </a:cxn>
              <a:cxn ang="0">
                <a:pos x="264" y="240"/>
              </a:cxn>
              <a:cxn ang="0">
                <a:pos x="264" y="216"/>
              </a:cxn>
              <a:cxn ang="0">
                <a:pos x="280" y="208"/>
              </a:cxn>
              <a:cxn ang="0">
                <a:pos x="336" y="232"/>
              </a:cxn>
              <a:cxn ang="0">
                <a:pos x="336" y="200"/>
              </a:cxn>
              <a:cxn ang="0">
                <a:pos x="376" y="192"/>
              </a:cxn>
              <a:cxn ang="0">
                <a:pos x="392" y="200"/>
              </a:cxn>
              <a:cxn ang="0">
                <a:pos x="400" y="184"/>
              </a:cxn>
              <a:cxn ang="0">
                <a:pos x="448" y="176"/>
              </a:cxn>
              <a:cxn ang="0">
                <a:pos x="480" y="136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chemeClr val="bg1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16553" y="1522282"/>
            <a:ext cx="253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GUANGDONG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266111" y="1208235"/>
            <a:ext cx="126647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657408" y="932134"/>
            <a:ext cx="2577965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57408" y="395763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67%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136360" y="3350674"/>
            <a:ext cx="253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福建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FUJIAN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8024173" y="3036627"/>
            <a:ext cx="126647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9362438" y="2760526"/>
            <a:ext cx="2577965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62438" y="2224155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53%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55" name="Freeform 18"/>
          <p:cNvSpPr>
            <a:spLocks/>
          </p:cNvSpPr>
          <p:nvPr/>
        </p:nvSpPr>
        <p:spPr bwMode="gray">
          <a:xfrm>
            <a:off x="7261026" y="2556941"/>
            <a:ext cx="606108" cy="755787"/>
          </a:xfrm>
          <a:custGeom>
            <a:avLst/>
            <a:gdLst/>
            <a:ahLst/>
            <a:cxnLst>
              <a:cxn ang="0">
                <a:pos x="272" y="56"/>
              </a:cxn>
              <a:cxn ang="0">
                <a:pos x="272" y="48"/>
              </a:cxn>
              <a:cxn ang="0">
                <a:pos x="256" y="48"/>
              </a:cxn>
              <a:cxn ang="0">
                <a:pos x="256" y="56"/>
              </a:cxn>
              <a:cxn ang="0">
                <a:pos x="240" y="56"/>
              </a:cxn>
              <a:cxn ang="0">
                <a:pos x="232" y="56"/>
              </a:cxn>
              <a:cxn ang="0">
                <a:pos x="232" y="32"/>
              </a:cxn>
              <a:cxn ang="0">
                <a:pos x="224" y="32"/>
              </a:cxn>
              <a:cxn ang="0">
                <a:pos x="208" y="56"/>
              </a:cxn>
              <a:cxn ang="0">
                <a:pos x="184" y="56"/>
              </a:cxn>
              <a:cxn ang="0">
                <a:pos x="176" y="32"/>
              </a:cxn>
              <a:cxn ang="0">
                <a:pos x="168" y="16"/>
              </a:cxn>
              <a:cxn ang="0">
                <a:pos x="160" y="0"/>
              </a:cxn>
              <a:cxn ang="0">
                <a:pos x="144" y="0"/>
              </a:cxn>
              <a:cxn ang="0">
                <a:pos x="144" y="8"/>
              </a:cxn>
              <a:cxn ang="0">
                <a:pos x="112" y="16"/>
              </a:cxn>
              <a:cxn ang="0">
                <a:pos x="112" y="32"/>
              </a:cxn>
              <a:cxn ang="0">
                <a:pos x="80" y="32"/>
              </a:cxn>
              <a:cxn ang="0">
                <a:pos x="64" y="48"/>
              </a:cxn>
              <a:cxn ang="0">
                <a:pos x="64" y="72"/>
              </a:cxn>
              <a:cxn ang="0">
                <a:pos x="72" y="88"/>
              </a:cxn>
              <a:cxn ang="0">
                <a:pos x="48" y="112"/>
              </a:cxn>
              <a:cxn ang="0">
                <a:pos x="40" y="112"/>
              </a:cxn>
              <a:cxn ang="0">
                <a:pos x="32" y="144"/>
              </a:cxn>
              <a:cxn ang="0">
                <a:pos x="32" y="160"/>
              </a:cxn>
              <a:cxn ang="0">
                <a:pos x="32" y="176"/>
              </a:cxn>
              <a:cxn ang="0">
                <a:pos x="16" y="200"/>
              </a:cxn>
              <a:cxn ang="0">
                <a:pos x="8" y="216"/>
              </a:cxn>
              <a:cxn ang="0">
                <a:pos x="0" y="256"/>
              </a:cxn>
              <a:cxn ang="0">
                <a:pos x="8" y="272"/>
              </a:cxn>
              <a:cxn ang="0">
                <a:pos x="56" y="272"/>
              </a:cxn>
              <a:cxn ang="0">
                <a:pos x="80" y="328"/>
              </a:cxn>
              <a:cxn ang="0">
                <a:pos x="88" y="368"/>
              </a:cxn>
              <a:cxn ang="0">
                <a:pos x="112" y="328"/>
              </a:cxn>
              <a:cxn ang="0">
                <a:pos x="120" y="336"/>
              </a:cxn>
              <a:cxn ang="0">
                <a:pos x="152" y="304"/>
              </a:cxn>
              <a:cxn ang="0">
                <a:pos x="152" y="280"/>
              </a:cxn>
              <a:cxn ang="0">
                <a:pos x="184" y="272"/>
              </a:cxn>
              <a:cxn ang="0">
                <a:pos x="200" y="232"/>
              </a:cxn>
              <a:cxn ang="0">
                <a:pos x="216" y="224"/>
              </a:cxn>
              <a:cxn ang="0">
                <a:pos x="216" y="200"/>
              </a:cxn>
              <a:cxn ang="0">
                <a:pos x="240" y="200"/>
              </a:cxn>
              <a:cxn ang="0">
                <a:pos x="248" y="160"/>
              </a:cxn>
              <a:cxn ang="0">
                <a:pos x="240" y="128"/>
              </a:cxn>
              <a:cxn ang="0">
                <a:pos x="248" y="120"/>
              </a:cxn>
              <a:cxn ang="0">
                <a:pos x="232" y="104"/>
              </a:cxn>
              <a:cxn ang="0">
                <a:pos x="248" y="96"/>
              </a:cxn>
              <a:cxn ang="0">
                <a:pos x="256" y="104"/>
              </a:cxn>
              <a:cxn ang="0">
                <a:pos x="272" y="80"/>
              </a:cxn>
              <a:cxn ang="0">
                <a:pos x="272" y="56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chemeClr val="bg1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067521" y="5193723"/>
            <a:ext cx="2532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黑龙江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HEILONGJIANG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8909134" y="4881385"/>
            <a:ext cx="114926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10141199" y="4603575"/>
            <a:ext cx="183711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141199" y="4067204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48%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61" name="Freeform 7"/>
          <p:cNvSpPr>
            <a:spLocks/>
          </p:cNvSpPr>
          <p:nvPr/>
        </p:nvSpPr>
        <p:spPr bwMode="invGray">
          <a:xfrm>
            <a:off x="7810266" y="4243533"/>
            <a:ext cx="939227" cy="857073"/>
          </a:xfrm>
          <a:custGeom>
            <a:avLst/>
            <a:gdLst/>
            <a:ahLst/>
            <a:cxnLst>
              <a:cxn ang="0">
                <a:pos x="16" y="64"/>
              </a:cxn>
              <a:cxn ang="0">
                <a:pos x="32" y="104"/>
              </a:cxn>
              <a:cxn ang="0">
                <a:pos x="72" y="104"/>
              </a:cxn>
              <a:cxn ang="0">
                <a:pos x="104" y="176"/>
              </a:cxn>
              <a:cxn ang="0">
                <a:pos x="160" y="160"/>
              </a:cxn>
              <a:cxn ang="0">
                <a:pos x="232" y="168"/>
              </a:cxn>
              <a:cxn ang="0">
                <a:pos x="216" y="312"/>
              </a:cxn>
              <a:cxn ang="0">
                <a:pos x="192" y="392"/>
              </a:cxn>
              <a:cxn ang="0">
                <a:pos x="104" y="464"/>
              </a:cxn>
              <a:cxn ang="0">
                <a:pos x="152" y="488"/>
              </a:cxn>
              <a:cxn ang="0">
                <a:pos x="136" y="520"/>
              </a:cxn>
              <a:cxn ang="0">
                <a:pos x="176" y="544"/>
              </a:cxn>
              <a:cxn ang="0">
                <a:pos x="192" y="576"/>
              </a:cxn>
              <a:cxn ang="0">
                <a:pos x="288" y="584"/>
              </a:cxn>
              <a:cxn ang="0">
                <a:pos x="320" y="592"/>
              </a:cxn>
              <a:cxn ang="0">
                <a:pos x="384" y="640"/>
              </a:cxn>
              <a:cxn ang="0">
                <a:pos x="424" y="664"/>
              </a:cxn>
              <a:cxn ang="0">
                <a:pos x="432" y="624"/>
              </a:cxn>
              <a:cxn ang="0">
                <a:pos x="480" y="696"/>
              </a:cxn>
              <a:cxn ang="0">
                <a:pos x="496" y="680"/>
              </a:cxn>
              <a:cxn ang="0">
                <a:pos x="552" y="680"/>
              </a:cxn>
              <a:cxn ang="0">
                <a:pos x="592" y="632"/>
              </a:cxn>
              <a:cxn ang="0">
                <a:pos x="600" y="528"/>
              </a:cxn>
              <a:cxn ang="0">
                <a:pos x="664" y="536"/>
              </a:cxn>
              <a:cxn ang="0">
                <a:pos x="680" y="344"/>
              </a:cxn>
              <a:cxn ang="0">
                <a:pos x="696" y="296"/>
              </a:cxn>
              <a:cxn ang="0">
                <a:pos x="704" y="256"/>
              </a:cxn>
              <a:cxn ang="0">
                <a:pos x="608" y="320"/>
              </a:cxn>
              <a:cxn ang="0">
                <a:pos x="560" y="360"/>
              </a:cxn>
              <a:cxn ang="0">
                <a:pos x="488" y="304"/>
              </a:cxn>
              <a:cxn ang="0">
                <a:pos x="440" y="280"/>
              </a:cxn>
              <a:cxn ang="0">
                <a:pos x="376" y="256"/>
              </a:cxn>
              <a:cxn ang="0">
                <a:pos x="360" y="240"/>
              </a:cxn>
              <a:cxn ang="0">
                <a:pos x="336" y="248"/>
              </a:cxn>
              <a:cxn ang="0">
                <a:pos x="264" y="128"/>
              </a:cxn>
              <a:cxn ang="0">
                <a:pos x="248" y="88"/>
              </a:cxn>
              <a:cxn ang="0">
                <a:pos x="144" y="24"/>
              </a:cxn>
              <a:cxn ang="0">
                <a:pos x="16" y="16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chemeClr val="bg1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840520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546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2551</Words>
  <Application>Microsoft Office PowerPoint</Application>
  <PresentationFormat>自定义</PresentationFormat>
  <Paragraphs>111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zzf</cp:lastModifiedBy>
  <cp:revision>44</cp:revision>
  <dcterms:created xsi:type="dcterms:W3CDTF">2015-07-30T03:49:32Z</dcterms:created>
  <dcterms:modified xsi:type="dcterms:W3CDTF">2016-03-24T03:29:01Z</dcterms:modified>
</cp:coreProperties>
</file>