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23" r:id="rId2"/>
    <p:sldId id="315" r:id="rId3"/>
    <p:sldId id="324" r:id="rId4"/>
    <p:sldId id="325" r:id="rId5"/>
    <p:sldId id="296" r:id="rId6"/>
    <p:sldId id="294" r:id="rId7"/>
    <p:sldId id="295" r:id="rId8"/>
    <p:sldId id="291" r:id="rId9"/>
    <p:sldId id="290" r:id="rId10"/>
    <p:sldId id="265" r:id="rId11"/>
    <p:sldId id="327" r:id="rId12"/>
    <p:sldId id="298" r:id="rId13"/>
    <p:sldId id="297" r:id="rId14"/>
    <p:sldId id="299" r:id="rId15"/>
    <p:sldId id="262" r:id="rId16"/>
    <p:sldId id="300" r:id="rId17"/>
    <p:sldId id="302" r:id="rId18"/>
    <p:sldId id="267" r:id="rId19"/>
    <p:sldId id="328" r:id="rId20"/>
    <p:sldId id="266" r:id="rId21"/>
    <p:sldId id="301" r:id="rId22"/>
    <p:sldId id="271" r:id="rId23"/>
    <p:sldId id="285" r:id="rId24"/>
    <p:sldId id="329" r:id="rId25"/>
    <p:sldId id="286" r:id="rId26"/>
    <p:sldId id="303" r:id="rId27"/>
    <p:sldId id="273" r:id="rId28"/>
    <p:sldId id="304" r:id="rId29"/>
    <p:sldId id="272" r:id="rId30"/>
    <p:sldId id="330" r:id="rId31"/>
    <p:sldId id="306" r:id="rId32"/>
    <p:sldId id="311" r:id="rId33"/>
    <p:sldId id="307" r:id="rId34"/>
    <p:sldId id="308" r:id="rId35"/>
    <p:sldId id="331" r:id="rId36"/>
    <p:sldId id="332"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guide id="3" pos="5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B0"/>
    <a:srgbClr val="03A9F3"/>
    <a:srgbClr val="EA0000"/>
    <a:srgbClr val="7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2" d="100"/>
          <a:sy n="132" d="100"/>
        </p:scale>
        <p:origin x="-978" y="-78"/>
      </p:cViewPr>
      <p:guideLst>
        <p:guide orient="horz" pos="1620"/>
        <p:guide pos="2880"/>
        <p:guide pos="54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chemeClr val="tx1">
                  <a:lumMod val="50000"/>
                  <a:lumOff val="50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t>2016/8/10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t>‹#›</a:t>
            </a:fld>
            <a:endParaRPr lang="zh-CN" altLang="en-US"/>
          </a:p>
        </p:txBody>
      </p:sp>
    </p:spTree>
    <p:extLst>
      <p:ext uri="{BB962C8B-B14F-4D97-AF65-F5344CB8AC3E}">
        <p14:creationId xmlns:p14="http://schemas.microsoft.com/office/powerpoint/2010/main"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47894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10</a:t>
            </a:fld>
            <a:endParaRPr lang="zh-CN" altLang="en-US"/>
          </a:p>
        </p:txBody>
      </p:sp>
    </p:spTree>
    <p:extLst>
      <p:ext uri="{BB962C8B-B14F-4D97-AF65-F5344CB8AC3E}">
        <p14:creationId xmlns:p14="http://schemas.microsoft.com/office/powerpoint/2010/main" val="3533403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11</a:t>
            </a:fld>
            <a:endParaRPr lang="zh-CN" altLang="en-US"/>
          </a:p>
        </p:txBody>
      </p:sp>
    </p:spTree>
    <p:extLst>
      <p:ext uri="{BB962C8B-B14F-4D97-AF65-F5344CB8AC3E}">
        <p14:creationId xmlns:p14="http://schemas.microsoft.com/office/powerpoint/2010/main" val="266342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12</a:t>
            </a:fld>
            <a:endParaRPr lang="zh-CN" altLang="en-US"/>
          </a:p>
        </p:txBody>
      </p:sp>
    </p:spTree>
    <p:extLst>
      <p:ext uri="{BB962C8B-B14F-4D97-AF65-F5344CB8AC3E}">
        <p14:creationId xmlns:p14="http://schemas.microsoft.com/office/powerpoint/2010/main" val="4057944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13</a:t>
            </a:fld>
            <a:endParaRPr lang="zh-CN" altLang="en-US"/>
          </a:p>
        </p:txBody>
      </p:sp>
    </p:spTree>
    <p:extLst>
      <p:ext uri="{BB962C8B-B14F-4D97-AF65-F5344CB8AC3E}">
        <p14:creationId xmlns:p14="http://schemas.microsoft.com/office/powerpoint/2010/main" val="2206131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14</a:t>
            </a:fld>
            <a:endParaRPr lang="zh-CN" altLang="en-US"/>
          </a:p>
        </p:txBody>
      </p:sp>
    </p:spTree>
    <p:extLst>
      <p:ext uri="{BB962C8B-B14F-4D97-AF65-F5344CB8AC3E}">
        <p14:creationId xmlns:p14="http://schemas.microsoft.com/office/powerpoint/2010/main" val="3041616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15</a:t>
            </a:fld>
            <a:endParaRPr lang="zh-CN" altLang="en-US"/>
          </a:p>
        </p:txBody>
      </p:sp>
    </p:spTree>
    <p:extLst>
      <p:ext uri="{BB962C8B-B14F-4D97-AF65-F5344CB8AC3E}">
        <p14:creationId xmlns:p14="http://schemas.microsoft.com/office/powerpoint/2010/main" val="213776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16</a:t>
            </a:fld>
            <a:endParaRPr lang="zh-CN" altLang="en-US"/>
          </a:p>
        </p:txBody>
      </p:sp>
    </p:spTree>
    <p:extLst>
      <p:ext uri="{BB962C8B-B14F-4D97-AF65-F5344CB8AC3E}">
        <p14:creationId xmlns:p14="http://schemas.microsoft.com/office/powerpoint/2010/main" val="173568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17</a:t>
            </a:fld>
            <a:endParaRPr lang="zh-CN" altLang="en-US"/>
          </a:p>
        </p:txBody>
      </p:sp>
    </p:spTree>
    <p:extLst>
      <p:ext uri="{BB962C8B-B14F-4D97-AF65-F5344CB8AC3E}">
        <p14:creationId xmlns:p14="http://schemas.microsoft.com/office/powerpoint/2010/main" val="3308178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2187508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03210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852353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2259535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3979895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1648871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23</a:t>
            </a:fld>
            <a:endParaRPr lang="zh-CN" altLang="en-US"/>
          </a:p>
        </p:txBody>
      </p:sp>
    </p:spTree>
    <p:extLst>
      <p:ext uri="{BB962C8B-B14F-4D97-AF65-F5344CB8AC3E}">
        <p14:creationId xmlns:p14="http://schemas.microsoft.com/office/powerpoint/2010/main" val="549398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2206570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1552783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26</a:t>
            </a:fld>
            <a:endParaRPr lang="zh-CN" altLang="en-US"/>
          </a:p>
        </p:txBody>
      </p:sp>
    </p:spTree>
    <p:extLst>
      <p:ext uri="{BB962C8B-B14F-4D97-AF65-F5344CB8AC3E}">
        <p14:creationId xmlns:p14="http://schemas.microsoft.com/office/powerpoint/2010/main" val="3760725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27</a:t>
            </a:fld>
            <a:endParaRPr lang="zh-CN" altLang="en-US"/>
          </a:p>
        </p:txBody>
      </p:sp>
    </p:spTree>
    <p:extLst>
      <p:ext uri="{BB962C8B-B14F-4D97-AF65-F5344CB8AC3E}">
        <p14:creationId xmlns:p14="http://schemas.microsoft.com/office/powerpoint/2010/main" val="2286330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28</a:t>
            </a:fld>
            <a:endParaRPr lang="zh-CN" altLang="en-US"/>
          </a:p>
        </p:txBody>
      </p:sp>
    </p:spTree>
    <p:extLst>
      <p:ext uri="{BB962C8B-B14F-4D97-AF65-F5344CB8AC3E}">
        <p14:creationId xmlns:p14="http://schemas.microsoft.com/office/powerpoint/2010/main" val="1694138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29</a:t>
            </a:fld>
            <a:endParaRPr lang="zh-CN" altLang="en-US"/>
          </a:p>
        </p:txBody>
      </p:sp>
    </p:spTree>
    <p:extLst>
      <p:ext uri="{BB962C8B-B14F-4D97-AF65-F5344CB8AC3E}">
        <p14:creationId xmlns:p14="http://schemas.microsoft.com/office/powerpoint/2010/main" val="295149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a:t>
            </a:fld>
            <a:endParaRPr lang="zh-CN" altLang="en-US"/>
          </a:p>
        </p:txBody>
      </p:sp>
    </p:spTree>
    <p:extLst>
      <p:ext uri="{BB962C8B-B14F-4D97-AF65-F5344CB8AC3E}">
        <p14:creationId xmlns:p14="http://schemas.microsoft.com/office/powerpoint/2010/main" val="3638658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2315153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1511733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33</a:t>
            </a:fld>
            <a:endParaRPr lang="zh-CN" altLang="en-US"/>
          </a:p>
        </p:txBody>
      </p:sp>
    </p:spTree>
    <p:extLst>
      <p:ext uri="{BB962C8B-B14F-4D97-AF65-F5344CB8AC3E}">
        <p14:creationId xmlns:p14="http://schemas.microsoft.com/office/powerpoint/2010/main" val="258635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34</a:t>
            </a:fld>
            <a:endParaRPr lang="zh-CN" altLang="en-US"/>
          </a:p>
        </p:txBody>
      </p:sp>
    </p:spTree>
    <p:extLst>
      <p:ext uri="{BB962C8B-B14F-4D97-AF65-F5344CB8AC3E}">
        <p14:creationId xmlns:p14="http://schemas.microsoft.com/office/powerpoint/2010/main" val="3049900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326547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176100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a:t>
            </a:fld>
            <a:endParaRPr lang="zh-CN" altLang="en-US"/>
          </a:p>
        </p:txBody>
      </p:sp>
    </p:spTree>
    <p:extLst>
      <p:ext uri="{BB962C8B-B14F-4D97-AF65-F5344CB8AC3E}">
        <p14:creationId xmlns:p14="http://schemas.microsoft.com/office/powerpoint/2010/main" val="1986883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6</a:t>
            </a:fld>
            <a:endParaRPr lang="zh-CN" altLang="en-US"/>
          </a:p>
        </p:txBody>
      </p:sp>
    </p:spTree>
    <p:extLst>
      <p:ext uri="{BB962C8B-B14F-4D97-AF65-F5344CB8AC3E}">
        <p14:creationId xmlns:p14="http://schemas.microsoft.com/office/powerpoint/2010/main" val="1538432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7</a:t>
            </a:fld>
            <a:endParaRPr lang="zh-CN" altLang="en-US"/>
          </a:p>
        </p:txBody>
      </p:sp>
    </p:spTree>
    <p:extLst>
      <p:ext uri="{BB962C8B-B14F-4D97-AF65-F5344CB8AC3E}">
        <p14:creationId xmlns:p14="http://schemas.microsoft.com/office/powerpoint/2010/main" val="2974082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8</a:t>
            </a:fld>
            <a:endParaRPr lang="zh-CN" altLang="en-US"/>
          </a:p>
        </p:txBody>
      </p:sp>
    </p:spTree>
    <p:extLst>
      <p:ext uri="{BB962C8B-B14F-4D97-AF65-F5344CB8AC3E}">
        <p14:creationId xmlns:p14="http://schemas.microsoft.com/office/powerpoint/2010/main" val="762349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9</a:t>
            </a:fld>
            <a:endParaRPr lang="zh-CN" altLang="en-US"/>
          </a:p>
        </p:txBody>
      </p:sp>
    </p:spTree>
    <p:extLst>
      <p:ext uri="{BB962C8B-B14F-4D97-AF65-F5344CB8AC3E}">
        <p14:creationId xmlns:p14="http://schemas.microsoft.com/office/powerpoint/2010/main" val="19824819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78145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90790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23108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smtClean="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4794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56227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391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4146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83120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4573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27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48634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74655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t>2016/8/10 Wednesday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5.xml"/><Relationship Id="rId7" Type="http://schemas.openxmlformats.org/officeDocument/2006/relationships/chart" Target="../charts/chart4.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10" Type="http://schemas.openxmlformats.org/officeDocument/2006/relationships/image" Target="../media/image10.jpeg"/><Relationship Id="rId4" Type="http://schemas.openxmlformats.org/officeDocument/2006/relationships/chart" Target="../charts/chart1.xml"/><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0.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13.jpg"/><Relationship Id="rId9" Type="http://schemas.openxmlformats.org/officeDocument/2006/relationships/image" Target="../media/image9.jpe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jp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10.jpeg"/><Relationship Id="rId4" Type="http://schemas.openxmlformats.org/officeDocument/2006/relationships/image" Target="../media/image18.png"/><Relationship Id="rId9"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2.jpeg"/><Relationship Id="rId7" Type="http://schemas.microsoft.com/office/2007/relationships/hdphoto" Target="../media/hdphoto3.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10.jpeg"/><Relationship Id="rId5" Type="http://schemas.openxmlformats.org/officeDocument/2006/relationships/image" Target="../media/image23.jpeg"/><Relationship Id="rId10" Type="http://schemas.openxmlformats.org/officeDocument/2006/relationships/image" Target="../media/image9.jpeg"/><Relationship Id="rId4" Type="http://schemas.microsoft.com/office/2007/relationships/hdphoto" Target="../media/hdphoto2.wdp"/><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3461200" y="3651250"/>
            <a:ext cx="5692325" cy="852488"/>
          </a:xfrm>
          <a:prstGeom prst="rect">
            <a:avLst/>
          </a:pr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a:spLocks noChangeArrowheads="1"/>
          </p:cNvSpPr>
          <p:nvPr/>
        </p:nvSpPr>
        <p:spPr bwMode="auto">
          <a:xfrm>
            <a:off x="3638998" y="3154066"/>
            <a:ext cx="316464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单击此处</a:t>
            </a:r>
            <a:r>
              <a:rPr lang="zh-CN" altLang="en-US" sz="2100" b="1" dirty="0" smtClean="0">
                <a:solidFill>
                  <a:srgbClr val="ED7D31"/>
                </a:solidFill>
                <a:latin typeface="Arial" panose="020B0604020202020204" pitchFamily="34" charset="0"/>
                <a:ea typeface="微软雅黑" panose="020B0503020204020204" pitchFamily="34" charset="-122"/>
                <a:sym typeface="Arial" panose="020B0604020202020204" pitchFamily="34" charset="0"/>
              </a:rPr>
              <a:t>添加副标题</a:t>
            </a: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内容</a:t>
            </a:r>
          </a:p>
        </p:txBody>
      </p:sp>
      <p:sp>
        <p:nvSpPr>
          <p:cNvPr id="17" name="TextBox 11"/>
          <p:cNvSpPr>
            <a:spLocks noChangeArrowheads="1"/>
          </p:cNvSpPr>
          <p:nvPr/>
        </p:nvSpPr>
        <p:spPr bwMode="auto">
          <a:xfrm>
            <a:off x="3646716" y="3690938"/>
            <a:ext cx="50321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工作总结汇报</a:t>
            </a:r>
            <a:r>
              <a:rPr lang="en-US" altLang="zh-CN"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PPT</a:t>
            </a:r>
            <a:r>
              <a:rPr lang="zh-CN" altLang="en-US" sz="38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模板</a:t>
            </a:r>
          </a:p>
        </p:txBody>
      </p:sp>
    </p:spTree>
    <p:extLst>
      <p:ext uri="{BB962C8B-B14F-4D97-AF65-F5344CB8AC3E}">
        <p14:creationId xmlns:p14="http://schemas.microsoft.com/office/powerpoint/2010/main" val="36044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4999" y="3019059"/>
            <a:ext cx="7719401" cy="0"/>
            <a:chOff x="814999" y="3019059"/>
            <a:chExt cx="7719401" cy="0"/>
          </a:xfrm>
        </p:grpSpPr>
        <p:cxnSp>
          <p:nvCxnSpPr>
            <p:cNvPr id="3" name="直接连接符 2"/>
            <p:cNvCxnSpPr/>
            <p:nvPr/>
          </p:nvCxnSpPr>
          <p:spPr>
            <a:xfrm>
              <a:off x="814999" y="3019059"/>
              <a:ext cx="3062193"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84843" y="3019059"/>
              <a:ext cx="4749557"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grpSp>
      <p:sp>
        <p:nvSpPr>
          <p:cNvPr id="72" name="椭圆 34"/>
          <p:cNvSpPr/>
          <p:nvPr/>
        </p:nvSpPr>
        <p:spPr>
          <a:xfrm>
            <a:off x="689744" y="257876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hidden="1"/>
          <p:cNvSpPr txBox="1"/>
          <p:nvPr/>
        </p:nvSpPr>
        <p:spPr>
          <a:xfrm>
            <a:off x="786349" y="950663"/>
            <a:ext cx="7571303" cy="646331"/>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发现问题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是解决问题的先决条件，但仅仅满足有提出问题是不够的，提出问题的目的是为了有效</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解决问题</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人</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生就</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是解决一系列问题的过程。个体克服生活、学习、实践中新的矛盾时的复杂心理活动</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，其中</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主要是思维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活</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动</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。教育心理学着重研究学生学习知识、应用知识中的问题解决。</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1" name="TextBox 60"/>
          <p:cNvSpPr txBox="1"/>
          <p:nvPr/>
        </p:nvSpPr>
        <p:spPr>
          <a:xfrm>
            <a:off x="702792" y="2846048"/>
            <a:ext cx="503664"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3688194"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5" name="矩形 64"/>
          <p:cNvSpPr/>
          <p:nvPr/>
        </p:nvSpPr>
        <p:spPr>
          <a:xfrm>
            <a:off x="7808791" y="3542060"/>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6" name="矩形 65"/>
          <p:cNvSpPr/>
          <p:nvPr/>
        </p:nvSpPr>
        <p:spPr>
          <a:xfrm>
            <a:off x="5731328"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7" name="矩形 66"/>
          <p:cNvSpPr/>
          <p:nvPr/>
        </p:nvSpPr>
        <p:spPr>
          <a:xfrm>
            <a:off x="517293"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8" name="矩形 67"/>
          <p:cNvSpPr/>
          <p:nvPr/>
        </p:nvSpPr>
        <p:spPr>
          <a:xfrm>
            <a:off x="4660763" y="151323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9" name="矩形 68"/>
          <p:cNvSpPr/>
          <p:nvPr/>
        </p:nvSpPr>
        <p:spPr>
          <a:xfrm>
            <a:off x="2560427"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0" name="矩形 69"/>
          <p:cNvSpPr/>
          <p:nvPr/>
        </p:nvSpPr>
        <p:spPr>
          <a:xfrm>
            <a:off x="1590334" y="3557492"/>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1" name="矩形 70"/>
          <p:cNvSpPr/>
          <p:nvPr/>
        </p:nvSpPr>
        <p:spPr>
          <a:xfrm>
            <a:off x="6751479" y="152866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51" name="椭圆 34"/>
          <p:cNvSpPr/>
          <p:nvPr/>
        </p:nvSpPr>
        <p:spPr>
          <a:xfrm>
            <a:off x="2727445" y="256054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34"/>
          <p:cNvSpPr/>
          <p:nvPr/>
        </p:nvSpPr>
        <p:spPr>
          <a:xfrm>
            <a:off x="4827781" y="261845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34"/>
          <p:cNvSpPr/>
          <p:nvPr/>
        </p:nvSpPr>
        <p:spPr>
          <a:xfrm>
            <a:off x="6918497" y="2662507"/>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57"/>
          <p:cNvGrpSpPr/>
          <p:nvPr/>
        </p:nvGrpSpPr>
        <p:grpSpPr>
          <a:xfrm rot="10800000">
            <a:off x="3802426" y="2737005"/>
            <a:ext cx="633946" cy="823643"/>
            <a:chOff x="4020870" y="2194485"/>
            <a:chExt cx="1102258" cy="1432090"/>
          </a:xfrm>
          <a:effectLst>
            <a:outerShdw blurRad="444500" dist="254000" dir="8100000" algn="tr" rotWithShape="0">
              <a:prstClr val="black">
                <a:alpha val="50000"/>
              </a:prstClr>
            </a:outerShdw>
          </a:effectLst>
        </p:grpSpPr>
        <p:sp>
          <p:nvSpPr>
            <p:cNvPr id="5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rot="10800000">
            <a:off x="5842648" y="2760028"/>
            <a:ext cx="633946" cy="823643"/>
            <a:chOff x="4020870" y="2194485"/>
            <a:chExt cx="1102258" cy="1432090"/>
          </a:xfrm>
          <a:effectLst>
            <a:outerShdw blurRad="444500" dist="254000" dir="8100000" algn="tr" rotWithShape="0">
              <a:prstClr val="black">
                <a:alpha val="50000"/>
              </a:prstClr>
            </a:outerShdw>
          </a:effectLst>
        </p:grpSpPr>
        <p:sp>
          <p:nvSpPr>
            <p:cNvPr id="6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rot="10800000">
            <a:off x="7919504" y="2626386"/>
            <a:ext cx="633946" cy="823643"/>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TextBox 75"/>
          <p:cNvSpPr txBox="1"/>
          <p:nvPr/>
        </p:nvSpPr>
        <p:spPr>
          <a:xfrm>
            <a:off x="2729045"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6"/>
          <p:cNvSpPr txBox="1"/>
          <p:nvPr/>
        </p:nvSpPr>
        <p:spPr>
          <a:xfrm>
            <a:off x="3853140" y="2875725"/>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8</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4848686"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8"/>
          <p:cNvSpPr txBox="1"/>
          <p:nvPr/>
        </p:nvSpPr>
        <p:spPr>
          <a:xfrm>
            <a:off x="5856485" y="2866005"/>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9</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9"/>
          <p:cNvSpPr txBox="1"/>
          <p:nvPr/>
        </p:nvSpPr>
        <p:spPr>
          <a:xfrm>
            <a:off x="6939402" y="2908639"/>
            <a:ext cx="671979" cy="369332"/>
          </a:xfrm>
          <a:prstGeom prst="rect">
            <a:avLst/>
          </a:prstGeom>
          <a:noFill/>
        </p:spPr>
        <p:txBody>
          <a:bodyPr wrap="none" rtlCol="0">
            <a:spAutoFit/>
          </a:bodyPr>
          <a:lstStyle/>
          <a:p>
            <a:r>
              <a:rPr lang="en-US" altLang="zh-CN"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7932118" y="2767259"/>
            <a:ext cx="700833"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11</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rot="10800000">
            <a:off x="1712150" y="2691082"/>
            <a:ext cx="633946" cy="823643"/>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1779506" y="2824616"/>
            <a:ext cx="583814"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r>
              <a:rPr lang="zh-CN" altLang="en-US"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819" y="140572"/>
            <a:ext cx="2108371" cy="364572"/>
          </a:xfrm>
          <a:prstGeom prst="homePlate">
            <a:avLst>
              <a:gd name="adj" fmla="val 34324"/>
            </a:avLst>
          </a:prstGeom>
        </p:spPr>
      </p:pic>
      <p:sp>
        <p:nvSpPr>
          <p:cNvPr id="86" name="TextBox 85"/>
          <p:cNvSpPr txBox="1"/>
          <p:nvPr/>
        </p:nvSpPr>
        <p:spPr>
          <a:xfrm>
            <a:off x="909012"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6690" y="144448"/>
            <a:ext cx="254645" cy="364572"/>
          </a:xfrm>
          <a:prstGeom prst="chevron">
            <a:avLst/>
          </a:prstGeom>
        </p:spPr>
      </p:pic>
      <p:sp>
        <p:nvSpPr>
          <p:cNvPr id="4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80148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14:presetBounceEnd="44000">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14:bounceEnd="44000">
                                          <p:cBhvr additive="base">
                                            <p:cTn id="24"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4000">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14:bounceEnd="44000">
                                          <p:cBhvr additive="base">
                                            <p:cTn id="29"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14:presetBounceEnd="44000">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14:bounceEnd="44000">
                                          <p:cBhvr additive="base">
                                            <p:cTn id="34" dur="500" fill="hold"/>
                                            <p:tgtEl>
                                              <p:spTgt spid="51"/>
                                            </p:tgtEl>
                                            <p:attrNameLst>
                                              <p:attrName>ppt_x</p:attrName>
                                            </p:attrNameLst>
                                          </p:cBhvr>
                                          <p:tavLst>
                                            <p:tav tm="0">
                                              <p:val>
                                                <p:strVal val="0-#ppt_w/2"/>
                                              </p:val>
                                            </p:tav>
                                            <p:tav tm="100000">
                                              <p:val>
                                                <p:strVal val="#ppt_x"/>
                                              </p:val>
                                            </p:tav>
                                          </p:tavLst>
                                        </p:anim>
                                        <p:anim calcmode="lin" valueType="num" p14:bounceEnd="44000">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14:presetBounceEnd="44000">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14:bounceEnd="44000">
                                          <p:cBhvr additive="base">
                                            <p:cTn id="39" dur="500" fill="hold"/>
                                            <p:tgtEl>
                                              <p:spTgt spid="58"/>
                                            </p:tgtEl>
                                            <p:attrNameLst>
                                              <p:attrName>ppt_x</p:attrName>
                                            </p:attrNameLst>
                                          </p:cBhvr>
                                          <p:tavLst>
                                            <p:tav tm="0">
                                              <p:val>
                                                <p:strVal val="0-#ppt_w/2"/>
                                              </p:val>
                                            </p:tav>
                                            <p:tav tm="100000">
                                              <p:val>
                                                <p:strVal val="#ppt_x"/>
                                              </p:val>
                                            </p:tav>
                                          </p:tavLst>
                                        </p:anim>
                                        <p:anim calcmode="lin" valueType="num" p14:bounceEnd="44000">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14:presetBounceEnd="44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44000">
                                          <p:cBhvr additive="base">
                                            <p:cTn id="44" dur="500" fill="hold"/>
                                            <p:tgtEl>
                                              <p:spTgt spid="52"/>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14:presetBounceEnd="44000">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14:bounceEnd="44000">
                                          <p:cBhvr additive="base">
                                            <p:cTn id="49" dur="500" fill="hold"/>
                                            <p:tgtEl>
                                              <p:spTgt spid="62"/>
                                            </p:tgtEl>
                                            <p:attrNameLst>
                                              <p:attrName>ppt_x</p:attrName>
                                            </p:attrNameLst>
                                          </p:cBhvr>
                                          <p:tavLst>
                                            <p:tav tm="0">
                                              <p:val>
                                                <p:strVal val="0-#ppt_w/2"/>
                                              </p:val>
                                            </p:tav>
                                            <p:tav tm="100000">
                                              <p:val>
                                                <p:strVal val="#ppt_x"/>
                                              </p:val>
                                            </p:tav>
                                          </p:tavLst>
                                        </p:anim>
                                        <p:anim calcmode="lin" valueType="num" p14:bounceEnd="44000">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14:presetBounceEnd="44000">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14:bounceEnd="44000">
                                          <p:cBhvr additive="base">
                                            <p:cTn id="54" dur="500" fill="hold"/>
                                            <p:tgtEl>
                                              <p:spTgt spid="57"/>
                                            </p:tgtEl>
                                            <p:attrNameLst>
                                              <p:attrName>ppt_x</p:attrName>
                                            </p:attrNameLst>
                                          </p:cBhvr>
                                          <p:tavLst>
                                            <p:tav tm="0">
                                              <p:val>
                                                <p:strVal val="0-#ppt_w/2"/>
                                              </p:val>
                                            </p:tav>
                                            <p:tav tm="100000">
                                              <p:val>
                                                <p:strVal val="#ppt_x"/>
                                              </p:val>
                                            </p:tav>
                                          </p:tavLst>
                                        </p:anim>
                                        <p:anim calcmode="lin" valueType="num" p14:bounceEnd="44000">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14:presetBounceEnd="44000">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14:bounceEnd="44000">
                                          <p:cBhvr additive="base">
                                            <p:cTn id="59" dur="500" fill="hold"/>
                                            <p:tgtEl>
                                              <p:spTgt spid="73"/>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0-#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0-#ppt_w/2"/>
                                              </p:val>
                                            </p:tav>
                                            <p:tav tm="100000">
                                              <p:val>
                                                <p:strVal val="#ppt_x"/>
                                              </p:val>
                                            </p:tav>
                                          </p:tavLst>
                                        </p:anim>
                                        <p:anim calcmode="lin" valueType="num">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0-#ppt_w/2"/>
                                              </p:val>
                                            </p:tav>
                                            <p:tav tm="100000">
                                              <p:val>
                                                <p:strVal val="#ppt_x"/>
                                              </p:val>
                                            </p:tav>
                                          </p:tavLst>
                                        </p:anim>
                                        <p:anim calcmode="lin" valueType="num">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33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2046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1" name="组合 50"/>
          <p:cNvGrpSpPr/>
          <p:nvPr/>
        </p:nvGrpSpPr>
        <p:grpSpPr>
          <a:xfrm>
            <a:off x="2375115" y="1905585"/>
            <a:ext cx="639919" cy="589655"/>
            <a:chOff x="2375115" y="1905585"/>
            <a:chExt cx="639919" cy="589655"/>
          </a:xfrm>
        </p:grpSpPr>
        <p:grpSp>
          <p:nvGrpSpPr>
            <p:cNvPr id="15" name="组合 14"/>
            <p:cNvGrpSpPr/>
            <p:nvPr/>
          </p:nvGrpSpPr>
          <p:grpSpPr>
            <a:xfrm>
              <a:off x="2395537" y="1920118"/>
              <a:ext cx="561653" cy="57512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17"/>
            <p:cNvSpPr txBox="1"/>
            <p:nvPr/>
          </p:nvSpPr>
          <p:spPr>
            <a:xfrm>
              <a:off x="237511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18"/>
          <p:cNvSpPr txBox="1"/>
          <p:nvPr/>
        </p:nvSpPr>
        <p:spPr>
          <a:xfrm>
            <a:off x="286461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已完成项目一</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301683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1" name="圆角矩形 20"/>
          <p:cNvSpPr/>
          <p:nvPr/>
        </p:nvSpPr>
        <p:spPr>
          <a:xfrm>
            <a:off x="493140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2" name="组合 51"/>
          <p:cNvGrpSpPr/>
          <p:nvPr/>
        </p:nvGrpSpPr>
        <p:grpSpPr>
          <a:xfrm>
            <a:off x="6086055" y="1905585"/>
            <a:ext cx="639919" cy="589655"/>
            <a:chOff x="6086055" y="1905585"/>
            <a:chExt cx="639919" cy="589655"/>
          </a:xfrm>
        </p:grpSpPr>
        <p:grpSp>
          <p:nvGrpSpPr>
            <p:cNvPr id="23" name="组合 22"/>
            <p:cNvGrpSpPr/>
            <p:nvPr/>
          </p:nvGrpSpPr>
          <p:grpSpPr>
            <a:xfrm>
              <a:off x="6106477" y="1920118"/>
              <a:ext cx="561653" cy="57512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25"/>
            <p:cNvSpPr txBox="1"/>
            <p:nvPr/>
          </p:nvSpPr>
          <p:spPr>
            <a:xfrm>
              <a:off x="6086055" y="190558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6575559" y="160327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已完成项目儿</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72777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9" name="圆角矩形 28"/>
          <p:cNvSpPr/>
          <p:nvPr/>
        </p:nvSpPr>
        <p:spPr>
          <a:xfrm>
            <a:off x="493140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4" name="组合 53"/>
          <p:cNvGrpSpPr/>
          <p:nvPr/>
        </p:nvGrpSpPr>
        <p:grpSpPr>
          <a:xfrm>
            <a:off x="6086055" y="3764865"/>
            <a:ext cx="639919" cy="589655"/>
            <a:chOff x="6086055" y="3764865"/>
            <a:chExt cx="639919" cy="589655"/>
          </a:xfrm>
        </p:grpSpPr>
        <p:grpSp>
          <p:nvGrpSpPr>
            <p:cNvPr id="31" name="组合 30"/>
            <p:cNvGrpSpPr/>
            <p:nvPr/>
          </p:nvGrpSpPr>
          <p:grpSpPr>
            <a:xfrm>
              <a:off x="6106477" y="3779398"/>
              <a:ext cx="561653" cy="57512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33"/>
            <p:cNvSpPr txBox="1"/>
            <p:nvPr/>
          </p:nvSpPr>
          <p:spPr>
            <a:xfrm>
              <a:off x="608605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34"/>
          <p:cNvSpPr txBox="1"/>
          <p:nvPr/>
        </p:nvSpPr>
        <p:spPr>
          <a:xfrm>
            <a:off x="657555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已完成项目四</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72777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37" name="圆角矩形 36"/>
          <p:cNvSpPr/>
          <p:nvPr/>
        </p:nvSpPr>
        <p:spPr>
          <a:xfrm>
            <a:off x="122046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组合 52"/>
          <p:cNvGrpSpPr/>
          <p:nvPr/>
        </p:nvGrpSpPr>
        <p:grpSpPr>
          <a:xfrm>
            <a:off x="2375115" y="3764865"/>
            <a:ext cx="639919" cy="589655"/>
            <a:chOff x="2375115" y="3764865"/>
            <a:chExt cx="639919" cy="589655"/>
          </a:xfrm>
        </p:grpSpPr>
        <p:grpSp>
          <p:nvGrpSpPr>
            <p:cNvPr id="39" name="组合 38"/>
            <p:cNvGrpSpPr/>
            <p:nvPr/>
          </p:nvGrpSpPr>
          <p:grpSpPr>
            <a:xfrm>
              <a:off x="2395537" y="3779398"/>
              <a:ext cx="561653" cy="5751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2375115" y="3764865"/>
              <a:ext cx="639919"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864619" y="3462552"/>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已完成项目三</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301683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49" name="TextBox 48"/>
          <p:cNvSpPr txBox="1"/>
          <p:nvPr/>
        </p:nvSpPr>
        <p:spPr>
          <a:xfrm>
            <a:off x="3246816" y="757929"/>
            <a:ext cx="2544286" cy="400110"/>
          </a:xfrm>
          <a:prstGeom prst="rect">
            <a:avLst/>
          </a:prstGeom>
          <a:noFill/>
        </p:spPr>
        <p:txBody>
          <a:bodyPr wrap="none" rtlCol="0">
            <a:spAutoFit/>
          </a:bodyPr>
          <a:lstStyle/>
          <a:p>
            <a:r>
              <a:rPr lang="zh-CN" altLang="en-US" sz="2000" spc="300" dirty="0">
                <a:latin typeface="Arial" panose="020B0604020202020204" pitchFamily="34" charset="0"/>
                <a:ea typeface="微软雅黑" panose="020B0503020204020204" pitchFamily="34" charset="-122"/>
                <a:sym typeface="Arial" panose="020B0604020202020204" pitchFamily="34" charset="0"/>
              </a:rPr>
              <a:t>添加你的</a:t>
            </a:r>
            <a:r>
              <a:rPr lang="zh-CN" altLang="en-US" sz="2000" spc="300" dirty="0" smtClean="0">
                <a:latin typeface="Arial" panose="020B0604020202020204" pitchFamily="34" charset="0"/>
                <a:ea typeface="微软雅黑" panose="020B0503020204020204" pitchFamily="34" charset="-122"/>
                <a:sym typeface="Arial" panose="020B0604020202020204" pitchFamily="34" charset="0"/>
              </a:rPr>
              <a:t>标题文字</a:t>
            </a:r>
            <a:endParaRPr lang="zh-CN" altLang="en-US" sz="2000" spc="3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535" y="140572"/>
            <a:ext cx="2108371" cy="364572"/>
          </a:xfrm>
          <a:prstGeom prst="homePlate">
            <a:avLst>
              <a:gd name="adj" fmla="val 34324"/>
            </a:avLst>
          </a:prstGeom>
        </p:spPr>
      </p:pic>
      <p:sp>
        <p:nvSpPr>
          <p:cNvPr id="65" name="TextBox 64"/>
          <p:cNvSpPr txBox="1"/>
          <p:nvPr/>
        </p:nvSpPr>
        <p:spPr>
          <a:xfrm>
            <a:off x="929728"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7406" y="144448"/>
            <a:ext cx="254645" cy="364572"/>
          </a:xfrm>
          <a:prstGeom prst="chevron">
            <a:avLst/>
          </a:prstGeom>
        </p:spPr>
      </p:pic>
      <p:sp>
        <p:nvSpPr>
          <p:cNvPr id="4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36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strips(downLeft)">
                                      <p:cBhvr>
                                        <p:cTn id="12" dur="500"/>
                                        <p:tgtEl>
                                          <p:spTgt spid="64"/>
                                        </p:tgtEl>
                                      </p:cBhvr>
                                    </p:animEffect>
                                  </p:childTnLst>
                                </p:cTn>
                              </p:par>
                            </p:childTnLst>
                          </p:cTn>
                        </p:par>
                        <p:par>
                          <p:cTn id="13" fill="hold">
                            <p:stCondLst>
                              <p:cond delay="1000"/>
                            </p:stCondLst>
                            <p:childTnLst>
                              <p:par>
                                <p:cTn id="14" presetID="12" presetClass="entr" presetSubtype="8" fill="hold" grpId="0" nodeType="afterEffect">
                                  <p:stCondLst>
                                    <p:cond delay="0"/>
                                  </p:stCondLst>
                                  <p:iterate type="lt">
                                    <p:tmPct val="20000"/>
                                  </p:iterate>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p:tgtEl>
                                          <p:spTgt spid="49"/>
                                        </p:tgtEl>
                                        <p:attrNameLst>
                                          <p:attrName>ppt_x</p:attrName>
                                        </p:attrNameLst>
                                      </p:cBhvr>
                                      <p:tavLst>
                                        <p:tav tm="0">
                                          <p:val>
                                            <p:strVal val="#ppt_x-#ppt_w*1.125000"/>
                                          </p:val>
                                        </p:tav>
                                        <p:tav tm="100000">
                                          <p:val>
                                            <p:strVal val="#ppt_x"/>
                                          </p:val>
                                        </p:tav>
                                      </p:tavLst>
                                    </p:anim>
                                    <p:animEffect transition="in" filter="wipe(righ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1+#ppt_w/2"/>
                                          </p:val>
                                        </p:tav>
                                        <p:tav tm="100000">
                                          <p:val>
                                            <p:strVal val="#ppt_x"/>
                                          </p:val>
                                        </p:tav>
                                      </p:tavLst>
                                    </p:anim>
                                    <p:anim calcmode="lin" valueType="num">
                                      <p:cBhvr additive="base">
                                        <p:cTn id="67" dur="500" fill="hold"/>
                                        <p:tgtEl>
                                          <p:spTgt spid="5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1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right)">
                                      <p:cBhvr>
                                        <p:cTn id="76" dur="500"/>
                                        <p:tgtEl>
                                          <p:spTgt spid="19"/>
                                        </p:tgtEl>
                                      </p:cBhvr>
                                    </p:animEffect>
                                  </p:childTnLst>
                                </p:cTn>
                              </p:par>
                              <p:par>
                                <p:cTn id="77" presetID="2" presetClass="entr" presetSubtype="4" fill="hold" grpId="0" nodeType="withEffect">
                                  <p:stCondLst>
                                    <p:cond delay="30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1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p:tgtEl>
                                          <p:spTgt spid="27"/>
                                        </p:tgtEl>
                                        <p:attrNameLst>
                                          <p:attrName>ppt_x</p:attrName>
                                        </p:attrNameLst>
                                      </p:cBhvr>
                                      <p:tavLst>
                                        <p:tav tm="0">
                                          <p:val>
                                            <p:strVal val="#ppt_x-#ppt_w*1.125000"/>
                                          </p:val>
                                        </p:tav>
                                        <p:tav tm="100000">
                                          <p:val>
                                            <p:strVal val="#ppt_x"/>
                                          </p:val>
                                        </p:tav>
                                      </p:tavLst>
                                    </p:anim>
                                    <p:animEffect transition="in" filter="wipe(right)">
                                      <p:cBhvr>
                                        <p:cTn id="84" dur="500"/>
                                        <p:tgtEl>
                                          <p:spTgt spid="27"/>
                                        </p:tgtEl>
                                      </p:cBhvr>
                                    </p:animEffect>
                                  </p:childTnLst>
                                </p:cTn>
                              </p:par>
                              <p:par>
                                <p:cTn id="85" presetID="2" presetClass="entr" presetSubtype="4" fill="hold" grpId="0" nodeType="withEffect">
                                  <p:stCondLst>
                                    <p:cond delay="4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p:tgtEl>
                                          <p:spTgt spid="35"/>
                                        </p:tgtEl>
                                        <p:attrNameLst>
                                          <p:attrName>ppt_x</p:attrName>
                                        </p:attrNameLst>
                                      </p:cBhvr>
                                      <p:tavLst>
                                        <p:tav tm="0">
                                          <p:val>
                                            <p:strVal val="#ppt_x-#ppt_w*1.125000"/>
                                          </p:val>
                                        </p:tav>
                                        <p:tav tm="100000">
                                          <p:val>
                                            <p:strVal val="#ppt_x"/>
                                          </p:val>
                                        </p:tav>
                                      </p:tavLst>
                                    </p:anim>
                                    <p:animEffect transition="in" filter="wipe(right)">
                                      <p:cBhvr>
                                        <p:cTn id="92" dur="500"/>
                                        <p:tgtEl>
                                          <p:spTgt spid="35"/>
                                        </p:tgtEl>
                                      </p:cBhvr>
                                    </p:animEffect>
                                  </p:childTnLst>
                                </p:cTn>
                              </p:par>
                              <p:par>
                                <p:cTn id="93" presetID="2" presetClass="entr" presetSubtype="4" fill="hold" grpId="0" nodeType="withEffect">
                                  <p:stCondLst>
                                    <p:cond delay="40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ppt_x"/>
                                          </p:val>
                                        </p:tav>
                                        <p:tav tm="100000">
                                          <p:val>
                                            <p:strVal val="#ppt_x"/>
                                          </p:val>
                                        </p:tav>
                                      </p:tavLst>
                                    </p:anim>
                                    <p:anim calcmode="lin" valueType="num">
                                      <p:cBhvr additive="base">
                                        <p:cTn id="96" dur="500" fill="hold"/>
                                        <p:tgtEl>
                                          <p:spTgt spid="36"/>
                                        </p:tgtEl>
                                        <p:attrNameLst>
                                          <p:attrName>ppt_y</p:attrName>
                                        </p:attrNameLst>
                                      </p:cBhvr>
                                      <p:tavLst>
                                        <p:tav tm="0">
                                          <p:val>
                                            <p:strVal val="1+#ppt_h/2"/>
                                          </p:val>
                                        </p:tav>
                                        <p:tav tm="100000">
                                          <p:val>
                                            <p:strVal val="#ppt_y"/>
                                          </p:val>
                                        </p:tav>
                                      </p:tavLst>
                                    </p:anim>
                                  </p:childTnLst>
                                </p:cTn>
                              </p:par>
                              <p:par>
                                <p:cTn id="97" presetID="12" presetClass="entr" presetSubtype="8"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ppt_x</p:attrName>
                                        </p:attrNameLst>
                                      </p:cBhvr>
                                      <p:tavLst>
                                        <p:tav tm="0">
                                          <p:val>
                                            <p:strVal val="#ppt_x-#ppt_w*1.125000"/>
                                          </p:val>
                                        </p:tav>
                                        <p:tav tm="100000">
                                          <p:val>
                                            <p:strVal val="#ppt_x"/>
                                          </p:val>
                                        </p:tav>
                                      </p:tavLst>
                                    </p:anim>
                                    <p:animEffect transition="in" filter="wipe(right)">
                                      <p:cBhvr>
                                        <p:cTn id="100" dur="500"/>
                                        <p:tgtEl>
                                          <p:spTgt spid="43"/>
                                        </p:tgtEl>
                                      </p:cBhvr>
                                    </p:animEffect>
                                  </p:childTnLst>
                                </p:cTn>
                              </p:par>
                              <p:par>
                                <p:cTn id="101" presetID="2" presetClass="entr" presetSubtype="4" fill="hold" grpId="0" nodeType="withEffect">
                                  <p:stCondLst>
                                    <p:cond delay="40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animBg="1"/>
      <p:bldP spid="27" grpId="0"/>
      <p:bldP spid="28" grpId="0"/>
      <p:bldP spid="29" grpId="0" animBg="1"/>
      <p:bldP spid="35" grpId="0"/>
      <p:bldP spid="36" grpId="0"/>
      <p:bldP spid="37" grpId="0" animBg="1"/>
      <p:bldP spid="43" grpId="0"/>
      <p:bldP spid="44" grpId="0"/>
      <p:bldP spid="49"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空心弧 40"/>
          <p:cNvSpPr>
            <a:spLocks noChangeArrowheads="1"/>
          </p:cNvSpPr>
          <p:nvPr/>
        </p:nvSpPr>
        <p:spPr bwMode="auto">
          <a:xfrm rot="5400000">
            <a:off x="645915" y="1446015"/>
            <a:ext cx="3068240" cy="3069431"/>
          </a:xfrm>
          <a:custGeom>
            <a:avLst/>
            <a:gdLst>
              <a:gd name="T0" fmla="*/ 387411545 w 21600"/>
              <a:gd name="T1" fmla="*/ 0 h 21600"/>
              <a:gd name="T2" fmla="*/ 4806720 w 21600"/>
              <a:gd name="T3" fmla="*/ 387712366 h 21600"/>
              <a:gd name="T4" fmla="*/ 387411545 w 21600"/>
              <a:gd name="T5" fmla="*/ 9656961 h 21600"/>
              <a:gd name="T6" fmla="*/ 770016179 w 21600"/>
              <a:gd name="T7" fmla="*/ 38771236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chemeClr val="tx1">
              <a:lumMod val="65000"/>
              <a:lumOff val="35000"/>
              <a:alpha val="39999"/>
            </a:schemeClr>
          </a:solidFill>
          <a:ln>
            <a:noFill/>
          </a:ln>
          <a:extLst/>
        </p:spPr>
        <p:txBody>
          <a:bodyPr lIns="68573" tIns="34287" rIns="68573" bIns="34287"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直接连接符 52"/>
          <p:cNvSpPr>
            <a:spLocks noChangeShapeType="1"/>
          </p:cNvSpPr>
          <p:nvPr/>
        </p:nvSpPr>
        <p:spPr bwMode="auto">
          <a:xfrm>
            <a:off x="3150394" y="1686740"/>
            <a:ext cx="1079919"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58"/>
          <p:cNvSpPr>
            <a:spLocks noChangeShapeType="1"/>
          </p:cNvSpPr>
          <p:nvPr/>
        </p:nvSpPr>
        <p:spPr bwMode="auto">
          <a:xfrm>
            <a:off x="3155157" y="4289227"/>
            <a:ext cx="1080350"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62"/>
          <p:cNvCxnSpPr>
            <a:cxnSpLocks noChangeShapeType="1"/>
          </p:cNvCxnSpPr>
          <p:nvPr/>
        </p:nvCxnSpPr>
        <p:spPr bwMode="auto">
          <a:xfrm>
            <a:off x="3789760" y="2501504"/>
            <a:ext cx="1805985"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24" name="直接连接符 66"/>
          <p:cNvSpPr>
            <a:spLocks noChangeShapeType="1"/>
          </p:cNvSpPr>
          <p:nvPr/>
        </p:nvSpPr>
        <p:spPr bwMode="auto">
          <a:xfrm>
            <a:off x="3799285" y="3463647"/>
            <a:ext cx="1778982"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1"/>
          <p:cNvSpPr>
            <a:spLocks noChangeArrowheads="1"/>
          </p:cNvSpPr>
          <p:nvPr/>
        </p:nvSpPr>
        <p:spPr bwMode="auto">
          <a:xfrm>
            <a:off x="4981575" y="1233487"/>
            <a:ext cx="18811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务实创新的服务精神</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7"/>
          <p:cNvSpPr>
            <a:spLocks noChangeArrowheads="1"/>
          </p:cNvSpPr>
          <p:nvPr/>
        </p:nvSpPr>
        <p:spPr bwMode="auto">
          <a:xfrm>
            <a:off x="4983956" y="1509713"/>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3"/>
          <p:cNvSpPr>
            <a:spLocks noChangeArrowheads="1"/>
          </p:cNvSpPr>
          <p:nvPr/>
        </p:nvSpPr>
        <p:spPr bwMode="auto">
          <a:xfrm>
            <a:off x="4981575" y="389572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洞察敏锐的服务意识</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47"/>
          <p:cNvSpPr>
            <a:spLocks noChangeArrowheads="1"/>
          </p:cNvSpPr>
          <p:nvPr/>
        </p:nvSpPr>
        <p:spPr bwMode="auto">
          <a:xfrm>
            <a:off x="4983956" y="4171951"/>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在此录入图表的描述说明，在此录入上述图表的描述说明，在此录入上述图表的描述说明。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75"/>
          <p:cNvSpPr>
            <a:spLocks noChangeArrowheads="1"/>
          </p:cNvSpPr>
          <p:nvPr/>
        </p:nvSpPr>
        <p:spPr bwMode="auto">
          <a:xfrm>
            <a:off x="6357938" y="2059781"/>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谦虚谨慎的服务态度</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7"/>
          <p:cNvSpPr>
            <a:spLocks noChangeArrowheads="1"/>
          </p:cNvSpPr>
          <p:nvPr/>
        </p:nvSpPr>
        <p:spPr bwMode="auto">
          <a:xfrm>
            <a:off x="6360319" y="2334816"/>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77"/>
          <p:cNvSpPr>
            <a:spLocks noChangeArrowheads="1"/>
          </p:cNvSpPr>
          <p:nvPr/>
        </p:nvSpPr>
        <p:spPr bwMode="auto">
          <a:xfrm>
            <a:off x="6357938" y="303847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专业优质的服务团队</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7"/>
          <p:cNvSpPr>
            <a:spLocks noChangeArrowheads="1"/>
          </p:cNvSpPr>
          <p:nvPr/>
        </p:nvSpPr>
        <p:spPr bwMode="auto">
          <a:xfrm>
            <a:off x="6360319" y="3313510"/>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771815" y="1732019"/>
            <a:ext cx="2497422" cy="2497422"/>
            <a:chOff x="-112105" y="2839261"/>
            <a:chExt cx="2497422" cy="2497422"/>
          </a:xfrm>
        </p:grpSpPr>
        <p:grpSp>
          <p:nvGrpSpPr>
            <p:cNvPr id="39" name="组合 38"/>
            <p:cNvGrpSpPr/>
            <p:nvPr/>
          </p:nvGrpSpPr>
          <p:grpSpPr>
            <a:xfrm>
              <a:off x="-112105" y="2839261"/>
              <a:ext cx="2497422" cy="24974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81"/>
            <p:cNvSpPr>
              <a:spLocks noChangeArrowheads="1"/>
            </p:cNvSpPr>
            <p:nvPr/>
          </p:nvSpPr>
          <p:spPr bwMode="auto">
            <a:xfrm>
              <a:off x="75318" y="3038785"/>
              <a:ext cx="2104717" cy="2104715"/>
            </a:xfrm>
            <a:prstGeom prst="ellipse">
              <a:avLst/>
            </a:prstGeom>
            <a:blipFill dpi="0" rotWithShape="1">
              <a:blip r:embed="rId4"/>
              <a:srcRect/>
              <a:stretch>
                <a:fillRect/>
              </a:stretch>
            </a:blipFill>
            <a:ln>
              <a:noFill/>
            </a:ln>
            <a:effectLst>
              <a:innerShdw blurRad="63500" dist="50800" dir="18900000">
                <a:prstClr val="black">
                  <a:alpha val="50000"/>
                </a:prstClr>
              </a:inn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椭圆 42"/>
          <p:cNvSpPr/>
          <p:nvPr/>
        </p:nvSpPr>
        <p:spPr>
          <a:xfrm>
            <a:off x="2865855" y="1555709"/>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453287" y="236640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443762" y="3291374"/>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2836900" y="411622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4159471" y="1383506"/>
            <a:ext cx="674791" cy="674791"/>
            <a:chOff x="4144744" y="632511"/>
            <a:chExt cx="674791" cy="674791"/>
          </a:xfrm>
        </p:grpSpPr>
        <p:grpSp>
          <p:nvGrpSpPr>
            <p:cNvPr id="48" name="组合 47"/>
            <p:cNvGrpSpPr/>
            <p:nvPr/>
          </p:nvGrpSpPr>
          <p:grpSpPr>
            <a:xfrm>
              <a:off x="4144744" y="632511"/>
              <a:ext cx="674791" cy="6747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54"/>
            <p:cNvGrpSpPr>
              <a:grpSpLocks/>
            </p:cNvGrpSpPr>
            <p:nvPr/>
          </p:nvGrpSpPr>
          <p:grpSpPr bwMode="auto">
            <a:xfrm>
              <a:off x="4291856" y="741324"/>
              <a:ext cx="380564" cy="457163"/>
              <a:chOff x="0" y="0"/>
              <a:chExt cx="239649" cy="288000"/>
            </a:xfrm>
            <a:solidFill>
              <a:srgbClr val="C00000"/>
            </a:solidFill>
          </p:grpSpPr>
          <p:sp>
            <p:nvSpPr>
              <p:cNvPr id="13" name="Freeform 846"/>
              <p:cNvSpPr>
                <a:spLocks noChangeArrowheads="1"/>
              </p:cNvSpPr>
              <p:nvPr/>
            </p:nvSpPr>
            <p:spPr bwMode="auto">
              <a:xfrm>
                <a:off x="0" y="54657"/>
                <a:ext cx="239649" cy="233343"/>
              </a:xfrm>
              <a:custGeom>
                <a:avLst/>
                <a:gdLst>
                  <a:gd name="T0" fmla="*/ 722881238 w 48"/>
                  <a:gd name="T1" fmla="*/ 0 h 47"/>
                  <a:gd name="T2" fmla="*/ 722881238 w 48"/>
                  <a:gd name="T3" fmla="*/ 172539772 h 47"/>
                  <a:gd name="T4" fmla="*/ 1022003131 w 48"/>
                  <a:gd name="T5" fmla="*/ 566919230 h 47"/>
                  <a:gd name="T6" fmla="*/ 598248780 w 48"/>
                  <a:gd name="T7" fmla="*/ 1010598604 h 47"/>
                  <a:gd name="T8" fmla="*/ 149560947 w 48"/>
                  <a:gd name="T9" fmla="*/ 566919230 h 47"/>
                  <a:gd name="T10" fmla="*/ 448682840 w 48"/>
                  <a:gd name="T11" fmla="*/ 172539772 h 47"/>
                  <a:gd name="T12" fmla="*/ 448682840 w 48"/>
                  <a:gd name="T13" fmla="*/ 0 h 47"/>
                  <a:gd name="T14" fmla="*/ 0 w 48"/>
                  <a:gd name="T15" fmla="*/ 566919230 h 47"/>
                  <a:gd name="T16" fmla="*/ 598248780 w 48"/>
                  <a:gd name="T17" fmla="*/ 1158488418 h 47"/>
                  <a:gd name="T18" fmla="*/ 1196492567 w 48"/>
                  <a:gd name="T19" fmla="*/ 566919230 h 47"/>
                  <a:gd name="T20" fmla="*/ 722881238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47"/>
              <p:cNvSpPr>
                <a:spLocks noChangeArrowheads="1"/>
              </p:cNvSpPr>
              <p:nvPr/>
            </p:nvSpPr>
            <p:spPr bwMode="auto">
              <a:xfrm>
                <a:off x="94599" y="0"/>
                <a:ext cx="44147" cy="138744"/>
              </a:xfrm>
              <a:custGeom>
                <a:avLst/>
                <a:gdLst>
                  <a:gd name="T0" fmla="*/ 168430615 w 9"/>
                  <a:gd name="T1" fmla="*/ 0 h 28"/>
                  <a:gd name="T2" fmla="*/ 48120230 w 9"/>
                  <a:gd name="T3" fmla="*/ 0 h 28"/>
                  <a:gd name="T4" fmla="*/ 0 w 9"/>
                  <a:gd name="T5" fmla="*/ 49105466 h 28"/>
                  <a:gd name="T6" fmla="*/ 0 w 9"/>
                  <a:gd name="T7" fmla="*/ 245532284 h 28"/>
                  <a:gd name="T8" fmla="*/ 0 w 9"/>
                  <a:gd name="T9" fmla="*/ 392853636 h 28"/>
                  <a:gd name="T10" fmla="*/ 0 w 9"/>
                  <a:gd name="T11" fmla="*/ 638390875 h 28"/>
                  <a:gd name="T12" fmla="*/ 48120230 w 9"/>
                  <a:gd name="T13" fmla="*/ 687496341 h 28"/>
                  <a:gd name="T14" fmla="*/ 168430615 w 9"/>
                  <a:gd name="T15" fmla="*/ 687496341 h 28"/>
                  <a:gd name="T16" fmla="*/ 216550845 w 9"/>
                  <a:gd name="T17" fmla="*/ 638390875 h 28"/>
                  <a:gd name="T18" fmla="*/ 216550845 w 9"/>
                  <a:gd name="T19" fmla="*/ 392853636 h 28"/>
                  <a:gd name="T20" fmla="*/ 216550845 w 9"/>
                  <a:gd name="T21" fmla="*/ 245532284 h 28"/>
                  <a:gd name="T22" fmla="*/ 216550845 w 9"/>
                  <a:gd name="T23" fmla="*/ 49105466 h 28"/>
                  <a:gd name="T24" fmla="*/ 168430615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5498391" y="2164109"/>
            <a:ext cx="674791" cy="674791"/>
            <a:chOff x="5433376" y="607668"/>
            <a:chExt cx="674791" cy="674791"/>
          </a:xfrm>
        </p:grpSpPr>
        <p:grpSp>
          <p:nvGrpSpPr>
            <p:cNvPr id="52" name="组合 51"/>
            <p:cNvGrpSpPr/>
            <p:nvPr/>
          </p:nvGrpSpPr>
          <p:grpSpPr>
            <a:xfrm>
              <a:off x="5433376" y="607668"/>
              <a:ext cx="674791" cy="67479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Freeform 168"/>
            <p:cNvSpPr>
              <a:spLocks noChangeAspect="1" noEditPoints="1" noChangeArrowheads="1"/>
            </p:cNvSpPr>
            <p:nvPr/>
          </p:nvSpPr>
          <p:spPr bwMode="auto">
            <a:xfrm>
              <a:off x="5562519" y="781790"/>
              <a:ext cx="381357" cy="326545"/>
            </a:xfrm>
            <a:custGeom>
              <a:avLst/>
              <a:gdLst>
                <a:gd name="T0" fmla="*/ 96767825 w 94"/>
                <a:gd name="T1" fmla="*/ 454124000 h 81"/>
                <a:gd name="T2" fmla="*/ 1112844741 w 94"/>
                <a:gd name="T3" fmla="*/ 454124000 h 81"/>
                <a:gd name="T4" fmla="*/ 1209612566 w 94"/>
                <a:gd name="T5" fmla="*/ 382418667 h 81"/>
                <a:gd name="T6" fmla="*/ 1766034936 w 94"/>
                <a:gd name="T7" fmla="*/ 0 h 81"/>
                <a:gd name="T8" fmla="*/ 1766034936 w 94"/>
                <a:gd name="T9" fmla="*/ 788739111 h 81"/>
                <a:gd name="T10" fmla="*/ 1766034936 w 94"/>
                <a:gd name="T11" fmla="*/ 1577483111 h 81"/>
                <a:gd name="T12" fmla="*/ 1209612566 w 94"/>
                <a:gd name="T13" fmla="*/ 1171162667 h 81"/>
                <a:gd name="T14" fmla="*/ 1112844741 w 94"/>
                <a:gd name="T15" fmla="*/ 1123359111 h 81"/>
                <a:gd name="T16" fmla="*/ 798346851 w 94"/>
                <a:gd name="T17" fmla="*/ 1123359111 h 81"/>
                <a:gd name="T18" fmla="*/ 967693004 w 94"/>
                <a:gd name="T19" fmla="*/ 1673085333 h 81"/>
                <a:gd name="T20" fmla="*/ 1088650325 w 94"/>
                <a:gd name="T21" fmla="*/ 1673085333 h 81"/>
                <a:gd name="T22" fmla="*/ 1088650325 w 94"/>
                <a:gd name="T23" fmla="*/ 1936000000 h 81"/>
                <a:gd name="T24" fmla="*/ 1040266413 w 94"/>
                <a:gd name="T25" fmla="*/ 1936000000 h 81"/>
                <a:gd name="T26" fmla="*/ 508038458 w 94"/>
                <a:gd name="T27" fmla="*/ 1936000000 h 81"/>
                <a:gd name="T28" fmla="*/ 266113977 w 94"/>
                <a:gd name="T29" fmla="*/ 1123359111 h 81"/>
                <a:gd name="T30" fmla="*/ 96767825 w 94"/>
                <a:gd name="T31" fmla="*/ 1123359111 h 81"/>
                <a:gd name="T32" fmla="*/ 96767825 w 94"/>
                <a:gd name="T33" fmla="*/ 454124000 h 81"/>
                <a:gd name="T34" fmla="*/ 2104727241 w 94"/>
                <a:gd name="T35" fmla="*/ 549726222 h 81"/>
                <a:gd name="T36" fmla="*/ 2147483647 w 94"/>
                <a:gd name="T37" fmla="*/ 788739111 h 81"/>
                <a:gd name="T38" fmla="*/ 2104727241 w 94"/>
                <a:gd name="T39" fmla="*/ 1027752000 h 81"/>
                <a:gd name="T40" fmla="*/ 2104727241 w 94"/>
                <a:gd name="T41" fmla="*/ 1577483111 h 81"/>
                <a:gd name="T42" fmla="*/ 1886997176 w 94"/>
                <a:gd name="T43" fmla="*/ 1577483111 h 81"/>
                <a:gd name="T44" fmla="*/ 1886997176 w 94"/>
                <a:gd name="T45" fmla="*/ 0 h 81"/>
                <a:gd name="T46" fmla="*/ 2104727241 w 94"/>
                <a:gd name="T47" fmla="*/ 0 h 81"/>
                <a:gd name="T48" fmla="*/ 2104727241 w 94"/>
                <a:gd name="T49" fmla="*/ 549726222 h 81"/>
                <a:gd name="T50" fmla="*/ 1112844741 w 94"/>
                <a:gd name="T51" fmla="*/ 1171162667 h 81"/>
                <a:gd name="T52" fmla="*/ 895114676 w 94"/>
                <a:gd name="T53" fmla="*/ 1171162667 h 81"/>
                <a:gd name="T54" fmla="*/ 967693004 w 94"/>
                <a:gd name="T55" fmla="*/ 1457974222 h 81"/>
                <a:gd name="T56" fmla="*/ 1040266413 w 94"/>
                <a:gd name="T57" fmla="*/ 1457974222 h 81"/>
                <a:gd name="T58" fmla="*/ 1040266413 w 94"/>
                <a:gd name="T59" fmla="*/ 1362372000 h 81"/>
                <a:gd name="T60" fmla="*/ 1112844741 w 94"/>
                <a:gd name="T61" fmla="*/ 117116266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529182" y="3126977"/>
            <a:ext cx="674791" cy="674791"/>
            <a:chOff x="6312694" y="592940"/>
            <a:chExt cx="674791" cy="674791"/>
          </a:xfrm>
        </p:grpSpPr>
        <p:grpSp>
          <p:nvGrpSpPr>
            <p:cNvPr id="55" name="组合 54"/>
            <p:cNvGrpSpPr/>
            <p:nvPr/>
          </p:nvGrpSpPr>
          <p:grpSpPr>
            <a:xfrm>
              <a:off x="6312694" y="592940"/>
              <a:ext cx="674791" cy="67479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203"/>
            <p:cNvSpPr>
              <a:spLocks noChangeAspect="1" noEditPoints="1" noChangeArrowheads="1"/>
            </p:cNvSpPr>
            <p:nvPr/>
          </p:nvSpPr>
          <p:spPr bwMode="auto">
            <a:xfrm>
              <a:off x="6456630" y="753802"/>
              <a:ext cx="374788" cy="359200"/>
            </a:xfrm>
            <a:custGeom>
              <a:avLst/>
              <a:gdLst>
                <a:gd name="T0" fmla="*/ 315922254 w 218"/>
                <a:gd name="T1" fmla="*/ 154371789 h 209"/>
                <a:gd name="T2" fmla="*/ 129239802 w 218"/>
                <a:gd name="T3" fmla="*/ 154371789 h 209"/>
                <a:gd name="T4" fmla="*/ 93340278 w 218"/>
                <a:gd name="T5" fmla="*/ 204631579 h 209"/>
                <a:gd name="T6" fmla="*/ 129239802 w 218"/>
                <a:gd name="T7" fmla="*/ 254891368 h 209"/>
                <a:gd name="T8" fmla="*/ 315922254 w 218"/>
                <a:gd name="T9" fmla="*/ 254891368 h 209"/>
                <a:gd name="T10" fmla="*/ 315922254 w 218"/>
                <a:gd name="T11" fmla="*/ 154371789 h 209"/>
                <a:gd name="T12" fmla="*/ 315922254 w 218"/>
                <a:gd name="T13" fmla="*/ 154371789 h 209"/>
                <a:gd name="T14" fmla="*/ 452341203 w 218"/>
                <a:gd name="T15" fmla="*/ 254891368 h 209"/>
                <a:gd name="T16" fmla="*/ 671332658 w 218"/>
                <a:gd name="T17" fmla="*/ 254891368 h 209"/>
                <a:gd name="T18" fmla="*/ 696462514 w 218"/>
                <a:gd name="T19" fmla="*/ 254891368 h 209"/>
                <a:gd name="T20" fmla="*/ 707234076 w 218"/>
                <a:gd name="T21" fmla="*/ 272842105 h 209"/>
                <a:gd name="T22" fmla="*/ 764672936 w 218"/>
                <a:gd name="T23" fmla="*/ 366182526 h 209"/>
                <a:gd name="T24" fmla="*/ 782623645 w 218"/>
                <a:gd name="T25" fmla="*/ 391312421 h 209"/>
                <a:gd name="T26" fmla="*/ 764672936 w 218"/>
                <a:gd name="T27" fmla="*/ 409263158 h 209"/>
                <a:gd name="T28" fmla="*/ 707234076 w 218"/>
                <a:gd name="T29" fmla="*/ 502603579 h 209"/>
                <a:gd name="T30" fmla="*/ 696462514 w 218"/>
                <a:gd name="T31" fmla="*/ 527733474 h 209"/>
                <a:gd name="T32" fmla="*/ 671332658 w 218"/>
                <a:gd name="T33" fmla="*/ 527733474 h 209"/>
                <a:gd name="T34" fmla="*/ 452341203 w 218"/>
                <a:gd name="T35" fmla="*/ 527733474 h 209"/>
                <a:gd name="T36" fmla="*/ 452341203 w 218"/>
                <a:gd name="T37" fmla="*/ 646205684 h 209"/>
                <a:gd name="T38" fmla="*/ 646202801 w 218"/>
                <a:gd name="T39" fmla="*/ 646205684 h 209"/>
                <a:gd name="T40" fmla="*/ 646202801 w 218"/>
                <a:gd name="T41" fmla="*/ 750315789 h 209"/>
                <a:gd name="T42" fmla="*/ 143599991 w 218"/>
                <a:gd name="T43" fmla="*/ 750315789 h 209"/>
                <a:gd name="T44" fmla="*/ 143599991 w 218"/>
                <a:gd name="T45" fmla="*/ 646205684 h 209"/>
                <a:gd name="T46" fmla="*/ 323101401 w 218"/>
                <a:gd name="T47" fmla="*/ 646205684 h 209"/>
                <a:gd name="T48" fmla="*/ 323101401 w 218"/>
                <a:gd name="T49" fmla="*/ 341052632 h 209"/>
                <a:gd name="T50" fmla="*/ 104109946 w 218"/>
                <a:gd name="T51" fmla="*/ 341052632 h 209"/>
                <a:gd name="T52" fmla="*/ 78980090 w 218"/>
                <a:gd name="T53" fmla="*/ 341052632 h 209"/>
                <a:gd name="T54" fmla="*/ 68210422 w 218"/>
                <a:gd name="T55" fmla="*/ 315922737 h 209"/>
                <a:gd name="T56" fmla="*/ 10769668 w 218"/>
                <a:gd name="T57" fmla="*/ 222582316 h 209"/>
                <a:gd name="T58" fmla="*/ 0 w 218"/>
                <a:gd name="T59" fmla="*/ 204631579 h 209"/>
                <a:gd name="T60" fmla="*/ 10769668 w 218"/>
                <a:gd name="T61" fmla="*/ 179501684 h 209"/>
                <a:gd name="T62" fmla="*/ 68210422 w 218"/>
                <a:gd name="T63" fmla="*/ 86161263 h 209"/>
                <a:gd name="T64" fmla="*/ 78980090 w 218"/>
                <a:gd name="T65" fmla="*/ 68210526 h 209"/>
                <a:gd name="T66" fmla="*/ 104109946 w 218"/>
                <a:gd name="T67" fmla="*/ 68210526 h 209"/>
                <a:gd name="T68" fmla="*/ 323101401 w 218"/>
                <a:gd name="T69" fmla="*/ 68210526 h 209"/>
                <a:gd name="T70" fmla="*/ 323101401 w 218"/>
                <a:gd name="T71" fmla="*/ 53850316 h 209"/>
                <a:gd name="T72" fmla="*/ 391311823 w 218"/>
                <a:gd name="T73" fmla="*/ 0 h 209"/>
                <a:gd name="T74" fmla="*/ 452341203 w 218"/>
                <a:gd name="T75" fmla="*/ 53850316 h 209"/>
                <a:gd name="T76" fmla="*/ 452341203 w 218"/>
                <a:gd name="T77" fmla="*/ 254891368 h 209"/>
                <a:gd name="T78" fmla="*/ 452341203 w 218"/>
                <a:gd name="T79" fmla="*/ 254891368 h 209"/>
                <a:gd name="T80" fmla="*/ 653383843 w 218"/>
                <a:gd name="T81" fmla="*/ 333873474 h 209"/>
                <a:gd name="T82" fmla="*/ 459522245 w 218"/>
                <a:gd name="T83" fmla="*/ 333873474 h 209"/>
                <a:gd name="T84" fmla="*/ 459522245 w 218"/>
                <a:gd name="T85" fmla="*/ 441574105 h 209"/>
                <a:gd name="T86" fmla="*/ 653383843 w 218"/>
                <a:gd name="T87" fmla="*/ 441574105 h 209"/>
                <a:gd name="T88" fmla="*/ 689283367 w 218"/>
                <a:gd name="T89" fmla="*/ 391312421 h 209"/>
                <a:gd name="T90" fmla="*/ 653383843 w 218"/>
                <a:gd name="T91" fmla="*/ 333873474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4230313" y="3951832"/>
            <a:ext cx="674791" cy="674791"/>
            <a:chOff x="7074694" y="598563"/>
            <a:chExt cx="674791" cy="674791"/>
          </a:xfrm>
        </p:grpSpPr>
        <p:grpSp>
          <p:nvGrpSpPr>
            <p:cNvPr id="58" name="组合 57"/>
            <p:cNvGrpSpPr/>
            <p:nvPr/>
          </p:nvGrpSpPr>
          <p:grpSpPr>
            <a:xfrm>
              <a:off x="7074694" y="598563"/>
              <a:ext cx="674791" cy="674791"/>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110"/>
            <p:cNvSpPr>
              <a:spLocks noChangeAspect="1" noEditPoints="1" noChangeArrowheads="1"/>
            </p:cNvSpPr>
            <p:nvPr/>
          </p:nvSpPr>
          <p:spPr bwMode="auto">
            <a:xfrm>
              <a:off x="7209124" y="750436"/>
              <a:ext cx="405928" cy="359796"/>
            </a:xfrm>
            <a:custGeom>
              <a:avLst/>
              <a:gdLst>
                <a:gd name="T0" fmla="*/ 1099726970 w 100"/>
                <a:gd name="T1" fmla="*/ 81000000 h 88"/>
                <a:gd name="T2" fmla="*/ 1519621747 w 100"/>
                <a:gd name="T3" fmla="*/ 830250000 h 88"/>
                <a:gd name="T4" fmla="*/ 1519621747 w 100"/>
                <a:gd name="T5" fmla="*/ 830250000 h 88"/>
                <a:gd name="T6" fmla="*/ 1959513430 w 100"/>
                <a:gd name="T7" fmla="*/ 1599750000 h 88"/>
                <a:gd name="T8" fmla="*/ 1919524090 w 100"/>
                <a:gd name="T9" fmla="*/ 1761750000 h 88"/>
                <a:gd name="T10" fmla="*/ 1839540938 w 100"/>
                <a:gd name="T11" fmla="*/ 1782000000 h 88"/>
                <a:gd name="T12" fmla="*/ 1839540938 w 100"/>
                <a:gd name="T13" fmla="*/ 1782000000 h 88"/>
                <a:gd name="T14" fmla="*/ 979754479 w 100"/>
                <a:gd name="T15" fmla="*/ 1782000000 h 88"/>
                <a:gd name="T16" fmla="*/ 139964926 w 100"/>
                <a:gd name="T17" fmla="*/ 1782000000 h 88"/>
                <a:gd name="T18" fmla="*/ 0 w 100"/>
                <a:gd name="T19" fmla="*/ 1660500000 h 88"/>
                <a:gd name="T20" fmla="*/ 19996906 w 100"/>
                <a:gd name="T21" fmla="*/ 1579500000 h 88"/>
                <a:gd name="T22" fmla="*/ 459884117 w 100"/>
                <a:gd name="T23" fmla="*/ 830250000 h 88"/>
                <a:gd name="T24" fmla="*/ 459884117 w 100"/>
                <a:gd name="T25" fmla="*/ 830250000 h 88"/>
                <a:gd name="T26" fmla="*/ 879783365 w 100"/>
                <a:gd name="T27" fmla="*/ 81000000 h 88"/>
                <a:gd name="T28" fmla="*/ 1059737631 w 100"/>
                <a:gd name="T29" fmla="*/ 40500000 h 88"/>
                <a:gd name="T30" fmla="*/ 1099726970 w 100"/>
                <a:gd name="T31" fmla="*/ 81000000 h 88"/>
                <a:gd name="T32" fmla="*/ 879783365 w 100"/>
                <a:gd name="T33" fmla="*/ 688500000 h 88"/>
                <a:gd name="T34" fmla="*/ 879783365 w 100"/>
                <a:gd name="T35" fmla="*/ 749250000 h 88"/>
                <a:gd name="T36" fmla="*/ 919772705 w 100"/>
                <a:gd name="T37" fmla="*/ 1255500000 h 88"/>
                <a:gd name="T38" fmla="*/ 1039740725 w 100"/>
                <a:gd name="T39" fmla="*/ 1255500000 h 88"/>
                <a:gd name="T40" fmla="*/ 1079730065 w 100"/>
                <a:gd name="T41" fmla="*/ 749250000 h 88"/>
                <a:gd name="T42" fmla="*/ 1079730065 w 100"/>
                <a:gd name="T43" fmla="*/ 688500000 h 88"/>
                <a:gd name="T44" fmla="*/ 879783365 w 100"/>
                <a:gd name="T45" fmla="*/ 688500000 h 88"/>
                <a:gd name="T46" fmla="*/ 979754479 w 100"/>
                <a:gd name="T47" fmla="*/ 1458000000 h 88"/>
                <a:gd name="T48" fmla="*/ 1059737631 w 100"/>
                <a:gd name="T49" fmla="*/ 1397250000 h 88"/>
                <a:gd name="T50" fmla="*/ 979754479 w 100"/>
                <a:gd name="T51" fmla="*/ 1316250000 h 88"/>
                <a:gd name="T52" fmla="*/ 899775799 w 100"/>
                <a:gd name="T53" fmla="*/ 1397250000 h 88"/>
                <a:gd name="T54" fmla="*/ 979754479 w 100"/>
                <a:gd name="T55" fmla="*/ 1458000000 h 88"/>
                <a:gd name="T56" fmla="*/ 1299678142 w 100"/>
                <a:gd name="T57" fmla="*/ 972000000 h 88"/>
                <a:gd name="T58" fmla="*/ 979754479 w 100"/>
                <a:gd name="T59" fmla="*/ 405000000 h 88"/>
                <a:gd name="T60" fmla="*/ 679832194 w 100"/>
                <a:gd name="T61" fmla="*/ 951750000 h 88"/>
                <a:gd name="T62" fmla="*/ 659835288 w 100"/>
                <a:gd name="T63" fmla="*/ 972000000 h 88"/>
                <a:gd name="T64" fmla="*/ 339916097 w 100"/>
                <a:gd name="T65" fmla="*/ 1518750000 h 88"/>
                <a:gd name="T66" fmla="*/ 979754479 w 100"/>
                <a:gd name="T67" fmla="*/ 1518750000 h 88"/>
                <a:gd name="T68" fmla="*/ 1619597333 w 100"/>
                <a:gd name="T69" fmla="*/ 1518750000 h 88"/>
                <a:gd name="T70" fmla="*/ 1299678142 w 100"/>
                <a:gd name="T71" fmla="*/ 972000000 h 88"/>
                <a:gd name="T72" fmla="*/ 1299678142 w 100"/>
                <a:gd name="T73" fmla="*/ 972000000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矩形 7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017" y="140572"/>
            <a:ext cx="2108371" cy="364572"/>
          </a:xfrm>
          <a:prstGeom prst="homePlate">
            <a:avLst>
              <a:gd name="adj" fmla="val 34324"/>
            </a:avLst>
          </a:prstGeom>
        </p:spPr>
      </p:pic>
      <p:sp>
        <p:nvSpPr>
          <p:cNvPr id="66" name="TextBox 65"/>
          <p:cNvSpPr txBox="1"/>
          <p:nvPr/>
        </p:nvSpPr>
        <p:spPr>
          <a:xfrm>
            <a:off x="93021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7888" y="144448"/>
            <a:ext cx="254645" cy="364572"/>
          </a:xfrm>
          <a:prstGeom prst="chevron">
            <a:avLst/>
          </a:prstGeom>
        </p:spPr>
      </p:pic>
      <p:sp>
        <p:nvSpPr>
          <p:cNvPr id="6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295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heel(1)">
                                      <p:cBhvr>
                                        <p:cTn id="17" dur="2000"/>
                                        <p:tgtEl>
                                          <p:spTgt spid="4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3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nodeType="withEffect">
                                  <p:stCondLst>
                                    <p:cond delay="60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9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20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iterate type="lt">
                                    <p:tmPct val="15000"/>
                                  </p:iterate>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00"/>
                                  </p:stCondLst>
                                  <p:iterate type="lt">
                                    <p:tmPct val="15000"/>
                                  </p:iterate>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400"/>
                                  </p:stCondLst>
                                  <p:iterate type="lt">
                                    <p:tmPct val="15000"/>
                                  </p:iterate>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1+#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600"/>
                                  </p:stCondLst>
                                  <p:iterate type="lt">
                                    <p:tmPct val="15000"/>
                                  </p:iterate>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1+#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barn(inVertical)">
                                      <p:cBhvr>
                                        <p:cTn id="85" dur="500"/>
                                        <p:tgtEl>
                                          <p:spTgt spid="28"/>
                                        </p:tgtEl>
                                      </p:cBhvr>
                                    </p:animEffect>
                                  </p:childTnLst>
                                </p:cTn>
                              </p:par>
                              <p:par>
                                <p:cTn id="86" presetID="16" presetClass="entr" presetSubtype="21"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Effect transition="in" filter="barn(inVertical)">
                                      <p:cBhvr>
                                        <p:cTn id="88" dur="500"/>
                                        <p:tgtEl>
                                          <p:spTgt spid="32"/>
                                        </p:tgtEl>
                                      </p:cBhvr>
                                    </p:animEffect>
                                  </p:childTnLst>
                                </p:cTn>
                              </p:par>
                              <p:par>
                                <p:cTn id="89" presetID="16" presetClass="entr" presetSubtype="21" fill="hold" grpId="0" nodeType="withEffect">
                                  <p:stCondLst>
                                    <p:cond delay="60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900"/>
                                  </p:stCondLst>
                                  <p:childTnLst>
                                    <p:set>
                                      <p:cBhvr>
                                        <p:cTn id="93" dur="1" fill="hold">
                                          <p:stCondLst>
                                            <p:cond delay="0"/>
                                          </p:stCondLst>
                                        </p:cTn>
                                        <p:tgtEl>
                                          <p:spTgt spid="30"/>
                                        </p:tgtEl>
                                        <p:attrNameLst>
                                          <p:attrName>style.visibility</p:attrName>
                                        </p:attrNameLst>
                                      </p:cBhvr>
                                      <p:to>
                                        <p:strVal val="visible"/>
                                      </p:to>
                                    </p:set>
                                    <p:animEffect transition="in" filter="barn(inVertic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6" grpId="0" animBg="1"/>
      <p:bldP spid="24" grpId="0" animBg="1"/>
      <p:bldP spid="27" grpId="0"/>
      <p:bldP spid="28" grpId="0"/>
      <p:bldP spid="29" grpId="0"/>
      <p:bldP spid="30" grpId="0"/>
      <p:bldP spid="31" grpId="0"/>
      <p:bldP spid="32" grpId="0"/>
      <p:bldP spid="33" grpId="0"/>
      <p:bldP spid="34" grpId="0"/>
      <p:bldP spid="43" grpId="0" animBg="1"/>
      <p:bldP spid="44" grpId="0" animBg="1"/>
      <p:bldP spid="45" grpId="0" animBg="1"/>
      <p:bldP spid="46" grpId="0" animBg="1"/>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3"/>
          <p:cNvCxnSpPr>
            <a:cxnSpLocks noChangeShapeType="1"/>
          </p:cNvCxnSpPr>
          <p:nvPr/>
        </p:nvCxnSpPr>
        <p:spPr bwMode="auto">
          <a:xfrm flipV="1">
            <a:off x="1595438" y="1404938"/>
            <a:ext cx="2726531"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H="1" flipV="1">
            <a:off x="4781550" y="1404938"/>
            <a:ext cx="2827735"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2"/>
          <p:cNvCxnSpPr>
            <a:cxnSpLocks noChangeShapeType="1"/>
          </p:cNvCxnSpPr>
          <p:nvPr/>
        </p:nvCxnSpPr>
        <p:spPr bwMode="auto">
          <a:xfrm flipH="1">
            <a:off x="4781550" y="3976688"/>
            <a:ext cx="2827735"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7" name="肘形连接符 4"/>
          <p:cNvCxnSpPr>
            <a:cxnSpLocks noChangeShapeType="1"/>
          </p:cNvCxnSpPr>
          <p:nvPr/>
        </p:nvCxnSpPr>
        <p:spPr bwMode="auto">
          <a:xfrm>
            <a:off x="1595438" y="3976688"/>
            <a:ext cx="2726531"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8" name="文本框 5"/>
          <p:cNvSpPr>
            <a:spLocks noChangeArrowheads="1"/>
          </p:cNvSpPr>
          <p:nvPr/>
        </p:nvSpPr>
        <p:spPr bwMode="auto">
          <a:xfrm>
            <a:off x="2164556" y="37064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1072935" y="2884829"/>
            <a:ext cx="980337" cy="980337"/>
            <a:chOff x="1072935" y="2884829"/>
            <a:chExt cx="980337" cy="980337"/>
          </a:xfrm>
        </p:grpSpPr>
        <p:grpSp>
          <p:nvGrpSpPr>
            <p:cNvPr id="46" name="组合 45"/>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9"/>
            <p:cNvGrpSpPr>
              <a:grpSpLocks/>
            </p:cNvGrpSpPr>
            <p:nvPr/>
          </p:nvGrpSpPr>
          <p:grpSpPr bwMode="auto">
            <a:xfrm>
              <a:off x="1421984" y="3213744"/>
              <a:ext cx="282243" cy="476079"/>
              <a:chOff x="0" y="0"/>
              <a:chExt cx="292099" cy="492124"/>
            </a:xfrm>
            <a:solidFill>
              <a:srgbClr val="C00000"/>
            </a:solidFill>
          </p:grpSpPr>
          <p:sp>
            <p:nvSpPr>
              <p:cNvPr id="13"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6" name="文本框 13"/>
          <p:cNvSpPr>
            <a:spLocks noChangeArrowheads="1"/>
          </p:cNvSpPr>
          <p:nvPr/>
        </p:nvSpPr>
        <p:spPr bwMode="auto">
          <a:xfrm>
            <a:off x="4837510" y="36945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6"/>
          <p:cNvSpPr>
            <a:spLocks noChangeArrowheads="1"/>
          </p:cNvSpPr>
          <p:nvPr/>
        </p:nvSpPr>
        <p:spPr bwMode="auto">
          <a:xfrm>
            <a:off x="2169319"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完成项目一</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7"/>
          <p:cNvSpPr>
            <a:spLocks noChangeArrowheads="1"/>
          </p:cNvSpPr>
          <p:nvPr/>
        </p:nvSpPr>
        <p:spPr bwMode="auto">
          <a:xfrm>
            <a:off x="4837510" y="14549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7119116" y="2914646"/>
            <a:ext cx="980337" cy="980337"/>
            <a:chOff x="7119116" y="2914646"/>
            <a:chExt cx="980337" cy="980337"/>
          </a:xfrm>
        </p:grpSpPr>
        <p:grpSp>
          <p:nvGrpSpPr>
            <p:cNvPr id="49" name="组合 48"/>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1094333" y="1771508"/>
            <a:ext cx="980337" cy="980337"/>
            <a:chOff x="1094333" y="1771508"/>
            <a:chExt cx="980337" cy="980337"/>
          </a:xfrm>
        </p:grpSpPr>
        <p:grpSp>
          <p:nvGrpSpPr>
            <p:cNvPr id="42" name="组合 41"/>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4"/>
            <p:cNvGrpSpPr>
              <a:grpSpLocks/>
            </p:cNvGrpSpPr>
            <p:nvPr/>
          </p:nvGrpSpPr>
          <p:grpSpPr bwMode="auto">
            <a:xfrm>
              <a:off x="1276025" y="2059328"/>
              <a:ext cx="574161" cy="525498"/>
              <a:chOff x="0" y="0"/>
              <a:chExt cx="550987" cy="504288"/>
            </a:xfrm>
            <a:solidFill>
              <a:srgbClr val="C00000"/>
            </a:solidFill>
          </p:grpSpPr>
          <p:sp>
            <p:nvSpPr>
              <p:cNvPr id="28"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7097719" y="1832372"/>
            <a:ext cx="980337" cy="980337"/>
            <a:chOff x="7097719" y="1832372"/>
            <a:chExt cx="980337" cy="980337"/>
          </a:xfrm>
        </p:grpSpPr>
        <p:grpSp>
          <p:nvGrpSpPr>
            <p:cNvPr id="52" name="组合 51"/>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47"/>
          <p:cNvSpPr>
            <a:spLocks noChangeArrowheads="1"/>
          </p:cNvSpPr>
          <p:nvPr/>
        </p:nvSpPr>
        <p:spPr bwMode="auto">
          <a:xfrm>
            <a:off x="2600325" y="25657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rgbClr val="03A9F3"/>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44"/>
          <p:cNvSpPr>
            <a:spLocks noChangeArrowheads="1"/>
          </p:cNvSpPr>
          <p:nvPr/>
        </p:nvSpPr>
        <p:spPr bwMode="auto">
          <a:xfrm>
            <a:off x="2159794" y="14573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7"/>
          <p:cNvSpPr>
            <a:spLocks noChangeArrowheads="1"/>
          </p:cNvSpPr>
          <p:nvPr/>
        </p:nvSpPr>
        <p:spPr bwMode="auto">
          <a:xfrm>
            <a:off x="2595563" y="25693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6"/>
          <p:cNvSpPr>
            <a:spLocks noChangeArrowheads="1"/>
          </p:cNvSpPr>
          <p:nvPr/>
        </p:nvSpPr>
        <p:spPr bwMode="auto">
          <a:xfrm>
            <a:off x="5549086"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完成项目二</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文本框 16"/>
          <p:cNvSpPr>
            <a:spLocks noChangeArrowheads="1"/>
          </p:cNvSpPr>
          <p:nvPr/>
        </p:nvSpPr>
        <p:spPr bwMode="auto">
          <a:xfrm>
            <a:off x="55490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完成项目四</a:t>
            </a:r>
            <a:endPar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16"/>
          <p:cNvSpPr>
            <a:spLocks noChangeArrowheads="1"/>
          </p:cNvSpPr>
          <p:nvPr/>
        </p:nvSpPr>
        <p:spPr bwMode="auto">
          <a:xfrm>
            <a:off x="22343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完成项目</a:t>
            </a: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三</a:t>
            </a:r>
          </a:p>
        </p:txBody>
      </p:sp>
      <p:sp>
        <p:nvSpPr>
          <p:cNvPr id="67" name="矩形 6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371" y="140572"/>
            <a:ext cx="2108371" cy="364572"/>
          </a:xfrm>
          <a:prstGeom prst="homePlate">
            <a:avLst>
              <a:gd name="adj" fmla="val 34324"/>
            </a:avLst>
          </a:prstGeom>
        </p:spPr>
      </p:pic>
      <p:sp>
        <p:nvSpPr>
          <p:cNvPr id="56" name="TextBox 55"/>
          <p:cNvSpPr txBox="1"/>
          <p:nvPr/>
        </p:nvSpPr>
        <p:spPr>
          <a:xfrm>
            <a:off x="92756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5242" y="144448"/>
            <a:ext cx="254645" cy="364572"/>
          </a:xfrm>
          <a:prstGeom prst="chevron">
            <a:avLst/>
          </a:prstGeom>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08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strips(downLeft)">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3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800" fill="hold"/>
                                        <p:tgtEl>
                                          <p:spTgt spid="63"/>
                                        </p:tgtEl>
                                        <p:attrNameLst>
                                          <p:attrName>ppt_x</p:attrName>
                                        </p:attrNameLst>
                                      </p:cBhvr>
                                      <p:tavLst>
                                        <p:tav tm="0">
                                          <p:val>
                                            <p:strVal val="0-#ppt_w/2"/>
                                          </p:val>
                                        </p:tav>
                                        <p:tav tm="100000">
                                          <p:val>
                                            <p:strVal val="#ppt_x"/>
                                          </p:val>
                                        </p:tav>
                                      </p:tavLst>
                                    </p:anim>
                                    <p:anim calcmode="lin" valueType="num">
                                      <p:cBhvr additive="base">
                                        <p:cTn id="18" dur="8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800" fill="hold"/>
                                        <p:tgtEl>
                                          <p:spTgt spid="62"/>
                                        </p:tgtEl>
                                        <p:attrNameLst>
                                          <p:attrName>ppt_x</p:attrName>
                                        </p:attrNameLst>
                                      </p:cBhvr>
                                      <p:tavLst>
                                        <p:tav tm="0">
                                          <p:val>
                                            <p:strVal val="0-#ppt_w/2"/>
                                          </p:val>
                                        </p:tav>
                                        <p:tav tm="100000">
                                          <p:val>
                                            <p:strVal val="#ppt_x"/>
                                          </p:val>
                                        </p:tav>
                                      </p:tavLst>
                                    </p:anim>
                                    <p:anim calcmode="lin" valueType="num">
                                      <p:cBhvr additive="base">
                                        <p:cTn id="22" dur="8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800" fill="hold"/>
                                        <p:tgtEl>
                                          <p:spTgt spid="65"/>
                                        </p:tgtEl>
                                        <p:attrNameLst>
                                          <p:attrName>ppt_x</p:attrName>
                                        </p:attrNameLst>
                                      </p:cBhvr>
                                      <p:tavLst>
                                        <p:tav tm="0">
                                          <p:val>
                                            <p:strVal val="1+#ppt_w/2"/>
                                          </p:val>
                                        </p:tav>
                                        <p:tav tm="100000">
                                          <p:val>
                                            <p:strVal val="#ppt_x"/>
                                          </p:val>
                                        </p:tav>
                                      </p:tavLst>
                                    </p:anim>
                                    <p:anim calcmode="lin" valueType="num">
                                      <p:cBhvr additive="base">
                                        <p:cTn id="26" dur="8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800" fill="hold"/>
                                        <p:tgtEl>
                                          <p:spTgt spid="64"/>
                                        </p:tgtEl>
                                        <p:attrNameLst>
                                          <p:attrName>ppt_x</p:attrName>
                                        </p:attrNameLst>
                                      </p:cBhvr>
                                      <p:tavLst>
                                        <p:tav tm="0">
                                          <p:val>
                                            <p:strVal val="1+#ppt_w/2"/>
                                          </p:val>
                                        </p:tav>
                                        <p:tav tm="100000">
                                          <p:val>
                                            <p:strVal val="#ppt_x"/>
                                          </p:val>
                                        </p:tav>
                                      </p:tavLst>
                                    </p:anim>
                                    <p:anim calcmode="lin" valueType="num">
                                      <p:cBhvr additive="base">
                                        <p:cTn id="30" dur="8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nodeType="withEffect">
                                  <p:stCondLst>
                                    <p:cond delay="30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2" fill="hold" nodeType="withEffect">
                                  <p:stCondLst>
                                    <p:cond delay="300"/>
                                  </p:stCondLst>
                                  <p:childTnLst>
                                    <p:set>
                                      <p:cBhvr>
                                        <p:cTn id="43" dur="1" fill="hold">
                                          <p:stCondLst>
                                            <p:cond delay="0"/>
                                          </p:stCondLst>
                                        </p:cTn>
                                        <p:tgtEl>
                                          <p:spTgt spid="5"/>
                                        </p:tgtEl>
                                        <p:attrNameLst>
                                          <p:attrName>style.visibility</p:attrName>
                                        </p:attrNameLst>
                                      </p:cBhvr>
                                      <p:to>
                                        <p:strVal val="visible"/>
                                      </p:to>
                                    </p:set>
                                    <p:animEffect transition="in" filter="wipe(right)">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iterate type="lt">
                                    <p:tmPct val="1200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anim calcmode="lin" valueType="num">
                                      <p:cBhvr>
                                        <p:cTn id="50" dur="800" fill="hold"/>
                                        <p:tgtEl>
                                          <p:spTgt spid="19"/>
                                        </p:tgtEl>
                                        <p:attrNameLst>
                                          <p:attrName>ppt_x</p:attrName>
                                        </p:attrNameLst>
                                      </p:cBhvr>
                                      <p:tavLst>
                                        <p:tav tm="0">
                                          <p:val>
                                            <p:strVal val="#ppt_x"/>
                                          </p:val>
                                        </p:tav>
                                        <p:tav tm="100000">
                                          <p:val>
                                            <p:strVal val="#ppt_x"/>
                                          </p:val>
                                        </p:tav>
                                      </p:tavLst>
                                    </p:anim>
                                    <p:anim calcmode="lin" valueType="num">
                                      <p:cBhvr>
                                        <p:cTn id="51" dur="8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iterate type="lt">
                                    <p:tmPct val="12000"/>
                                  </p:iterate>
                                  <p:childTnLst>
                                    <p:set>
                                      <p:cBhvr>
                                        <p:cTn id="53" dur="1" fill="hold">
                                          <p:stCondLst>
                                            <p:cond delay="0"/>
                                          </p:stCondLst>
                                        </p:cTn>
                                        <p:tgtEl>
                                          <p:spTgt spid="59"/>
                                        </p:tgtEl>
                                        <p:attrNameLst>
                                          <p:attrName>style.visibility</p:attrName>
                                        </p:attrNameLst>
                                      </p:cBhvr>
                                      <p:to>
                                        <p:strVal val="visible"/>
                                      </p:to>
                                    </p:set>
                                    <p:animEffect transition="in" filter="fade">
                                      <p:cBhvr>
                                        <p:cTn id="54" dur="800"/>
                                        <p:tgtEl>
                                          <p:spTgt spid="59"/>
                                        </p:tgtEl>
                                      </p:cBhvr>
                                    </p:animEffect>
                                    <p:anim calcmode="lin" valueType="num">
                                      <p:cBhvr>
                                        <p:cTn id="55" dur="800" fill="hold"/>
                                        <p:tgtEl>
                                          <p:spTgt spid="59"/>
                                        </p:tgtEl>
                                        <p:attrNameLst>
                                          <p:attrName>ppt_x</p:attrName>
                                        </p:attrNameLst>
                                      </p:cBhvr>
                                      <p:tavLst>
                                        <p:tav tm="0">
                                          <p:val>
                                            <p:strVal val="#ppt_x"/>
                                          </p:val>
                                        </p:tav>
                                        <p:tav tm="100000">
                                          <p:val>
                                            <p:strVal val="#ppt_x"/>
                                          </p:val>
                                        </p:tav>
                                      </p:tavLst>
                                    </p:anim>
                                    <p:anim calcmode="lin" valueType="num">
                                      <p:cBhvr>
                                        <p:cTn id="56" dur="8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iterate type="lt">
                                    <p:tmPct val="12000"/>
                                  </p:iterate>
                                  <p:childTnLst>
                                    <p:set>
                                      <p:cBhvr>
                                        <p:cTn id="58" dur="1" fill="hold">
                                          <p:stCondLst>
                                            <p:cond delay="0"/>
                                          </p:stCondLst>
                                        </p:cTn>
                                        <p:tgtEl>
                                          <p:spTgt spid="61"/>
                                        </p:tgtEl>
                                        <p:attrNameLst>
                                          <p:attrName>style.visibility</p:attrName>
                                        </p:attrNameLst>
                                      </p:cBhvr>
                                      <p:to>
                                        <p:strVal val="visible"/>
                                      </p:to>
                                    </p:set>
                                    <p:animEffect transition="in" filter="fade">
                                      <p:cBhvr>
                                        <p:cTn id="59" dur="800"/>
                                        <p:tgtEl>
                                          <p:spTgt spid="61"/>
                                        </p:tgtEl>
                                      </p:cBhvr>
                                    </p:animEffect>
                                    <p:anim calcmode="lin" valueType="num">
                                      <p:cBhvr>
                                        <p:cTn id="60" dur="800" fill="hold"/>
                                        <p:tgtEl>
                                          <p:spTgt spid="61"/>
                                        </p:tgtEl>
                                        <p:attrNameLst>
                                          <p:attrName>ppt_x</p:attrName>
                                        </p:attrNameLst>
                                      </p:cBhvr>
                                      <p:tavLst>
                                        <p:tav tm="0">
                                          <p:val>
                                            <p:strVal val="#ppt_x"/>
                                          </p:val>
                                        </p:tav>
                                        <p:tav tm="100000">
                                          <p:val>
                                            <p:strVal val="#ppt_x"/>
                                          </p:val>
                                        </p:tav>
                                      </p:tavLst>
                                    </p:anim>
                                    <p:anim calcmode="lin" valueType="num">
                                      <p:cBhvr>
                                        <p:cTn id="61" dur="8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00"/>
                                  </p:stCondLst>
                                  <p:iterate type="lt">
                                    <p:tmPct val="12000"/>
                                  </p:iterate>
                                  <p:childTnLst>
                                    <p:set>
                                      <p:cBhvr>
                                        <p:cTn id="63" dur="1" fill="hold">
                                          <p:stCondLst>
                                            <p:cond delay="0"/>
                                          </p:stCondLst>
                                        </p:cTn>
                                        <p:tgtEl>
                                          <p:spTgt spid="60"/>
                                        </p:tgtEl>
                                        <p:attrNameLst>
                                          <p:attrName>style.visibility</p:attrName>
                                        </p:attrNameLst>
                                      </p:cBhvr>
                                      <p:to>
                                        <p:strVal val="visible"/>
                                      </p:to>
                                    </p:set>
                                    <p:animEffect transition="in" filter="fade">
                                      <p:cBhvr>
                                        <p:cTn id="64" dur="800"/>
                                        <p:tgtEl>
                                          <p:spTgt spid="60"/>
                                        </p:tgtEl>
                                      </p:cBhvr>
                                    </p:animEffect>
                                    <p:anim calcmode="lin" valueType="num">
                                      <p:cBhvr>
                                        <p:cTn id="65" dur="800" fill="hold"/>
                                        <p:tgtEl>
                                          <p:spTgt spid="60"/>
                                        </p:tgtEl>
                                        <p:attrNameLst>
                                          <p:attrName>ppt_x</p:attrName>
                                        </p:attrNameLst>
                                      </p:cBhvr>
                                      <p:tavLst>
                                        <p:tav tm="0">
                                          <p:val>
                                            <p:strVal val="#ppt_x"/>
                                          </p:val>
                                        </p:tav>
                                        <p:tav tm="100000">
                                          <p:val>
                                            <p:strVal val="#ppt_x"/>
                                          </p:val>
                                        </p:tav>
                                      </p:tavLst>
                                    </p:anim>
                                    <p:anim calcmode="lin" valueType="num">
                                      <p:cBhvr>
                                        <p:cTn id="66" dur="8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arn(inVertical)">
                                      <p:cBhvr>
                                        <p:cTn id="71" dur="500"/>
                                        <p:tgtEl>
                                          <p:spTgt spid="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inVertical)">
                                      <p:cBhvr>
                                        <p:cTn id="74" dur="500"/>
                                        <p:tgtEl>
                                          <p:spTgt spid="20"/>
                                        </p:tgtEl>
                                      </p:cBhvr>
                                    </p:animEffect>
                                  </p:childTnLst>
                                </p:cTn>
                              </p:par>
                              <p:par>
                                <p:cTn id="75" presetID="16" presetClass="entr" presetSubtype="21" fill="hold" grpId="0" nodeType="withEffect">
                                  <p:stCondLst>
                                    <p:cond delay="300"/>
                                  </p:stCondLst>
                                  <p:childTnLst>
                                    <p:set>
                                      <p:cBhvr>
                                        <p:cTn id="76" dur="1" fill="hold">
                                          <p:stCondLst>
                                            <p:cond delay="0"/>
                                          </p:stCondLst>
                                        </p:cTn>
                                        <p:tgtEl>
                                          <p:spTgt spid="16"/>
                                        </p:tgtEl>
                                        <p:attrNameLst>
                                          <p:attrName>style.visibility</p:attrName>
                                        </p:attrNameLst>
                                      </p:cBhvr>
                                      <p:to>
                                        <p:strVal val="visible"/>
                                      </p:to>
                                    </p:set>
                                    <p:animEffect transition="in" filter="barn(inVertical)">
                                      <p:cBhvr>
                                        <p:cTn id="77" dur="500"/>
                                        <p:tgtEl>
                                          <p:spTgt spid="16"/>
                                        </p:tgtEl>
                                      </p:cBhvr>
                                    </p:animEffect>
                                  </p:childTnLst>
                                </p:cTn>
                              </p:par>
                              <p:par>
                                <p:cTn id="78" presetID="16" presetClass="entr" presetSubtype="21" fill="hold" grpId="0" nodeType="withEffect">
                                  <p:stCondLst>
                                    <p:cond delay="300"/>
                                  </p:stCondLst>
                                  <p:childTnLst>
                                    <p:set>
                                      <p:cBhvr>
                                        <p:cTn id="79" dur="1" fill="hold">
                                          <p:stCondLst>
                                            <p:cond delay="0"/>
                                          </p:stCondLst>
                                        </p:cTn>
                                        <p:tgtEl>
                                          <p:spTgt spid="8"/>
                                        </p:tgtEl>
                                        <p:attrNameLst>
                                          <p:attrName>style.visibility</p:attrName>
                                        </p:attrNameLst>
                                      </p:cBhvr>
                                      <p:to>
                                        <p:strVal val="visible"/>
                                      </p:to>
                                    </p:set>
                                    <p:animEffect transition="in" filter="barn(inVertical)">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32"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circle(out)">
                                      <p:cBhvr>
                                        <p:cTn id="85" dur="2000"/>
                                        <p:tgtEl>
                                          <p:spTgt spid="33"/>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circle(out)">
                                      <p:cBhvr>
                                        <p:cTn id="88"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9" grpId="0"/>
      <p:bldP spid="20" grpId="0"/>
      <p:bldP spid="33" grpId="0"/>
      <p:bldP spid="36" grpId="0"/>
      <p:bldP spid="40" grpId="0"/>
      <p:bldP spid="59" grpId="0"/>
      <p:bldP spid="60" grpId="0"/>
      <p:bldP spid="61"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 101"/>
          <p:cNvGraphicFramePr/>
          <p:nvPr>
            <p:extLst>
              <p:ext uri="{D42A27DB-BD31-4B8C-83A1-F6EECF244321}">
                <p14:modId xmlns:p14="http://schemas.microsoft.com/office/powerpoint/2010/main" val="3363799391"/>
              </p:ext>
            </p:extLst>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4" name="图表 103"/>
          <p:cNvGraphicFramePr/>
          <p:nvPr>
            <p:extLst>
              <p:ext uri="{D42A27DB-BD31-4B8C-83A1-F6EECF244321}">
                <p14:modId xmlns:p14="http://schemas.microsoft.com/office/powerpoint/2010/main" val="515554768"/>
              </p:ext>
            </p:extLst>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5" name="图表 104"/>
          <p:cNvGraphicFramePr/>
          <p:nvPr>
            <p:extLst>
              <p:ext uri="{D42A27DB-BD31-4B8C-83A1-F6EECF244321}">
                <p14:modId xmlns:p14="http://schemas.microsoft.com/office/powerpoint/2010/main" val="59738850"/>
              </p:ext>
            </p:extLst>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6" name="图表 105"/>
          <p:cNvGraphicFramePr/>
          <p:nvPr>
            <p:extLst>
              <p:ext uri="{D42A27DB-BD31-4B8C-83A1-F6EECF244321}">
                <p14:modId xmlns:p14="http://schemas.microsoft.com/office/powerpoint/2010/main" val="1727282313"/>
              </p:ext>
            </p:extLst>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7"/>
          </a:graphicData>
        </a:graphic>
      </p:graphicFrame>
      <p:sp>
        <p:nvSpPr>
          <p:cNvPr id="107"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30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8"/>
          <p:cNvGrpSpPr>
            <a:grpSpLocks noChangeAspect="1"/>
          </p:cNvGrpSpPr>
          <p:nvPr/>
        </p:nvGrpSpPr>
        <p:grpSpPr bwMode="auto">
          <a:xfrm>
            <a:off x="1948275" y="1547939"/>
            <a:ext cx="330403" cy="362031"/>
            <a:chOff x="3437" y="2282"/>
            <a:chExt cx="679" cy="744"/>
          </a:xfrm>
          <a:solidFill>
            <a:srgbClr val="03A9F3"/>
          </a:solidFill>
        </p:grpSpPr>
        <p:sp>
          <p:nvSpPr>
            <p:cNvPr id="10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13"/>
          <p:cNvGrpSpPr>
            <a:grpSpLocks noChangeAspect="1"/>
          </p:cNvGrpSpPr>
          <p:nvPr/>
        </p:nvGrpSpPr>
        <p:grpSpPr bwMode="auto">
          <a:xfrm>
            <a:off x="3532732" y="1549063"/>
            <a:ext cx="362309" cy="366587"/>
            <a:chOff x="2426" y="2781"/>
            <a:chExt cx="593" cy="600"/>
          </a:xfrm>
          <a:solidFill>
            <a:schemeClr val="tx1">
              <a:lumMod val="50000"/>
              <a:lumOff val="50000"/>
            </a:schemeClr>
          </a:solidFill>
        </p:grpSpPr>
        <p:sp>
          <p:nvSpPr>
            <p:cNvPr id="11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18"/>
          <p:cNvGrpSpPr>
            <a:grpSpLocks noChangeAspect="1"/>
          </p:cNvGrpSpPr>
          <p:nvPr/>
        </p:nvGrpSpPr>
        <p:grpSpPr bwMode="auto">
          <a:xfrm>
            <a:off x="5141794" y="1546015"/>
            <a:ext cx="376364" cy="350702"/>
            <a:chOff x="3802" y="2858"/>
            <a:chExt cx="616" cy="574"/>
          </a:xfrm>
          <a:solidFill>
            <a:srgbClr val="03A9F3"/>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Group 26"/>
          <p:cNvGrpSpPr>
            <a:grpSpLocks noChangeAspect="1"/>
          </p:cNvGrpSpPr>
          <p:nvPr/>
        </p:nvGrpSpPr>
        <p:grpSpPr bwMode="auto">
          <a:xfrm>
            <a:off x="6668463" y="1632307"/>
            <a:ext cx="535744" cy="265601"/>
            <a:chOff x="5676" y="2597"/>
            <a:chExt cx="1061" cy="526"/>
          </a:xfrm>
          <a:solidFill>
            <a:srgbClr val="0067B0"/>
          </a:solidFill>
        </p:grpSpPr>
        <p:sp>
          <p:nvSpPr>
            <p:cNvPr id="12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6"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50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80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srgbClr val="0067B0"/>
                </a:solidFill>
                <a:latin typeface="Arial" panose="020B0604020202020204" pitchFamily="34" charset="0"/>
                <a:ea typeface="微软雅黑" panose="020B0503020204020204" pitchFamily="34" charset="-122"/>
                <a:sym typeface="Arial" panose="020B0604020202020204" pitchFamily="34" charset="0"/>
              </a:rPr>
              <a:t>100</a:t>
            </a:r>
            <a:r>
              <a:rPr lang="en-US" altLang="zh-CN"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9" name="组合 138"/>
          <p:cNvGrpSpPr/>
          <p:nvPr/>
        </p:nvGrpSpPr>
        <p:grpSpPr>
          <a:xfrm>
            <a:off x="1578299" y="2750794"/>
            <a:ext cx="1193501" cy="775630"/>
            <a:chOff x="3457192" y="3881040"/>
            <a:chExt cx="1591334" cy="1034171"/>
          </a:xfrm>
        </p:grpSpPr>
        <p:sp>
          <p:nvSpPr>
            <p:cNvPr id="140"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1"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a:off x="3213424" y="2750794"/>
            <a:ext cx="1142552" cy="775630"/>
            <a:chOff x="3457192" y="3881040"/>
            <a:chExt cx="1523402" cy="1034171"/>
          </a:xfrm>
        </p:grpSpPr>
        <p:sp>
          <p:nvSpPr>
            <p:cNvPr id="143"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4"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5" name="组合 144"/>
          <p:cNvGrpSpPr/>
          <p:nvPr/>
        </p:nvGrpSpPr>
        <p:grpSpPr>
          <a:xfrm>
            <a:off x="4848551" y="2750794"/>
            <a:ext cx="1163611" cy="775630"/>
            <a:chOff x="3457192" y="3881040"/>
            <a:chExt cx="1551480" cy="1034171"/>
          </a:xfrm>
        </p:grpSpPr>
        <p:sp>
          <p:nvSpPr>
            <p:cNvPr id="146"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7"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8" name="组合 147"/>
          <p:cNvGrpSpPr/>
          <p:nvPr/>
        </p:nvGrpSpPr>
        <p:grpSpPr>
          <a:xfrm>
            <a:off x="6483675" y="2750794"/>
            <a:ext cx="1254526" cy="775630"/>
            <a:chOff x="3457192" y="3881040"/>
            <a:chExt cx="1672700" cy="1034171"/>
          </a:xfrm>
        </p:grpSpPr>
        <p:sp>
          <p:nvSpPr>
            <p:cNvPr id="149"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0"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1" name="组合 150"/>
          <p:cNvGrpSpPr/>
          <p:nvPr/>
        </p:nvGrpSpPr>
        <p:grpSpPr>
          <a:xfrm>
            <a:off x="1282643" y="3883330"/>
            <a:ext cx="6578716" cy="941216"/>
            <a:chOff x="1710190" y="5445125"/>
            <a:chExt cx="8771621" cy="1254958"/>
          </a:xfrm>
        </p:grpSpPr>
        <p:cxnSp>
          <p:nvCxnSpPr>
            <p:cNvPr id="152" name="直接连接符 151"/>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3" name="文本框 90"/>
            <p:cNvSpPr txBox="1"/>
            <p:nvPr/>
          </p:nvSpPr>
          <p:spPr>
            <a:xfrm>
              <a:off x="1874403" y="5592084"/>
              <a:ext cx="8443194" cy="1107999"/>
            </a:xfrm>
            <a:prstGeom prst="rect">
              <a:avLst/>
            </a:prstGeom>
            <a:noFill/>
          </p:spPr>
          <p:txBody>
            <a:bodyPr wrap="square" rtlCol="0">
              <a:spAutoFit/>
            </a:bodyPr>
            <a:lstStyle/>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2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4" name="组合 153"/>
          <p:cNvGrpSpPr/>
          <p:nvPr/>
        </p:nvGrpSpPr>
        <p:grpSpPr>
          <a:xfrm>
            <a:off x="1803703" y="3507856"/>
            <a:ext cx="6296689" cy="276999"/>
            <a:chOff x="2094548" y="5327134"/>
            <a:chExt cx="7190104" cy="369332"/>
          </a:xfrm>
        </p:grpSpPr>
        <p:grpSp>
          <p:nvGrpSpPr>
            <p:cNvPr id="155" name="组合 154"/>
            <p:cNvGrpSpPr/>
            <p:nvPr/>
          </p:nvGrpSpPr>
          <p:grpSpPr>
            <a:xfrm>
              <a:off x="7631748" y="5327134"/>
              <a:ext cx="1652904" cy="369332"/>
              <a:chOff x="2080894" y="4828841"/>
              <a:chExt cx="1652904" cy="369332"/>
            </a:xfrm>
          </p:grpSpPr>
          <p:sp>
            <p:nvSpPr>
              <p:cNvPr id="165" name="圆角矩形 164"/>
              <p:cNvSpPr/>
              <p:nvPr/>
            </p:nvSpPr>
            <p:spPr>
              <a:xfrm>
                <a:off x="2080894" y="4880791"/>
                <a:ext cx="265433" cy="265433"/>
              </a:xfrm>
              <a:prstGeom prst="roundRect">
                <a:avLst/>
              </a:prstGeom>
              <a:solidFill>
                <a:srgbClr val="0067B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文本框 103"/>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6" name="组合 155"/>
            <p:cNvGrpSpPr/>
            <p:nvPr/>
          </p:nvGrpSpPr>
          <p:grpSpPr>
            <a:xfrm>
              <a:off x="5786015" y="5327134"/>
              <a:ext cx="1652904" cy="369332"/>
              <a:chOff x="2080894" y="4828841"/>
              <a:chExt cx="1652904" cy="369332"/>
            </a:xfrm>
          </p:grpSpPr>
          <p:sp>
            <p:nvSpPr>
              <p:cNvPr id="163" name="圆角矩形 162"/>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文本框 101"/>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组合 156"/>
            <p:cNvGrpSpPr/>
            <p:nvPr/>
          </p:nvGrpSpPr>
          <p:grpSpPr>
            <a:xfrm>
              <a:off x="3940281" y="5327134"/>
              <a:ext cx="1652904" cy="369332"/>
              <a:chOff x="2080894" y="4828841"/>
              <a:chExt cx="1652904" cy="369332"/>
            </a:xfrm>
          </p:grpSpPr>
          <p:sp>
            <p:nvSpPr>
              <p:cNvPr id="161" name="圆角矩形 160"/>
              <p:cNvSpPr/>
              <p:nvPr/>
            </p:nvSpPr>
            <p:spPr>
              <a:xfrm>
                <a:off x="2080894" y="4880791"/>
                <a:ext cx="265433" cy="265433"/>
              </a:xfrm>
              <a:prstGeom prst="roundRect">
                <a:avLst/>
              </a:prstGeom>
              <a:solidFill>
                <a:schemeClr val="tx1">
                  <a:lumMod val="65000"/>
                  <a:lumOff val="35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文本框 99"/>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8" name="组合 157"/>
            <p:cNvGrpSpPr/>
            <p:nvPr/>
          </p:nvGrpSpPr>
          <p:grpSpPr>
            <a:xfrm>
              <a:off x="2094548" y="5327134"/>
              <a:ext cx="1652904" cy="369332"/>
              <a:chOff x="2080894" y="4828841"/>
              <a:chExt cx="1652904" cy="369332"/>
            </a:xfrm>
          </p:grpSpPr>
          <p:sp>
            <p:nvSpPr>
              <p:cNvPr id="159" name="圆角矩形 158"/>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文本框 97"/>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矩形 7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0"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9886" y="140572"/>
            <a:ext cx="2108371" cy="364572"/>
          </a:xfrm>
          <a:prstGeom prst="homePlate">
            <a:avLst>
              <a:gd name="adj" fmla="val 34324"/>
            </a:avLst>
          </a:prstGeom>
        </p:spPr>
      </p:pic>
      <p:sp>
        <p:nvSpPr>
          <p:cNvPr id="82" name="TextBox 81"/>
          <p:cNvSpPr txBox="1"/>
          <p:nvPr/>
        </p:nvSpPr>
        <p:spPr>
          <a:xfrm>
            <a:off x="942079"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3" name="图片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79757" y="144448"/>
            <a:ext cx="254645" cy="364572"/>
          </a:xfrm>
          <a:prstGeom prst="chevron">
            <a:avLst/>
          </a:prstGeom>
        </p:spPr>
      </p:pic>
      <p:sp>
        <p:nvSpPr>
          <p:cNvPr id="7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74273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ppt_x</p:attrName>
                                        </p:attrNameLst>
                                      </p:cBhvr>
                                      <p:tavLst>
                                        <p:tav tm="0">
                                          <p:val>
                                            <p:strVal val="#ppt_x-#ppt_w*1.125000"/>
                                          </p:val>
                                        </p:tav>
                                        <p:tav tm="100000">
                                          <p:val>
                                            <p:strVal val="#ppt_x"/>
                                          </p:val>
                                        </p:tav>
                                      </p:tavLst>
                                    </p:anim>
                                    <p:animEffect transition="in" filter="wipe(right)">
                                      <p:cBhvr>
                                        <p:cTn id="8" dur="500"/>
                                        <p:tgtEl>
                                          <p:spTgt spid="8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strips(downLeft)">
                                      <p:cBhvr>
                                        <p:cTn id="12" dur="500"/>
                                        <p:tgtEl>
                                          <p:spTgt spid="8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heel(1)">
                                      <p:cBhvr>
                                        <p:cTn id="16" dur="1000"/>
                                        <p:tgtEl>
                                          <p:spTgt spid="102"/>
                                        </p:tgtEl>
                                      </p:cBhvr>
                                    </p:animEffect>
                                  </p:childTnLst>
                                </p:cTn>
                              </p:par>
                              <p:par>
                                <p:cTn id="17" presetID="21" presetClass="entr" presetSubtype="1"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heel(1)">
                                      <p:cBhvr>
                                        <p:cTn id="19" dur="1000"/>
                                        <p:tgtEl>
                                          <p:spTgt spid="10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Vertical)">
                                      <p:cBhvr>
                                        <p:cTn id="23" dur="500"/>
                                        <p:tgtEl>
                                          <p:spTgt spid="107"/>
                                        </p:tgtEl>
                                      </p:cBhvr>
                                    </p:animEffect>
                                  </p:childTnLst>
                                </p:cTn>
                              </p:par>
                              <p:par>
                                <p:cTn id="24" presetID="16" presetClass="entr" presetSubtype="21" fill="hold"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barn(inVertical)">
                                      <p:cBhvr>
                                        <p:cTn id="26" dur="500"/>
                                        <p:tgtEl>
                                          <p:spTgt spid="139"/>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heel(1)">
                                      <p:cBhvr>
                                        <p:cTn id="30" dur="1000"/>
                                        <p:tgtEl>
                                          <p:spTgt spid="1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wheel(1)">
                                      <p:cBhvr>
                                        <p:cTn id="33" dur="1000"/>
                                        <p:tgtEl>
                                          <p:spTgt spid="104"/>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barn(inVertical)">
                                      <p:cBhvr>
                                        <p:cTn id="37" dur="500"/>
                                        <p:tgtEl>
                                          <p:spTgt spid="14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barn(inVertical)">
                                      <p:cBhvr>
                                        <p:cTn id="40" dur="500"/>
                                        <p:tgtEl>
                                          <p:spTgt spid="136"/>
                                        </p:tgtEl>
                                      </p:cBhvr>
                                    </p:animEffect>
                                  </p:childTnLst>
                                </p:cTn>
                              </p:par>
                            </p:childTnLst>
                          </p:cTn>
                        </p:par>
                        <p:par>
                          <p:cTn id="41" fill="hold">
                            <p:stCondLst>
                              <p:cond delay="4000"/>
                            </p:stCondLst>
                            <p:childTnLst>
                              <p:par>
                                <p:cTn id="42" presetID="21" presetClass="entr" presetSubtype="1"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heel(1)">
                                      <p:cBhvr>
                                        <p:cTn id="44" dur="1000"/>
                                        <p:tgtEl>
                                          <p:spTgt spid="105"/>
                                        </p:tgtEl>
                                      </p:cBhvr>
                                    </p:animEffect>
                                  </p:childTnLst>
                                </p:cTn>
                              </p:par>
                              <p:par>
                                <p:cTn id="45" presetID="21" presetClass="entr" presetSubtype="1"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wheel(1)">
                                      <p:cBhvr>
                                        <p:cTn id="47" dur="1000"/>
                                        <p:tgtEl>
                                          <p:spTgt spid="114"/>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barn(inVertical)">
                                      <p:cBhvr>
                                        <p:cTn id="51" dur="500"/>
                                        <p:tgtEl>
                                          <p:spTgt spid="137"/>
                                        </p:tgtEl>
                                      </p:cBhvr>
                                    </p:animEffect>
                                  </p:childTnLst>
                                </p:cTn>
                              </p:par>
                              <p:par>
                                <p:cTn id="52" presetID="16" presetClass="entr" presetSubtype="21" fill="hold" nodeType="with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barn(inVertical)">
                                      <p:cBhvr>
                                        <p:cTn id="54" dur="500"/>
                                        <p:tgtEl>
                                          <p:spTgt spid="145"/>
                                        </p:tgtEl>
                                      </p:cBhvr>
                                    </p:animEffect>
                                  </p:childTnLst>
                                </p:cTn>
                              </p:par>
                            </p:childTnLst>
                          </p:cTn>
                        </p:par>
                        <p:par>
                          <p:cTn id="55" fill="hold">
                            <p:stCondLst>
                              <p:cond delay="5500"/>
                            </p:stCondLst>
                            <p:childTnLst>
                              <p:par>
                                <p:cTn id="56" presetID="21" presetClass="entr" presetSubtype="1" fill="hold" grpId="0"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heel(1)">
                                      <p:cBhvr>
                                        <p:cTn id="58" dur="1000"/>
                                        <p:tgtEl>
                                          <p:spTgt spid="106"/>
                                        </p:tgtEl>
                                      </p:cBhvr>
                                    </p:animEffect>
                                  </p:childTnLst>
                                </p:cTn>
                              </p:par>
                              <p:par>
                                <p:cTn id="59" presetID="21" presetClass="entr" presetSubtype="1" fill="hold" nodeType="with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wheel(1)">
                                      <p:cBhvr>
                                        <p:cTn id="61" dur="1000"/>
                                        <p:tgtEl>
                                          <p:spTgt spid="120"/>
                                        </p:tgtEl>
                                      </p:cBhvr>
                                    </p:animEffect>
                                  </p:childTnLst>
                                </p:cTn>
                              </p:par>
                            </p:childTnLst>
                          </p:cTn>
                        </p:par>
                        <p:par>
                          <p:cTn id="62" fill="hold">
                            <p:stCondLst>
                              <p:cond delay="6500"/>
                            </p:stCondLst>
                            <p:childTnLst>
                              <p:par>
                                <p:cTn id="63" presetID="16" presetClass="entr" presetSubtype="21" fill="hold" grpId="0" nodeType="afterEffect">
                                  <p:stCondLst>
                                    <p:cond delay="0"/>
                                  </p:stCondLst>
                                  <p:childTnLst>
                                    <p:set>
                                      <p:cBhvr>
                                        <p:cTn id="64" dur="1" fill="hold">
                                          <p:stCondLst>
                                            <p:cond delay="0"/>
                                          </p:stCondLst>
                                        </p:cTn>
                                        <p:tgtEl>
                                          <p:spTgt spid="138"/>
                                        </p:tgtEl>
                                        <p:attrNameLst>
                                          <p:attrName>style.visibility</p:attrName>
                                        </p:attrNameLst>
                                      </p:cBhvr>
                                      <p:to>
                                        <p:strVal val="visible"/>
                                      </p:to>
                                    </p:set>
                                    <p:animEffect transition="in" filter="barn(inVertical)">
                                      <p:cBhvr>
                                        <p:cTn id="65" dur="500"/>
                                        <p:tgtEl>
                                          <p:spTgt spid="138"/>
                                        </p:tgtEl>
                                      </p:cBhvr>
                                    </p:animEffect>
                                  </p:childTnLst>
                                </p:cTn>
                              </p:par>
                              <p:par>
                                <p:cTn id="66" presetID="16" presetClass="entr" presetSubtype="21" fill="hold"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barn(inVertical)">
                                      <p:cBhvr>
                                        <p:cTn id="68" dur="500"/>
                                        <p:tgtEl>
                                          <p:spTgt spid="148"/>
                                        </p:tgtEl>
                                      </p:cBhvr>
                                    </p:animEffect>
                                  </p:childTnLst>
                                </p:cTn>
                              </p:par>
                            </p:childTnLst>
                          </p:cTn>
                        </p:par>
                        <p:par>
                          <p:cTn id="69" fill="hold">
                            <p:stCondLst>
                              <p:cond delay="7000"/>
                            </p:stCondLst>
                            <p:childTnLst>
                              <p:par>
                                <p:cTn id="70" presetID="22" presetClass="entr" presetSubtype="8" fill="hold" nodeType="afterEffect">
                                  <p:stCondLst>
                                    <p:cond delay="0"/>
                                  </p:stCondLst>
                                  <p:childTnLst>
                                    <p:set>
                                      <p:cBhvr>
                                        <p:cTn id="71" dur="1" fill="hold">
                                          <p:stCondLst>
                                            <p:cond delay="0"/>
                                          </p:stCondLst>
                                        </p:cTn>
                                        <p:tgtEl>
                                          <p:spTgt spid="154"/>
                                        </p:tgtEl>
                                        <p:attrNameLst>
                                          <p:attrName>style.visibility</p:attrName>
                                        </p:attrNameLst>
                                      </p:cBhvr>
                                      <p:to>
                                        <p:strVal val="visible"/>
                                      </p:to>
                                    </p:set>
                                    <p:animEffect transition="in" filter="wipe(left)">
                                      <p:cBhvr>
                                        <p:cTn id="72" dur="500"/>
                                        <p:tgtEl>
                                          <p:spTgt spid="154"/>
                                        </p:tgtEl>
                                      </p:cBhvr>
                                    </p:animEffect>
                                  </p:childTnLst>
                                </p:cTn>
                              </p:par>
                            </p:childTnLst>
                          </p:cTn>
                        </p:par>
                        <p:par>
                          <p:cTn id="73" fill="hold">
                            <p:stCondLst>
                              <p:cond delay="7500"/>
                            </p:stCondLst>
                            <p:childTnLst>
                              <p:par>
                                <p:cTn id="74" presetID="16" presetClass="entr" presetSubtype="21" fill="hold" nodeType="afterEffect">
                                  <p:stCondLst>
                                    <p:cond delay="0"/>
                                  </p:stCondLst>
                                  <p:childTnLst>
                                    <p:set>
                                      <p:cBhvr>
                                        <p:cTn id="75" dur="1" fill="hold">
                                          <p:stCondLst>
                                            <p:cond delay="0"/>
                                          </p:stCondLst>
                                        </p:cTn>
                                        <p:tgtEl>
                                          <p:spTgt spid="151"/>
                                        </p:tgtEl>
                                        <p:attrNameLst>
                                          <p:attrName>style.visibility</p:attrName>
                                        </p:attrNameLst>
                                      </p:cBhvr>
                                      <p:to>
                                        <p:strVal val="visible"/>
                                      </p:to>
                                    </p:set>
                                    <p:animEffect transition="in" filter="barn(inVertical)">
                                      <p:cBhvr>
                                        <p:cTn id="76"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2" grpId="0">
        <p:bldAsOne/>
      </p:bldGraphic>
      <p:bldGraphic spid="104" grpId="0">
        <p:bldAsOne/>
      </p:bldGraphic>
      <p:bldGraphic spid="105" grpId="0">
        <p:bldAsOne/>
      </p:bldGraphic>
      <p:bldGraphic spid="106" grpId="0">
        <p:bldAsOne/>
      </p:bldGraphic>
      <p:bldP spid="107" grpId="0"/>
      <p:bldP spid="136" grpId="0"/>
      <p:bldP spid="137" grpId="0"/>
      <p:bldP spid="138"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6644628" y="2772815"/>
            <a:ext cx="612502" cy="612502"/>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4963042" y="2799963"/>
            <a:ext cx="612502" cy="61250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3355505" y="2799963"/>
            <a:ext cx="612502" cy="612502"/>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1723542" y="2775385"/>
            <a:ext cx="612502" cy="61250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 name="Freeform 6"/>
          <p:cNvSpPr>
            <a:spLocks/>
          </p:cNvSpPr>
          <p:nvPr/>
        </p:nvSpPr>
        <p:spPr bwMode="auto">
          <a:xfrm>
            <a:off x="146626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7"/>
          <p:cNvSpPr>
            <a:spLocks/>
          </p:cNvSpPr>
          <p:nvPr/>
        </p:nvSpPr>
        <p:spPr bwMode="auto">
          <a:xfrm>
            <a:off x="1466268" y="209632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
          <p:cNvSpPr>
            <a:spLocks/>
          </p:cNvSpPr>
          <p:nvPr/>
        </p:nvSpPr>
        <p:spPr bwMode="auto">
          <a:xfrm>
            <a:off x="176808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
          <p:cNvSpPr>
            <a:spLocks/>
          </p:cNvSpPr>
          <p:nvPr/>
        </p:nvSpPr>
        <p:spPr bwMode="auto">
          <a:xfrm>
            <a:off x="2068640"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0"/>
          <p:cNvSpPr>
            <a:spLocks/>
          </p:cNvSpPr>
          <p:nvPr/>
        </p:nvSpPr>
        <p:spPr bwMode="auto">
          <a:xfrm>
            <a:off x="2366669" y="109333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a:spLocks/>
          </p:cNvSpPr>
          <p:nvPr/>
        </p:nvSpPr>
        <p:spPr bwMode="auto">
          <a:xfrm>
            <a:off x="1768085" y="179403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a:spLocks/>
          </p:cNvSpPr>
          <p:nvPr/>
        </p:nvSpPr>
        <p:spPr bwMode="auto">
          <a:xfrm>
            <a:off x="2068640" y="148163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a:spLocks/>
          </p:cNvSpPr>
          <p:nvPr/>
        </p:nvSpPr>
        <p:spPr bwMode="auto">
          <a:xfrm>
            <a:off x="2366669" y="127673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4"/>
          <p:cNvSpPr>
            <a:spLocks/>
          </p:cNvSpPr>
          <p:nvPr/>
        </p:nvSpPr>
        <p:spPr bwMode="auto">
          <a:xfrm>
            <a:off x="308522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p:cNvSpPr>
            <a:spLocks/>
          </p:cNvSpPr>
          <p:nvPr/>
        </p:nvSpPr>
        <p:spPr bwMode="auto">
          <a:xfrm>
            <a:off x="3385776"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p:cNvSpPr>
          <p:nvPr/>
        </p:nvSpPr>
        <p:spPr bwMode="auto">
          <a:xfrm>
            <a:off x="3687594"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p:cNvSpPr>
          <p:nvPr/>
        </p:nvSpPr>
        <p:spPr bwMode="auto">
          <a:xfrm>
            <a:off x="398941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a:spLocks/>
          </p:cNvSpPr>
          <p:nvPr/>
        </p:nvSpPr>
        <p:spPr bwMode="auto">
          <a:xfrm>
            <a:off x="3085221" y="232525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
          <p:cNvSpPr>
            <a:spLocks/>
          </p:cNvSpPr>
          <p:nvPr/>
        </p:nvSpPr>
        <p:spPr bwMode="auto">
          <a:xfrm>
            <a:off x="3385776" y="180035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0"/>
          <p:cNvSpPr>
            <a:spLocks/>
          </p:cNvSpPr>
          <p:nvPr/>
        </p:nvSpPr>
        <p:spPr bwMode="auto">
          <a:xfrm>
            <a:off x="3687594" y="127673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
          <p:cNvSpPr>
            <a:spLocks/>
          </p:cNvSpPr>
          <p:nvPr/>
        </p:nvSpPr>
        <p:spPr bwMode="auto">
          <a:xfrm>
            <a:off x="3989412" y="198502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p:cNvSpPr>
          <p:nvPr/>
        </p:nvSpPr>
        <p:spPr bwMode="auto">
          <a:xfrm>
            <a:off x="469659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a:spLocks/>
          </p:cNvSpPr>
          <p:nvPr/>
        </p:nvSpPr>
        <p:spPr bwMode="auto">
          <a:xfrm>
            <a:off x="4998416"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a:spLocks/>
          </p:cNvSpPr>
          <p:nvPr/>
        </p:nvSpPr>
        <p:spPr bwMode="auto">
          <a:xfrm>
            <a:off x="530023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a:spLocks/>
          </p:cNvSpPr>
          <p:nvPr/>
        </p:nvSpPr>
        <p:spPr bwMode="auto">
          <a:xfrm>
            <a:off x="560078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6"/>
          <p:cNvSpPr>
            <a:spLocks/>
          </p:cNvSpPr>
          <p:nvPr/>
        </p:nvSpPr>
        <p:spPr bwMode="auto">
          <a:xfrm>
            <a:off x="5600788" y="127040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p:cNvSpPr>
          <p:nvPr/>
        </p:nvSpPr>
        <p:spPr bwMode="auto">
          <a:xfrm>
            <a:off x="5300231" y="150566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8"/>
          <p:cNvSpPr>
            <a:spLocks/>
          </p:cNvSpPr>
          <p:nvPr/>
        </p:nvSpPr>
        <p:spPr bwMode="auto">
          <a:xfrm>
            <a:off x="4998416" y="180035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9"/>
          <p:cNvSpPr>
            <a:spLocks/>
          </p:cNvSpPr>
          <p:nvPr/>
        </p:nvSpPr>
        <p:spPr bwMode="auto">
          <a:xfrm>
            <a:off x="4696598" y="210644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0"/>
          <p:cNvSpPr>
            <a:spLocks/>
          </p:cNvSpPr>
          <p:nvPr/>
        </p:nvSpPr>
        <p:spPr bwMode="auto">
          <a:xfrm>
            <a:off x="6395111" y="109333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1"/>
          <p:cNvSpPr>
            <a:spLocks/>
          </p:cNvSpPr>
          <p:nvPr/>
        </p:nvSpPr>
        <p:spPr bwMode="auto">
          <a:xfrm>
            <a:off x="6693141"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2"/>
          <p:cNvSpPr>
            <a:spLocks/>
          </p:cNvSpPr>
          <p:nvPr/>
        </p:nvSpPr>
        <p:spPr bwMode="auto">
          <a:xfrm>
            <a:off x="6994957"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a:spLocks/>
          </p:cNvSpPr>
          <p:nvPr/>
        </p:nvSpPr>
        <p:spPr bwMode="auto">
          <a:xfrm>
            <a:off x="729677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4"/>
          <p:cNvSpPr>
            <a:spLocks/>
          </p:cNvSpPr>
          <p:nvPr/>
        </p:nvSpPr>
        <p:spPr bwMode="auto">
          <a:xfrm>
            <a:off x="7296775" y="128432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5"/>
          <p:cNvSpPr>
            <a:spLocks/>
          </p:cNvSpPr>
          <p:nvPr/>
        </p:nvSpPr>
        <p:spPr bwMode="auto">
          <a:xfrm>
            <a:off x="6994957" y="139435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6"/>
          <p:cNvSpPr>
            <a:spLocks/>
          </p:cNvSpPr>
          <p:nvPr/>
        </p:nvSpPr>
        <p:spPr bwMode="auto">
          <a:xfrm>
            <a:off x="6693141" y="223165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7"/>
          <p:cNvSpPr>
            <a:spLocks/>
          </p:cNvSpPr>
          <p:nvPr/>
        </p:nvSpPr>
        <p:spPr bwMode="auto">
          <a:xfrm>
            <a:off x="6395111" y="165870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9"/>
          <p:cNvSpPr>
            <a:spLocks noEditPoints="1"/>
          </p:cNvSpPr>
          <p:nvPr/>
        </p:nvSpPr>
        <p:spPr bwMode="auto">
          <a:xfrm>
            <a:off x="1837588" y="288695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noEditPoints="1"/>
          </p:cNvSpPr>
          <p:nvPr/>
        </p:nvSpPr>
        <p:spPr bwMode="auto">
          <a:xfrm>
            <a:off x="5104458" y="294808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noEditPoints="1"/>
          </p:cNvSpPr>
          <p:nvPr/>
        </p:nvSpPr>
        <p:spPr bwMode="auto">
          <a:xfrm>
            <a:off x="3465173" y="291742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5"/>
          <p:cNvSpPr>
            <a:spLocks noEditPoints="1"/>
          </p:cNvSpPr>
          <p:nvPr/>
        </p:nvSpPr>
        <p:spPr bwMode="auto">
          <a:xfrm>
            <a:off x="6781583" y="290824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255603" y="37708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5" name="TextBox 44"/>
          <p:cNvSpPr txBox="1"/>
          <p:nvPr/>
        </p:nvSpPr>
        <p:spPr>
          <a:xfrm>
            <a:off x="1514427" y="3495899"/>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6" name="TextBox 45"/>
          <p:cNvSpPr txBox="1"/>
          <p:nvPr/>
        </p:nvSpPr>
        <p:spPr>
          <a:xfrm>
            <a:off x="3078859"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7" name="TextBox 46"/>
          <p:cNvSpPr txBox="1"/>
          <p:nvPr/>
        </p:nvSpPr>
        <p:spPr>
          <a:xfrm>
            <a:off x="3251132"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8" name="TextBox 47"/>
          <p:cNvSpPr txBox="1"/>
          <p:nvPr/>
        </p:nvSpPr>
        <p:spPr>
          <a:xfrm>
            <a:off x="4662544"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9" name="TextBox 48"/>
          <p:cNvSpPr txBox="1"/>
          <p:nvPr/>
        </p:nvSpPr>
        <p:spPr>
          <a:xfrm>
            <a:off x="4829413" y="3549427"/>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50" name="TextBox 49"/>
          <p:cNvSpPr txBox="1"/>
          <p:nvPr/>
        </p:nvSpPr>
        <p:spPr>
          <a:xfrm>
            <a:off x="6396111" y="37839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51" name="TextBox 50"/>
          <p:cNvSpPr txBox="1"/>
          <p:nvPr/>
        </p:nvSpPr>
        <p:spPr>
          <a:xfrm>
            <a:off x="6544964"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0" name="矩形 69"/>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8"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79" name="TextBox 78"/>
          <p:cNvSpPr txBox="1"/>
          <p:nvPr/>
        </p:nvSpPr>
        <p:spPr>
          <a:xfrm>
            <a:off x="905793"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425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p:tgtEl>
                                          <p:spTgt spid="79"/>
                                        </p:tgtEl>
                                        <p:attrNameLst>
                                          <p:attrName>ppt_x</p:attrName>
                                        </p:attrNameLst>
                                      </p:cBhvr>
                                      <p:tavLst>
                                        <p:tav tm="0">
                                          <p:val>
                                            <p:strVal val="#ppt_x-#ppt_w*1.125000"/>
                                          </p:val>
                                        </p:tav>
                                        <p:tav tm="100000">
                                          <p:val>
                                            <p:strVal val="#ppt_x"/>
                                          </p:val>
                                        </p:tav>
                                      </p:tavLst>
                                    </p:anim>
                                    <p:animEffect transition="in" filter="wipe(right)">
                                      <p:cBhvr>
                                        <p:cTn id="8" dur="500"/>
                                        <p:tgtEl>
                                          <p:spTgt spid="79"/>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strips(downLeft)">
                                      <p:cBhvr>
                                        <p:cTn id="12" dur="5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nodeType="withEffect">
                                  <p:stCondLst>
                                    <p:cond delay="30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nodeType="withEffect">
                                  <p:stCondLst>
                                    <p:cond delay="90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par>
                          <p:cTn id="27" fill="hold">
                            <p:stCondLst>
                              <p:cond delay="1400"/>
                            </p:stCondLst>
                            <p:childTnLst>
                              <p:par>
                                <p:cTn id="28" presetID="45"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anim calcmode="lin" valueType="num">
                                      <p:cBhvr>
                                        <p:cTn id="31" dur="500" fill="hold"/>
                                        <p:tgtEl>
                                          <p:spTgt spid="37"/>
                                        </p:tgtEl>
                                        <p:attrNameLst>
                                          <p:attrName>ppt_w</p:attrName>
                                        </p:attrNameLst>
                                      </p:cBhvr>
                                      <p:tavLst>
                                        <p:tav tm="0" fmla="#ppt_w*sin(2.5*pi*$)">
                                          <p:val>
                                            <p:fltVal val="0"/>
                                          </p:val>
                                        </p:tav>
                                        <p:tav tm="100000">
                                          <p:val>
                                            <p:fltVal val="1"/>
                                          </p:val>
                                        </p:tav>
                                      </p:tavLst>
                                    </p:anim>
                                    <p:anim calcmode="lin" valueType="num">
                                      <p:cBhvr>
                                        <p:cTn id="32" dur="500" fill="hold"/>
                                        <p:tgtEl>
                                          <p:spTgt spid="37"/>
                                        </p:tgtEl>
                                        <p:attrNameLst>
                                          <p:attrName>ppt_h</p:attrName>
                                        </p:attrNameLst>
                                      </p:cBhvr>
                                      <p:tavLst>
                                        <p:tav tm="0">
                                          <p:val>
                                            <p:strVal val="#ppt_h"/>
                                          </p:val>
                                        </p:tav>
                                        <p:tav tm="100000">
                                          <p:val>
                                            <p:strVal val="#ppt_h"/>
                                          </p:val>
                                        </p:tav>
                                      </p:tavLst>
                                    </p:anim>
                                  </p:childTnLst>
                                </p:cTn>
                              </p:par>
                            </p:childTnLst>
                          </p:cTn>
                        </p:par>
                        <p:par>
                          <p:cTn id="33" fill="hold">
                            <p:stCondLst>
                              <p:cond delay="1900"/>
                            </p:stCondLst>
                            <p:childTnLst>
                              <p:par>
                                <p:cTn id="34" presetID="47"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2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par>
                                <p:cTn id="47" presetID="22" presetClass="entr" presetSubtype="4"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grpId="0" nodeType="withEffect">
                                  <p:stCondLst>
                                    <p:cond delay="40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par>
                                <p:cTn id="53" presetID="22" presetClass="entr" presetSubtype="4"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45"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anim calcmode="lin" valueType="num">
                                      <p:cBhvr>
                                        <p:cTn id="72" dur="500" fill="hold"/>
                                        <p:tgtEl>
                                          <p:spTgt spid="42"/>
                                        </p:tgtEl>
                                        <p:attrNameLst>
                                          <p:attrName>ppt_w</p:attrName>
                                        </p:attrNameLst>
                                      </p:cBhvr>
                                      <p:tavLst>
                                        <p:tav tm="0" fmla="#ppt_w*sin(2.5*pi*$)">
                                          <p:val>
                                            <p:fltVal val="0"/>
                                          </p:val>
                                        </p:tav>
                                        <p:tav tm="100000">
                                          <p:val>
                                            <p:fltVal val="1"/>
                                          </p:val>
                                        </p:tav>
                                      </p:tavLst>
                                    </p:anim>
                                    <p:anim calcmode="lin" valueType="num">
                                      <p:cBhvr>
                                        <p:cTn id="73" dur="500" fill="hold"/>
                                        <p:tgtEl>
                                          <p:spTgt spid="42"/>
                                        </p:tgtEl>
                                        <p:attrNameLst>
                                          <p:attrName>ppt_h</p:attrName>
                                        </p:attrNameLst>
                                      </p:cBhvr>
                                      <p:tavLst>
                                        <p:tav tm="0">
                                          <p:val>
                                            <p:strVal val="#ppt_h"/>
                                          </p:val>
                                        </p:tav>
                                        <p:tav tm="100000">
                                          <p:val>
                                            <p:strVal val="#ppt_h"/>
                                          </p:val>
                                        </p:tav>
                                      </p:tavLst>
                                    </p:anim>
                                  </p:childTnLst>
                                </p:cTn>
                              </p:par>
                            </p:childTnLst>
                          </p:cTn>
                        </p:par>
                        <p:par>
                          <p:cTn id="74" fill="hold">
                            <p:stCondLst>
                              <p:cond delay="3500"/>
                            </p:stCondLst>
                            <p:childTnLst>
                              <p:par>
                                <p:cTn id="75" presetID="47"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par>
                                <p:cTn id="88" presetID="22" presetClass="entr" presetSubtype="4" fill="hold" grpId="0" nodeType="withEffect">
                                  <p:stCondLst>
                                    <p:cond delay="20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par>
                                <p:cTn id="91" presetID="22" presetClass="entr" presetSubtype="4" fill="hold" grpId="0" nodeType="withEffect">
                                  <p:stCondLst>
                                    <p:cond delay="400"/>
                                  </p:stCondLst>
                                  <p:childTnLst>
                                    <p:set>
                                      <p:cBhvr>
                                        <p:cTn id="92" dur="1" fill="hold">
                                          <p:stCondLst>
                                            <p:cond delay="0"/>
                                          </p:stCondLst>
                                        </p:cTn>
                                        <p:tgtEl>
                                          <p:spTgt spid="14"/>
                                        </p:tgtEl>
                                        <p:attrNameLst>
                                          <p:attrName>style.visibility</p:attrName>
                                        </p:attrNameLst>
                                      </p:cBhvr>
                                      <p:to>
                                        <p:strVal val="visible"/>
                                      </p:to>
                                    </p:set>
                                    <p:animEffect transition="in" filter="wipe(down)">
                                      <p:cBhvr>
                                        <p:cTn id="93" dur="500"/>
                                        <p:tgtEl>
                                          <p:spTgt spid="14"/>
                                        </p:tgtEl>
                                      </p:cBhvr>
                                    </p:animEffect>
                                  </p:childTnLst>
                                </p:cTn>
                              </p:par>
                              <p:par>
                                <p:cTn id="94" presetID="22" presetClass="entr" presetSubtype="4" fill="hold" grpId="0" nodeType="withEffect">
                                  <p:stCondLst>
                                    <p:cond delay="60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00"/>
                                        <p:tgtEl>
                                          <p:spTgt spid="15"/>
                                        </p:tgtEl>
                                      </p:cBhvr>
                                    </p:animEffect>
                                  </p:childTnLst>
                                </p:cTn>
                              </p:par>
                            </p:childTnLst>
                          </p:cTn>
                        </p:par>
                        <p:par>
                          <p:cTn id="97" fill="hold">
                            <p:stCondLst>
                              <p:cond delay="460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down)">
                                      <p:cBhvr>
                                        <p:cTn id="103" dur="500"/>
                                        <p:tgtEl>
                                          <p:spTgt spid="17"/>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down)">
                                      <p:cBhvr>
                                        <p:cTn id="106" dur="500"/>
                                        <p:tgtEl>
                                          <p:spTgt spid="18"/>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down)">
                                      <p:cBhvr>
                                        <p:cTn id="109" dur="500"/>
                                        <p:tgtEl>
                                          <p:spTgt spid="19"/>
                                        </p:tgtEl>
                                      </p:cBhvr>
                                    </p:animEffect>
                                  </p:childTnLst>
                                </p:cTn>
                              </p:par>
                              <p:par>
                                <p:cTn id="110" presetID="45" presetClass="entr" presetSubtype="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ppt_w</p:attrName>
                                        </p:attrNameLst>
                                      </p:cBhvr>
                                      <p:tavLst>
                                        <p:tav tm="0" fmla="#ppt_w*sin(2.5*pi*$)">
                                          <p:val>
                                            <p:fltVal val="0"/>
                                          </p:val>
                                        </p:tav>
                                        <p:tav tm="100000">
                                          <p:val>
                                            <p:fltVal val="1"/>
                                          </p:val>
                                        </p:tav>
                                      </p:tavLst>
                                    </p:anim>
                                    <p:anim calcmode="lin" valueType="num">
                                      <p:cBhvr>
                                        <p:cTn id="114" dur="500" fill="hold"/>
                                        <p:tgtEl>
                                          <p:spTgt spid="41"/>
                                        </p:tgtEl>
                                        <p:attrNameLst>
                                          <p:attrName>ppt_h</p:attrName>
                                        </p:attrNameLst>
                                      </p:cBhvr>
                                      <p:tavLst>
                                        <p:tav tm="0">
                                          <p:val>
                                            <p:strVal val="#ppt_h"/>
                                          </p:val>
                                        </p:tav>
                                        <p:tav tm="100000">
                                          <p:val>
                                            <p:strVal val="#ppt_h"/>
                                          </p:val>
                                        </p:tav>
                                      </p:tavLst>
                                    </p:anim>
                                  </p:childTnLst>
                                </p:cTn>
                              </p:par>
                            </p:childTnLst>
                          </p:cTn>
                        </p:par>
                        <p:par>
                          <p:cTn id="115" fill="hold">
                            <p:stCondLst>
                              <p:cond delay="5100"/>
                            </p:stCondLst>
                            <p:childTnLst>
                              <p:par>
                                <p:cTn id="116" presetID="47" presetClass="entr" presetSubtype="0" fill="hold" grpId="0" nodeType="after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1000"/>
                                        <p:tgtEl>
                                          <p:spTgt spid="48"/>
                                        </p:tgtEl>
                                      </p:cBhvr>
                                    </p:animEffect>
                                    <p:anim calcmode="lin" valueType="num">
                                      <p:cBhvr>
                                        <p:cTn id="124" dur="1000" fill="hold"/>
                                        <p:tgtEl>
                                          <p:spTgt spid="48"/>
                                        </p:tgtEl>
                                        <p:attrNameLst>
                                          <p:attrName>ppt_x</p:attrName>
                                        </p:attrNameLst>
                                      </p:cBhvr>
                                      <p:tavLst>
                                        <p:tav tm="0">
                                          <p:val>
                                            <p:strVal val="#ppt_x"/>
                                          </p:val>
                                        </p:tav>
                                        <p:tav tm="100000">
                                          <p:val>
                                            <p:strVal val="#ppt_x"/>
                                          </p:val>
                                        </p:tav>
                                      </p:tavLst>
                                    </p:anim>
                                    <p:anim calcmode="lin" valueType="num">
                                      <p:cBhvr>
                                        <p:cTn id="125" dur="1000" fill="hold"/>
                                        <p:tgtEl>
                                          <p:spTgt spid="48"/>
                                        </p:tgtEl>
                                        <p:attrNameLst>
                                          <p:attrName>ppt_y</p:attrName>
                                        </p:attrNameLst>
                                      </p:cBhvr>
                                      <p:tavLst>
                                        <p:tav tm="0">
                                          <p:val>
                                            <p:strVal val="#ppt_y-.1"/>
                                          </p:val>
                                        </p:tav>
                                        <p:tav tm="100000">
                                          <p:val>
                                            <p:strVal val="#ppt_y"/>
                                          </p:val>
                                        </p:tav>
                                      </p:tavLst>
                                    </p:anim>
                                  </p:childTnLst>
                                </p:cTn>
                              </p:par>
                              <p:par>
                                <p:cTn id="126" presetID="22" presetClass="entr" presetSubtype="4" fill="hold" grpId="0" nodeType="with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2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par>
                                <p:cTn id="132" presetID="22" presetClass="entr" presetSubtype="4" fill="hold" grpId="0" nodeType="withEffect">
                                  <p:stCondLst>
                                    <p:cond delay="400"/>
                                  </p:stCondLst>
                                  <p:childTnLst>
                                    <p:set>
                                      <p:cBhvr>
                                        <p:cTn id="133" dur="1" fill="hold">
                                          <p:stCondLst>
                                            <p:cond delay="0"/>
                                          </p:stCondLst>
                                        </p:cTn>
                                        <p:tgtEl>
                                          <p:spTgt spid="22"/>
                                        </p:tgtEl>
                                        <p:attrNameLst>
                                          <p:attrName>style.visibility</p:attrName>
                                        </p:attrNameLst>
                                      </p:cBhvr>
                                      <p:to>
                                        <p:strVal val="visible"/>
                                      </p:to>
                                    </p:set>
                                    <p:animEffect transition="in" filter="wipe(down)">
                                      <p:cBhvr>
                                        <p:cTn id="134" dur="500"/>
                                        <p:tgtEl>
                                          <p:spTgt spid="22"/>
                                        </p:tgtEl>
                                      </p:cBhvr>
                                    </p:animEffect>
                                  </p:childTnLst>
                                </p:cTn>
                              </p:par>
                              <p:par>
                                <p:cTn id="135" presetID="22" presetClass="entr" presetSubtype="4" fill="hold" grpId="0" nodeType="withEffect">
                                  <p:stCondLst>
                                    <p:cond delay="600"/>
                                  </p:stCondLst>
                                  <p:childTnLst>
                                    <p:set>
                                      <p:cBhvr>
                                        <p:cTn id="136" dur="1" fill="hold">
                                          <p:stCondLst>
                                            <p:cond delay="0"/>
                                          </p:stCondLst>
                                        </p:cTn>
                                        <p:tgtEl>
                                          <p:spTgt spid="23"/>
                                        </p:tgtEl>
                                        <p:attrNameLst>
                                          <p:attrName>style.visibility</p:attrName>
                                        </p:attrNameLst>
                                      </p:cBhvr>
                                      <p:to>
                                        <p:strVal val="visible"/>
                                      </p:to>
                                    </p:set>
                                    <p:animEffect transition="in" filter="wipe(down)">
                                      <p:cBhvr>
                                        <p:cTn id="137" dur="500"/>
                                        <p:tgtEl>
                                          <p:spTgt spid="23"/>
                                        </p:tgtEl>
                                      </p:cBhvr>
                                    </p:animEffect>
                                  </p:childTnLst>
                                </p:cTn>
                              </p:par>
                            </p:childTnLst>
                          </p:cTn>
                        </p:par>
                        <p:par>
                          <p:cTn id="138" fill="hold">
                            <p:stCondLst>
                              <p:cond delay="6200"/>
                            </p:stCondLst>
                            <p:childTnLst>
                              <p:par>
                                <p:cTn id="139" presetID="22" presetClass="entr" presetSubtype="4"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down)">
                                      <p:cBhvr>
                                        <p:cTn id="141" dur="500"/>
                                        <p:tgtEl>
                                          <p:spTgt spid="27"/>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wipe(down)">
                                      <p:cBhvr>
                                        <p:cTn id="144" dur="500"/>
                                        <p:tgtEl>
                                          <p:spTgt spid="26"/>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wipe(down)">
                                      <p:cBhvr>
                                        <p:cTn id="147" dur="500"/>
                                        <p:tgtEl>
                                          <p:spTgt spid="25"/>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wipe(down)">
                                      <p:cBhvr>
                                        <p:cTn id="150" dur="500"/>
                                        <p:tgtEl>
                                          <p:spTgt spid="24"/>
                                        </p:tgtEl>
                                      </p:cBhvr>
                                    </p:animEffect>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7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8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41" grpId="0" animBg="1"/>
      <p:bldP spid="42" grpId="0" animBg="1"/>
      <p:bldP spid="43" grpId="0" animBg="1"/>
      <p:bldP spid="44" grpId="0"/>
      <p:bldP spid="45" grpId="0"/>
      <p:bldP spid="46" grpId="0"/>
      <p:bldP spid="47" grpId="0"/>
      <p:bldP spid="48" grpId="0"/>
      <p:bldP spid="49" grpId="0"/>
      <p:bldP spid="50" grpId="0"/>
      <p:bldP spid="51"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a:xfrm>
            <a:off x="6630030" y="1688944"/>
            <a:ext cx="2152245" cy="2937879"/>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Group 66"/>
          <p:cNvGrpSpPr>
            <a:grpSpLocks/>
          </p:cNvGrpSpPr>
          <p:nvPr/>
        </p:nvGrpSpPr>
        <p:grpSpPr bwMode="auto">
          <a:xfrm>
            <a:off x="395642" y="951945"/>
            <a:ext cx="4453516" cy="3745706"/>
            <a:chOff x="720" y="839"/>
            <a:chExt cx="3740" cy="3146"/>
          </a:xfrm>
          <a:solidFill>
            <a:srgbClr val="E8E8E6"/>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Freeform 78"/>
          <p:cNvSpPr>
            <a:spLocks/>
          </p:cNvSpPr>
          <p:nvPr/>
        </p:nvSpPr>
        <p:spPr bwMode="gray">
          <a:xfrm>
            <a:off x="3334486" y="3904694"/>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2"/>
          <p:cNvSpPr>
            <a:spLocks/>
          </p:cNvSpPr>
          <p:nvPr/>
        </p:nvSpPr>
        <p:spPr bwMode="gray">
          <a:xfrm>
            <a:off x="3647662" y="2580720"/>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00"/>
          <p:cNvSpPr>
            <a:spLocks/>
          </p:cNvSpPr>
          <p:nvPr/>
        </p:nvSpPr>
        <p:spPr bwMode="gray">
          <a:xfrm>
            <a:off x="3876292" y="1975882"/>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82"/>
          <p:cNvSpPr>
            <a:spLocks/>
          </p:cNvSpPr>
          <p:nvPr/>
        </p:nvSpPr>
        <p:spPr bwMode="gray">
          <a:xfrm>
            <a:off x="4001418" y="3259375"/>
            <a:ext cx="336990"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nvCxnSpPr>
        <p:spPr>
          <a:xfrm>
            <a:off x="4326661" y="2296757"/>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15994" y="2483089"/>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166548" y="2678885"/>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355883" y="2865218"/>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4278775" y="3362961"/>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15994" y="336296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784602" y="422675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973936" y="4413092"/>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027553" y="212274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0" name="矩形 79"/>
          <p:cNvSpPr/>
          <p:nvPr/>
        </p:nvSpPr>
        <p:spPr>
          <a:xfrm>
            <a:off x="5027553" y="2554528"/>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1" name="矩形 80"/>
          <p:cNvSpPr/>
          <p:nvPr/>
        </p:nvSpPr>
        <p:spPr>
          <a:xfrm>
            <a:off x="5027553" y="305360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2" name="矩形 81"/>
          <p:cNvSpPr/>
          <p:nvPr/>
        </p:nvSpPr>
        <p:spPr>
          <a:xfrm>
            <a:off x="4993600" y="4051085"/>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4" name="TextBox 83"/>
          <p:cNvSpPr txBox="1"/>
          <p:nvPr/>
        </p:nvSpPr>
        <p:spPr>
          <a:xfrm>
            <a:off x="6715167" y="1790179"/>
            <a:ext cx="2067109" cy="2709973"/>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p>
        </p:txBody>
      </p:sp>
      <p:sp>
        <p:nvSpPr>
          <p:cNvPr id="86" name="椭圆 85"/>
          <p:cNvSpPr/>
          <p:nvPr/>
        </p:nvSpPr>
        <p:spPr>
          <a:xfrm>
            <a:off x="4761719" y="2179365"/>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4761719" y="2600060"/>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4761719" y="3096260"/>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4761719" y="4092224"/>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矩形 9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5"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773" y="140572"/>
            <a:ext cx="2108371" cy="364572"/>
          </a:xfrm>
          <a:prstGeom prst="homePlate">
            <a:avLst>
              <a:gd name="adj" fmla="val 34324"/>
            </a:avLst>
          </a:prstGeom>
        </p:spPr>
      </p:pic>
      <p:sp>
        <p:nvSpPr>
          <p:cNvPr id="107" name="TextBox 106"/>
          <p:cNvSpPr txBox="1"/>
          <p:nvPr/>
        </p:nvSpPr>
        <p:spPr>
          <a:xfrm>
            <a:off x="915966"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3644" y="144448"/>
            <a:ext cx="254645" cy="364572"/>
          </a:xfrm>
          <a:prstGeom prst="chevron">
            <a:avLst/>
          </a:prstGeom>
        </p:spPr>
      </p:pic>
      <p:sp>
        <p:nvSpPr>
          <p:cNvPr id="9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829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8000">
                                          <p:cBhvr additive="base">
                                            <p:cTn id="16"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未完成的项目</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椭圆 77"/>
          <p:cNvSpPr/>
          <p:nvPr/>
        </p:nvSpPr>
        <p:spPr>
          <a:xfrm>
            <a:off x="2706448" y="1163553"/>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3" name="组合 82"/>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左大括号 1"/>
          <p:cNvSpPr/>
          <p:nvPr/>
        </p:nvSpPr>
        <p:spPr>
          <a:xfrm>
            <a:off x="2070395" y="146286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2791518" y="4019588"/>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2"/>
          <p:cNvSpPr txBox="1"/>
          <p:nvPr/>
        </p:nvSpPr>
        <p:spPr>
          <a:xfrm>
            <a:off x="2729308" y="1357647"/>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719496" y="2733507"/>
            <a:ext cx="1028700" cy="338554"/>
          </a:xfrm>
          <a:prstGeom prst="rect">
            <a:avLst/>
          </a:prstGeom>
          <a:noFill/>
        </p:spPr>
        <p:txBody>
          <a:bodyPr wrap="squar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4"/>
          <p:cNvSpPr txBox="1"/>
          <p:nvPr/>
        </p:nvSpPr>
        <p:spPr>
          <a:xfrm>
            <a:off x="2772566" y="4189643"/>
            <a:ext cx="1028700" cy="338554"/>
          </a:xfrm>
          <a:prstGeom prst="rect">
            <a:avLst/>
          </a:prstGeom>
          <a:noFill/>
        </p:spPr>
        <p:txBody>
          <a:bodyPr wrap="square" rtlCol="0">
            <a:spAutoFit/>
          </a:bodyPr>
          <a:lstStyle/>
          <a:p>
            <a:r>
              <a:rPr lang="zh-CN" altLang="en-US"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3758008" y="1254559"/>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3758008" y="2464202"/>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3748196" y="3920338"/>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291" y="140572"/>
            <a:ext cx="2108371" cy="364572"/>
          </a:xfrm>
          <a:prstGeom prst="homePlate">
            <a:avLst>
              <a:gd name="adj" fmla="val 34324"/>
            </a:avLst>
          </a:prstGeom>
        </p:spPr>
      </p:pic>
      <p:sp>
        <p:nvSpPr>
          <p:cNvPr id="34" name="TextBox 33"/>
          <p:cNvSpPr txBox="1"/>
          <p:nvPr/>
        </p:nvSpPr>
        <p:spPr>
          <a:xfrm>
            <a:off x="914484"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2162" y="144448"/>
            <a:ext cx="254645" cy="364572"/>
          </a:xfrm>
          <a:prstGeom prst="chevron">
            <a:avLst/>
          </a:prstGeom>
        </p:spPr>
      </p:pic>
      <p:sp>
        <p:nvSpPr>
          <p:cNvPr id="2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426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trips(downLeft)">
                                      <p:cBhvr>
                                        <p:cTn id="12" dur="500"/>
                                        <p:tgtEl>
                                          <p:spTgt spid="32"/>
                                        </p:tgtEl>
                                      </p:cBhvr>
                                    </p:animEffect>
                                  </p:childTnLst>
                                </p:cTn>
                              </p:par>
                              <p:par>
                                <p:cTn id="13" presetID="53" presetClass="entr" presetSubtype="16" fill="hold" nodeType="withEffect">
                                  <p:stCondLst>
                                    <p:cond delay="40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animEffect transition="in" filter="fade">
                                      <p:cBhvr>
                                        <p:cTn id="17" dur="500"/>
                                        <p:tgtEl>
                                          <p:spTgt spid="75"/>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140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10" presetClass="entr" presetSubtype="0" fill="hold" grpId="0" nodeType="withEffect">
                                  <p:stCondLst>
                                    <p:cond delay="14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16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2600"/>
                            </p:stCondLst>
                            <p:childTnLst>
                              <p:par>
                                <p:cTn id="38" presetID="53" presetClass="entr" presetSubtype="16"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par>
                                <p:cTn id="46" presetID="16" presetClass="entr" presetSubtype="21" fill="hold" grpId="0" nodeType="withEffect">
                                  <p:stCondLst>
                                    <p:cond delay="1000"/>
                                  </p:stCondLst>
                                  <p:childTnLst>
                                    <p:set>
                                      <p:cBhvr>
                                        <p:cTn id="47" dur="1" fill="hold">
                                          <p:stCondLst>
                                            <p:cond delay="0"/>
                                          </p:stCondLst>
                                        </p:cTn>
                                        <p:tgtEl>
                                          <p:spTgt spid="4"/>
                                        </p:tgtEl>
                                        <p:attrNameLst>
                                          <p:attrName>style.visibility</p:attrName>
                                        </p:attrNameLst>
                                      </p:cBhvr>
                                      <p:to>
                                        <p:strVal val="visible"/>
                                      </p:to>
                                    </p:set>
                                    <p:animEffect transition="in" filter="barn(inVertical)">
                                      <p:cBhvr>
                                        <p:cTn id="48" dur="500"/>
                                        <p:tgtEl>
                                          <p:spTgt spid="4"/>
                                        </p:tgtEl>
                                      </p:cBhvr>
                                    </p:animEffect>
                                  </p:childTnLst>
                                </p:cTn>
                              </p:par>
                              <p:par>
                                <p:cTn id="49" presetID="16" presetClass="entr" presetSubtype="21" fill="hold" grpId="0" nodeType="withEffect">
                                  <p:stCondLst>
                                    <p:cond delay="1300"/>
                                  </p:stCondLst>
                                  <p:childTnLst>
                                    <p:set>
                                      <p:cBhvr>
                                        <p:cTn id="50" dur="1" fill="hold">
                                          <p:stCondLst>
                                            <p:cond delay="0"/>
                                          </p:stCondLst>
                                        </p:cTn>
                                        <p:tgtEl>
                                          <p:spTgt spid="47"/>
                                        </p:tgtEl>
                                        <p:attrNameLst>
                                          <p:attrName>style.visibility</p:attrName>
                                        </p:attrNameLst>
                                      </p:cBhvr>
                                      <p:to>
                                        <p:strVal val="visible"/>
                                      </p:to>
                                    </p:set>
                                    <p:animEffect transition="in" filter="barn(inVertical)">
                                      <p:cBhvr>
                                        <p:cTn id="51" dur="700"/>
                                        <p:tgtEl>
                                          <p:spTgt spid="47"/>
                                        </p:tgtEl>
                                      </p:cBhvr>
                                    </p:animEffect>
                                  </p:childTnLst>
                                </p:cTn>
                              </p:par>
                              <p:par>
                                <p:cTn id="52" presetID="16" presetClass="entr" presetSubtype="21" fill="hold" grpId="0" nodeType="withEffect">
                                  <p:stCondLst>
                                    <p:cond delay="1700"/>
                                  </p:stCondLst>
                                  <p:childTnLst>
                                    <p:set>
                                      <p:cBhvr>
                                        <p:cTn id="53" dur="1" fill="hold">
                                          <p:stCondLst>
                                            <p:cond delay="0"/>
                                          </p:stCondLst>
                                        </p:cTn>
                                        <p:tgtEl>
                                          <p:spTgt spid="48"/>
                                        </p:tgtEl>
                                        <p:attrNameLst>
                                          <p:attrName>style.visibility</p:attrName>
                                        </p:attrNameLst>
                                      </p:cBhvr>
                                      <p:to>
                                        <p:strVal val="visible"/>
                                      </p:to>
                                    </p:set>
                                    <p:animEffect transition="in" filter="barn(inVertical)">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 grpId="0" animBg="1"/>
      <p:bldP spid="39" grpId="0" animBg="1"/>
      <p:bldP spid="3" grpId="0"/>
      <p:bldP spid="41" grpId="0"/>
      <p:bldP spid="45" grpId="0"/>
      <p:bldP spid="4" grpId="0"/>
      <p:bldP spid="47" grpId="0"/>
      <p:bldP spid="48"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211559"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75957" y="1374774"/>
            <a:ext cx="6985364" cy="2763440"/>
          </a:xfrm>
          <a:prstGeom prst="rect">
            <a:avLst/>
          </a:prstGeom>
          <a:solidFill>
            <a:schemeClr val="bg1">
              <a:lumMod val="50000"/>
            </a:schemeClr>
          </a:solidFill>
          <a:ln>
            <a:solidFill>
              <a:srgbClr val="0089D2"/>
            </a:solid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057203" y="1327149"/>
            <a:ext cx="6985364" cy="2763440"/>
          </a:xfrm>
          <a:prstGeom prst="rect">
            <a:avLst/>
          </a:prstGeom>
          <a:solidFill>
            <a:srgbClr val="F9F9F9"/>
          </a:solidFill>
          <a:ln>
            <a:no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
          <p:cNvSpPr>
            <a:spLocks noChangeArrowheads="1"/>
          </p:cNvSpPr>
          <p:nvPr/>
        </p:nvSpPr>
        <p:spPr bwMode="auto">
          <a:xfrm>
            <a:off x="1067408" y="625870"/>
            <a:ext cx="1210866" cy="708422"/>
          </a:xfrm>
          <a:prstGeom prst="rect">
            <a:avLst/>
          </a:prstGeom>
          <a:noFill/>
          <a:ln w="9525">
            <a:noFill/>
            <a:bevel/>
            <a:headEnd/>
            <a:tailEnd/>
          </a:ln>
        </p:spPr>
        <p:txBody>
          <a:bodyPr wrap="none" lIns="91419" tIns="45709" rIns="91419" bIns="45709">
            <a:spAutoFit/>
          </a:bodyPr>
          <a:lstStyle/>
          <a:p>
            <a:pPr defTabSz="914126" fontAlgn="auto">
              <a:spcBef>
                <a:spcPts val="0"/>
              </a:spcBef>
              <a:spcAft>
                <a:spcPts val="0"/>
              </a:spcAft>
              <a:defRPr/>
            </a:pPr>
            <a:r>
              <a:rPr lang="zh-CN" altLang="en-US" sz="4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前言</a:t>
            </a:r>
            <a:endParaRPr lang="zh-CN" altLang="en-US" kern="0" dirty="0">
              <a:solidFill>
                <a:srgbClr val="03A9F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前言"/>
          <p:cNvSpPr>
            <a:spLocks noChangeArrowheads="1"/>
          </p:cNvSpPr>
          <p:nvPr/>
        </p:nvSpPr>
        <p:spPr bwMode="auto">
          <a:xfrm>
            <a:off x="2196485" y="899714"/>
            <a:ext cx="1660990" cy="430865"/>
          </a:xfrm>
          <a:prstGeom prst="rect">
            <a:avLst/>
          </a:prstGeom>
          <a:noFill/>
          <a:ln w="9525">
            <a:noFill/>
            <a:bevel/>
            <a:headEnd/>
            <a:tailEnd/>
          </a:ln>
        </p:spPr>
        <p:txBody>
          <a:bodyPr wrap="none" lIns="91419" tIns="45709" rIns="91419" bIns="45709">
            <a:spAutoFit/>
          </a:bodyPr>
          <a:lstStyle/>
          <a:p>
            <a:pPr algn="ctr"/>
            <a:r>
              <a:rPr lang="en-US" altLang="zh-CN" sz="2200" b="0" dirty="0">
                <a:solidFill>
                  <a:srgbClr val="0067B0"/>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sz="2200" b="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5"/>
          <p:cNvSpPr>
            <a:spLocks noChangeArrowheads="1"/>
          </p:cNvSpPr>
          <p:nvPr/>
        </p:nvSpPr>
        <p:spPr bwMode="auto">
          <a:xfrm>
            <a:off x="1070373" y="1355724"/>
            <a:ext cx="7003256" cy="2763440"/>
          </a:xfrm>
          <a:prstGeom prst="rect">
            <a:avLst/>
          </a:prstGeom>
          <a:noFill/>
          <a:ln w="19050">
            <a:solidFill>
              <a:srgbClr val="0089D2"/>
            </a:solidFill>
            <a:bevel/>
            <a:headEnd/>
            <a:tailEnd/>
          </a:ln>
        </p:spPr>
        <p:txBody>
          <a:bodyPr lIns="68568" tIns="34285" rIns="68568" bIns="34285" anchor="ctr"/>
          <a:lstStyle/>
          <a:p>
            <a:pPr algn="ct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1"/>
          <p:cNvSpPr>
            <a:spLocks noChangeArrowheads="1"/>
          </p:cNvSpPr>
          <p:nvPr/>
        </p:nvSpPr>
        <p:spPr bwMode="auto">
          <a:xfrm>
            <a:off x="1295969" y="1588059"/>
            <a:ext cx="6409678" cy="228856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52" tIns="36276" rIns="72552" bIns="3627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岁月流转，时光飞逝，</a:t>
            </a:r>
            <a:r>
              <a:rPr lang="zh-CN" altLang="en-US" sz="1200" b="0" dirty="0" smtClean="0">
                <a:solidFill>
                  <a:schemeClr val="tx1">
                    <a:lumMod val="75000"/>
                    <a:lumOff val="25000"/>
                  </a:schemeClr>
                </a:solidFill>
                <a:ea typeface="微软雅黑" pitchFamily="34" charset="-122"/>
                <a:sym typeface="Arial" panose="020B0604020202020204" pitchFamily="34" charset="0"/>
              </a:rPr>
              <a:t>转眼间</a:t>
            </a:r>
            <a:r>
              <a:rPr lang="en-US" altLang="zh-CN" sz="1200" b="0" dirty="0" smtClean="0">
                <a:solidFill>
                  <a:schemeClr val="tx1">
                    <a:lumMod val="75000"/>
                    <a:lumOff val="25000"/>
                  </a:schemeClr>
                </a:solidFill>
                <a:ea typeface="微软雅黑" pitchFamily="34" charset="-122"/>
                <a:sym typeface="Arial" panose="020B0604020202020204" pitchFamily="34" charset="0"/>
              </a:rPr>
              <a:t>PPTS</a:t>
            </a:r>
            <a:r>
              <a:rPr lang="zh-CN" altLang="en-US" sz="1200" b="0" dirty="0" smtClean="0">
                <a:solidFill>
                  <a:schemeClr val="tx1">
                    <a:lumMod val="75000"/>
                    <a:lumOff val="25000"/>
                  </a:schemeClr>
                </a:solidFill>
                <a:ea typeface="微软雅黑" pitchFamily="34" charset="-122"/>
                <a:sym typeface="Arial" panose="020B0604020202020204" pitchFamily="34" charset="0"/>
              </a:rPr>
              <a:t>年</a:t>
            </a:r>
            <a:r>
              <a:rPr lang="zh-CN" altLang="en-US" sz="1200" b="0" dirty="0">
                <a:solidFill>
                  <a:schemeClr val="tx1">
                    <a:lumMod val="75000"/>
                    <a:lumOff val="25000"/>
                  </a:schemeClr>
                </a:solidFill>
                <a:ea typeface="微软雅黑" pitchFamily="34" charset="-122"/>
                <a:sym typeface="Arial" panose="020B0604020202020204" pitchFamily="34" charset="0"/>
              </a:rPr>
              <a:t>的工作又接近尾声。</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tx1">
                    <a:lumMod val="75000"/>
                    <a:lumOff val="25000"/>
                  </a:schemeClr>
                </a:solidFill>
                <a:ea typeface="微软雅黑" pitchFamily="34" charset="-122"/>
                <a:sym typeface="Arial" panose="020B0604020202020204" pitchFamily="34" charset="0"/>
              </a:rPr>
              <a:t>3</a:t>
            </a:r>
            <a:r>
              <a:rPr lang="zh-CN" altLang="en-US" sz="1200" b="0" dirty="0">
                <a:solidFill>
                  <a:schemeClr val="tx1">
                    <a:lumMod val="75000"/>
                    <a:lumOff val="25000"/>
                  </a:schemeClr>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新起点、新希望。站</a:t>
            </a:r>
            <a:r>
              <a:rPr lang="zh-CN" altLang="en-US" sz="1200" b="0" dirty="0" smtClean="0">
                <a:solidFill>
                  <a:schemeClr val="tx1">
                    <a:lumMod val="75000"/>
                    <a:lumOff val="25000"/>
                  </a:schemeClr>
                </a:solidFill>
                <a:ea typeface="微软雅黑" pitchFamily="34" charset="-122"/>
                <a:sym typeface="Arial" panose="020B0604020202020204" pitchFamily="34" charset="0"/>
              </a:rPr>
              <a:t>在</a:t>
            </a:r>
            <a:r>
              <a:rPr lang="en-US" altLang="zh-CN" sz="1200" b="0" dirty="0" smtClean="0">
                <a:solidFill>
                  <a:schemeClr val="tx1">
                    <a:lumMod val="75000"/>
                    <a:lumOff val="25000"/>
                  </a:schemeClr>
                </a:solidFill>
                <a:ea typeface="微软雅黑" pitchFamily="34" charset="-122"/>
                <a:sym typeface="Arial" panose="020B0604020202020204" pitchFamily="34" charset="0"/>
              </a:rPr>
              <a:t>2017</a:t>
            </a:r>
            <a:r>
              <a:rPr lang="zh-CN" altLang="en-US" sz="1200" b="0" dirty="0" smtClean="0">
                <a:solidFill>
                  <a:schemeClr val="tx1">
                    <a:lumMod val="75000"/>
                    <a:lumOff val="25000"/>
                  </a:schemeClr>
                </a:solidFill>
                <a:ea typeface="微软雅黑" pitchFamily="34" charset="-122"/>
                <a:sym typeface="Arial" panose="020B0604020202020204" pitchFamily="34" charset="0"/>
              </a:rPr>
              <a:t>年</a:t>
            </a:r>
            <a:r>
              <a:rPr lang="zh-CN" altLang="en-US" sz="1200" b="0" dirty="0">
                <a:solidFill>
                  <a:schemeClr val="tx1">
                    <a:lumMod val="75000"/>
                    <a:lumOff val="25000"/>
                  </a:schemeClr>
                </a:solidFill>
                <a:ea typeface="微软雅黑" pitchFamily="34" charset="-122"/>
                <a:sym typeface="Arial" panose="020B0604020202020204" pitchFamily="34" charset="0"/>
              </a:rPr>
              <a:t>的起点，我们将继承和发扬过去工作中存在的优点，汲取经验，摒弃不足，满怀信心，以更清醒的头脑、更旺盛的斗志、更奋发的姿态和更充沛的干劲，向我们的既定目标进发！</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33868" y="3982547"/>
            <a:ext cx="1145954" cy="812764"/>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6731079" y="3931492"/>
            <a:ext cx="1243851" cy="788039"/>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235" y="2175664"/>
            <a:ext cx="2221995" cy="298608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216" y="2147089"/>
            <a:ext cx="2293443" cy="30146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7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671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19"/>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0"/>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0"/>
                                        </p:tgtEl>
                                      </p:cBhvr>
                                    </p:animEffect>
                                    <p:set>
                                      <p:cBhvr>
                                        <p:cTn id="32" dur="1" fill="hold">
                                          <p:stCondLst>
                                            <p:cond delay="299"/>
                                          </p:stCondLst>
                                        </p:cTn>
                                        <p:tgtEl>
                                          <p:spTgt spid="20"/>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19"/>
                                        </p:tgtEl>
                                      </p:cBhvr>
                                    </p:animEffect>
                                    <p:set>
                                      <p:cBhvr>
                                        <p:cTn id="35" dur="1" fill="hold">
                                          <p:stCondLst>
                                            <p:cond delay="299"/>
                                          </p:stCondLst>
                                        </p:cTn>
                                        <p:tgtEl>
                                          <p:spTgt spid="19"/>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1000"/>
                                        <p:tgtEl>
                                          <p:spTgt spid="16">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5" dur="1000"/>
                                        <p:tgtEl>
                                          <p:spTgt spid="16">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48" dur="1000"/>
                                        <p:tgtEl>
                                          <p:spTgt spid="16">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7"/>
                                        </p:tgtEl>
                                        <p:attrNameLst>
                                          <p:attrName>ppt_x</p:attrName>
                                          <p:attrName>ppt_y</p:attrName>
                                        </p:attrNameLst>
                                      </p:cBhvr>
                                    </p:animMotion>
                                    <p:animEffect transition="in" filter="fade">
                                      <p:cBhvr>
                                        <p:cTn id="54" dur="500"/>
                                        <p:tgtEl>
                                          <p:spTgt spid="17"/>
                                        </p:tgtEl>
                                      </p:cBhvr>
                                    </p:animEffect>
                                  </p:childTnLst>
                                </p:cTn>
                              </p:par>
                              <p:par>
                                <p:cTn id="55" presetID="52" presetClass="entr" presetSubtype="0" fill="hold" nodeType="withEffect">
                                  <p:stCondLst>
                                    <p:cond delay="500"/>
                                  </p:stCondLst>
                                  <p:childTnLst>
                                    <p:set>
                                      <p:cBhvr>
                                        <p:cTn id="56" dur="1" fill="hold">
                                          <p:stCondLst>
                                            <p:cond delay="0"/>
                                          </p:stCondLst>
                                        </p:cTn>
                                        <p:tgtEl>
                                          <p:spTgt spid="18"/>
                                        </p:tgtEl>
                                        <p:attrNameLst>
                                          <p:attrName>style.visibility</p:attrName>
                                        </p:attrNameLst>
                                      </p:cBhvr>
                                      <p:to>
                                        <p:strVal val="visible"/>
                                      </p:to>
                                    </p:set>
                                    <p:animScale>
                                      <p:cBhvr>
                                        <p:cTn id="5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18"/>
                                        </p:tgtEl>
                                        <p:attrNameLst>
                                          <p:attrName>ppt_x</p:attrName>
                                          <p:attrName>ppt_y</p:attrName>
                                        </p:attrNameLst>
                                      </p:cBhvr>
                                    </p:animMotion>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6" name="圆角矩形 55"/>
          <p:cNvSpPr/>
          <p:nvPr/>
        </p:nvSpPr>
        <p:spPr>
          <a:xfrm>
            <a:off x="3754635" y="28569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圆角矩形 46"/>
          <p:cNvSpPr/>
          <p:nvPr/>
        </p:nvSpPr>
        <p:spPr>
          <a:xfrm>
            <a:off x="1114425" y="11366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2"/>
          <p:cNvSpPr>
            <a:spLocks noChangeArrowheads="1"/>
          </p:cNvSpPr>
          <p:nvPr/>
        </p:nvSpPr>
        <p:spPr bwMode="auto">
          <a:xfrm>
            <a:off x="7339013" y="2878931"/>
            <a:ext cx="692944" cy="1695450"/>
          </a:xfrm>
          <a:prstGeom prst="rect">
            <a:avLst/>
          </a:prstGeom>
          <a:solidFill>
            <a:schemeClr val="tx1">
              <a:lumMod val="75000"/>
              <a:lumOff val="25000"/>
              <a:alpha val="59999"/>
            </a:scheme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6"/>
          <p:cNvSpPr>
            <a:spLocks noChangeAspect="1" noChangeArrowheads="1"/>
          </p:cNvSpPr>
          <p:nvPr/>
        </p:nvSpPr>
        <p:spPr bwMode="auto">
          <a:xfrm>
            <a:off x="1114425" y="2878931"/>
            <a:ext cx="2541985" cy="16954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spect="1" noChangeArrowheads="1"/>
          </p:cNvSpPr>
          <p:nvPr/>
        </p:nvSpPr>
        <p:spPr bwMode="auto">
          <a:xfrm>
            <a:off x="2880123" y="1114425"/>
            <a:ext cx="2539603" cy="169426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59"/>
          <p:cNvSpPr>
            <a:spLocks noChangeAspect="1" noChangeArrowheads="1"/>
          </p:cNvSpPr>
          <p:nvPr/>
        </p:nvSpPr>
        <p:spPr bwMode="auto">
          <a:xfrm>
            <a:off x="5489972" y="1113235"/>
            <a:ext cx="2541984" cy="16954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57"/>
          <p:cNvSpPr>
            <a:spLocks noChangeArrowheads="1"/>
          </p:cNvSpPr>
          <p:nvPr/>
        </p:nvSpPr>
        <p:spPr bwMode="auto">
          <a:xfrm>
            <a:off x="1271587" y="1632377"/>
            <a:ext cx="1381125" cy="111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文字描述，</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总结括</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，内容大纲</a:t>
            </a:r>
            <a:r>
              <a:rPr lang="zh-CN" altLang="en-US" sz="11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。文字述，总结</a:t>
            </a: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概括，内容大纲。</a:t>
            </a:r>
            <a:r>
              <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r" eaLnBrk="1" hangingPunct="1">
              <a:lnSpc>
                <a:spcPts val="1594"/>
              </a:lnSpc>
              <a:spcBef>
                <a:spcPct val="0"/>
              </a:spcBef>
              <a:buNone/>
            </a:pP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56"/>
          <p:cNvSpPr>
            <a:spLocks noChangeArrowheads="1"/>
          </p:cNvSpPr>
          <p:nvPr/>
        </p:nvSpPr>
        <p:spPr bwMode="auto">
          <a:xfrm>
            <a:off x="846059" y="12096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1" name="矩形 44"/>
          <p:cNvSpPr>
            <a:spLocks noChangeArrowheads="1"/>
          </p:cNvSpPr>
          <p:nvPr/>
        </p:nvSpPr>
        <p:spPr bwMode="auto">
          <a:xfrm>
            <a:off x="4861084" y="31402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2" name="矩形 45"/>
          <p:cNvSpPr>
            <a:spLocks noChangeArrowheads="1"/>
          </p:cNvSpPr>
          <p:nvPr/>
        </p:nvSpPr>
        <p:spPr bwMode="auto">
          <a:xfrm>
            <a:off x="3844529" y="34937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燕尾形 1"/>
          <p:cNvSpPr>
            <a:spLocks noChangeArrowheads="1"/>
          </p:cNvSpPr>
          <p:nvPr/>
        </p:nvSpPr>
        <p:spPr bwMode="auto">
          <a:xfrm>
            <a:off x="8314135"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46" name="燕尾形 23"/>
          <p:cNvSpPr>
            <a:spLocks noChangeArrowheads="1"/>
          </p:cNvSpPr>
          <p:nvPr/>
        </p:nvSpPr>
        <p:spPr bwMode="auto">
          <a:xfrm flipH="1">
            <a:off x="488157"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2614375" y="1638063"/>
            <a:ext cx="510750" cy="495926"/>
            <a:chOff x="2614375" y="1638063"/>
            <a:chExt cx="510750" cy="495926"/>
          </a:xfrm>
        </p:grpSpPr>
        <p:grpSp>
          <p:nvGrpSpPr>
            <p:cNvPr id="48" name="组合 47"/>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2655125" y="1685971"/>
              <a:ext cx="470000" cy="400110"/>
            </a:xfrm>
            <a:prstGeom prst="rect">
              <a:avLst/>
            </a:prstGeom>
            <a:noFill/>
          </p:spPr>
          <p:txBody>
            <a:bodyPr wrap="none" rtlCol="0">
              <a:spAutoFit/>
            </a:bodyPr>
            <a:lstStyle/>
            <a:p>
              <a:r>
                <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5220935" y="2608954"/>
            <a:ext cx="495926" cy="495926"/>
            <a:chOff x="5220935" y="2608954"/>
            <a:chExt cx="495926" cy="495926"/>
          </a:xfrm>
        </p:grpSpPr>
        <p:grpSp>
          <p:nvGrpSpPr>
            <p:cNvPr id="57" name="组合 56"/>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5246722" y="26568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408447" y="3630554"/>
            <a:ext cx="495926" cy="495926"/>
            <a:chOff x="3408447" y="3630554"/>
            <a:chExt cx="495926" cy="495926"/>
          </a:xfrm>
        </p:grpSpPr>
        <p:grpSp>
          <p:nvGrpSpPr>
            <p:cNvPr id="61" name="组合 60"/>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TextBox 63"/>
            <p:cNvSpPr txBox="1"/>
            <p:nvPr/>
          </p:nvSpPr>
          <p:spPr>
            <a:xfrm>
              <a:off x="3434234" y="3678462"/>
              <a:ext cx="470000" cy="400110"/>
            </a:xfrm>
            <a:prstGeom prst="rect">
              <a:avLst/>
            </a:prstGeom>
            <a:noFill/>
          </p:spPr>
          <p:txBody>
            <a:bodyPr wrap="none" rtlCol="0">
              <a:spAutoFit/>
            </a:bodyPr>
            <a:lstStyle/>
            <a:p>
              <a:r>
                <a:rPr lang="en-US" altLang="zh-CN" sz="20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4"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3543" y="140572"/>
            <a:ext cx="2108371" cy="364572"/>
          </a:xfrm>
          <a:prstGeom prst="homePlate">
            <a:avLst>
              <a:gd name="adj" fmla="val 34324"/>
            </a:avLst>
          </a:prstGeom>
        </p:spPr>
      </p:pic>
      <p:sp>
        <p:nvSpPr>
          <p:cNvPr id="66" name="TextBox 65"/>
          <p:cNvSpPr txBox="1"/>
          <p:nvPr/>
        </p:nvSpPr>
        <p:spPr>
          <a:xfrm>
            <a:off x="1114425"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3414"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9161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trips(downLeft)">
                                      <p:cBhvr>
                                        <p:cTn id="12" dur="500"/>
                                        <p:tgtEl>
                                          <p:spTgt spid="5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0-#ppt_w/2"/>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0-#ppt_w/2"/>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1+#ppt_w/2"/>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ppt_x</p:attrName>
                                        </p:attrNameLst>
                                      </p:cBhvr>
                                      <p:tavLst>
                                        <p:tav tm="0">
                                          <p:val>
                                            <p:strVal val="1+#ppt_w/2"/>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ppt_x"/>
                                          </p:val>
                                        </p:tav>
                                        <p:tav tm="100000">
                                          <p:val>
                                            <p:strVal val="#ppt_x"/>
                                          </p:val>
                                        </p:tav>
                                      </p:tavLst>
                                    </p:anim>
                                    <p:anim calcmode="lin" valueType="num">
                                      <p:cBhvr additive="base">
                                        <p:cTn id="35" dur="500" fill="hold"/>
                                        <p:tgtEl>
                                          <p:spTgt spid="5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1"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0-#ppt_w/2"/>
                                          </p:val>
                                        </p:tav>
                                        <p:tav tm="100000">
                                          <p:val>
                                            <p:strVal val="#ppt_x"/>
                                          </p:val>
                                        </p:tav>
                                      </p:tavLst>
                                    </p:anim>
                                    <p:anim calcmode="lin" valueType="num">
                                      <p:cBhvr additive="base">
                                        <p:cTn id="46" dur="500" fill="hold"/>
                                        <p:tgtEl>
                                          <p:spTgt spid="3"/>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1+#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up)">
                                      <p:cBhvr>
                                        <p:cTn id="65" dur="500"/>
                                        <p:tgtEl>
                                          <p:spTgt spid="4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up)">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47" grpId="0" animBg="1"/>
      <p:bldP spid="32" grpId="0" bldLvl="0" animBg="1" autoUpdateAnimBg="0"/>
      <p:bldP spid="34" grpId="0" bldLvl="0" animBg="1" autoUpdateAnimBg="0"/>
      <p:bldP spid="36" grpId="0" bldLvl="0" animBg="1" autoUpdateAnimBg="0"/>
      <p:bldP spid="38" grpId="0" bldLvl="0" animBg="1" autoUpdateAnimBg="0"/>
      <p:bldP spid="40" grpId="0"/>
      <p:bldP spid="39" grpId="0"/>
      <p:bldP spid="41" grpId="0"/>
      <p:bldP spid="42"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圆角矩形 21"/>
          <p:cNvSpPr/>
          <p:nvPr/>
        </p:nvSpPr>
        <p:spPr>
          <a:xfrm>
            <a:off x="-8335" y="328612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灯片编号占位符 4"/>
          <p:cNvSpPr>
            <a:spLocks noGrp="1"/>
          </p:cNvSpPr>
          <p:nvPr>
            <p:ph type="sldNum" sz="quarter" idx="12"/>
          </p:nvPr>
        </p:nvSpPr>
        <p:spPr>
          <a:xfrm>
            <a:off x="6457950" y="4767263"/>
            <a:ext cx="2057400" cy="273844"/>
          </a:xfrm>
        </p:spPr>
        <p:txBody>
          <a:bodyPr/>
          <a:lstStyle/>
          <a:p>
            <a:pPr>
              <a:defRPr/>
            </a:pPr>
            <a:fld id="{92482ACF-13B7-4141-A064-0E383F59048D}" type="slidenum">
              <a:rPr lang="zh-CN" altLang="en-US">
                <a:latin typeface="Arial" panose="020B0604020202020204" pitchFamily="34" charset="0"/>
                <a:ea typeface="微软雅黑" panose="020B0503020204020204" pitchFamily="34" charset="-122"/>
                <a:sym typeface="Arial" panose="020B0604020202020204" pitchFamily="34" charset="0"/>
              </a:rPr>
              <a:pPr>
                <a:defRPr/>
              </a:pPr>
              <a:t>21</a:t>
            </a:fld>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3"/>
          <p:cNvGrpSpPr>
            <a:grpSpLocks/>
          </p:cNvGrpSpPr>
          <p:nvPr/>
        </p:nvGrpSpPr>
        <p:grpSpPr bwMode="auto">
          <a:xfrm>
            <a:off x="3245644" y="1609725"/>
            <a:ext cx="2652713" cy="1600200"/>
            <a:chOff x="0" y="0"/>
            <a:chExt cx="3536515" cy="2133600"/>
          </a:xfrm>
        </p:grpSpPr>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8"/>
            <p:cNvSpPr>
              <a:spLocks noChangeArrowheads="1"/>
            </p:cNvSpPr>
            <p:nvPr/>
          </p:nvSpPr>
          <p:spPr bwMode="auto">
            <a:xfrm>
              <a:off x="519687"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2"/>
          <p:cNvGrpSpPr>
            <a:grpSpLocks/>
          </p:cNvGrpSpPr>
          <p:nvPr/>
        </p:nvGrpSpPr>
        <p:grpSpPr bwMode="auto">
          <a:xfrm>
            <a:off x="654844" y="1609725"/>
            <a:ext cx="2652713" cy="1600200"/>
            <a:chOff x="0" y="0"/>
            <a:chExt cx="3536515" cy="2133600"/>
          </a:xfrm>
        </p:grpSpPr>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9"/>
            <p:cNvSpPr>
              <a:spLocks noChangeArrowheads="1"/>
            </p:cNvSpPr>
            <p:nvPr/>
          </p:nvSpPr>
          <p:spPr bwMode="auto">
            <a:xfrm>
              <a:off x="524581" y="255892"/>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
          <p:cNvGrpSpPr>
            <a:grpSpLocks/>
          </p:cNvGrpSpPr>
          <p:nvPr/>
        </p:nvGrpSpPr>
        <p:grpSpPr bwMode="auto">
          <a:xfrm>
            <a:off x="5836444" y="1609725"/>
            <a:ext cx="2651522" cy="1600200"/>
            <a:chOff x="0" y="0"/>
            <a:chExt cx="3536515" cy="2133600"/>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0"/>
            <p:cNvSpPr>
              <a:spLocks noChangeArrowheads="1"/>
            </p:cNvSpPr>
            <p:nvPr/>
          </p:nvSpPr>
          <p:spPr bwMode="auto">
            <a:xfrm>
              <a:off x="515715" y="255890"/>
              <a:ext cx="2450592" cy="1530000"/>
            </a:xfrm>
            <a:prstGeom prst="rect">
              <a:avLst/>
            </a:prstGeom>
            <a:blipFill dpi="0" rotWithShape="1">
              <a:blip r:embed="rId7"/>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37"/>
          <p:cNvSpPr>
            <a:spLocks noChangeArrowheads="1"/>
          </p:cNvSpPr>
          <p:nvPr/>
        </p:nvSpPr>
        <p:spPr bwMode="auto">
          <a:xfrm>
            <a:off x="987028" y="1092994"/>
            <a:ext cx="7194947"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38"/>
          <p:cNvSpPr>
            <a:spLocks noChangeArrowheads="1"/>
          </p:cNvSpPr>
          <p:nvPr/>
        </p:nvSpPr>
        <p:spPr bwMode="auto">
          <a:xfrm>
            <a:off x="12585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51"/>
          <p:cNvSpPr>
            <a:spLocks noChangeArrowheads="1"/>
          </p:cNvSpPr>
          <p:nvPr/>
        </p:nvSpPr>
        <p:spPr bwMode="auto">
          <a:xfrm>
            <a:off x="38493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添加</a:t>
            </a: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项目</a:t>
            </a: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名称</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53"/>
          <p:cNvSpPr>
            <a:spLocks noChangeArrowheads="1"/>
          </p:cNvSpPr>
          <p:nvPr/>
        </p:nvSpPr>
        <p:spPr bwMode="auto">
          <a:xfrm>
            <a:off x="6438936"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6"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7590" y="140572"/>
            <a:ext cx="2108371" cy="364572"/>
          </a:xfrm>
          <a:prstGeom prst="homePlate">
            <a:avLst>
              <a:gd name="adj" fmla="val 34324"/>
            </a:avLst>
          </a:prstGeom>
        </p:spPr>
      </p:pic>
      <p:sp>
        <p:nvSpPr>
          <p:cNvPr id="37" name="TextBox 36"/>
          <p:cNvSpPr txBox="1"/>
          <p:nvPr/>
        </p:nvSpPr>
        <p:spPr>
          <a:xfrm>
            <a:off x="110847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57461" y="144448"/>
            <a:ext cx="254645" cy="364572"/>
          </a:xfrm>
          <a:prstGeom prst="chevron">
            <a:avLst/>
          </a:prstGeom>
        </p:spPr>
      </p:pic>
      <p:sp>
        <p:nvSpPr>
          <p:cNvPr id="2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342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trips(down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500"/>
                            </p:stCondLst>
                            <p:childTnLst>
                              <p:par>
                                <p:cTn id="24" presetID="1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p:tgtEl>
                                          <p:spTgt spid="6"/>
                                        </p:tgtEl>
                                        <p:attrNameLst>
                                          <p:attrName>ppt_y</p:attrName>
                                        </p:attrNameLst>
                                      </p:cBhvr>
                                      <p:tavLst>
                                        <p:tav tm="0">
                                          <p:val>
                                            <p:strVal val="#ppt_y-#ppt_h*1.125000"/>
                                          </p:val>
                                        </p:tav>
                                        <p:tav tm="100000">
                                          <p:val>
                                            <p:strVal val="#ppt_y"/>
                                          </p:val>
                                        </p:tav>
                                      </p:tavLst>
                                    </p:anim>
                                    <p:animEffect>
                                      <p:cBhvr>
                                        <p:cTn id="27" dur="500"/>
                                        <p:tgtEl>
                                          <p:spTgt spid="6"/>
                                        </p:tgtEl>
                                      </p:cBhvr>
                                    </p:animEffect>
                                  </p:childTnLst>
                                </p:cTn>
                              </p:par>
                            </p:childTnLst>
                          </p:cTn>
                        </p:par>
                        <p:par>
                          <p:cTn id="28" fill="hold">
                            <p:stCondLst>
                              <p:cond delay="1000"/>
                            </p:stCondLst>
                            <p:childTnLst>
                              <p:par>
                                <p:cTn id="29" presetID="1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ppt_x</p:attrName>
                                        </p:attrNameLst>
                                      </p:cBhvr>
                                      <p:tavLst>
                                        <p:tav tm="0">
                                          <p:val>
                                            <p:strVal val="#ppt_x+#ppt_w*1.125000"/>
                                          </p:val>
                                        </p:tav>
                                        <p:tav tm="100000">
                                          <p:val>
                                            <p:strVal val="#ppt_x"/>
                                          </p:val>
                                        </p:tav>
                                      </p:tavLst>
                                    </p:anim>
                                    <p:animEffect>
                                      <p:cBhvr>
                                        <p:cTn id="32" dur="500"/>
                                        <p:tgtEl>
                                          <p:spTgt spid="9"/>
                                        </p:tgtEl>
                                      </p:cBhvr>
                                    </p:animEffect>
                                  </p:childTnLst>
                                </p:cTn>
                              </p:par>
                              <p:par>
                                <p:cTn id="33" presetID="1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p:tgtEl>
                                          <p:spTgt spid="12"/>
                                        </p:tgtEl>
                                        <p:attrNameLst>
                                          <p:attrName>ppt_x</p:attrName>
                                        </p:attrNameLst>
                                      </p:cBhvr>
                                      <p:tavLst>
                                        <p:tav tm="0">
                                          <p:val>
                                            <p:strVal val="#ppt_x-#ppt_w*1.125000"/>
                                          </p:val>
                                        </p:tav>
                                        <p:tav tm="100000">
                                          <p:val>
                                            <p:strVal val="#ppt_x"/>
                                          </p:val>
                                        </p:tav>
                                      </p:tavLst>
                                    </p:anim>
                                    <p:animEffect>
                                      <p:cBhvr>
                                        <p:cTn id="36" dur="500"/>
                                        <p:tgtEl>
                                          <p:spTgt spid="12"/>
                                        </p:tgtEl>
                                      </p:cBhvr>
                                    </p:animEffect>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750"/>
                                        <p:tgtEl>
                                          <p:spTgt spid="19"/>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750"/>
                                        <p:tgtEl>
                                          <p:spTgt spid="17"/>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p:cBhvr>
                                        <p:cTn id="5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64482" y="1246912"/>
            <a:ext cx="3217688" cy="830997"/>
          </a:xfrm>
          <a:prstGeom prst="rect">
            <a:avLst/>
          </a:prstGeom>
          <a:noFill/>
          <a:ln>
            <a:noFill/>
          </a:ln>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p:txBody>
      </p:sp>
      <p:sp>
        <p:nvSpPr>
          <p:cNvPr id="40" name="TextBox 39"/>
          <p:cNvSpPr txBox="1"/>
          <p:nvPr/>
        </p:nvSpPr>
        <p:spPr>
          <a:xfrm>
            <a:off x="6409344" y="238980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01.</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1" name="TextBox 40"/>
          <p:cNvSpPr txBox="1"/>
          <p:nvPr/>
        </p:nvSpPr>
        <p:spPr>
          <a:xfrm>
            <a:off x="6409344" y="3218448"/>
            <a:ext cx="2111475"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02.</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2" name="TextBox 41"/>
          <p:cNvSpPr txBox="1"/>
          <p:nvPr/>
        </p:nvSpPr>
        <p:spPr>
          <a:xfrm>
            <a:off x="6409344" y="4047089"/>
            <a:ext cx="1825981" cy="646331"/>
          </a:xfrm>
          <a:prstGeom prst="rect">
            <a:avLst/>
          </a:prstGeom>
          <a:noFill/>
        </p:spPr>
        <p:txBody>
          <a:bodyPr wrap="square" rtlCol="0">
            <a:spAutoFit/>
          </a:bodyPr>
          <a:lstStyle/>
          <a:p>
            <a:r>
              <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03.</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后。</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3" name="TextBox 42"/>
          <p:cNvSpPr txBox="1"/>
          <p:nvPr/>
        </p:nvSpPr>
        <p:spPr>
          <a:xfrm>
            <a:off x="2486346" y="3718858"/>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项目一</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4" name="TextBox 43"/>
          <p:cNvSpPr txBox="1"/>
          <p:nvPr/>
        </p:nvSpPr>
        <p:spPr>
          <a:xfrm>
            <a:off x="4397459" y="2661429"/>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项目二</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45" name="TextBox 44"/>
          <p:cNvSpPr txBox="1"/>
          <p:nvPr/>
        </p:nvSpPr>
        <p:spPr>
          <a:xfrm>
            <a:off x="6299007" y="1607750"/>
            <a:ext cx="1107996" cy="461665"/>
          </a:xfrm>
          <a:prstGeom prst="rect">
            <a:avLst/>
          </a:prstGeom>
          <a:noFill/>
          <a:ln>
            <a:noFill/>
          </a:ln>
        </p:spPr>
        <p:txBody>
          <a:bodyPr wrap="none" rtlCol="0">
            <a:spAutoFit/>
          </a:bodyPr>
          <a:lstStyle/>
          <a:p>
            <a:r>
              <a:rPr lang="zh-CN" altLang="en-US" sz="2400" dirty="0" smtClean="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项目三</a:t>
            </a:r>
            <a:endPar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9" name="组合 8"/>
          <p:cNvGrpSpPr/>
          <p:nvPr/>
        </p:nvGrpSpPr>
        <p:grpSpPr>
          <a:xfrm>
            <a:off x="5105593" y="1379191"/>
            <a:ext cx="914014" cy="914014"/>
            <a:chOff x="5105593" y="1379191"/>
            <a:chExt cx="914014" cy="914014"/>
          </a:xfrm>
        </p:grpSpPr>
        <p:grpSp>
          <p:nvGrpSpPr>
            <p:cNvPr id="46" name="组合 4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52"/>
            <p:cNvSpPr txBox="1"/>
            <p:nvPr/>
          </p:nvSpPr>
          <p:spPr>
            <a:xfrm>
              <a:off x="5258670" y="1576972"/>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3245280" y="2331973"/>
            <a:ext cx="914014" cy="914014"/>
            <a:chOff x="3245280" y="2331973"/>
            <a:chExt cx="914014" cy="914014"/>
          </a:xfrm>
        </p:grpSpPr>
        <p:grpSp>
          <p:nvGrpSpPr>
            <p:cNvPr id="37" name="组合 36"/>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4" name="TextBox 53"/>
            <p:cNvSpPr txBox="1"/>
            <p:nvPr/>
          </p:nvSpPr>
          <p:spPr>
            <a:xfrm>
              <a:off x="3398357" y="2527370"/>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278794" y="3334906"/>
            <a:ext cx="914014" cy="914014"/>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1461122" y="3541613"/>
              <a:ext cx="607859" cy="523220"/>
            </a:xfrm>
            <a:prstGeom prst="rect">
              <a:avLst/>
            </a:prstGeom>
            <a:noFill/>
          </p:spPr>
          <p:txBody>
            <a:bodyPr wrap="none" rtlCol="0">
              <a:spAutoFit/>
            </a:bodyPr>
            <a:lstStyle/>
            <a:p>
              <a:r>
                <a:rPr lang="en-US" altLang="zh-CN" sz="28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矩形 4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388" y="140572"/>
            <a:ext cx="2108371" cy="364572"/>
          </a:xfrm>
          <a:prstGeom prst="homePlate">
            <a:avLst>
              <a:gd name="adj" fmla="val 34324"/>
            </a:avLst>
          </a:prstGeom>
        </p:spPr>
      </p:pic>
      <p:sp>
        <p:nvSpPr>
          <p:cNvPr id="35" name="TextBox 34"/>
          <p:cNvSpPr txBox="1"/>
          <p:nvPr/>
        </p:nvSpPr>
        <p:spPr>
          <a:xfrm>
            <a:off x="1119270"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8259" y="144448"/>
            <a:ext cx="254645" cy="364572"/>
          </a:xfrm>
          <a:prstGeom prst="chevron">
            <a:avLst/>
          </a:prstGeom>
        </p:spPr>
      </p:pic>
      <p:sp>
        <p:nvSpPr>
          <p:cNvPr id="32"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02883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4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44000">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14:bounceEnd="44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14:presetBounceEnd="44000">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14:bounceEnd="44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矩形 1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17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24" name="TextBox 23"/>
          <p:cNvSpPr txBox="1"/>
          <p:nvPr/>
        </p:nvSpPr>
        <p:spPr>
          <a:xfrm>
            <a:off x="1094482" y="158706"/>
            <a:ext cx="1646605"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5" name="图片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11"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967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0-#ppt_w/2"/>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3" fill="hold" nodeType="withEffect">
                                  <p:stCondLst>
                                    <p:cond delay="8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1+#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par>
                                <p:cTn id="30" presetID="32" presetClass="emph" presetSubtype="0" repeatCount="3000" fill="hold" nodeType="withEffect">
                                  <p:stCondLst>
                                    <p:cond delay="0"/>
                                  </p:stCondLst>
                                  <p:childTnLst>
                                    <p:animRot by="120000">
                                      <p:cBhvr>
                                        <p:cTn id="31" dur="200" fill="hold">
                                          <p:stCondLst>
                                            <p:cond delay="0"/>
                                          </p:stCondLst>
                                        </p:cTn>
                                        <p:tgtEl>
                                          <p:spTgt spid="5"/>
                                        </p:tgtEl>
                                        <p:attrNameLst>
                                          <p:attrName>r</p:attrName>
                                        </p:attrNameLst>
                                      </p:cBhvr>
                                    </p:animRot>
                                    <p:animRot by="-240000">
                                      <p:cBhvr>
                                        <p:cTn id="32" dur="400" fill="hold">
                                          <p:stCondLst>
                                            <p:cond delay="400"/>
                                          </p:stCondLst>
                                        </p:cTn>
                                        <p:tgtEl>
                                          <p:spTgt spid="5"/>
                                        </p:tgtEl>
                                        <p:attrNameLst>
                                          <p:attrName>r</p:attrName>
                                        </p:attrNameLst>
                                      </p:cBhvr>
                                    </p:animRot>
                                    <p:animRot by="240000">
                                      <p:cBhvr>
                                        <p:cTn id="33" dur="400" fill="hold">
                                          <p:stCondLst>
                                            <p:cond delay="800"/>
                                          </p:stCondLst>
                                        </p:cTn>
                                        <p:tgtEl>
                                          <p:spTgt spid="5"/>
                                        </p:tgtEl>
                                        <p:attrNameLst>
                                          <p:attrName>r</p:attrName>
                                        </p:attrNameLst>
                                      </p:cBhvr>
                                    </p:animRot>
                                    <p:animRot by="-240000">
                                      <p:cBhvr>
                                        <p:cTn id="34" dur="400" fill="hold">
                                          <p:stCondLst>
                                            <p:cond delay="1200"/>
                                          </p:stCondLst>
                                        </p:cTn>
                                        <p:tgtEl>
                                          <p:spTgt spid="5"/>
                                        </p:tgtEl>
                                        <p:attrNameLst>
                                          <p:attrName>r</p:attrName>
                                        </p:attrNameLst>
                                      </p:cBhvr>
                                    </p:animRot>
                                    <p:animRot by="120000">
                                      <p:cBhvr>
                                        <p:cTn id="35" dur="400" fill="hold">
                                          <p:stCondLst>
                                            <p:cond delay="1600"/>
                                          </p:stCondLst>
                                        </p:cTn>
                                        <p:tgtEl>
                                          <p:spTgt spid="5"/>
                                        </p:tgtEl>
                                        <p:attrNameLst>
                                          <p:attrName>r</p:attrName>
                                        </p:attrNameLst>
                                      </p:cBhvr>
                                    </p:animRot>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4"/>
                                        </p:tgtEl>
                                        <p:attrNameLst>
                                          <p:attrName>r</p:attrName>
                                        </p:attrNameLst>
                                      </p:cBhvr>
                                    </p:animRot>
                                    <p:animRot by="-240000">
                                      <p:cBhvr>
                                        <p:cTn id="38" dur="400" fill="hold">
                                          <p:stCondLst>
                                            <p:cond delay="400"/>
                                          </p:stCondLst>
                                        </p:cTn>
                                        <p:tgtEl>
                                          <p:spTgt spid="4"/>
                                        </p:tgtEl>
                                        <p:attrNameLst>
                                          <p:attrName>r</p:attrName>
                                        </p:attrNameLst>
                                      </p:cBhvr>
                                    </p:animRot>
                                    <p:animRot by="240000">
                                      <p:cBhvr>
                                        <p:cTn id="39" dur="400" fill="hold">
                                          <p:stCondLst>
                                            <p:cond delay="800"/>
                                          </p:stCondLst>
                                        </p:cTn>
                                        <p:tgtEl>
                                          <p:spTgt spid="4"/>
                                        </p:tgtEl>
                                        <p:attrNameLst>
                                          <p:attrName>r</p:attrName>
                                        </p:attrNameLst>
                                      </p:cBhvr>
                                    </p:animRot>
                                    <p:animRot by="-240000">
                                      <p:cBhvr>
                                        <p:cTn id="40" dur="400" fill="hold">
                                          <p:stCondLst>
                                            <p:cond delay="1200"/>
                                          </p:stCondLst>
                                        </p:cTn>
                                        <p:tgtEl>
                                          <p:spTgt spid="4"/>
                                        </p:tgtEl>
                                        <p:attrNameLst>
                                          <p:attrName>r</p:attrName>
                                        </p:attrNameLst>
                                      </p:cBhvr>
                                    </p:animRot>
                                    <p:animRot by="120000">
                                      <p:cBhvr>
                                        <p:cTn id="41" dur="400" fill="hold">
                                          <p:stCondLst>
                                            <p:cond delay="1600"/>
                                          </p:stCondLst>
                                        </p:cTn>
                                        <p:tgtEl>
                                          <p:spTgt spid="4"/>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7"/>
                                        </p:tgtEl>
                                        <p:attrNameLst>
                                          <p:attrName>r</p:attrName>
                                        </p:attrNameLst>
                                      </p:cBhvr>
                                    </p:animRot>
                                    <p:animRot by="-240000">
                                      <p:cBhvr>
                                        <p:cTn id="44" dur="400" fill="hold">
                                          <p:stCondLst>
                                            <p:cond delay="400"/>
                                          </p:stCondLst>
                                        </p:cTn>
                                        <p:tgtEl>
                                          <p:spTgt spid="7"/>
                                        </p:tgtEl>
                                        <p:attrNameLst>
                                          <p:attrName>r</p:attrName>
                                        </p:attrNameLst>
                                      </p:cBhvr>
                                    </p:animRot>
                                    <p:animRot by="240000">
                                      <p:cBhvr>
                                        <p:cTn id="45" dur="400" fill="hold">
                                          <p:stCondLst>
                                            <p:cond delay="800"/>
                                          </p:stCondLst>
                                        </p:cTn>
                                        <p:tgtEl>
                                          <p:spTgt spid="7"/>
                                        </p:tgtEl>
                                        <p:attrNameLst>
                                          <p:attrName>r</p:attrName>
                                        </p:attrNameLst>
                                      </p:cBhvr>
                                    </p:animRot>
                                    <p:animRot by="-240000">
                                      <p:cBhvr>
                                        <p:cTn id="46" dur="400" fill="hold">
                                          <p:stCondLst>
                                            <p:cond delay="1200"/>
                                          </p:stCondLst>
                                        </p:cTn>
                                        <p:tgtEl>
                                          <p:spTgt spid="7"/>
                                        </p:tgtEl>
                                        <p:attrNameLst>
                                          <p:attrName>r</p:attrName>
                                        </p:attrNameLst>
                                      </p:cBhvr>
                                    </p:animRot>
                                    <p:animRot by="120000">
                                      <p:cBhvr>
                                        <p:cTn id="47" dur="400" fill="hold">
                                          <p:stCondLst>
                                            <p:cond delay="1600"/>
                                          </p:stCondLst>
                                        </p:cTn>
                                        <p:tgtEl>
                                          <p:spTgt spid="7"/>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6"/>
                                        </p:tgtEl>
                                        <p:attrNameLst>
                                          <p:attrName>r</p:attrName>
                                        </p:attrNameLst>
                                      </p:cBhvr>
                                    </p:animRot>
                                    <p:animRot by="-240000">
                                      <p:cBhvr>
                                        <p:cTn id="50" dur="400" fill="hold">
                                          <p:stCondLst>
                                            <p:cond delay="400"/>
                                          </p:stCondLst>
                                        </p:cTn>
                                        <p:tgtEl>
                                          <p:spTgt spid="6"/>
                                        </p:tgtEl>
                                        <p:attrNameLst>
                                          <p:attrName>r</p:attrName>
                                        </p:attrNameLst>
                                      </p:cBhvr>
                                    </p:animRot>
                                    <p:animRot by="240000">
                                      <p:cBhvr>
                                        <p:cTn id="51" dur="400" fill="hold">
                                          <p:stCondLst>
                                            <p:cond delay="800"/>
                                          </p:stCondLst>
                                        </p:cTn>
                                        <p:tgtEl>
                                          <p:spTgt spid="6"/>
                                        </p:tgtEl>
                                        <p:attrNameLst>
                                          <p:attrName>r</p:attrName>
                                        </p:attrNameLst>
                                      </p:cBhvr>
                                    </p:animRot>
                                    <p:animRot by="-240000">
                                      <p:cBhvr>
                                        <p:cTn id="52" dur="400" fill="hold">
                                          <p:stCondLst>
                                            <p:cond delay="1200"/>
                                          </p:stCondLst>
                                        </p:cTn>
                                        <p:tgtEl>
                                          <p:spTgt spid="6"/>
                                        </p:tgtEl>
                                        <p:attrNameLst>
                                          <p:attrName>r</p:attrName>
                                        </p:attrNameLst>
                                      </p:cBhvr>
                                    </p:animRot>
                                    <p:animRot by="120000">
                                      <p:cBhvr>
                                        <p:cTn id="53"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2886892" y="2636429"/>
            <a:ext cx="3608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04</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3657545" y="3232969"/>
            <a:ext cx="1612681" cy="1612685"/>
            <a:chOff x="3851771" y="1163107"/>
            <a:chExt cx="1402358" cy="1402358"/>
          </a:xfrm>
        </p:grpSpPr>
        <p:grpSp>
          <p:nvGrpSpPr>
            <p:cNvPr id="26"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4030123" y="1333410"/>
              <a:ext cx="1186820" cy="1043782"/>
            </a:xfrm>
            <a:prstGeom prst="rect">
              <a:avLst/>
            </a:prstGeom>
            <a:noFill/>
          </p:spPr>
          <p:txBody>
            <a:bodyPr wrap="square" rtlCol="0">
              <a:spAutoFit/>
            </a:bodyPr>
            <a:lstStyle/>
            <a:p>
              <a:r>
                <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rPr>
                <a:t>经验总结</a:t>
              </a:r>
            </a:p>
          </p:txBody>
        </p:sp>
      </p:grpSp>
      <p:sp>
        <p:nvSpPr>
          <p:cNvPr id="34" name="TextBox 33"/>
          <p:cNvSpPr txBox="1"/>
          <p:nvPr/>
        </p:nvSpPr>
        <p:spPr>
          <a:xfrm>
            <a:off x="1857385" y="3867150"/>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2577391" y="2456750"/>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5232126" y="2050921"/>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6869466" y="3625522"/>
            <a:ext cx="425116" cy="584775"/>
          </a:xfrm>
          <a:prstGeom prst="rect">
            <a:avLst/>
          </a:prstGeom>
          <a:noFill/>
        </p:spPr>
        <p:txBody>
          <a:bodyPr wrap="none" rtlCol="0">
            <a:spAutoFit/>
          </a:bodyPr>
          <a:lstStyle/>
          <a:p>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6</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6395561" y="2650308"/>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3726906" y="1896854"/>
            <a:ext cx="425116"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75317" y="3624543"/>
            <a:ext cx="412292"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012" y="140572"/>
            <a:ext cx="2108371" cy="364572"/>
          </a:xfrm>
          <a:prstGeom prst="homePlate">
            <a:avLst>
              <a:gd name="adj" fmla="val 34324"/>
            </a:avLst>
          </a:prstGeom>
        </p:spPr>
      </p:pic>
      <p:sp>
        <p:nvSpPr>
          <p:cNvPr id="58" name="TextBox 57"/>
          <p:cNvSpPr txBox="1"/>
          <p:nvPr/>
        </p:nvSpPr>
        <p:spPr>
          <a:xfrm>
            <a:off x="1137894" y="158706"/>
            <a:ext cx="1890261"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总结与不足</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6883" y="144448"/>
            <a:ext cx="254645" cy="364572"/>
          </a:xfrm>
          <a:prstGeom prst="chevron">
            <a:avLst/>
          </a:prstGeom>
        </p:spPr>
      </p:pic>
      <p:sp>
        <p:nvSpPr>
          <p:cNvPr id="5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98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4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40000">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14:bounceEnd="4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14:presetBounceEnd="40000">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14:bounceEnd="40000">
                                          <p:cBhvr additive="base">
                                            <p:cTn id="3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40000">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14:bounceEnd="40000">
                                          <p:cBhvr additive="base">
                                            <p:cTn id="37"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14:presetBounceEnd="40000">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14:bounceEnd="40000">
                                          <p:cBhvr additive="base">
                                            <p:cTn id="4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14:presetBounceEnd="40000">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14:bounceEnd="40000">
                                          <p:cBhvr additive="base">
                                            <p:cTn id="45"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 name="圆角矩形 30"/>
          <p:cNvSpPr/>
          <p:nvPr/>
        </p:nvSpPr>
        <p:spPr>
          <a:xfrm>
            <a:off x="3129437"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p:nvPr/>
        </p:nvSpPr>
        <p:spPr>
          <a:xfrm>
            <a:off x="4849713"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6477298"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圆角矩形 29"/>
          <p:cNvSpPr/>
          <p:nvPr/>
        </p:nvSpPr>
        <p:spPr>
          <a:xfrm>
            <a:off x="1503921"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a:grpSpLocks/>
          </p:cNvGrpSpPr>
          <p:nvPr/>
        </p:nvGrpSpPr>
        <p:grpSpPr bwMode="auto">
          <a:xfrm>
            <a:off x="2864644" y="1310878"/>
            <a:ext cx="1918097" cy="681038"/>
            <a:chOff x="0" y="0"/>
            <a:chExt cx="2636520" cy="1447800"/>
          </a:xfrm>
        </p:grpSpPr>
        <p:sp>
          <p:nvSpPr>
            <p:cNvPr id="5"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2"/>
          <p:cNvGrpSpPr>
            <a:grpSpLocks/>
          </p:cNvGrpSpPr>
          <p:nvPr/>
        </p:nvGrpSpPr>
        <p:grpSpPr bwMode="auto">
          <a:xfrm>
            <a:off x="1262063" y="1310878"/>
            <a:ext cx="1918097" cy="681038"/>
            <a:chOff x="0" y="0"/>
            <a:chExt cx="2636520" cy="1447800"/>
          </a:xfrm>
        </p:grpSpPr>
        <p:sp>
          <p:nvSpPr>
            <p:cNvPr id="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5"/>
            <p:cNvSpPr>
              <a:spLocks noChangeArrowheads="1"/>
            </p:cNvSpPr>
            <p:nvPr/>
          </p:nvSpPr>
          <p:spPr bwMode="auto">
            <a:xfrm>
              <a:off x="272839" y="356269"/>
              <a:ext cx="2293960"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3"/>
          <p:cNvGrpSpPr>
            <a:grpSpLocks/>
          </p:cNvGrpSpPr>
          <p:nvPr/>
        </p:nvGrpSpPr>
        <p:grpSpPr bwMode="auto">
          <a:xfrm>
            <a:off x="6072188" y="1310878"/>
            <a:ext cx="1916906" cy="681038"/>
            <a:chOff x="0" y="0"/>
            <a:chExt cx="2636520" cy="1447800"/>
          </a:xfrm>
        </p:grpSpPr>
        <p:sp>
          <p:nvSpPr>
            <p:cNvPr id="1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2"/>
          <p:cNvGrpSpPr>
            <a:grpSpLocks/>
          </p:cNvGrpSpPr>
          <p:nvPr/>
        </p:nvGrpSpPr>
        <p:grpSpPr bwMode="auto">
          <a:xfrm>
            <a:off x="4468416" y="1310878"/>
            <a:ext cx="1918097" cy="681038"/>
            <a:chOff x="0" y="0"/>
            <a:chExt cx="2636520" cy="1447800"/>
          </a:xfrm>
        </p:grpSpPr>
        <p:sp>
          <p:nvSpPr>
            <p:cNvPr id="1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7"/>
            <p:cNvSpPr>
              <a:spLocks noChangeArrowheads="1"/>
            </p:cNvSpPr>
            <p:nvPr/>
          </p:nvSpPr>
          <p:spPr bwMode="auto">
            <a:xfrm>
              <a:off x="330619" y="356273"/>
              <a:ext cx="2205655"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47"/>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接连接符 8"/>
          <p:cNvSpPr>
            <a:spLocks noChangeShapeType="1"/>
          </p:cNvSpPr>
          <p:nvPr/>
        </p:nvSpPr>
        <p:spPr bwMode="auto">
          <a:xfrm>
            <a:off x="1062038" y="369331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882" y="140572"/>
            <a:ext cx="2108371" cy="364572"/>
          </a:xfrm>
          <a:prstGeom prst="homePlate">
            <a:avLst>
              <a:gd name="adj" fmla="val 34324"/>
            </a:avLst>
          </a:prstGeom>
        </p:spPr>
      </p:pic>
      <p:sp>
        <p:nvSpPr>
          <p:cNvPr id="46" name="TextBox 45"/>
          <p:cNvSpPr txBox="1"/>
          <p:nvPr/>
        </p:nvSpPr>
        <p:spPr>
          <a:xfrm>
            <a:off x="1127764"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6753" y="144448"/>
            <a:ext cx="254645" cy="364572"/>
          </a:xfrm>
          <a:prstGeom prst="chevron">
            <a:avLst/>
          </a:prstGeom>
        </p:spPr>
      </p:pic>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0892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ppt_x</p:attrName>
                                        </p:attrNameLst>
                                      </p:cBhvr>
                                      <p:tavLst>
                                        <p:tav tm="0">
                                          <p:val>
                                            <p:strVal val="#ppt_x-#ppt_w*1.125000"/>
                                          </p:val>
                                        </p:tav>
                                        <p:tav tm="100000">
                                          <p:val>
                                            <p:strVal val="#ppt_x"/>
                                          </p:val>
                                        </p:tav>
                                      </p:tavLst>
                                    </p:anim>
                                    <p:animEffect transition="in" filter="wipe(right)">
                                      <p:cBhvr>
                                        <p:cTn id="8" dur="500"/>
                                        <p:tgtEl>
                                          <p:spTgt spid="4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400" fill="hold"/>
                                        <p:tgtEl>
                                          <p:spTgt spid="7"/>
                                        </p:tgtEl>
                                        <p:attrNameLst>
                                          <p:attrName>ppt_x</p:attrName>
                                        </p:attrNameLst>
                                      </p:cBhvr>
                                      <p:tavLst>
                                        <p:tav tm="0">
                                          <p:val>
                                            <p:strVal val="0-#ppt_w/2"/>
                                          </p:val>
                                        </p:tav>
                                        <p:tav tm="100000">
                                          <p:val>
                                            <p:strVal val="#ppt_x"/>
                                          </p:val>
                                        </p:tav>
                                      </p:tavLst>
                                    </p:anim>
                                    <p:anim calcmode="lin" valueType="num">
                                      <p:cBhvr>
                                        <p:cTn id="17" dur="400" fill="hold"/>
                                        <p:tgtEl>
                                          <p:spTgt spid="7"/>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400"/>
                                        <p:tgtEl>
                                          <p:spTgt spid="30"/>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400"/>
                                        <p:tgtEl>
                                          <p:spTgt spid="17"/>
                                        </p:tgtEl>
                                        <p:attrNameLst>
                                          <p:attrName>ppt_y</p:attrName>
                                        </p:attrNameLst>
                                      </p:cBhvr>
                                      <p:tavLst>
                                        <p:tav tm="0">
                                          <p:val>
                                            <p:strVal val="#ppt_y-#ppt_h*1.125000"/>
                                          </p:val>
                                        </p:tav>
                                        <p:tav tm="100000">
                                          <p:val>
                                            <p:strVal val="#ppt_y"/>
                                          </p:val>
                                        </p:tav>
                                      </p:tavLst>
                                    </p:anim>
                                    <p:animEffect>
                                      <p:cBhvr>
                                        <p:cTn id="24" dur="400"/>
                                        <p:tgtEl>
                                          <p:spTgt spid="17"/>
                                        </p:tgtEl>
                                      </p:cBhvr>
                                    </p:animEffect>
                                  </p:childTnLst>
                                </p:cTn>
                              </p:par>
                              <p:par>
                                <p:cTn id="25" presetID="12" presetClass="entr" presetSubtype="1" fill="hold" grpId="0"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p:tgtEl>
                                          <p:spTgt spid="18"/>
                                        </p:tgtEl>
                                        <p:attrNameLst>
                                          <p:attrName>ppt_y</p:attrName>
                                        </p:attrNameLst>
                                      </p:cBhvr>
                                      <p:tavLst>
                                        <p:tav tm="0">
                                          <p:val>
                                            <p:strVal val="#ppt_y-#ppt_h*1.125000"/>
                                          </p:val>
                                        </p:tav>
                                        <p:tav tm="100000">
                                          <p:val>
                                            <p:strVal val="#ppt_y"/>
                                          </p:val>
                                        </p:tav>
                                      </p:tavLst>
                                    </p:anim>
                                    <p:animEffect>
                                      <p:cBhvr>
                                        <p:cTn id="28" dur="400"/>
                                        <p:tgtEl>
                                          <p:spTgt spid="18"/>
                                        </p:tgtEl>
                                      </p:cBhvr>
                                    </p:animEffect>
                                  </p:childTnLst>
                                </p:cTn>
                              </p:par>
                            </p:childTnLst>
                          </p:cTn>
                        </p:par>
                        <p:par>
                          <p:cTn id="29" fill="hold">
                            <p:stCondLst>
                              <p:cond delay="1900"/>
                            </p:stCondLst>
                            <p:childTnLst>
                              <p:par>
                                <p:cTn id="30" presetID="1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400"/>
                                        <p:tgtEl>
                                          <p:spTgt spid="4"/>
                                        </p:tgtEl>
                                        <p:attrNameLst>
                                          <p:attrName>ppt_x</p:attrName>
                                        </p:attrNameLst>
                                      </p:cBhvr>
                                      <p:tavLst>
                                        <p:tav tm="0">
                                          <p:val>
                                            <p:strVal val="#ppt_x-#ppt_w*1.125000"/>
                                          </p:val>
                                        </p:tav>
                                        <p:tav tm="100000">
                                          <p:val>
                                            <p:strVal val="#ppt_x"/>
                                          </p:val>
                                        </p:tav>
                                      </p:tavLst>
                                    </p:anim>
                                    <p:animEffect>
                                      <p:cBhvr>
                                        <p:cTn id="33" dur="4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400"/>
                                        <p:tgtEl>
                                          <p:spTgt spid="31"/>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400"/>
                                        <p:tgtEl>
                                          <p:spTgt spid="19"/>
                                        </p:tgtEl>
                                        <p:attrNameLst>
                                          <p:attrName>ppt_y</p:attrName>
                                        </p:attrNameLst>
                                      </p:cBhvr>
                                      <p:tavLst>
                                        <p:tav tm="0">
                                          <p:val>
                                            <p:strVal val="#ppt_y-#ppt_h*1.125000"/>
                                          </p:val>
                                        </p:tav>
                                        <p:tav tm="100000">
                                          <p:val>
                                            <p:strVal val="#ppt_y"/>
                                          </p:val>
                                        </p:tav>
                                      </p:tavLst>
                                    </p:anim>
                                    <p:animEffect>
                                      <p:cBhvr>
                                        <p:cTn id="40" dur="400"/>
                                        <p:tgtEl>
                                          <p:spTgt spid="19"/>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400"/>
                                        <p:tgtEl>
                                          <p:spTgt spid="20"/>
                                        </p:tgtEl>
                                        <p:attrNameLst>
                                          <p:attrName>ppt_y</p:attrName>
                                        </p:attrNameLst>
                                      </p:cBhvr>
                                      <p:tavLst>
                                        <p:tav tm="0">
                                          <p:val>
                                            <p:strVal val="#ppt_y-#ppt_h*1.125000"/>
                                          </p:val>
                                        </p:tav>
                                        <p:tav tm="100000">
                                          <p:val>
                                            <p:strVal val="#ppt_y"/>
                                          </p:val>
                                        </p:tav>
                                      </p:tavLst>
                                    </p:anim>
                                    <p:animEffect>
                                      <p:cBhvr>
                                        <p:cTn id="44" dur="400"/>
                                        <p:tgtEl>
                                          <p:spTgt spid="20"/>
                                        </p:tgtEl>
                                      </p:cBhvr>
                                    </p:animEffect>
                                  </p:childTnLst>
                                </p:cTn>
                              </p:par>
                            </p:childTnLst>
                          </p:cTn>
                        </p:par>
                        <p:par>
                          <p:cTn id="45" fill="hold">
                            <p:stCondLst>
                              <p:cond delay="2800"/>
                            </p:stCondLst>
                            <p:childTnLst>
                              <p:par>
                                <p:cTn id="46" presetID="1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400"/>
                                        <p:tgtEl>
                                          <p:spTgt spid="13"/>
                                        </p:tgtEl>
                                        <p:attrNameLst>
                                          <p:attrName>ppt_x</p:attrName>
                                        </p:attrNameLst>
                                      </p:cBhvr>
                                      <p:tavLst>
                                        <p:tav tm="0">
                                          <p:val>
                                            <p:strVal val="#ppt_x-#ppt_w*1.125000"/>
                                          </p:val>
                                        </p:tav>
                                        <p:tav tm="100000">
                                          <p:val>
                                            <p:strVal val="#ppt_x"/>
                                          </p:val>
                                        </p:tav>
                                      </p:tavLst>
                                    </p:anim>
                                    <p:animEffect>
                                      <p:cBhvr>
                                        <p:cTn id="49" dur="4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400"/>
                                        <p:tgtEl>
                                          <p:spTgt spid="32"/>
                                        </p:tgtEl>
                                      </p:cBhvr>
                                    </p:animEffect>
                                  </p:childTnLst>
                                </p:cTn>
                              </p:par>
                              <p:par>
                                <p:cTn id="53" presetID="12" presetClass="entr" presetSubtype="1" fill="hold" grpId="0" nodeType="withEffect">
                                  <p:stCondLst>
                                    <p:cond delay="5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400"/>
                                        <p:tgtEl>
                                          <p:spTgt spid="21"/>
                                        </p:tgtEl>
                                        <p:attrNameLst>
                                          <p:attrName>ppt_y</p:attrName>
                                        </p:attrNameLst>
                                      </p:cBhvr>
                                      <p:tavLst>
                                        <p:tav tm="0">
                                          <p:val>
                                            <p:strVal val="#ppt_y-#ppt_h*1.125000"/>
                                          </p:val>
                                        </p:tav>
                                        <p:tav tm="100000">
                                          <p:val>
                                            <p:strVal val="#ppt_y"/>
                                          </p:val>
                                        </p:tav>
                                      </p:tavLst>
                                    </p:anim>
                                    <p:animEffect>
                                      <p:cBhvr>
                                        <p:cTn id="56" dur="400"/>
                                        <p:tgtEl>
                                          <p:spTgt spid="21"/>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400"/>
                                        <p:tgtEl>
                                          <p:spTgt spid="22"/>
                                        </p:tgtEl>
                                        <p:attrNameLst>
                                          <p:attrName>ppt_y</p:attrName>
                                        </p:attrNameLst>
                                      </p:cBhvr>
                                      <p:tavLst>
                                        <p:tav tm="0">
                                          <p:val>
                                            <p:strVal val="#ppt_y-#ppt_h*1.125000"/>
                                          </p:val>
                                        </p:tav>
                                        <p:tav tm="100000">
                                          <p:val>
                                            <p:strVal val="#ppt_y"/>
                                          </p:val>
                                        </p:tav>
                                      </p:tavLst>
                                    </p:anim>
                                    <p:animEffect>
                                      <p:cBhvr>
                                        <p:cTn id="60" dur="400"/>
                                        <p:tgtEl>
                                          <p:spTgt spid="22"/>
                                        </p:tgtEl>
                                      </p:cBhvr>
                                    </p:animEffect>
                                  </p:childTnLst>
                                </p:cTn>
                              </p:par>
                            </p:childTnLst>
                          </p:cTn>
                        </p:par>
                        <p:par>
                          <p:cTn id="61" fill="hold">
                            <p:stCondLst>
                              <p:cond delay="3700"/>
                            </p:stCondLst>
                            <p:childTnLst>
                              <p:par>
                                <p:cTn id="62" presetID="12" presetClass="entr" presetSubtype="8"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400"/>
                                        <p:tgtEl>
                                          <p:spTgt spid="10"/>
                                        </p:tgtEl>
                                        <p:attrNameLst>
                                          <p:attrName>ppt_x</p:attrName>
                                        </p:attrNameLst>
                                      </p:cBhvr>
                                      <p:tavLst>
                                        <p:tav tm="0">
                                          <p:val>
                                            <p:strVal val="#ppt_x-#ppt_w*1.125000"/>
                                          </p:val>
                                        </p:tav>
                                        <p:tav tm="100000">
                                          <p:val>
                                            <p:strVal val="#ppt_x"/>
                                          </p:val>
                                        </p:tav>
                                      </p:tavLst>
                                    </p:anim>
                                    <p:animEffect>
                                      <p:cBhvr>
                                        <p:cTn id="65" dur="4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400"/>
                                        <p:tgtEl>
                                          <p:spTgt spid="33"/>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400"/>
                                        <p:tgtEl>
                                          <p:spTgt spid="23"/>
                                        </p:tgtEl>
                                        <p:attrNameLst>
                                          <p:attrName>ppt_y</p:attrName>
                                        </p:attrNameLst>
                                      </p:cBhvr>
                                      <p:tavLst>
                                        <p:tav tm="0">
                                          <p:val>
                                            <p:strVal val="#ppt_y-#ppt_h*1.125000"/>
                                          </p:val>
                                        </p:tav>
                                        <p:tav tm="100000">
                                          <p:val>
                                            <p:strVal val="#ppt_y"/>
                                          </p:val>
                                        </p:tav>
                                      </p:tavLst>
                                    </p:anim>
                                    <p:animEffect>
                                      <p:cBhvr>
                                        <p:cTn id="72" dur="400"/>
                                        <p:tgtEl>
                                          <p:spTgt spid="23"/>
                                        </p:tgtEl>
                                      </p:cBhvr>
                                    </p:animEffect>
                                  </p:childTnLst>
                                </p:cTn>
                              </p:par>
                              <p:par>
                                <p:cTn id="73" presetID="12" presetClass="entr" presetSubtype="1" fill="hold" grpId="0" nodeType="withEffect">
                                  <p:stCondLst>
                                    <p:cond delay="5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400"/>
                                        <p:tgtEl>
                                          <p:spTgt spid="24"/>
                                        </p:tgtEl>
                                        <p:attrNameLst>
                                          <p:attrName>ppt_y</p:attrName>
                                        </p:attrNameLst>
                                      </p:cBhvr>
                                      <p:tavLst>
                                        <p:tav tm="0">
                                          <p:val>
                                            <p:strVal val="#ppt_y-#ppt_h*1.125000"/>
                                          </p:val>
                                        </p:tav>
                                        <p:tav tm="100000">
                                          <p:val>
                                            <p:strVal val="#ppt_y"/>
                                          </p:val>
                                        </p:tav>
                                      </p:tavLst>
                                    </p:anim>
                                    <p:animEffect>
                                      <p:cBhvr>
                                        <p:cTn id="76" dur="400"/>
                                        <p:tgtEl>
                                          <p:spTgt spid="24"/>
                                        </p:tgtEl>
                                      </p:cBhvr>
                                    </p:animEffect>
                                  </p:childTnLst>
                                </p:cTn>
                              </p:par>
                            </p:childTnLst>
                          </p:cTn>
                        </p:par>
                        <p:par>
                          <p:cTn id="77" fill="hold">
                            <p:stCondLst>
                              <p:cond delay="4600"/>
                            </p:stCondLst>
                            <p:childTnLst>
                              <p:par>
                                <p:cTn id="78" presetID="16" presetClass="entr" presetSubtype="37"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p:cBhvr>
                                        <p:cTn id="80" dur="750"/>
                                        <p:tgtEl>
                                          <p:spTgt spid="25"/>
                                        </p:tgtEl>
                                      </p:cBhvr>
                                    </p:animEffect>
                                  </p:childTnLst>
                                </p:cTn>
                              </p:par>
                              <p:par>
                                <p:cTn id="81" presetID="10" presetClass="entr" presetSubtype="0" fill="hold" grpId="0"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0" grpId="0" animBg="1"/>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animBg="1"/>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709404" y="883988"/>
            <a:ext cx="7539246" cy="1015663"/>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8" name="TextBox 67"/>
          <p:cNvSpPr txBox="1"/>
          <p:nvPr/>
        </p:nvSpPr>
        <p:spPr>
          <a:xfrm>
            <a:off x="1797708" y="381413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6405147" y="3796251"/>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6186072" y="2380240"/>
            <a:ext cx="1005403"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问题儿二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1668734" y="2471360"/>
            <a:ext cx="800219" cy="338554"/>
          </a:xfrm>
          <a:prstGeom prst="rect">
            <a:avLst/>
          </a:prstGeom>
          <a:noFill/>
          <a:ln>
            <a:noFill/>
          </a:ln>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34"/>
          <p:cNvSpPr/>
          <p:nvPr/>
        </p:nvSpPr>
        <p:spPr>
          <a:xfrm rot="10800000">
            <a:off x="3288725" y="223067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6" name="组合 95"/>
          <p:cNvGrpSpPr/>
          <p:nvPr/>
        </p:nvGrpSpPr>
        <p:grpSpPr>
          <a:xfrm rot="5400000">
            <a:off x="3492928" y="3457744"/>
            <a:ext cx="1061672" cy="1379360"/>
            <a:chOff x="4020870" y="2194485"/>
            <a:chExt cx="1102258" cy="1432090"/>
          </a:xfrm>
          <a:effectLst>
            <a:outerShdw blurRad="444500" dist="254000" dir="8100000" algn="tr" rotWithShape="0">
              <a:prstClr val="black">
                <a:alpha val="50000"/>
              </a:prstClr>
            </a:outerShdw>
          </a:effectLst>
        </p:grpSpPr>
        <p:sp>
          <p:nvSpPr>
            <p:cNvPr id="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椭圆 34"/>
          <p:cNvSpPr/>
          <p:nvPr/>
        </p:nvSpPr>
        <p:spPr>
          <a:xfrm>
            <a:off x="4720609" y="329234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7" name="组合 116"/>
          <p:cNvGrpSpPr/>
          <p:nvPr/>
        </p:nvGrpSpPr>
        <p:grpSpPr>
          <a:xfrm rot="16200000">
            <a:off x="4525211" y="2033732"/>
            <a:ext cx="1061672" cy="1379360"/>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1389771" y="27853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1416088" y="41576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6137887" y="278902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6297569" y="42177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175" y="140572"/>
            <a:ext cx="2108371" cy="364572"/>
          </a:xfrm>
          <a:prstGeom prst="homePlate">
            <a:avLst>
              <a:gd name="adj" fmla="val 34324"/>
            </a:avLst>
          </a:prstGeom>
        </p:spPr>
      </p:pic>
      <p:sp>
        <p:nvSpPr>
          <p:cNvPr id="37" name="TextBox 36"/>
          <p:cNvSpPr txBox="1"/>
          <p:nvPr/>
        </p:nvSpPr>
        <p:spPr>
          <a:xfrm>
            <a:off x="1102057"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1046" y="144448"/>
            <a:ext cx="254645" cy="364572"/>
          </a:xfrm>
          <a:prstGeom prst="chevron">
            <a:avLst/>
          </a:prstGeom>
        </p:spPr>
      </p:pic>
      <p:sp>
        <p:nvSpPr>
          <p:cNvPr id="2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50330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40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14:presetBounceEnd="40000">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14:bounceEnd="40000">
                                          <p:cBhvr additive="base">
                                            <p:cTn id="24" dur="5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14:presetBounceEnd="40000">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14:presetBounceEnd="40000">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14:bounceEnd="40000">
                                          <p:cBhvr additive="base">
                                            <p:cTn id="40"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0-#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cBhvr additive="base">
                                            <p:cTn id="40" dur="500" fill="hold"/>
                                            <p:tgtEl>
                                              <p:spTgt spid="117"/>
                                            </p:tgtEl>
                                            <p:attrNameLst>
                                              <p:attrName>ppt_x</p:attrName>
                                            </p:attrNameLst>
                                          </p:cBhvr>
                                          <p:tavLst>
                                            <p:tav tm="0">
                                              <p:val>
                                                <p:strVal val="1+#ppt_w/2"/>
                                              </p:val>
                                            </p:tav>
                                            <p:tav tm="100000">
                                              <p:val>
                                                <p:strVal val="#ppt_x"/>
                                              </p:val>
                                            </p:tav>
                                          </p:tavLst>
                                        </p:anim>
                                        <p:anim calcmode="lin" valueType="num">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6"/>
          <p:cNvSpPr>
            <a:spLocks noChangeArrowheads="1"/>
          </p:cNvSpPr>
          <p:nvPr/>
        </p:nvSpPr>
        <p:spPr bwMode="auto">
          <a:xfrm flipV="1">
            <a:off x="0" y="3058717"/>
            <a:ext cx="3446860"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8"/>
          <p:cNvGrpSpPr>
            <a:grpSpLocks/>
          </p:cNvGrpSpPr>
          <p:nvPr/>
        </p:nvGrpSpPr>
        <p:grpSpPr bwMode="auto">
          <a:xfrm flipV="1">
            <a:off x="2590801" y="3058717"/>
            <a:ext cx="1735931" cy="1734740"/>
            <a:chOff x="0" y="0"/>
            <a:chExt cx="1970470" cy="1970470"/>
          </a:xfrm>
        </p:grpSpPr>
        <p:sp>
          <p:nvSpPr>
            <p:cNvPr id="15"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矩形 11"/>
          <p:cNvSpPr>
            <a:spLocks noChangeArrowheads="1"/>
          </p:cNvSpPr>
          <p:nvPr/>
        </p:nvSpPr>
        <p:spPr bwMode="auto">
          <a:xfrm flipV="1">
            <a:off x="5243512" y="3058717"/>
            <a:ext cx="3900488"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3"/>
          <p:cNvGrpSpPr>
            <a:grpSpLocks/>
          </p:cNvGrpSpPr>
          <p:nvPr/>
        </p:nvGrpSpPr>
        <p:grpSpPr bwMode="auto">
          <a:xfrm flipV="1">
            <a:off x="4424363" y="3058717"/>
            <a:ext cx="1734741" cy="1734740"/>
            <a:chOff x="0" y="0"/>
            <a:chExt cx="1970470" cy="1970470"/>
          </a:xfrm>
        </p:grpSpPr>
        <p:sp>
          <p:nvSpPr>
            <p:cNvPr id="20"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3A9F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a:spLocks noChangeArrowheads="1"/>
          </p:cNvSpPr>
          <p:nvPr/>
        </p:nvSpPr>
        <p:spPr bwMode="auto">
          <a:xfrm>
            <a:off x="0" y="2531269"/>
            <a:ext cx="5054204"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3"/>
          <p:cNvGrpSpPr>
            <a:grpSpLocks/>
          </p:cNvGrpSpPr>
          <p:nvPr/>
        </p:nvGrpSpPr>
        <p:grpSpPr bwMode="auto">
          <a:xfrm>
            <a:off x="4214813" y="1071563"/>
            <a:ext cx="1734741" cy="1735931"/>
            <a:chOff x="0" y="0"/>
            <a:chExt cx="1970470" cy="1970470"/>
          </a:xfrm>
        </p:grpSpPr>
        <p:sp>
          <p:nvSpPr>
            <p:cNvPr id="1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grpSp>
        <p:nvGrpSpPr>
          <p:cNvPr id="48" name="组合 47"/>
          <p:cNvGrpSpPr/>
          <p:nvPr/>
        </p:nvGrpSpPr>
        <p:grpSpPr>
          <a:xfrm>
            <a:off x="4481014" y="1320593"/>
            <a:ext cx="1244010" cy="1244013"/>
            <a:chOff x="4481014" y="1320593"/>
            <a:chExt cx="1244010" cy="1244013"/>
          </a:xfrm>
        </p:grpSpPr>
        <p:grpSp>
          <p:nvGrpSpPr>
            <p:cNvPr id="29" name="组合 28"/>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3"/>
            <p:cNvSpPr>
              <a:spLocks noChangeArrowheads="1"/>
            </p:cNvSpPr>
            <p:nvPr/>
          </p:nvSpPr>
          <p:spPr bwMode="auto">
            <a:xfrm>
              <a:off x="4748441" y="1497806"/>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2824855" y="3294915"/>
            <a:ext cx="1244010" cy="1244013"/>
            <a:chOff x="2824855" y="3294915"/>
            <a:chExt cx="1244010" cy="1244013"/>
          </a:xfrm>
        </p:grpSpPr>
        <p:grpSp>
          <p:nvGrpSpPr>
            <p:cNvPr id="40" name="组合 39"/>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6"/>
            <p:cNvSpPr>
              <a:spLocks noChangeArrowheads="1"/>
            </p:cNvSpPr>
            <p:nvPr/>
          </p:nvSpPr>
          <p:spPr bwMode="auto">
            <a:xfrm>
              <a:off x="3100616" y="3471863"/>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700208" y="3294650"/>
            <a:ext cx="1244010" cy="1244013"/>
            <a:chOff x="4700208" y="3294650"/>
            <a:chExt cx="1244010" cy="1244013"/>
          </a:xfrm>
        </p:grpSpPr>
        <p:grpSp>
          <p:nvGrpSpPr>
            <p:cNvPr id="37" name="组合 36"/>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24"/>
            <p:cNvSpPr>
              <a:spLocks noChangeArrowheads="1"/>
            </p:cNvSpPr>
            <p:nvPr/>
          </p:nvSpPr>
          <p:spPr bwMode="auto">
            <a:xfrm>
              <a:off x="4941043" y="3483769"/>
              <a:ext cx="766862"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067B0"/>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4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59"/>
          <p:cNvSpPr>
            <a:spLocks noChangeArrowheads="1"/>
          </p:cNvSpPr>
          <p:nvPr/>
        </p:nvSpPr>
        <p:spPr bwMode="auto">
          <a:xfrm flipH="1">
            <a:off x="1980010" y="140612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17"/>
          <p:cNvSpPr>
            <a:spLocks noChangeArrowheads="1"/>
          </p:cNvSpPr>
          <p:nvPr/>
        </p:nvSpPr>
        <p:spPr bwMode="auto">
          <a:xfrm>
            <a:off x="1014412" y="168592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a:t>
            </a:r>
          </a:p>
        </p:txBody>
      </p:sp>
      <p:sp>
        <p:nvSpPr>
          <p:cNvPr id="24" name="TextBox 59"/>
          <p:cNvSpPr>
            <a:spLocks noChangeArrowheads="1"/>
          </p:cNvSpPr>
          <p:nvPr/>
        </p:nvSpPr>
        <p:spPr bwMode="auto">
          <a:xfrm flipH="1">
            <a:off x="6179344" y="345162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17"/>
          <p:cNvSpPr>
            <a:spLocks noChangeArrowheads="1"/>
          </p:cNvSpPr>
          <p:nvPr/>
        </p:nvSpPr>
        <p:spPr bwMode="auto">
          <a:xfrm>
            <a:off x="6329363" y="374094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p>
        </p:txBody>
      </p:sp>
      <p:sp>
        <p:nvSpPr>
          <p:cNvPr id="26" name="TextBox 59"/>
          <p:cNvSpPr>
            <a:spLocks noChangeArrowheads="1"/>
          </p:cNvSpPr>
          <p:nvPr/>
        </p:nvSpPr>
        <p:spPr bwMode="auto">
          <a:xfrm flipH="1">
            <a:off x="742950" y="342900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17"/>
          <p:cNvSpPr>
            <a:spLocks noChangeArrowheads="1"/>
          </p:cNvSpPr>
          <p:nvPr/>
        </p:nvSpPr>
        <p:spPr bwMode="auto">
          <a:xfrm>
            <a:off x="1014412" y="371832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61" name="矩形 6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52" name="TextBox 51"/>
          <p:cNvSpPr txBox="1"/>
          <p:nvPr/>
        </p:nvSpPr>
        <p:spPr>
          <a:xfrm>
            <a:off x="1094482"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3" name="图片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4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434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ppt_x</p:attrName>
                                        </p:attrNameLst>
                                      </p:cBhvr>
                                      <p:tavLst>
                                        <p:tav tm="0">
                                          <p:val>
                                            <p:strVal val="#ppt_x-#ppt_w*1.125000"/>
                                          </p:val>
                                        </p:tav>
                                        <p:tav tm="100000">
                                          <p:val>
                                            <p:strVal val="#ppt_x"/>
                                          </p:val>
                                        </p:tav>
                                      </p:tavLst>
                                    </p:anim>
                                    <p:animEffect transition="in" filter="wipe(right)">
                                      <p:cBhvr>
                                        <p:cTn id="8" dur="500"/>
                                        <p:tgtEl>
                                          <p:spTgt spid="5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strips(downLeft)">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3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6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8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heel(1)">
                                      <p:cBhvr>
                                        <p:cTn id="37" dur="800"/>
                                        <p:tgtEl>
                                          <p:spTgt spid="19"/>
                                        </p:tgtEl>
                                      </p:cBhvr>
                                    </p:animEffect>
                                  </p:childTnLst>
                                </p:cTn>
                              </p:par>
                              <p:par>
                                <p:cTn id="38" presetID="21" presetClass="entr" presetSubtype="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heel(1)">
                                      <p:cBhvr>
                                        <p:cTn id="40" dur="8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right)">
                                      <p:cBhvr>
                                        <p:cTn id="59" dur="500"/>
                                        <p:tgtEl>
                                          <p:spTgt spid="23"/>
                                        </p:tgtEl>
                                      </p:cBhvr>
                                    </p:animEffect>
                                  </p:childTnLst>
                                </p:cTn>
                              </p:par>
                              <p:par>
                                <p:cTn id="60" presetID="22" presetClass="entr" presetSubtype="2" fill="hold" grpId="0" nodeType="withEffect">
                                  <p:stCondLst>
                                    <p:cond delay="400"/>
                                  </p:stCondLst>
                                  <p:childTnLst>
                                    <p:set>
                                      <p:cBhvr>
                                        <p:cTn id="61" dur="1" fill="hold">
                                          <p:stCondLst>
                                            <p:cond delay="0"/>
                                          </p:stCondLst>
                                        </p:cTn>
                                        <p:tgtEl>
                                          <p:spTgt spid="26"/>
                                        </p:tgtEl>
                                        <p:attrNameLst>
                                          <p:attrName>style.visibility</p:attrName>
                                        </p:attrNameLst>
                                      </p:cBhvr>
                                      <p:to>
                                        <p:strVal val="visible"/>
                                      </p:to>
                                    </p:set>
                                    <p:animEffect transition="in" filter="wipe(right)">
                                      <p:cBhvr>
                                        <p:cTn id="62" dur="500"/>
                                        <p:tgtEl>
                                          <p:spTgt spid="26"/>
                                        </p:tgtEl>
                                      </p:cBhvr>
                                    </p:animEffect>
                                  </p:childTnLst>
                                </p:cTn>
                              </p:par>
                              <p:par>
                                <p:cTn id="63" presetID="22" presetClass="entr" presetSubtype="2" fill="hold" grpId="0" nodeType="withEffect">
                                  <p:stCondLst>
                                    <p:cond delay="40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8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7" grpId="0" animBg="1"/>
      <p:bldP spid="22" grpId="0"/>
      <p:bldP spid="23" grpId="0"/>
      <p:bldP spid="24" grpId="0"/>
      <p:bldP spid="25" grpId="0"/>
      <p:bldP spid="26" grpId="0"/>
      <p:bldP spid="27"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09404" y="950663"/>
            <a:ext cx="7725192" cy="461665"/>
          </a:xfrm>
          <a:prstGeom prst="rect">
            <a:avLst/>
          </a:prstGeom>
          <a:noFill/>
        </p:spPr>
        <p:txBody>
          <a:bodyPr wrap="none" rtlCol="0">
            <a:spAutoFit/>
          </a:bodyPr>
          <a:lstStyle/>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建立在团队的基础之上，发挥团队精神、互补互助以达到团队最大工作效率的能力。对于团队的成员来说，不仅</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要有个人能力，更需要有在不同的位置上各尽所能、与其他成员协调合作的能力。</a:t>
            </a:r>
            <a:endParaRPr lang="en-US" altLang="zh-CN"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3" name="组合 2"/>
          <p:cNvGrpSpPr/>
          <p:nvPr/>
        </p:nvGrpSpPr>
        <p:grpSpPr>
          <a:xfrm>
            <a:off x="381043" y="3344765"/>
            <a:ext cx="1721136" cy="548848"/>
            <a:chOff x="695368" y="3811490"/>
            <a:chExt cx="1721136" cy="548848"/>
          </a:xfrm>
        </p:grpSpPr>
        <p:grpSp>
          <p:nvGrpSpPr>
            <p:cNvPr id="52" name="组合 51"/>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3" name="圆角矩形 5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圆角矩形 5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a:off x="825405" y="395196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859602" y="2818794"/>
            <a:ext cx="1721136" cy="548848"/>
            <a:chOff x="2173927" y="3285519"/>
            <a:chExt cx="1721136" cy="548848"/>
          </a:xfrm>
        </p:grpSpPr>
        <p:grpSp>
          <p:nvGrpSpPr>
            <p:cNvPr id="49" name="组合 4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0" name="圆角矩形 4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2307128" y="342021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370902" y="2292822"/>
            <a:ext cx="1721136" cy="548848"/>
            <a:chOff x="3685227" y="2759547"/>
            <a:chExt cx="1721136" cy="548848"/>
          </a:xfrm>
        </p:grpSpPr>
        <p:grpSp>
          <p:nvGrpSpPr>
            <p:cNvPr id="46" name="组合 45"/>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829063" y="2894239"/>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4890301" y="1766850"/>
            <a:ext cx="1721136" cy="548848"/>
            <a:chOff x="5204626" y="2233575"/>
            <a:chExt cx="1721136" cy="548848"/>
          </a:xfrm>
        </p:grpSpPr>
        <p:grpSp>
          <p:nvGrpSpPr>
            <p:cNvPr id="43" name="组合 42"/>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圆角矩形 4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椭圆 64"/>
            <p:cNvSpPr/>
            <p:nvPr/>
          </p:nvSpPr>
          <p:spPr>
            <a:xfrm>
              <a:off x="5384889" y="2368267"/>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37"/>
          <p:cNvSpPr txBox="1"/>
          <p:nvPr/>
        </p:nvSpPr>
        <p:spPr>
          <a:xfrm>
            <a:off x="790543" y="3476945"/>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2316249" y="2923940"/>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问题二</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5362749" y="1888907"/>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p>
        </p:txBody>
      </p:sp>
      <p:grpSp>
        <p:nvGrpSpPr>
          <p:cNvPr id="72" name="组合 71"/>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椭圆 79"/>
          <p:cNvSpPr/>
          <p:nvPr/>
        </p:nvSpPr>
        <p:spPr>
          <a:xfrm>
            <a:off x="7794388" y="4243976"/>
            <a:ext cx="500908" cy="500908"/>
          </a:xfrm>
          <a:prstGeom prst="ellipse">
            <a:avLst/>
          </a:prstGeom>
          <a:solidFill>
            <a:schemeClr val="tx1">
              <a:lumMod val="75000"/>
              <a:lumOff val="25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8423305" y="3522698"/>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nvSpPr>
        <p:spPr>
          <a:xfrm>
            <a:off x="1572773" y="1714183"/>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椭圆 109"/>
          <p:cNvSpPr/>
          <p:nvPr/>
        </p:nvSpPr>
        <p:spPr>
          <a:xfrm>
            <a:off x="767327" y="2356561"/>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组合 110"/>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椭圆 113"/>
          <p:cNvSpPr/>
          <p:nvPr/>
        </p:nvSpPr>
        <p:spPr>
          <a:xfrm>
            <a:off x="6629511" y="4508355"/>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椭圆 114"/>
          <p:cNvSpPr/>
          <p:nvPr/>
        </p:nvSpPr>
        <p:spPr>
          <a:xfrm>
            <a:off x="1104868" y="2696479"/>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8" name="组合 11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椭圆 1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1" name="椭圆 120"/>
          <p:cNvSpPr/>
          <p:nvPr/>
        </p:nvSpPr>
        <p:spPr>
          <a:xfrm>
            <a:off x="8585278" y="4784918"/>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459882" y="410642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68"/>
          <p:cNvSpPr txBox="1"/>
          <p:nvPr/>
        </p:nvSpPr>
        <p:spPr>
          <a:xfrm>
            <a:off x="2950111" y="3543559"/>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r>
              <a:rPr lang="zh-CN" altLang="en-US" sz="9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86" y="140572"/>
            <a:ext cx="2108371" cy="364572"/>
          </a:xfrm>
          <a:prstGeom prst="homePlate">
            <a:avLst>
              <a:gd name="adj" fmla="val 34324"/>
            </a:avLst>
          </a:prstGeom>
        </p:spPr>
      </p:pic>
      <p:sp>
        <p:nvSpPr>
          <p:cNvPr id="75" name="TextBox 74"/>
          <p:cNvSpPr txBox="1"/>
          <p:nvPr/>
        </p:nvSpPr>
        <p:spPr>
          <a:xfrm>
            <a:off x="1104868" y="158706"/>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存在的问题</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3857" y="144448"/>
            <a:ext cx="254645" cy="364572"/>
          </a:xfrm>
          <a:prstGeom prst="chevron">
            <a:avLst/>
          </a:prstGeom>
        </p:spPr>
      </p:pic>
      <p:sp>
        <p:nvSpPr>
          <p:cNvPr id="7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44479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14:presetBounceEnd="44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44000">
                                          <p:cBhvr additive="base">
                                            <p:cTn id="20" dur="5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4000">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14:bounceEnd="44000">
                                          <p:cBhvr additive="base">
                                            <p:cTn id="24" dur="5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44000">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14:bounceEnd="44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44000">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14:bounceEnd="44000">
                                          <p:cBhvr additive="base">
                                            <p:cTn id="32"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7"/>
          <p:cNvSpPr>
            <a:spLocks noChangeArrowheads="1"/>
          </p:cNvSpPr>
          <p:nvPr/>
        </p:nvSpPr>
        <p:spPr bwMode="auto">
          <a:xfrm>
            <a:off x="7938" y="-7938"/>
            <a:ext cx="1879600" cy="5143501"/>
          </a:xfrm>
          <a:prstGeom prst="rect">
            <a:avLst/>
          </a:pr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0"/>
          <p:cNvSpPr>
            <a:spLocks noChangeArrowheads="1"/>
          </p:cNvSpPr>
          <p:nvPr/>
        </p:nvSpPr>
        <p:spPr bwMode="auto">
          <a:xfrm>
            <a:off x="3860800" y="4000500"/>
            <a:ext cx="615950" cy="831850"/>
          </a:xfrm>
          <a:custGeom>
            <a:avLst/>
            <a:gdLst>
              <a:gd name="T0" fmla="*/ 0 w 577850"/>
              <a:gd name="T1" fmla="*/ 0 h 736600"/>
              <a:gd name="T2" fmla="*/ 361950 w 577850"/>
              <a:gd name="T3" fmla="*/ 736600 h 736600"/>
              <a:gd name="T4" fmla="*/ 577850 w 577850"/>
              <a:gd name="T5" fmla="*/ 476250 h 736600"/>
              <a:gd name="T6" fmla="*/ 0 w 577850"/>
              <a:gd name="T7" fmla="*/ 0 h 736600"/>
              <a:gd name="T8" fmla="*/ 0 60000 65536"/>
              <a:gd name="T9" fmla="*/ 0 60000 65536"/>
              <a:gd name="T10" fmla="*/ 0 60000 65536"/>
              <a:gd name="T11" fmla="*/ 0 60000 65536"/>
              <a:gd name="T12" fmla="*/ 0 w 577850"/>
              <a:gd name="T13" fmla="*/ 0 h 736600"/>
              <a:gd name="T14" fmla="*/ 577850 w 577850"/>
              <a:gd name="T15" fmla="*/ 736600 h 736600"/>
            </a:gdLst>
            <a:ahLst/>
            <a:cxnLst>
              <a:cxn ang="T8">
                <a:pos x="T0" y="T1"/>
              </a:cxn>
              <a:cxn ang="T9">
                <a:pos x="T2" y="T3"/>
              </a:cxn>
              <a:cxn ang="T10">
                <a:pos x="T4" y="T5"/>
              </a:cxn>
              <a:cxn ang="T11">
                <a:pos x="T6" y="T7"/>
              </a:cxn>
            </a:cxnLst>
            <a:rect l="T12" t="T13" r="T14" b="T15"/>
            <a:pathLst>
              <a:path w="577850" h="736600">
                <a:moveTo>
                  <a:pt x="0" y="0"/>
                </a:moveTo>
                <a:lnTo>
                  <a:pt x="361950" y="736600"/>
                </a:lnTo>
                <a:lnTo>
                  <a:pt x="577850" y="476250"/>
                </a:lnTo>
                <a:lnTo>
                  <a:pt x="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6"/>
          <p:cNvSpPr>
            <a:spLocks noChangeArrowheads="1"/>
          </p:cNvSpPr>
          <p:nvPr/>
        </p:nvSpPr>
        <p:spPr bwMode="auto">
          <a:xfrm>
            <a:off x="4210050" y="4495800"/>
            <a:ext cx="596900" cy="336550"/>
          </a:xfrm>
          <a:custGeom>
            <a:avLst/>
            <a:gdLst>
              <a:gd name="T0" fmla="*/ 0 w 495300"/>
              <a:gd name="T1" fmla="*/ 266700 h 266700"/>
              <a:gd name="T2" fmla="*/ 495300 w 495300"/>
              <a:gd name="T3" fmla="*/ 266700 h 266700"/>
              <a:gd name="T4" fmla="*/ 177800 w 495300"/>
              <a:gd name="T5" fmla="*/ 0 h 266700"/>
              <a:gd name="T6" fmla="*/ 0 w 495300"/>
              <a:gd name="T7" fmla="*/ 266700 h 266700"/>
              <a:gd name="T8" fmla="*/ 0 60000 65536"/>
              <a:gd name="T9" fmla="*/ 0 60000 65536"/>
              <a:gd name="T10" fmla="*/ 0 60000 65536"/>
              <a:gd name="T11" fmla="*/ 0 60000 65536"/>
              <a:gd name="T12" fmla="*/ 0 w 495300"/>
              <a:gd name="T13" fmla="*/ 0 h 266700"/>
              <a:gd name="T14" fmla="*/ 495300 w 495300"/>
              <a:gd name="T15" fmla="*/ 266700 h 266700"/>
            </a:gdLst>
            <a:ahLst/>
            <a:cxnLst>
              <a:cxn ang="T8">
                <a:pos x="T0" y="T1"/>
              </a:cxn>
              <a:cxn ang="T9">
                <a:pos x="T2" y="T3"/>
              </a:cxn>
              <a:cxn ang="T10">
                <a:pos x="T4" y="T5"/>
              </a:cxn>
              <a:cxn ang="T11">
                <a:pos x="T6" y="T7"/>
              </a:cxn>
            </a:cxnLst>
            <a:rect l="T12" t="T13" r="T14" b="T15"/>
            <a:pathLst>
              <a:path w="495300" h="266700">
                <a:moveTo>
                  <a:pt x="0" y="266700"/>
                </a:moveTo>
                <a:lnTo>
                  <a:pt x="495300" y="266700"/>
                </a:lnTo>
                <a:lnTo>
                  <a:pt x="177800" y="0"/>
                </a:lnTo>
                <a:lnTo>
                  <a:pt x="0" y="266700"/>
                </a:lnTo>
                <a:close/>
              </a:path>
            </a:pathLst>
          </a:custGeom>
          <a:solidFill>
            <a:srgbClr val="5D0B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18"/>
          <p:cNvSpPr>
            <a:spLocks noChangeArrowheads="1"/>
          </p:cNvSpPr>
          <p:nvPr/>
        </p:nvSpPr>
        <p:spPr bwMode="auto">
          <a:xfrm>
            <a:off x="3092450" y="-101600"/>
            <a:ext cx="488950" cy="1384300"/>
          </a:xfrm>
          <a:custGeom>
            <a:avLst/>
            <a:gdLst>
              <a:gd name="T0" fmla="*/ 0 w 457200"/>
              <a:gd name="T1" fmla="*/ 0 h 1358900"/>
              <a:gd name="T2" fmla="*/ 457200 w 457200"/>
              <a:gd name="T3" fmla="*/ 1358900 h 1358900"/>
              <a:gd name="T4" fmla="*/ 127000 w 457200"/>
              <a:gd name="T5" fmla="*/ 1181100 h 1358900"/>
              <a:gd name="T6" fmla="*/ 0 w 457200"/>
              <a:gd name="T7" fmla="*/ 0 h 1358900"/>
              <a:gd name="T8" fmla="*/ 0 60000 65536"/>
              <a:gd name="T9" fmla="*/ 0 60000 65536"/>
              <a:gd name="T10" fmla="*/ 0 60000 65536"/>
              <a:gd name="T11" fmla="*/ 0 60000 65536"/>
              <a:gd name="T12" fmla="*/ 0 w 457200"/>
              <a:gd name="T13" fmla="*/ 0 h 1358900"/>
              <a:gd name="T14" fmla="*/ 457200 w 457200"/>
              <a:gd name="T15" fmla="*/ 1358900 h 1358900"/>
            </a:gdLst>
            <a:ahLst/>
            <a:cxnLst>
              <a:cxn ang="T8">
                <a:pos x="T0" y="T1"/>
              </a:cxn>
              <a:cxn ang="T9">
                <a:pos x="T2" y="T3"/>
              </a:cxn>
              <a:cxn ang="T10">
                <a:pos x="T4" y="T5"/>
              </a:cxn>
              <a:cxn ang="T11">
                <a:pos x="T6" y="T7"/>
              </a:cxn>
            </a:cxnLst>
            <a:rect l="T12" t="T13" r="T14" b="T15"/>
            <a:pathLst>
              <a:path w="457200" h="1358900">
                <a:moveTo>
                  <a:pt x="0" y="0"/>
                </a:moveTo>
                <a:lnTo>
                  <a:pt x="457200" y="1358900"/>
                </a:lnTo>
                <a:lnTo>
                  <a:pt x="127000" y="1181100"/>
                </a:lnTo>
                <a:lnTo>
                  <a:pt x="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rot="303070">
            <a:off x="4429125" y="4800600"/>
            <a:ext cx="522288" cy="365125"/>
          </a:xfrm>
          <a:custGeom>
            <a:avLst/>
            <a:gdLst>
              <a:gd name="T0" fmla="*/ 311150 w 476250"/>
              <a:gd name="T1" fmla="*/ 0 h 311150"/>
              <a:gd name="T2" fmla="*/ 476250 w 476250"/>
              <a:gd name="T3" fmla="*/ 273050 h 311150"/>
              <a:gd name="T4" fmla="*/ 0 w 476250"/>
              <a:gd name="T5" fmla="*/ 311150 h 311150"/>
              <a:gd name="T6" fmla="*/ 311150 w 476250"/>
              <a:gd name="T7" fmla="*/ 0 h 311150"/>
              <a:gd name="T8" fmla="*/ 0 60000 65536"/>
              <a:gd name="T9" fmla="*/ 0 60000 65536"/>
              <a:gd name="T10" fmla="*/ 0 60000 65536"/>
              <a:gd name="T11" fmla="*/ 0 60000 65536"/>
              <a:gd name="T12" fmla="*/ 0 w 476250"/>
              <a:gd name="T13" fmla="*/ 0 h 311150"/>
              <a:gd name="T14" fmla="*/ 476250 w 476250"/>
              <a:gd name="T15" fmla="*/ 311150 h 311150"/>
            </a:gdLst>
            <a:ahLst/>
            <a:cxnLst>
              <a:cxn ang="T8">
                <a:pos x="T0" y="T1"/>
              </a:cxn>
              <a:cxn ang="T9">
                <a:pos x="T2" y="T3"/>
              </a:cxn>
              <a:cxn ang="T10">
                <a:pos x="T4" y="T5"/>
              </a:cxn>
              <a:cxn ang="T11">
                <a:pos x="T6" y="T7"/>
              </a:cxn>
            </a:cxnLst>
            <a:rect l="T12" t="T13" r="T14" b="T15"/>
            <a:pathLst>
              <a:path w="476250" h="311150">
                <a:moveTo>
                  <a:pt x="311150" y="0"/>
                </a:moveTo>
                <a:lnTo>
                  <a:pt x="476250" y="273050"/>
                </a:lnTo>
                <a:lnTo>
                  <a:pt x="0" y="311150"/>
                </a:lnTo>
                <a:lnTo>
                  <a:pt x="311150" y="0"/>
                </a:lnTo>
                <a:close/>
              </a:path>
            </a:pathLst>
          </a:custGeom>
          <a:solidFill>
            <a:srgbClr val="A21F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37"/>
          <p:cNvSpPr>
            <a:spLocks noChangeArrowheads="1"/>
          </p:cNvSpPr>
          <p:nvPr/>
        </p:nvSpPr>
        <p:spPr bwMode="auto">
          <a:xfrm>
            <a:off x="3886200" y="4057650"/>
            <a:ext cx="749300" cy="381000"/>
          </a:xfrm>
          <a:custGeom>
            <a:avLst/>
            <a:gdLst>
              <a:gd name="T0" fmla="*/ 0 w 673100"/>
              <a:gd name="T1" fmla="*/ 6350 h 349250"/>
              <a:gd name="T2" fmla="*/ 673100 w 673100"/>
              <a:gd name="T3" fmla="*/ 349250 h 349250"/>
              <a:gd name="T4" fmla="*/ 520700 w 673100"/>
              <a:gd name="T5" fmla="*/ 0 h 349250"/>
              <a:gd name="T6" fmla="*/ 0 w 673100"/>
              <a:gd name="T7" fmla="*/ 6350 h 349250"/>
              <a:gd name="T8" fmla="*/ 0 60000 65536"/>
              <a:gd name="T9" fmla="*/ 0 60000 65536"/>
              <a:gd name="T10" fmla="*/ 0 60000 65536"/>
              <a:gd name="T11" fmla="*/ 0 60000 65536"/>
              <a:gd name="T12" fmla="*/ 0 w 673100"/>
              <a:gd name="T13" fmla="*/ 0 h 349250"/>
              <a:gd name="T14" fmla="*/ 673100 w 673100"/>
              <a:gd name="T15" fmla="*/ 349250 h 349250"/>
            </a:gdLst>
            <a:ahLst/>
            <a:cxnLst>
              <a:cxn ang="T8">
                <a:pos x="T0" y="T1"/>
              </a:cxn>
              <a:cxn ang="T9">
                <a:pos x="T2" y="T3"/>
              </a:cxn>
              <a:cxn ang="T10">
                <a:pos x="T4" y="T5"/>
              </a:cxn>
              <a:cxn ang="T11">
                <a:pos x="T6" y="T7"/>
              </a:cxn>
            </a:cxnLst>
            <a:rect l="T12" t="T13" r="T14" b="T15"/>
            <a:pathLst>
              <a:path w="673100" h="349250">
                <a:moveTo>
                  <a:pt x="0" y="6350"/>
                </a:moveTo>
                <a:lnTo>
                  <a:pt x="673100" y="349250"/>
                </a:lnTo>
                <a:lnTo>
                  <a:pt x="520700" y="0"/>
                </a:lnTo>
                <a:lnTo>
                  <a:pt x="0" y="635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4"/>
          <p:cNvSpPr>
            <a:spLocks noChangeArrowheads="1"/>
          </p:cNvSpPr>
          <p:nvPr/>
        </p:nvSpPr>
        <p:spPr bwMode="auto">
          <a:xfrm>
            <a:off x="3263900" y="4921250"/>
            <a:ext cx="1187450" cy="222250"/>
          </a:xfrm>
          <a:custGeom>
            <a:avLst/>
            <a:gdLst>
              <a:gd name="T0" fmla="*/ 0 w 1136650"/>
              <a:gd name="T1" fmla="*/ 0 h 222250"/>
              <a:gd name="T2" fmla="*/ 101600 w 1136650"/>
              <a:gd name="T3" fmla="*/ 222250 h 222250"/>
              <a:gd name="T4" fmla="*/ 1136650 w 1136650"/>
              <a:gd name="T5" fmla="*/ 222250 h 222250"/>
              <a:gd name="T6" fmla="*/ 0 w 1136650"/>
              <a:gd name="T7" fmla="*/ 0 h 222250"/>
              <a:gd name="T8" fmla="*/ 0 60000 65536"/>
              <a:gd name="T9" fmla="*/ 0 60000 65536"/>
              <a:gd name="T10" fmla="*/ 0 60000 65536"/>
              <a:gd name="T11" fmla="*/ 0 60000 65536"/>
              <a:gd name="T12" fmla="*/ 0 w 1136650"/>
              <a:gd name="T13" fmla="*/ 0 h 222250"/>
              <a:gd name="T14" fmla="*/ 1136650 w 1136650"/>
              <a:gd name="T15" fmla="*/ 222250 h 222250"/>
            </a:gdLst>
            <a:ahLst/>
            <a:cxnLst>
              <a:cxn ang="T8">
                <a:pos x="T0" y="T1"/>
              </a:cxn>
              <a:cxn ang="T9">
                <a:pos x="T2" y="T3"/>
              </a:cxn>
              <a:cxn ang="T10">
                <a:pos x="T4" y="T5"/>
              </a:cxn>
              <a:cxn ang="T11">
                <a:pos x="T6" y="T7"/>
              </a:cxn>
            </a:cxnLst>
            <a:rect l="T12" t="T13" r="T14" b="T15"/>
            <a:pathLst>
              <a:path w="1136650" h="222250">
                <a:moveTo>
                  <a:pt x="0" y="0"/>
                </a:moveTo>
                <a:lnTo>
                  <a:pt x="101600" y="222250"/>
                </a:lnTo>
                <a:lnTo>
                  <a:pt x="1136650" y="222250"/>
                </a:lnTo>
                <a:lnTo>
                  <a:pt x="0" y="0"/>
                </a:lnTo>
                <a:close/>
              </a:path>
            </a:pathLst>
          </a:custGeom>
          <a:solidFill>
            <a:srgbClr val="E941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38"/>
          <p:cNvSpPr>
            <a:spLocks noChangeArrowheads="1"/>
          </p:cNvSpPr>
          <p:nvPr/>
        </p:nvSpPr>
        <p:spPr bwMode="auto">
          <a:xfrm>
            <a:off x="3302000" y="4546600"/>
            <a:ext cx="984250" cy="400050"/>
          </a:xfrm>
          <a:custGeom>
            <a:avLst/>
            <a:gdLst>
              <a:gd name="T0" fmla="*/ 298450 w 984250"/>
              <a:gd name="T1" fmla="*/ 0 h 374650"/>
              <a:gd name="T2" fmla="*/ 0 w 984250"/>
              <a:gd name="T3" fmla="*/ 374650 h 374650"/>
              <a:gd name="T4" fmla="*/ 984250 w 984250"/>
              <a:gd name="T5" fmla="*/ 266700 h 374650"/>
              <a:gd name="T6" fmla="*/ 298450 w 984250"/>
              <a:gd name="T7" fmla="*/ 0 h 374650"/>
              <a:gd name="T8" fmla="*/ 0 60000 65536"/>
              <a:gd name="T9" fmla="*/ 0 60000 65536"/>
              <a:gd name="T10" fmla="*/ 0 60000 65536"/>
              <a:gd name="T11" fmla="*/ 0 60000 65536"/>
              <a:gd name="T12" fmla="*/ 0 w 984250"/>
              <a:gd name="T13" fmla="*/ 0 h 374650"/>
              <a:gd name="T14" fmla="*/ 984250 w 984250"/>
              <a:gd name="T15" fmla="*/ 374650 h 374650"/>
            </a:gdLst>
            <a:ahLst/>
            <a:cxnLst>
              <a:cxn ang="T8">
                <a:pos x="T0" y="T1"/>
              </a:cxn>
              <a:cxn ang="T9">
                <a:pos x="T2" y="T3"/>
              </a:cxn>
              <a:cxn ang="T10">
                <a:pos x="T4" y="T5"/>
              </a:cxn>
              <a:cxn ang="T11">
                <a:pos x="T6" y="T7"/>
              </a:cxn>
            </a:cxnLst>
            <a:rect l="T12" t="T13" r="T14" b="T15"/>
            <a:pathLst>
              <a:path w="984250" h="374650">
                <a:moveTo>
                  <a:pt x="298450" y="0"/>
                </a:moveTo>
                <a:lnTo>
                  <a:pt x="0" y="374650"/>
                </a:lnTo>
                <a:lnTo>
                  <a:pt x="984250" y="266700"/>
                </a:lnTo>
                <a:lnTo>
                  <a:pt x="298450" y="0"/>
                </a:lnTo>
                <a:close/>
              </a:path>
            </a:pathLst>
          </a:custGeom>
          <a:solidFill>
            <a:srgbClr val="E727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27"/>
          <p:cNvSpPr>
            <a:spLocks noChangeArrowheads="1"/>
          </p:cNvSpPr>
          <p:nvPr/>
        </p:nvSpPr>
        <p:spPr bwMode="auto">
          <a:xfrm>
            <a:off x="3060700" y="2228850"/>
            <a:ext cx="679450" cy="514350"/>
          </a:xfrm>
          <a:custGeom>
            <a:avLst/>
            <a:gdLst>
              <a:gd name="T0" fmla="*/ 0 w 622300"/>
              <a:gd name="T1" fmla="*/ 0 h 457200"/>
              <a:gd name="T2" fmla="*/ 412750 w 622300"/>
              <a:gd name="T3" fmla="*/ 76200 h 457200"/>
              <a:gd name="T4" fmla="*/ 622300 w 622300"/>
              <a:gd name="T5" fmla="*/ 457200 h 457200"/>
              <a:gd name="T6" fmla="*/ 0 w 622300"/>
              <a:gd name="T7" fmla="*/ 0 h 457200"/>
              <a:gd name="T8" fmla="*/ 0 60000 65536"/>
              <a:gd name="T9" fmla="*/ 0 60000 65536"/>
              <a:gd name="T10" fmla="*/ 0 60000 65536"/>
              <a:gd name="T11" fmla="*/ 0 60000 65536"/>
              <a:gd name="T12" fmla="*/ 0 w 622300"/>
              <a:gd name="T13" fmla="*/ 0 h 457200"/>
              <a:gd name="T14" fmla="*/ 622300 w 622300"/>
              <a:gd name="T15" fmla="*/ 457200 h 457200"/>
            </a:gdLst>
            <a:ahLst/>
            <a:cxnLst>
              <a:cxn ang="T8">
                <a:pos x="T0" y="T1"/>
              </a:cxn>
              <a:cxn ang="T9">
                <a:pos x="T2" y="T3"/>
              </a:cxn>
              <a:cxn ang="T10">
                <a:pos x="T4" y="T5"/>
              </a:cxn>
              <a:cxn ang="T11">
                <a:pos x="T6" y="T7"/>
              </a:cxn>
            </a:cxnLst>
            <a:rect l="T12" t="T13" r="T14" b="T15"/>
            <a:pathLst>
              <a:path w="622300" h="457200">
                <a:moveTo>
                  <a:pt x="0" y="0"/>
                </a:moveTo>
                <a:lnTo>
                  <a:pt x="412750" y="76200"/>
                </a:lnTo>
                <a:lnTo>
                  <a:pt x="622300" y="457200"/>
                </a:lnTo>
                <a:lnTo>
                  <a:pt x="0" y="0"/>
                </a:lnTo>
                <a:close/>
              </a:path>
            </a:pathLst>
          </a:custGeom>
          <a:solidFill>
            <a:srgbClr val="4DC5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3"/>
          <p:cNvSpPr>
            <a:spLocks noChangeArrowheads="1"/>
          </p:cNvSpPr>
          <p:nvPr/>
        </p:nvSpPr>
        <p:spPr bwMode="auto">
          <a:xfrm>
            <a:off x="3067050" y="1492250"/>
            <a:ext cx="615950" cy="749300"/>
          </a:xfrm>
          <a:custGeom>
            <a:avLst/>
            <a:gdLst>
              <a:gd name="T0" fmla="*/ 25400 w 590550"/>
              <a:gd name="T1" fmla="*/ 0 h 704850"/>
              <a:gd name="T2" fmla="*/ 590550 w 590550"/>
              <a:gd name="T3" fmla="*/ 76200 h 704850"/>
              <a:gd name="T4" fmla="*/ 0 w 590550"/>
              <a:gd name="T5" fmla="*/ 704850 h 704850"/>
              <a:gd name="T6" fmla="*/ 25400 w 590550"/>
              <a:gd name="T7" fmla="*/ 0 h 704850"/>
              <a:gd name="T8" fmla="*/ 0 60000 65536"/>
              <a:gd name="T9" fmla="*/ 0 60000 65536"/>
              <a:gd name="T10" fmla="*/ 0 60000 65536"/>
              <a:gd name="T11" fmla="*/ 0 60000 65536"/>
              <a:gd name="T12" fmla="*/ 0 w 590550"/>
              <a:gd name="T13" fmla="*/ 0 h 704850"/>
              <a:gd name="T14" fmla="*/ 590550 w 590550"/>
              <a:gd name="T15" fmla="*/ 704850 h 704850"/>
            </a:gdLst>
            <a:ahLst/>
            <a:cxnLst>
              <a:cxn ang="T8">
                <a:pos x="T0" y="T1"/>
              </a:cxn>
              <a:cxn ang="T9">
                <a:pos x="T2" y="T3"/>
              </a:cxn>
              <a:cxn ang="T10">
                <a:pos x="T4" y="T5"/>
              </a:cxn>
              <a:cxn ang="T11">
                <a:pos x="T6" y="T7"/>
              </a:cxn>
            </a:cxnLst>
            <a:rect l="T12" t="T13" r="T14" b="T15"/>
            <a:pathLst>
              <a:path w="590550" h="704850">
                <a:moveTo>
                  <a:pt x="25400" y="0"/>
                </a:moveTo>
                <a:lnTo>
                  <a:pt x="590550" y="76200"/>
                </a:lnTo>
                <a:lnTo>
                  <a:pt x="0" y="704850"/>
                </a:lnTo>
                <a:lnTo>
                  <a:pt x="2540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22"/>
          <p:cNvSpPr>
            <a:spLocks noChangeArrowheads="1"/>
          </p:cNvSpPr>
          <p:nvPr/>
        </p:nvSpPr>
        <p:spPr bwMode="auto">
          <a:xfrm>
            <a:off x="3079750" y="1250950"/>
            <a:ext cx="590550" cy="330200"/>
          </a:xfrm>
          <a:custGeom>
            <a:avLst/>
            <a:gdLst>
              <a:gd name="T0" fmla="*/ 0 w 590550"/>
              <a:gd name="T1" fmla="*/ 279400 h 330200"/>
              <a:gd name="T2" fmla="*/ 482600 w 590550"/>
              <a:gd name="T3" fmla="*/ 0 h 330200"/>
              <a:gd name="T4" fmla="*/ 590550 w 590550"/>
              <a:gd name="T5" fmla="*/ 330200 h 330200"/>
              <a:gd name="T6" fmla="*/ 0 w 590550"/>
              <a:gd name="T7" fmla="*/ 279400 h 330200"/>
              <a:gd name="T8" fmla="*/ 0 60000 65536"/>
              <a:gd name="T9" fmla="*/ 0 60000 65536"/>
              <a:gd name="T10" fmla="*/ 0 60000 65536"/>
              <a:gd name="T11" fmla="*/ 0 60000 65536"/>
              <a:gd name="T12" fmla="*/ 0 w 590550"/>
              <a:gd name="T13" fmla="*/ 0 h 330200"/>
              <a:gd name="T14" fmla="*/ 590550 w 590550"/>
              <a:gd name="T15" fmla="*/ 330200 h 330200"/>
            </a:gdLst>
            <a:ahLst/>
            <a:cxnLst>
              <a:cxn ang="T8">
                <a:pos x="T0" y="T1"/>
              </a:cxn>
              <a:cxn ang="T9">
                <a:pos x="T2" y="T3"/>
              </a:cxn>
              <a:cxn ang="T10">
                <a:pos x="T4" y="T5"/>
              </a:cxn>
              <a:cxn ang="T11">
                <a:pos x="T6" y="T7"/>
              </a:cxn>
            </a:cxnLst>
            <a:rect l="T12" t="T13" r="T14" b="T15"/>
            <a:pathLst>
              <a:path w="590550" h="330200">
                <a:moveTo>
                  <a:pt x="0" y="279400"/>
                </a:moveTo>
                <a:lnTo>
                  <a:pt x="482600" y="0"/>
                </a:lnTo>
                <a:lnTo>
                  <a:pt x="590550" y="330200"/>
                </a:lnTo>
                <a:lnTo>
                  <a:pt x="0" y="27940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45"/>
          <p:cNvSpPr>
            <a:spLocks noChangeArrowheads="1"/>
          </p:cNvSpPr>
          <p:nvPr/>
        </p:nvSpPr>
        <p:spPr bwMode="auto">
          <a:xfrm>
            <a:off x="3251200" y="4927600"/>
            <a:ext cx="177800" cy="228600"/>
          </a:xfrm>
          <a:custGeom>
            <a:avLst/>
            <a:gdLst>
              <a:gd name="T0" fmla="*/ 50800 w 177800"/>
              <a:gd name="T1" fmla="*/ 0 h 228600"/>
              <a:gd name="T2" fmla="*/ 0 w 177800"/>
              <a:gd name="T3" fmla="*/ 228600 h 228600"/>
              <a:gd name="T4" fmla="*/ 177800 w 177800"/>
              <a:gd name="T5" fmla="*/ 228600 h 228600"/>
              <a:gd name="T6" fmla="*/ 50800 w 177800"/>
              <a:gd name="T7" fmla="*/ 0 h 228600"/>
              <a:gd name="T8" fmla="*/ 0 60000 65536"/>
              <a:gd name="T9" fmla="*/ 0 60000 65536"/>
              <a:gd name="T10" fmla="*/ 0 60000 65536"/>
              <a:gd name="T11" fmla="*/ 0 60000 65536"/>
              <a:gd name="T12" fmla="*/ 0 w 177800"/>
              <a:gd name="T13" fmla="*/ 0 h 228600"/>
              <a:gd name="T14" fmla="*/ 177800 w 177800"/>
              <a:gd name="T15" fmla="*/ 228600 h 228600"/>
            </a:gdLst>
            <a:ahLst/>
            <a:cxnLst>
              <a:cxn ang="T8">
                <a:pos x="T0" y="T1"/>
              </a:cxn>
              <a:cxn ang="T9">
                <a:pos x="T2" y="T3"/>
              </a:cxn>
              <a:cxn ang="T10">
                <a:pos x="T4" y="T5"/>
              </a:cxn>
              <a:cxn ang="T11">
                <a:pos x="T6" y="T7"/>
              </a:cxn>
            </a:cxnLst>
            <a:rect l="T12" t="T13" r="T14" b="T15"/>
            <a:pathLst>
              <a:path w="177800" h="228600">
                <a:moveTo>
                  <a:pt x="50800" y="0"/>
                </a:moveTo>
                <a:lnTo>
                  <a:pt x="0" y="228600"/>
                </a:lnTo>
                <a:lnTo>
                  <a:pt x="177800" y="228600"/>
                </a:lnTo>
                <a:lnTo>
                  <a:pt x="50800" y="0"/>
                </a:lnTo>
                <a:close/>
              </a:path>
            </a:pathLst>
          </a:custGeom>
          <a:solidFill>
            <a:srgbClr val="EB632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10"/>
          <p:cNvSpPr>
            <a:spLocks noChangeArrowheads="1"/>
          </p:cNvSpPr>
          <p:nvPr/>
        </p:nvSpPr>
        <p:spPr bwMode="auto">
          <a:xfrm>
            <a:off x="2106613" y="-44450"/>
            <a:ext cx="325437" cy="723900"/>
          </a:xfrm>
          <a:custGeom>
            <a:avLst/>
            <a:gdLst>
              <a:gd name="T0" fmla="*/ 20272 w 325072"/>
              <a:gd name="T1" fmla="*/ 0 h 723900"/>
              <a:gd name="T2" fmla="*/ 102822 w 325072"/>
              <a:gd name="T3" fmla="*/ 19050 h 723900"/>
              <a:gd name="T4" fmla="*/ 325072 w 325072"/>
              <a:gd name="T5" fmla="*/ 723900 h 723900"/>
              <a:gd name="T6" fmla="*/ 1222 w 325072"/>
              <a:gd name="T7" fmla="*/ 565150 h 723900"/>
              <a:gd name="T8" fmla="*/ 20272 w 325072"/>
              <a:gd name="T9" fmla="*/ 0 h 723900"/>
              <a:gd name="T10" fmla="*/ 0 60000 65536"/>
              <a:gd name="T11" fmla="*/ 0 60000 65536"/>
              <a:gd name="T12" fmla="*/ 0 60000 65536"/>
              <a:gd name="T13" fmla="*/ 0 60000 65536"/>
              <a:gd name="T14" fmla="*/ 0 60000 65536"/>
              <a:gd name="T15" fmla="*/ 0 w 325072"/>
              <a:gd name="T16" fmla="*/ 0 h 723900"/>
              <a:gd name="T17" fmla="*/ 325072 w 325072"/>
              <a:gd name="T18" fmla="*/ 723900 h 723900"/>
            </a:gdLst>
            <a:ahLst/>
            <a:cxnLst>
              <a:cxn ang="T10">
                <a:pos x="T0" y="T1"/>
              </a:cxn>
              <a:cxn ang="T11">
                <a:pos x="T2" y="T3"/>
              </a:cxn>
              <a:cxn ang="T12">
                <a:pos x="T4" y="T5"/>
              </a:cxn>
              <a:cxn ang="T13">
                <a:pos x="T6" y="T7"/>
              </a:cxn>
              <a:cxn ang="T14">
                <a:pos x="T8" y="T9"/>
              </a:cxn>
            </a:cxnLst>
            <a:rect l="T15" t="T16" r="T17" b="T18"/>
            <a:pathLst>
              <a:path w="325072" h="723900">
                <a:moveTo>
                  <a:pt x="20272" y="0"/>
                </a:moveTo>
                <a:lnTo>
                  <a:pt x="102822" y="19050"/>
                </a:lnTo>
                <a:lnTo>
                  <a:pt x="325072" y="723900"/>
                </a:lnTo>
                <a:lnTo>
                  <a:pt x="1222" y="565150"/>
                </a:lnTo>
                <a:cubicBezTo>
                  <a:pt x="-895" y="372533"/>
                  <a:pt x="-3011" y="179917"/>
                  <a:pt x="20272" y="0"/>
                </a:cubicBez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
          <p:cNvSpPr>
            <a:spLocks noChangeArrowheads="1"/>
          </p:cNvSpPr>
          <p:nvPr/>
        </p:nvSpPr>
        <p:spPr bwMode="auto">
          <a:xfrm>
            <a:off x="1758950" y="6350"/>
            <a:ext cx="1835150" cy="5156200"/>
          </a:xfrm>
          <a:custGeom>
            <a:avLst/>
            <a:gdLst>
              <a:gd name="T0" fmla="*/ 0 w 1835150"/>
              <a:gd name="T1" fmla="*/ 0 h 5156200"/>
              <a:gd name="T2" fmla="*/ 374650 w 1835150"/>
              <a:gd name="T3" fmla="*/ 508000 h 5156200"/>
              <a:gd name="T4" fmla="*/ 1339850 w 1835150"/>
              <a:gd name="T5" fmla="*/ 1555750 h 5156200"/>
              <a:gd name="T6" fmla="*/ 1333500 w 1835150"/>
              <a:gd name="T7" fmla="*/ 2228850 h 5156200"/>
              <a:gd name="T8" fmla="*/ 1498600 w 1835150"/>
              <a:gd name="T9" fmla="*/ 3536950 h 5156200"/>
              <a:gd name="T10" fmla="*/ 1835150 w 1835150"/>
              <a:gd name="T11" fmla="*/ 4559300 h 5156200"/>
              <a:gd name="T12" fmla="*/ 1568450 w 1835150"/>
              <a:gd name="T13" fmla="*/ 4940300 h 5156200"/>
              <a:gd name="T14" fmla="*/ 1504950 w 1835150"/>
              <a:gd name="T15" fmla="*/ 5137150 h 5156200"/>
              <a:gd name="T16" fmla="*/ 12700 w 1835150"/>
              <a:gd name="T17" fmla="*/ 5156200 h 5156200"/>
              <a:gd name="T18" fmla="*/ 0 w 1835150"/>
              <a:gd name="T19" fmla="*/ 0 h 515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35150"/>
              <a:gd name="T31" fmla="*/ 0 h 5156200"/>
              <a:gd name="T32" fmla="*/ 1835150 w 1835150"/>
              <a:gd name="T33" fmla="*/ 5156200 h 515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35150" h="5156200">
                <a:moveTo>
                  <a:pt x="0" y="0"/>
                </a:moveTo>
                <a:lnTo>
                  <a:pt x="374650" y="508000"/>
                </a:lnTo>
                <a:lnTo>
                  <a:pt x="1339850" y="1555750"/>
                </a:lnTo>
                <a:cubicBezTo>
                  <a:pt x="1337733" y="1780117"/>
                  <a:pt x="1335617" y="2004483"/>
                  <a:pt x="1333500" y="2228850"/>
                </a:cubicBezTo>
                <a:lnTo>
                  <a:pt x="1498600" y="3536950"/>
                </a:lnTo>
                <a:lnTo>
                  <a:pt x="1835150" y="4559300"/>
                </a:lnTo>
                <a:lnTo>
                  <a:pt x="1568450" y="4940300"/>
                </a:lnTo>
                <a:lnTo>
                  <a:pt x="1504950" y="5137150"/>
                </a:lnTo>
                <a:lnTo>
                  <a:pt x="12700" y="5156200"/>
                </a:lnTo>
                <a:cubicBezTo>
                  <a:pt x="8467" y="3437467"/>
                  <a:pt x="4233" y="1718733"/>
                  <a:pt x="0" y="0"/>
                </a:cubicBez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8"/>
          <p:cNvSpPr>
            <a:spLocks noChangeArrowheads="1"/>
          </p:cNvSpPr>
          <p:nvPr/>
        </p:nvSpPr>
        <p:spPr bwMode="auto">
          <a:xfrm>
            <a:off x="1720850" y="-25400"/>
            <a:ext cx="400050" cy="520700"/>
          </a:xfrm>
          <a:custGeom>
            <a:avLst/>
            <a:gdLst>
              <a:gd name="T0" fmla="*/ 0 w 400050"/>
              <a:gd name="T1" fmla="*/ 0 h 501650"/>
              <a:gd name="T2" fmla="*/ 133350 w 400050"/>
              <a:gd name="T3" fmla="*/ 19050 h 501650"/>
              <a:gd name="T4" fmla="*/ 400050 w 400050"/>
              <a:gd name="T5" fmla="*/ 501650 h 501650"/>
              <a:gd name="T6" fmla="*/ 0 w 400050"/>
              <a:gd name="T7" fmla="*/ 0 h 501650"/>
              <a:gd name="T8" fmla="*/ 0 60000 65536"/>
              <a:gd name="T9" fmla="*/ 0 60000 65536"/>
              <a:gd name="T10" fmla="*/ 0 60000 65536"/>
              <a:gd name="T11" fmla="*/ 0 60000 65536"/>
              <a:gd name="T12" fmla="*/ 0 w 400050"/>
              <a:gd name="T13" fmla="*/ 0 h 501650"/>
              <a:gd name="T14" fmla="*/ 400050 w 400050"/>
              <a:gd name="T15" fmla="*/ 501650 h 501650"/>
            </a:gdLst>
            <a:ahLst/>
            <a:cxnLst>
              <a:cxn ang="T8">
                <a:pos x="T0" y="T1"/>
              </a:cxn>
              <a:cxn ang="T9">
                <a:pos x="T2" y="T3"/>
              </a:cxn>
              <a:cxn ang="T10">
                <a:pos x="T4" y="T5"/>
              </a:cxn>
              <a:cxn ang="T11">
                <a:pos x="T6" y="T7"/>
              </a:cxn>
            </a:cxnLst>
            <a:rect l="T12" t="T13" r="T14" b="T15"/>
            <a:pathLst>
              <a:path w="400050" h="501650">
                <a:moveTo>
                  <a:pt x="0" y="0"/>
                </a:moveTo>
                <a:lnTo>
                  <a:pt x="133350" y="19050"/>
                </a:lnTo>
                <a:lnTo>
                  <a:pt x="400050" y="501650"/>
                </a:lnTo>
                <a:lnTo>
                  <a:pt x="0" y="0"/>
                </a:lnTo>
                <a:close/>
              </a:path>
            </a:pathLst>
          </a:custGeom>
          <a:solidFill>
            <a:srgbClr val="0AAE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9"/>
          <p:cNvSpPr>
            <a:spLocks noChangeArrowheads="1"/>
          </p:cNvSpPr>
          <p:nvPr/>
        </p:nvSpPr>
        <p:spPr bwMode="auto">
          <a:xfrm>
            <a:off x="1847850" y="-12700"/>
            <a:ext cx="279400" cy="514350"/>
          </a:xfrm>
          <a:custGeom>
            <a:avLst/>
            <a:gdLst>
              <a:gd name="T0" fmla="*/ 0 w 279400"/>
              <a:gd name="T1" fmla="*/ 12700 h 514350"/>
              <a:gd name="T2" fmla="*/ 279400 w 279400"/>
              <a:gd name="T3" fmla="*/ 0 h 514350"/>
              <a:gd name="T4" fmla="*/ 273050 w 279400"/>
              <a:gd name="T5" fmla="*/ 514350 h 514350"/>
              <a:gd name="T6" fmla="*/ 0 w 279400"/>
              <a:gd name="T7" fmla="*/ 12700 h 514350"/>
              <a:gd name="T8" fmla="*/ 0 60000 65536"/>
              <a:gd name="T9" fmla="*/ 0 60000 65536"/>
              <a:gd name="T10" fmla="*/ 0 60000 65536"/>
              <a:gd name="T11" fmla="*/ 0 60000 65536"/>
              <a:gd name="T12" fmla="*/ 0 w 279400"/>
              <a:gd name="T13" fmla="*/ 0 h 514350"/>
              <a:gd name="T14" fmla="*/ 279400 w 279400"/>
              <a:gd name="T15" fmla="*/ 514350 h 514350"/>
            </a:gdLst>
            <a:ahLst/>
            <a:cxnLst>
              <a:cxn ang="T8">
                <a:pos x="T0" y="T1"/>
              </a:cxn>
              <a:cxn ang="T9">
                <a:pos x="T2" y="T3"/>
              </a:cxn>
              <a:cxn ang="T10">
                <a:pos x="T4" y="T5"/>
              </a:cxn>
              <a:cxn ang="T11">
                <a:pos x="T6" y="T7"/>
              </a:cxn>
            </a:cxnLst>
            <a:rect l="T12" t="T13" r="T14" b="T15"/>
            <a:pathLst>
              <a:path w="279400" h="514350">
                <a:moveTo>
                  <a:pt x="0" y="12700"/>
                </a:moveTo>
                <a:lnTo>
                  <a:pt x="279400" y="0"/>
                </a:lnTo>
                <a:cubicBezTo>
                  <a:pt x="277283" y="171450"/>
                  <a:pt x="275167" y="342900"/>
                  <a:pt x="273050" y="514350"/>
                </a:cubicBezTo>
                <a:lnTo>
                  <a:pt x="0" y="1270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1"/>
          <p:cNvSpPr>
            <a:spLocks noChangeArrowheads="1"/>
          </p:cNvSpPr>
          <p:nvPr/>
        </p:nvSpPr>
        <p:spPr bwMode="auto">
          <a:xfrm>
            <a:off x="2133600" y="527050"/>
            <a:ext cx="368300" cy="184150"/>
          </a:xfrm>
          <a:custGeom>
            <a:avLst/>
            <a:gdLst>
              <a:gd name="T0" fmla="*/ 0 w 368300"/>
              <a:gd name="T1" fmla="*/ 0 h 184150"/>
              <a:gd name="T2" fmla="*/ 368300 w 368300"/>
              <a:gd name="T3" fmla="*/ 177800 h 184150"/>
              <a:gd name="T4" fmla="*/ 152400 w 368300"/>
              <a:gd name="T5" fmla="*/ 184150 h 184150"/>
              <a:gd name="T6" fmla="*/ 0 w 368300"/>
              <a:gd name="T7" fmla="*/ 0 h 184150"/>
              <a:gd name="T8" fmla="*/ 0 60000 65536"/>
              <a:gd name="T9" fmla="*/ 0 60000 65536"/>
              <a:gd name="T10" fmla="*/ 0 60000 65536"/>
              <a:gd name="T11" fmla="*/ 0 60000 65536"/>
              <a:gd name="T12" fmla="*/ 0 w 368300"/>
              <a:gd name="T13" fmla="*/ 0 h 184150"/>
              <a:gd name="T14" fmla="*/ 368300 w 368300"/>
              <a:gd name="T15" fmla="*/ 184150 h 184150"/>
            </a:gdLst>
            <a:ahLst/>
            <a:cxnLst>
              <a:cxn ang="T8">
                <a:pos x="T0" y="T1"/>
              </a:cxn>
              <a:cxn ang="T9">
                <a:pos x="T2" y="T3"/>
              </a:cxn>
              <a:cxn ang="T10">
                <a:pos x="T4" y="T5"/>
              </a:cxn>
              <a:cxn ang="T11">
                <a:pos x="T6" y="T7"/>
              </a:cxn>
            </a:cxnLst>
            <a:rect l="T12" t="T13" r="T14" b="T15"/>
            <a:pathLst>
              <a:path w="368300" h="184150">
                <a:moveTo>
                  <a:pt x="0" y="0"/>
                </a:moveTo>
                <a:lnTo>
                  <a:pt x="368300" y="177800"/>
                </a:lnTo>
                <a:lnTo>
                  <a:pt x="152400" y="184150"/>
                </a:lnTo>
                <a:lnTo>
                  <a:pt x="0" y="0"/>
                </a:lnTo>
                <a:close/>
              </a:path>
            </a:pathLst>
          </a:custGeom>
          <a:solidFill>
            <a:srgbClr val="2198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12"/>
          <p:cNvSpPr>
            <a:spLocks noChangeArrowheads="1"/>
          </p:cNvSpPr>
          <p:nvPr/>
        </p:nvSpPr>
        <p:spPr bwMode="auto">
          <a:xfrm>
            <a:off x="2279650" y="692150"/>
            <a:ext cx="958850" cy="876300"/>
          </a:xfrm>
          <a:custGeom>
            <a:avLst/>
            <a:gdLst>
              <a:gd name="T0" fmla="*/ 222250 w 958850"/>
              <a:gd name="T1" fmla="*/ 0 h 876300"/>
              <a:gd name="T2" fmla="*/ 958850 w 958850"/>
              <a:gd name="T3" fmla="*/ 393700 h 876300"/>
              <a:gd name="T4" fmla="*/ 819150 w 958850"/>
              <a:gd name="T5" fmla="*/ 876300 h 876300"/>
              <a:gd name="T6" fmla="*/ 0 w 958850"/>
              <a:gd name="T7" fmla="*/ 6350 h 876300"/>
              <a:gd name="T8" fmla="*/ 222250 w 958850"/>
              <a:gd name="T9" fmla="*/ 0 h 876300"/>
              <a:gd name="T10" fmla="*/ 0 60000 65536"/>
              <a:gd name="T11" fmla="*/ 0 60000 65536"/>
              <a:gd name="T12" fmla="*/ 0 60000 65536"/>
              <a:gd name="T13" fmla="*/ 0 60000 65536"/>
              <a:gd name="T14" fmla="*/ 0 60000 65536"/>
              <a:gd name="T15" fmla="*/ 0 w 958850"/>
              <a:gd name="T16" fmla="*/ 0 h 876300"/>
              <a:gd name="T17" fmla="*/ 958850 w 958850"/>
              <a:gd name="T18" fmla="*/ 876300 h 876300"/>
            </a:gdLst>
            <a:ahLst/>
            <a:cxnLst>
              <a:cxn ang="T10">
                <a:pos x="T0" y="T1"/>
              </a:cxn>
              <a:cxn ang="T11">
                <a:pos x="T2" y="T3"/>
              </a:cxn>
              <a:cxn ang="T12">
                <a:pos x="T4" y="T5"/>
              </a:cxn>
              <a:cxn ang="T13">
                <a:pos x="T6" y="T7"/>
              </a:cxn>
              <a:cxn ang="T14">
                <a:pos x="T8" y="T9"/>
              </a:cxn>
            </a:cxnLst>
            <a:rect l="T15" t="T16" r="T17" b="T18"/>
            <a:pathLst>
              <a:path w="958850" h="876300">
                <a:moveTo>
                  <a:pt x="222250" y="0"/>
                </a:moveTo>
                <a:lnTo>
                  <a:pt x="958850" y="393700"/>
                </a:lnTo>
                <a:lnTo>
                  <a:pt x="819150" y="876300"/>
                </a:lnTo>
                <a:lnTo>
                  <a:pt x="0" y="6350"/>
                </a:lnTo>
                <a:lnTo>
                  <a:pt x="22225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13"/>
          <p:cNvSpPr>
            <a:spLocks noChangeArrowheads="1"/>
          </p:cNvSpPr>
          <p:nvPr/>
        </p:nvSpPr>
        <p:spPr bwMode="auto">
          <a:xfrm>
            <a:off x="3086100" y="1092200"/>
            <a:ext cx="482600" cy="444500"/>
          </a:xfrm>
          <a:custGeom>
            <a:avLst/>
            <a:gdLst>
              <a:gd name="T0" fmla="*/ 146050 w 482600"/>
              <a:gd name="T1" fmla="*/ 0 h 444500"/>
              <a:gd name="T2" fmla="*/ 482600 w 482600"/>
              <a:gd name="T3" fmla="*/ 171450 h 444500"/>
              <a:gd name="T4" fmla="*/ 0 w 482600"/>
              <a:gd name="T5" fmla="*/ 444500 h 444500"/>
              <a:gd name="T6" fmla="*/ 146050 w 482600"/>
              <a:gd name="T7" fmla="*/ 0 h 444500"/>
              <a:gd name="T8" fmla="*/ 0 60000 65536"/>
              <a:gd name="T9" fmla="*/ 0 60000 65536"/>
              <a:gd name="T10" fmla="*/ 0 60000 65536"/>
              <a:gd name="T11" fmla="*/ 0 60000 65536"/>
              <a:gd name="T12" fmla="*/ 0 w 482600"/>
              <a:gd name="T13" fmla="*/ 0 h 444500"/>
              <a:gd name="T14" fmla="*/ 482600 w 482600"/>
              <a:gd name="T15" fmla="*/ 444500 h 444500"/>
            </a:gdLst>
            <a:ahLst/>
            <a:cxnLst>
              <a:cxn ang="T8">
                <a:pos x="T0" y="T1"/>
              </a:cxn>
              <a:cxn ang="T9">
                <a:pos x="T2" y="T3"/>
              </a:cxn>
              <a:cxn ang="T10">
                <a:pos x="T4" y="T5"/>
              </a:cxn>
              <a:cxn ang="T11">
                <a:pos x="T6" y="T7"/>
              </a:cxn>
            </a:cxnLst>
            <a:rect l="T12" t="T13" r="T14" b="T15"/>
            <a:pathLst>
              <a:path w="482600" h="444500">
                <a:moveTo>
                  <a:pt x="146050" y="0"/>
                </a:moveTo>
                <a:lnTo>
                  <a:pt x="482600" y="171450"/>
                </a:lnTo>
                <a:lnTo>
                  <a:pt x="0" y="444500"/>
                </a:lnTo>
                <a:lnTo>
                  <a:pt x="146050" y="0"/>
                </a:lnTo>
                <a:close/>
              </a:path>
            </a:pathLst>
          </a:custGeom>
          <a:solidFill>
            <a:srgbClr val="1B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5"/>
          <p:cNvSpPr>
            <a:spLocks noChangeArrowheads="1"/>
          </p:cNvSpPr>
          <p:nvPr/>
        </p:nvSpPr>
        <p:spPr bwMode="auto">
          <a:xfrm>
            <a:off x="2203450" y="-88900"/>
            <a:ext cx="400050" cy="349250"/>
          </a:xfrm>
          <a:custGeom>
            <a:avLst/>
            <a:gdLst>
              <a:gd name="T0" fmla="*/ 0 w 400050"/>
              <a:gd name="T1" fmla="*/ 50800 h 349250"/>
              <a:gd name="T2" fmla="*/ 215900 w 400050"/>
              <a:gd name="T3" fmla="*/ 0 h 349250"/>
              <a:gd name="T4" fmla="*/ 400050 w 400050"/>
              <a:gd name="T5" fmla="*/ 190500 h 349250"/>
              <a:gd name="T6" fmla="*/ 95250 w 400050"/>
              <a:gd name="T7" fmla="*/ 349250 h 349250"/>
              <a:gd name="T8" fmla="*/ 0 w 400050"/>
              <a:gd name="T9" fmla="*/ 50800 h 349250"/>
              <a:gd name="T10" fmla="*/ 0 60000 65536"/>
              <a:gd name="T11" fmla="*/ 0 60000 65536"/>
              <a:gd name="T12" fmla="*/ 0 60000 65536"/>
              <a:gd name="T13" fmla="*/ 0 60000 65536"/>
              <a:gd name="T14" fmla="*/ 0 60000 65536"/>
              <a:gd name="T15" fmla="*/ 0 w 400050"/>
              <a:gd name="T16" fmla="*/ 0 h 349250"/>
              <a:gd name="T17" fmla="*/ 400050 w 400050"/>
              <a:gd name="T18" fmla="*/ 349250 h 349250"/>
            </a:gdLst>
            <a:ahLst/>
            <a:cxnLst>
              <a:cxn ang="T10">
                <a:pos x="T0" y="T1"/>
              </a:cxn>
              <a:cxn ang="T11">
                <a:pos x="T2" y="T3"/>
              </a:cxn>
              <a:cxn ang="T12">
                <a:pos x="T4" y="T5"/>
              </a:cxn>
              <a:cxn ang="T13">
                <a:pos x="T6" y="T7"/>
              </a:cxn>
              <a:cxn ang="T14">
                <a:pos x="T8" y="T9"/>
              </a:cxn>
            </a:cxnLst>
            <a:rect l="T15" t="T16" r="T17" b="T18"/>
            <a:pathLst>
              <a:path w="400050" h="349250">
                <a:moveTo>
                  <a:pt x="0" y="50800"/>
                </a:moveTo>
                <a:lnTo>
                  <a:pt x="215900" y="0"/>
                </a:lnTo>
                <a:lnTo>
                  <a:pt x="400050" y="190500"/>
                </a:lnTo>
                <a:lnTo>
                  <a:pt x="95250" y="349250"/>
                </a:lnTo>
                <a:lnTo>
                  <a:pt x="0" y="50800"/>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16"/>
          <p:cNvSpPr>
            <a:spLocks noChangeArrowheads="1"/>
          </p:cNvSpPr>
          <p:nvPr/>
        </p:nvSpPr>
        <p:spPr bwMode="auto">
          <a:xfrm>
            <a:off x="2292350" y="-152400"/>
            <a:ext cx="800100" cy="800100"/>
          </a:xfrm>
          <a:custGeom>
            <a:avLst/>
            <a:gdLst>
              <a:gd name="T0" fmla="*/ 0 w 762000"/>
              <a:gd name="T1" fmla="*/ 400050 h 800100"/>
              <a:gd name="T2" fmla="*/ 120650 w 762000"/>
              <a:gd name="T3" fmla="*/ 800100 h 800100"/>
              <a:gd name="T4" fmla="*/ 762000 w 762000"/>
              <a:gd name="T5" fmla="*/ 0 h 800100"/>
              <a:gd name="T6" fmla="*/ 463550 w 762000"/>
              <a:gd name="T7" fmla="*/ 152400 h 800100"/>
              <a:gd name="T8" fmla="*/ 0 w 762000"/>
              <a:gd name="T9" fmla="*/ 400050 h 800100"/>
              <a:gd name="T10" fmla="*/ 0 60000 65536"/>
              <a:gd name="T11" fmla="*/ 0 60000 65536"/>
              <a:gd name="T12" fmla="*/ 0 60000 65536"/>
              <a:gd name="T13" fmla="*/ 0 60000 65536"/>
              <a:gd name="T14" fmla="*/ 0 60000 65536"/>
              <a:gd name="T15" fmla="*/ 0 w 762000"/>
              <a:gd name="T16" fmla="*/ 0 h 800100"/>
              <a:gd name="T17" fmla="*/ 762000 w 762000"/>
              <a:gd name="T18" fmla="*/ 800100 h 800100"/>
            </a:gdLst>
            <a:ahLst/>
            <a:cxnLst>
              <a:cxn ang="T10">
                <a:pos x="T0" y="T1"/>
              </a:cxn>
              <a:cxn ang="T11">
                <a:pos x="T2" y="T3"/>
              </a:cxn>
              <a:cxn ang="T12">
                <a:pos x="T4" y="T5"/>
              </a:cxn>
              <a:cxn ang="T13">
                <a:pos x="T6" y="T7"/>
              </a:cxn>
              <a:cxn ang="T14">
                <a:pos x="T8" y="T9"/>
              </a:cxn>
            </a:cxnLst>
            <a:rect l="T15" t="T16" r="T17" b="T18"/>
            <a:pathLst>
              <a:path w="762000" h="800100">
                <a:moveTo>
                  <a:pt x="0" y="400050"/>
                </a:moveTo>
                <a:lnTo>
                  <a:pt x="120650" y="800100"/>
                </a:lnTo>
                <a:lnTo>
                  <a:pt x="762000" y="0"/>
                </a:lnTo>
                <a:lnTo>
                  <a:pt x="463550" y="152400"/>
                </a:lnTo>
                <a:lnTo>
                  <a:pt x="0" y="400050"/>
                </a:lnTo>
                <a:close/>
              </a:path>
            </a:pathLst>
          </a:custGeom>
          <a:solidFill>
            <a:srgbClr val="08A8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26"/>
          <p:cNvSpPr>
            <a:spLocks noChangeArrowheads="1"/>
          </p:cNvSpPr>
          <p:nvPr/>
        </p:nvSpPr>
        <p:spPr bwMode="auto">
          <a:xfrm>
            <a:off x="3467100" y="1581150"/>
            <a:ext cx="222250" cy="1098550"/>
          </a:xfrm>
          <a:custGeom>
            <a:avLst/>
            <a:gdLst>
              <a:gd name="T0" fmla="*/ 190500 w 222250"/>
              <a:gd name="T1" fmla="*/ 0 h 1098550"/>
              <a:gd name="T2" fmla="*/ 0 w 222250"/>
              <a:gd name="T3" fmla="*/ 736600 h 1098550"/>
              <a:gd name="T4" fmla="*/ 222250 w 222250"/>
              <a:gd name="T5" fmla="*/ 1098550 h 1098550"/>
              <a:gd name="T6" fmla="*/ 190500 w 222250"/>
              <a:gd name="T7" fmla="*/ 0 h 1098550"/>
              <a:gd name="T8" fmla="*/ 0 60000 65536"/>
              <a:gd name="T9" fmla="*/ 0 60000 65536"/>
              <a:gd name="T10" fmla="*/ 0 60000 65536"/>
              <a:gd name="T11" fmla="*/ 0 60000 65536"/>
              <a:gd name="T12" fmla="*/ 0 w 222250"/>
              <a:gd name="T13" fmla="*/ 0 h 1098550"/>
              <a:gd name="T14" fmla="*/ 222250 w 222250"/>
              <a:gd name="T15" fmla="*/ 1098550 h 1098550"/>
            </a:gdLst>
            <a:ahLst/>
            <a:cxnLst>
              <a:cxn ang="T8">
                <a:pos x="T0" y="T1"/>
              </a:cxn>
              <a:cxn ang="T9">
                <a:pos x="T2" y="T3"/>
              </a:cxn>
              <a:cxn ang="T10">
                <a:pos x="T4" y="T5"/>
              </a:cxn>
              <a:cxn ang="T11">
                <a:pos x="T6" y="T7"/>
              </a:cxn>
            </a:cxnLst>
            <a:rect l="T12" t="T13" r="T14" b="T15"/>
            <a:pathLst>
              <a:path w="222250" h="1098550">
                <a:moveTo>
                  <a:pt x="190500" y="0"/>
                </a:moveTo>
                <a:lnTo>
                  <a:pt x="0" y="736600"/>
                </a:lnTo>
                <a:lnTo>
                  <a:pt x="222250" y="1098550"/>
                </a:lnTo>
                <a:lnTo>
                  <a:pt x="19050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17"/>
          <p:cNvSpPr>
            <a:spLocks noChangeArrowheads="1"/>
          </p:cNvSpPr>
          <p:nvPr/>
        </p:nvSpPr>
        <p:spPr bwMode="auto">
          <a:xfrm>
            <a:off x="2406650" y="-158750"/>
            <a:ext cx="825500" cy="1244600"/>
          </a:xfrm>
          <a:custGeom>
            <a:avLst/>
            <a:gdLst>
              <a:gd name="T0" fmla="*/ 679450 w 825500"/>
              <a:gd name="T1" fmla="*/ 0 h 1244600"/>
              <a:gd name="T2" fmla="*/ 825500 w 825500"/>
              <a:gd name="T3" fmla="*/ 1244600 h 1244600"/>
              <a:gd name="T4" fmla="*/ 0 w 825500"/>
              <a:gd name="T5" fmla="*/ 819150 h 1244600"/>
              <a:gd name="T6" fmla="*/ 679450 w 825500"/>
              <a:gd name="T7" fmla="*/ 0 h 1244600"/>
              <a:gd name="T8" fmla="*/ 0 60000 65536"/>
              <a:gd name="T9" fmla="*/ 0 60000 65536"/>
              <a:gd name="T10" fmla="*/ 0 60000 65536"/>
              <a:gd name="T11" fmla="*/ 0 60000 65536"/>
              <a:gd name="T12" fmla="*/ 0 w 825500"/>
              <a:gd name="T13" fmla="*/ 0 h 1244600"/>
              <a:gd name="T14" fmla="*/ 825500 w 825500"/>
              <a:gd name="T15" fmla="*/ 1244600 h 1244600"/>
            </a:gdLst>
            <a:ahLst/>
            <a:cxnLst>
              <a:cxn ang="T8">
                <a:pos x="T0" y="T1"/>
              </a:cxn>
              <a:cxn ang="T9">
                <a:pos x="T2" y="T3"/>
              </a:cxn>
              <a:cxn ang="T10">
                <a:pos x="T4" y="T5"/>
              </a:cxn>
              <a:cxn ang="T11">
                <a:pos x="T6" y="T7"/>
              </a:cxn>
            </a:cxnLst>
            <a:rect l="T12" t="T13" r="T14" b="T15"/>
            <a:pathLst>
              <a:path w="825500" h="1244600">
                <a:moveTo>
                  <a:pt x="679450" y="0"/>
                </a:moveTo>
                <a:lnTo>
                  <a:pt x="825500" y="1244600"/>
                </a:lnTo>
                <a:lnTo>
                  <a:pt x="0" y="819150"/>
                </a:lnTo>
                <a:lnTo>
                  <a:pt x="679450"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24"/>
          <p:cNvSpPr>
            <a:spLocks noChangeArrowheads="1"/>
          </p:cNvSpPr>
          <p:nvPr/>
        </p:nvSpPr>
        <p:spPr bwMode="auto">
          <a:xfrm>
            <a:off x="3067050" y="1600200"/>
            <a:ext cx="590550" cy="717550"/>
          </a:xfrm>
          <a:custGeom>
            <a:avLst/>
            <a:gdLst>
              <a:gd name="T0" fmla="*/ 590550 w 590550"/>
              <a:gd name="T1" fmla="*/ 0 h 717550"/>
              <a:gd name="T2" fmla="*/ 412750 w 590550"/>
              <a:gd name="T3" fmla="*/ 717550 h 717550"/>
              <a:gd name="T4" fmla="*/ 0 w 590550"/>
              <a:gd name="T5" fmla="*/ 635000 h 717550"/>
              <a:gd name="T6" fmla="*/ 590550 w 590550"/>
              <a:gd name="T7" fmla="*/ 0 h 717550"/>
              <a:gd name="T8" fmla="*/ 0 60000 65536"/>
              <a:gd name="T9" fmla="*/ 0 60000 65536"/>
              <a:gd name="T10" fmla="*/ 0 60000 65536"/>
              <a:gd name="T11" fmla="*/ 0 60000 65536"/>
              <a:gd name="T12" fmla="*/ 0 w 590550"/>
              <a:gd name="T13" fmla="*/ 0 h 717550"/>
              <a:gd name="T14" fmla="*/ 590550 w 590550"/>
              <a:gd name="T15" fmla="*/ 717550 h 717550"/>
            </a:gdLst>
            <a:ahLst/>
            <a:cxnLst>
              <a:cxn ang="T8">
                <a:pos x="T0" y="T1"/>
              </a:cxn>
              <a:cxn ang="T9">
                <a:pos x="T2" y="T3"/>
              </a:cxn>
              <a:cxn ang="T10">
                <a:pos x="T4" y="T5"/>
              </a:cxn>
              <a:cxn ang="T11">
                <a:pos x="T6" y="T7"/>
              </a:cxn>
            </a:cxnLst>
            <a:rect l="T12" t="T13" r="T14" b="T15"/>
            <a:pathLst>
              <a:path w="590550" h="717550">
                <a:moveTo>
                  <a:pt x="590550" y="0"/>
                </a:moveTo>
                <a:lnTo>
                  <a:pt x="412750" y="717550"/>
                </a:lnTo>
                <a:lnTo>
                  <a:pt x="0" y="635000"/>
                </a:lnTo>
                <a:lnTo>
                  <a:pt x="590550"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28"/>
          <p:cNvSpPr>
            <a:spLocks noChangeArrowheads="1"/>
          </p:cNvSpPr>
          <p:nvPr/>
        </p:nvSpPr>
        <p:spPr bwMode="auto">
          <a:xfrm>
            <a:off x="3073400" y="2241550"/>
            <a:ext cx="609600" cy="1295400"/>
          </a:xfrm>
          <a:custGeom>
            <a:avLst/>
            <a:gdLst>
              <a:gd name="T0" fmla="*/ 0 w 609600"/>
              <a:gd name="T1" fmla="*/ 0 h 1295400"/>
              <a:gd name="T2" fmla="*/ 609600 w 609600"/>
              <a:gd name="T3" fmla="*/ 431800 h 1295400"/>
              <a:gd name="T4" fmla="*/ 527050 w 609600"/>
              <a:gd name="T5" fmla="*/ 1295400 h 1295400"/>
              <a:gd name="T6" fmla="*/ 0 w 609600"/>
              <a:gd name="T7" fmla="*/ 0 h 1295400"/>
              <a:gd name="T8" fmla="*/ 0 60000 65536"/>
              <a:gd name="T9" fmla="*/ 0 60000 65536"/>
              <a:gd name="T10" fmla="*/ 0 60000 65536"/>
              <a:gd name="T11" fmla="*/ 0 60000 65536"/>
              <a:gd name="T12" fmla="*/ 0 w 609600"/>
              <a:gd name="T13" fmla="*/ 0 h 1295400"/>
              <a:gd name="T14" fmla="*/ 609600 w 609600"/>
              <a:gd name="T15" fmla="*/ 1295400 h 1295400"/>
            </a:gdLst>
            <a:ahLst/>
            <a:cxnLst>
              <a:cxn ang="T8">
                <a:pos x="T0" y="T1"/>
              </a:cxn>
              <a:cxn ang="T9">
                <a:pos x="T2" y="T3"/>
              </a:cxn>
              <a:cxn ang="T10">
                <a:pos x="T4" y="T5"/>
              </a:cxn>
              <a:cxn ang="T11">
                <a:pos x="T6" y="T7"/>
              </a:cxn>
            </a:cxnLst>
            <a:rect l="T12" t="T13" r="T14" b="T15"/>
            <a:pathLst>
              <a:path w="609600" h="1295400">
                <a:moveTo>
                  <a:pt x="0" y="0"/>
                </a:moveTo>
                <a:lnTo>
                  <a:pt x="609600" y="431800"/>
                </a:lnTo>
                <a:lnTo>
                  <a:pt x="527050" y="1295400"/>
                </a:lnTo>
                <a:lnTo>
                  <a:pt x="0"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30"/>
          <p:cNvSpPr>
            <a:spLocks noChangeArrowheads="1"/>
          </p:cNvSpPr>
          <p:nvPr/>
        </p:nvSpPr>
        <p:spPr bwMode="auto">
          <a:xfrm>
            <a:off x="3086100" y="2273300"/>
            <a:ext cx="654050" cy="1828800"/>
          </a:xfrm>
          <a:custGeom>
            <a:avLst/>
            <a:gdLst>
              <a:gd name="T0" fmla="*/ 0 w 654050"/>
              <a:gd name="T1" fmla="*/ 0 h 1828800"/>
              <a:gd name="T2" fmla="*/ 171450 w 654050"/>
              <a:gd name="T3" fmla="*/ 1295400 h 1828800"/>
              <a:gd name="T4" fmla="*/ 654050 w 654050"/>
              <a:gd name="T5" fmla="*/ 1828800 h 1828800"/>
              <a:gd name="T6" fmla="*/ 520700 w 654050"/>
              <a:gd name="T7" fmla="*/ 1250950 h 1828800"/>
              <a:gd name="T8" fmla="*/ 0 w 654050"/>
              <a:gd name="T9" fmla="*/ 0 h 1828800"/>
              <a:gd name="T10" fmla="*/ 0 60000 65536"/>
              <a:gd name="T11" fmla="*/ 0 60000 65536"/>
              <a:gd name="T12" fmla="*/ 0 60000 65536"/>
              <a:gd name="T13" fmla="*/ 0 60000 65536"/>
              <a:gd name="T14" fmla="*/ 0 60000 65536"/>
              <a:gd name="T15" fmla="*/ 0 w 654050"/>
              <a:gd name="T16" fmla="*/ 0 h 1828800"/>
              <a:gd name="T17" fmla="*/ 654050 w 654050"/>
              <a:gd name="T18" fmla="*/ 1828800 h 1828800"/>
            </a:gdLst>
            <a:ahLst/>
            <a:cxnLst>
              <a:cxn ang="T10">
                <a:pos x="T0" y="T1"/>
              </a:cxn>
              <a:cxn ang="T11">
                <a:pos x="T2" y="T3"/>
              </a:cxn>
              <a:cxn ang="T12">
                <a:pos x="T4" y="T5"/>
              </a:cxn>
              <a:cxn ang="T13">
                <a:pos x="T6" y="T7"/>
              </a:cxn>
              <a:cxn ang="T14">
                <a:pos x="T8" y="T9"/>
              </a:cxn>
            </a:cxnLst>
            <a:rect l="T15" t="T16" r="T17" b="T18"/>
            <a:pathLst>
              <a:path w="654050" h="1828800">
                <a:moveTo>
                  <a:pt x="0" y="0"/>
                </a:moveTo>
                <a:lnTo>
                  <a:pt x="171450" y="1295400"/>
                </a:lnTo>
                <a:lnTo>
                  <a:pt x="654050" y="1828800"/>
                </a:lnTo>
                <a:lnTo>
                  <a:pt x="520700" y="125095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31"/>
          <p:cNvSpPr>
            <a:spLocks noChangeArrowheads="1"/>
          </p:cNvSpPr>
          <p:nvPr/>
        </p:nvSpPr>
        <p:spPr bwMode="auto">
          <a:xfrm>
            <a:off x="3581400" y="2673350"/>
            <a:ext cx="692150" cy="965200"/>
          </a:xfrm>
          <a:custGeom>
            <a:avLst/>
            <a:gdLst>
              <a:gd name="T0" fmla="*/ 101600 w 692150"/>
              <a:gd name="T1" fmla="*/ 0 h 958850"/>
              <a:gd name="T2" fmla="*/ 0 w 692150"/>
              <a:gd name="T3" fmla="*/ 850900 h 958850"/>
              <a:gd name="T4" fmla="*/ 692150 w 692150"/>
              <a:gd name="T5" fmla="*/ 958850 h 958850"/>
              <a:gd name="T6" fmla="*/ 101600 w 692150"/>
              <a:gd name="T7" fmla="*/ 0 h 958850"/>
              <a:gd name="T8" fmla="*/ 0 60000 65536"/>
              <a:gd name="T9" fmla="*/ 0 60000 65536"/>
              <a:gd name="T10" fmla="*/ 0 60000 65536"/>
              <a:gd name="T11" fmla="*/ 0 60000 65536"/>
              <a:gd name="T12" fmla="*/ 0 w 692150"/>
              <a:gd name="T13" fmla="*/ 0 h 958850"/>
              <a:gd name="T14" fmla="*/ 692150 w 692150"/>
              <a:gd name="T15" fmla="*/ 958850 h 958850"/>
            </a:gdLst>
            <a:ahLst/>
            <a:cxnLst>
              <a:cxn ang="T8">
                <a:pos x="T0" y="T1"/>
              </a:cxn>
              <a:cxn ang="T9">
                <a:pos x="T2" y="T3"/>
              </a:cxn>
              <a:cxn ang="T10">
                <a:pos x="T4" y="T5"/>
              </a:cxn>
              <a:cxn ang="T11">
                <a:pos x="T6" y="T7"/>
              </a:cxn>
            </a:cxnLst>
            <a:rect l="T12" t="T13" r="T14" b="T15"/>
            <a:pathLst>
              <a:path w="692150" h="958850">
                <a:moveTo>
                  <a:pt x="101600" y="0"/>
                </a:moveTo>
                <a:lnTo>
                  <a:pt x="0" y="850900"/>
                </a:lnTo>
                <a:lnTo>
                  <a:pt x="692150" y="958850"/>
                </a:lnTo>
                <a:lnTo>
                  <a:pt x="10160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32"/>
          <p:cNvSpPr>
            <a:spLocks noChangeArrowheads="1"/>
          </p:cNvSpPr>
          <p:nvPr/>
        </p:nvSpPr>
        <p:spPr bwMode="auto">
          <a:xfrm>
            <a:off x="3683000" y="2667000"/>
            <a:ext cx="571500" cy="984250"/>
          </a:xfrm>
          <a:custGeom>
            <a:avLst/>
            <a:gdLst>
              <a:gd name="T0" fmla="*/ 0 w 596900"/>
              <a:gd name="T1" fmla="*/ 0 h 965200"/>
              <a:gd name="T2" fmla="*/ 349250 w 596900"/>
              <a:gd name="T3" fmla="*/ 38100 h 965200"/>
              <a:gd name="T4" fmla="*/ 596900 w 596900"/>
              <a:gd name="T5" fmla="*/ 965200 h 965200"/>
              <a:gd name="T6" fmla="*/ 0 w 596900"/>
              <a:gd name="T7" fmla="*/ 0 h 965200"/>
              <a:gd name="T8" fmla="*/ 0 60000 65536"/>
              <a:gd name="T9" fmla="*/ 0 60000 65536"/>
              <a:gd name="T10" fmla="*/ 0 60000 65536"/>
              <a:gd name="T11" fmla="*/ 0 60000 65536"/>
              <a:gd name="T12" fmla="*/ 0 w 596900"/>
              <a:gd name="T13" fmla="*/ 0 h 965200"/>
              <a:gd name="T14" fmla="*/ 596900 w 596900"/>
              <a:gd name="T15" fmla="*/ 965200 h 965200"/>
            </a:gdLst>
            <a:ahLst/>
            <a:cxnLst>
              <a:cxn ang="T8">
                <a:pos x="T0" y="T1"/>
              </a:cxn>
              <a:cxn ang="T9">
                <a:pos x="T2" y="T3"/>
              </a:cxn>
              <a:cxn ang="T10">
                <a:pos x="T4" y="T5"/>
              </a:cxn>
              <a:cxn ang="T11">
                <a:pos x="T6" y="T7"/>
              </a:cxn>
            </a:cxnLst>
            <a:rect l="T12" t="T13" r="T14" b="T15"/>
            <a:pathLst>
              <a:path w="596900" h="965200">
                <a:moveTo>
                  <a:pt x="0" y="0"/>
                </a:moveTo>
                <a:lnTo>
                  <a:pt x="349250" y="38100"/>
                </a:lnTo>
                <a:lnTo>
                  <a:pt x="596900" y="965200"/>
                </a:lnTo>
                <a:lnTo>
                  <a:pt x="0" y="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33"/>
          <p:cNvSpPr>
            <a:spLocks noChangeArrowheads="1"/>
          </p:cNvSpPr>
          <p:nvPr/>
        </p:nvSpPr>
        <p:spPr bwMode="auto">
          <a:xfrm>
            <a:off x="3587750" y="3492500"/>
            <a:ext cx="698500" cy="660400"/>
          </a:xfrm>
          <a:custGeom>
            <a:avLst/>
            <a:gdLst>
              <a:gd name="T0" fmla="*/ 0 w 698500"/>
              <a:gd name="T1" fmla="*/ 0 h 609600"/>
              <a:gd name="T2" fmla="*/ 146050 w 698500"/>
              <a:gd name="T3" fmla="*/ 609600 h 609600"/>
              <a:gd name="T4" fmla="*/ 698500 w 698500"/>
              <a:gd name="T5" fmla="*/ 139700 h 609600"/>
              <a:gd name="T6" fmla="*/ 0 w 698500"/>
              <a:gd name="T7" fmla="*/ 0 h 609600"/>
              <a:gd name="T8" fmla="*/ 0 60000 65536"/>
              <a:gd name="T9" fmla="*/ 0 60000 65536"/>
              <a:gd name="T10" fmla="*/ 0 60000 65536"/>
              <a:gd name="T11" fmla="*/ 0 60000 65536"/>
              <a:gd name="T12" fmla="*/ 0 w 698500"/>
              <a:gd name="T13" fmla="*/ 0 h 609600"/>
              <a:gd name="T14" fmla="*/ 698500 w 698500"/>
              <a:gd name="T15" fmla="*/ 609600 h 609600"/>
            </a:gdLst>
            <a:ahLst/>
            <a:cxnLst>
              <a:cxn ang="T8">
                <a:pos x="T0" y="T1"/>
              </a:cxn>
              <a:cxn ang="T9">
                <a:pos x="T2" y="T3"/>
              </a:cxn>
              <a:cxn ang="T10">
                <a:pos x="T4" y="T5"/>
              </a:cxn>
              <a:cxn ang="T11">
                <a:pos x="T6" y="T7"/>
              </a:cxn>
            </a:cxnLst>
            <a:rect l="T12" t="T13" r="T14" b="T15"/>
            <a:pathLst>
              <a:path w="698500" h="609600">
                <a:moveTo>
                  <a:pt x="0" y="0"/>
                </a:moveTo>
                <a:lnTo>
                  <a:pt x="146050" y="609600"/>
                </a:lnTo>
                <a:lnTo>
                  <a:pt x="698500" y="139700"/>
                </a:lnTo>
                <a:lnTo>
                  <a:pt x="0" y="0"/>
                </a:lnTo>
                <a:close/>
              </a:path>
            </a:pathLst>
          </a:custGeom>
          <a:solidFill>
            <a:srgbClr val="EE59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34"/>
          <p:cNvSpPr>
            <a:spLocks noChangeArrowheads="1"/>
          </p:cNvSpPr>
          <p:nvPr/>
        </p:nvSpPr>
        <p:spPr bwMode="auto">
          <a:xfrm>
            <a:off x="3251200" y="3556000"/>
            <a:ext cx="495300" cy="1016000"/>
          </a:xfrm>
          <a:custGeom>
            <a:avLst/>
            <a:gdLst>
              <a:gd name="T0" fmla="*/ 0 w 495300"/>
              <a:gd name="T1" fmla="*/ 0 h 1016000"/>
              <a:gd name="T2" fmla="*/ 495300 w 495300"/>
              <a:gd name="T3" fmla="*/ 533400 h 1016000"/>
              <a:gd name="T4" fmla="*/ 336550 w 495300"/>
              <a:gd name="T5" fmla="*/ 1016000 h 1016000"/>
              <a:gd name="T6" fmla="*/ 0 w 495300"/>
              <a:gd name="T7" fmla="*/ 0 h 1016000"/>
              <a:gd name="T8" fmla="*/ 0 60000 65536"/>
              <a:gd name="T9" fmla="*/ 0 60000 65536"/>
              <a:gd name="T10" fmla="*/ 0 60000 65536"/>
              <a:gd name="T11" fmla="*/ 0 60000 65536"/>
              <a:gd name="T12" fmla="*/ 0 w 495300"/>
              <a:gd name="T13" fmla="*/ 0 h 1016000"/>
              <a:gd name="T14" fmla="*/ 495300 w 495300"/>
              <a:gd name="T15" fmla="*/ 1016000 h 1016000"/>
            </a:gdLst>
            <a:ahLst/>
            <a:cxnLst>
              <a:cxn ang="T8">
                <a:pos x="T0" y="T1"/>
              </a:cxn>
              <a:cxn ang="T9">
                <a:pos x="T2" y="T3"/>
              </a:cxn>
              <a:cxn ang="T10">
                <a:pos x="T4" y="T5"/>
              </a:cxn>
              <a:cxn ang="T11">
                <a:pos x="T6" y="T7"/>
              </a:cxn>
            </a:cxnLst>
            <a:rect l="T12" t="T13" r="T14" b="T15"/>
            <a:pathLst>
              <a:path w="495300" h="1016000">
                <a:moveTo>
                  <a:pt x="0" y="0"/>
                </a:moveTo>
                <a:lnTo>
                  <a:pt x="495300" y="533400"/>
                </a:lnTo>
                <a:lnTo>
                  <a:pt x="336550" y="1016000"/>
                </a:lnTo>
                <a:lnTo>
                  <a:pt x="0" y="0"/>
                </a:lnTo>
                <a:close/>
              </a:path>
            </a:pathLst>
          </a:custGeom>
          <a:solidFill>
            <a:srgbClr val="ED70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35"/>
          <p:cNvSpPr>
            <a:spLocks noChangeArrowheads="1"/>
          </p:cNvSpPr>
          <p:nvPr/>
        </p:nvSpPr>
        <p:spPr bwMode="auto">
          <a:xfrm>
            <a:off x="3594100" y="3638550"/>
            <a:ext cx="711200" cy="914400"/>
          </a:xfrm>
          <a:custGeom>
            <a:avLst/>
            <a:gdLst>
              <a:gd name="T0" fmla="*/ 146050 w 711200"/>
              <a:gd name="T1" fmla="*/ 444500 h 914400"/>
              <a:gd name="T2" fmla="*/ 711200 w 711200"/>
              <a:gd name="T3" fmla="*/ 0 h 914400"/>
              <a:gd name="T4" fmla="*/ 0 w 711200"/>
              <a:gd name="T5" fmla="*/ 914400 h 914400"/>
              <a:gd name="T6" fmla="*/ 146050 w 711200"/>
              <a:gd name="T7" fmla="*/ 444500 h 914400"/>
              <a:gd name="T8" fmla="*/ 0 60000 65536"/>
              <a:gd name="T9" fmla="*/ 0 60000 65536"/>
              <a:gd name="T10" fmla="*/ 0 60000 65536"/>
              <a:gd name="T11" fmla="*/ 0 60000 65536"/>
              <a:gd name="T12" fmla="*/ 0 w 711200"/>
              <a:gd name="T13" fmla="*/ 0 h 914400"/>
              <a:gd name="T14" fmla="*/ 711200 w 711200"/>
              <a:gd name="T15" fmla="*/ 914400 h 914400"/>
            </a:gdLst>
            <a:ahLst/>
            <a:cxnLst>
              <a:cxn ang="T8">
                <a:pos x="T0" y="T1"/>
              </a:cxn>
              <a:cxn ang="T9">
                <a:pos x="T2" y="T3"/>
              </a:cxn>
              <a:cxn ang="T10">
                <a:pos x="T4" y="T5"/>
              </a:cxn>
              <a:cxn ang="T11">
                <a:pos x="T6" y="T7"/>
              </a:cxn>
            </a:cxnLst>
            <a:rect l="T12" t="T13" r="T14" b="T15"/>
            <a:pathLst>
              <a:path w="711200" h="914400">
                <a:moveTo>
                  <a:pt x="146050" y="444500"/>
                </a:moveTo>
                <a:lnTo>
                  <a:pt x="711200" y="0"/>
                </a:lnTo>
                <a:lnTo>
                  <a:pt x="0" y="914400"/>
                </a:lnTo>
                <a:lnTo>
                  <a:pt x="146050" y="444500"/>
                </a:lnTo>
                <a:close/>
              </a:path>
            </a:pathLst>
          </a:custGeom>
          <a:solidFill>
            <a:srgbClr val="E730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36"/>
          <p:cNvSpPr>
            <a:spLocks noChangeArrowheads="1"/>
          </p:cNvSpPr>
          <p:nvPr/>
        </p:nvSpPr>
        <p:spPr bwMode="auto">
          <a:xfrm>
            <a:off x="3930650" y="3644900"/>
            <a:ext cx="546100" cy="431800"/>
          </a:xfrm>
          <a:custGeom>
            <a:avLst/>
            <a:gdLst>
              <a:gd name="T0" fmla="*/ 0 w 488950"/>
              <a:gd name="T1" fmla="*/ 431800 h 431800"/>
              <a:gd name="T2" fmla="*/ 488950 w 488950"/>
              <a:gd name="T3" fmla="*/ 425450 h 431800"/>
              <a:gd name="T4" fmla="*/ 311150 w 488950"/>
              <a:gd name="T5" fmla="*/ 0 h 431800"/>
              <a:gd name="T6" fmla="*/ 0 w 488950"/>
              <a:gd name="T7" fmla="*/ 431800 h 431800"/>
              <a:gd name="T8" fmla="*/ 0 60000 65536"/>
              <a:gd name="T9" fmla="*/ 0 60000 65536"/>
              <a:gd name="T10" fmla="*/ 0 60000 65536"/>
              <a:gd name="T11" fmla="*/ 0 60000 65536"/>
              <a:gd name="T12" fmla="*/ 0 w 488950"/>
              <a:gd name="T13" fmla="*/ 0 h 431800"/>
              <a:gd name="T14" fmla="*/ 488950 w 488950"/>
              <a:gd name="T15" fmla="*/ 431800 h 431800"/>
            </a:gdLst>
            <a:ahLst/>
            <a:cxnLst>
              <a:cxn ang="T8">
                <a:pos x="T0" y="T1"/>
              </a:cxn>
              <a:cxn ang="T9">
                <a:pos x="T2" y="T3"/>
              </a:cxn>
              <a:cxn ang="T10">
                <a:pos x="T4" y="T5"/>
              </a:cxn>
              <a:cxn ang="T11">
                <a:pos x="T6" y="T7"/>
              </a:cxn>
            </a:cxnLst>
            <a:rect l="T12" t="T13" r="T14" b="T15"/>
            <a:pathLst>
              <a:path w="488950" h="431800">
                <a:moveTo>
                  <a:pt x="0" y="431800"/>
                </a:moveTo>
                <a:lnTo>
                  <a:pt x="488950" y="425450"/>
                </a:lnTo>
                <a:lnTo>
                  <a:pt x="311150" y="0"/>
                </a:lnTo>
                <a:lnTo>
                  <a:pt x="0" y="431800"/>
                </a:lnTo>
                <a:close/>
              </a:path>
            </a:pathLst>
          </a:custGeom>
          <a:solidFill>
            <a:srgbClr val="B71C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39"/>
          <p:cNvSpPr>
            <a:spLocks noChangeArrowheads="1"/>
          </p:cNvSpPr>
          <p:nvPr/>
        </p:nvSpPr>
        <p:spPr bwMode="auto">
          <a:xfrm>
            <a:off x="3575050" y="4121150"/>
            <a:ext cx="679450" cy="711200"/>
          </a:xfrm>
          <a:custGeom>
            <a:avLst/>
            <a:gdLst>
              <a:gd name="T0" fmla="*/ 355600 w 679450"/>
              <a:gd name="T1" fmla="*/ 0 h 711200"/>
              <a:gd name="T2" fmla="*/ 679450 w 679450"/>
              <a:gd name="T3" fmla="*/ 711200 h 711200"/>
              <a:gd name="T4" fmla="*/ 0 w 679450"/>
              <a:gd name="T5" fmla="*/ 450850 h 711200"/>
              <a:gd name="T6" fmla="*/ 355600 w 679450"/>
              <a:gd name="T7" fmla="*/ 0 h 711200"/>
              <a:gd name="T8" fmla="*/ 0 60000 65536"/>
              <a:gd name="T9" fmla="*/ 0 60000 65536"/>
              <a:gd name="T10" fmla="*/ 0 60000 65536"/>
              <a:gd name="T11" fmla="*/ 0 60000 65536"/>
              <a:gd name="T12" fmla="*/ 0 w 679450"/>
              <a:gd name="T13" fmla="*/ 0 h 711200"/>
              <a:gd name="T14" fmla="*/ 679450 w 679450"/>
              <a:gd name="T15" fmla="*/ 711200 h 711200"/>
            </a:gdLst>
            <a:ahLst/>
            <a:cxnLst>
              <a:cxn ang="T8">
                <a:pos x="T0" y="T1"/>
              </a:cxn>
              <a:cxn ang="T9">
                <a:pos x="T2" y="T3"/>
              </a:cxn>
              <a:cxn ang="T10">
                <a:pos x="T4" y="T5"/>
              </a:cxn>
              <a:cxn ang="T11">
                <a:pos x="T6" y="T7"/>
              </a:cxn>
            </a:cxnLst>
            <a:rect l="T12" t="T13" r="T14" b="T15"/>
            <a:pathLst>
              <a:path w="679450" h="711200">
                <a:moveTo>
                  <a:pt x="355600" y="0"/>
                </a:moveTo>
                <a:lnTo>
                  <a:pt x="679450" y="711200"/>
                </a:lnTo>
                <a:lnTo>
                  <a:pt x="0" y="450850"/>
                </a:lnTo>
                <a:lnTo>
                  <a:pt x="355600" y="0"/>
                </a:lnTo>
                <a:close/>
              </a:path>
            </a:pathLst>
          </a:custGeom>
          <a:solidFill>
            <a:srgbClr val="C41F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42"/>
          <p:cNvSpPr>
            <a:spLocks noChangeArrowheads="1"/>
          </p:cNvSpPr>
          <p:nvPr/>
        </p:nvSpPr>
        <p:spPr bwMode="auto">
          <a:xfrm>
            <a:off x="3905250" y="4076700"/>
            <a:ext cx="882650" cy="736600"/>
          </a:xfrm>
          <a:custGeom>
            <a:avLst/>
            <a:gdLst>
              <a:gd name="T0" fmla="*/ 0 w 844550"/>
              <a:gd name="T1" fmla="*/ 0 h 736600"/>
              <a:gd name="T2" fmla="*/ 844550 w 844550"/>
              <a:gd name="T3" fmla="*/ 736600 h 736600"/>
              <a:gd name="T4" fmla="*/ 685800 w 844550"/>
              <a:gd name="T5" fmla="*/ 323850 h 736600"/>
              <a:gd name="T6" fmla="*/ 0 w 844550"/>
              <a:gd name="T7" fmla="*/ 0 h 736600"/>
              <a:gd name="T8" fmla="*/ 0 60000 65536"/>
              <a:gd name="T9" fmla="*/ 0 60000 65536"/>
              <a:gd name="T10" fmla="*/ 0 60000 65536"/>
              <a:gd name="T11" fmla="*/ 0 60000 65536"/>
              <a:gd name="T12" fmla="*/ 0 w 844550"/>
              <a:gd name="T13" fmla="*/ 0 h 736600"/>
              <a:gd name="T14" fmla="*/ 844550 w 844550"/>
              <a:gd name="T15" fmla="*/ 736600 h 736600"/>
            </a:gdLst>
            <a:ahLst/>
            <a:cxnLst>
              <a:cxn ang="T8">
                <a:pos x="T0" y="T1"/>
              </a:cxn>
              <a:cxn ang="T9">
                <a:pos x="T2" y="T3"/>
              </a:cxn>
              <a:cxn ang="T10">
                <a:pos x="T4" y="T5"/>
              </a:cxn>
              <a:cxn ang="T11">
                <a:pos x="T6" y="T7"/>
              </a:cxn>
            </a:cxnLst>
            <a:rect l="T12" t="T13" r="T14" b="T15"/>
            <a:pathLst>
              <a:path w="844550" h="736600">
                <a:moveTo>
                  <a:pt x="0" y="0"/>
                </a:moveTo>
                <a:lnTo>
                  <a:pt x="844550" y="736600"/>
                </a:lnTo>
                <a:lnTo>
                  <a:pt x="685800" y="323850"/>
                </a:lnTo>
                <a:lnTo>
                  <a:pt x="0" y="0"/>
                </a:lnTo>
                <a:close/>
              </a:path>
            </a:pathLst>
          </a:custGeom>
          <a:solidFill>
            <a:srgbClr val="F455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43"/>
          <p:cNvSpPr>
            <a:spLocks noChangeArrowheads="1"/>
          </p:cNvSpPr>
          <p:nvPr/>
        </p:nvSpPr>
        <p:spPr bwMode="auto">
          <a:xfrm>
            <a:off x="3321050" y="4832350"/>
            <a:ext cx="1098550" cy="336550"/>
          </a:xfrm>
          <a:custGeom>
            <a:avLst/>
            <a:gdLst>
              <a:gd name="T0" fmla="*/ 0 w 1098550"/>
              <a:gd name="T1" fmla="*/ 101600 h 336550"/>
              <a:gd name="T2" fmla="*/ 946150 w 1098550"/>
              <a:gd name="T3" fmla="*/ 0 h 336550"/>
              <a:gd name="T4" fmla="*/ 1098550 w 1098550"/>
              <a:gd name="T5" fmla="*/ 336550 h 336550"/>
              <a:gd name="T6" fmla="*/ 0 w 1098550"/>
              <a:gd name="T7" fmla="*/ 101600 h 336550"/>
              <a:gd name="T8" fmla="*/ 0 60000 65536"/>
              <a:gd name="T9" fmla="*/ 0 60000 65536"/>
              <a:gd name="T10" fmla="*/ 0 60000 65536"/>
              <a:gd name="T11" fmla="*/ 0 60000 65536"/>
              <a:gd name="T12" fmla="*/ 0 w 1098550"/>
              <a:gd name="T13" fmla="*/ 0 h 336550"/>
              <a:gd name="T14" fmla="*/ 1098550 w 1098550"/>
              <a:gd name="T15" fmla="*/ 336550 h 336550"/>
            </a:gdLst>
            <a:ahLst/>
            <a:cxnLst>
              <a:cxn ang="T8">
                <a:pos x="T0" y="T1"/>
              </a:cxn>
              <a:cxn ang="T9">
                <a:pos x="T2" y="T3"/>
              </a:cxn>
              <a:cxn ang="T10">
                <a:pos x="T4" y="T5"/>
              </a:cxn>
              <a:cxn ang="T11">
                <a:pos x="T6" y="T7"/>
              </a:cxn>
            </a:cxnLst>
            <a:rect l="T12" t="T13" r="T14" b="T15"/>
            <a:pathLst>
              <a:path w="1098550" h="336550">
                <a:moveTo>
                  <a:pt x="0" y="101600"/>
                </a:moveTo>
                <a:lnTo>
                  <a:pt x="946150" y="0"/>
                </a:lnTo>
                <a:lnTo>
                  <a:pt x="1098550" y="336550"/>
                </a:lnTo>
                <a:lnTo>
                  <a:pt x="0" y="101600"/>
                </a:lnTo>
                <a:close/>
              </a:path>
            </a:pathLst>
          </a:custGeom>
          <a:solidFill>
            <a:srgbClr val="F66E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47"/>
          <p:cNvSpPr>
            <a:spLocks noChangeArrowheads="1"/>
          </p:cNvSpPr>
          <p:nvPr/>
        </p:nvSpPr>
        <p:spPr bwMode="auto">
          <a:xfrm>
            <a:off x="4254500" y="4813300"/>
            <a:ext cx="539750" cy="381000"/>
          </a:xfrm>
          <a:custGeom>
            <a:avLst/>
            <a:gdLst>
              <a:gd name="T0" fmla="*/ 0 w 520700"/>
              <a:gd name="T1" fmla="*/ 6350 h 355600"/>
              <a:gd name="T2" fmla="*/ 520700 w 520700"/>
              <a:gd name="T3" fmla="*/ 0 h 355600"/>
              <a:gd name="T4" fmla="*/ 171450 w 520700"/>
              <a:gd name="T5" fmla="*/ 355600 h 355600"/>
              <a:gd name="T6" fmla="*/ 0 w 520700"/>
              <a:gd name="T7" fmla="*/ 6350 h 355600"/>
              <a:gd name="T8" fmla="*/ 0 60000 65536"/>
              <a:gd name="T9" fmla="*/ 0 60000 65536"/>
              <a:gd name="T10" fmla="*/ 0 60000 65536"/>
              <a:gd name="T11" fmla="*/ 0 60000 65536"/>
              <a:gd name="T12" fmla="*/ 0 w 520700"/>
              <a:gd name="T13" fmla="*/ 0 h 355600"/>
              <a:gd name="T14" fmla="*/ 520700 w 520700"/>
              <a:gd name="T15" fmla="*/ 355600 h 355600"/>
            </a:gdLst>
            <a:ahLst/>
            <a:cxnLst>
              <a:cxn ang="T8">
                <a:pos x="T0" y="T1"/>
              </a:cxn>
              <a:cxn ang="T9">
                <a:pos x="T2" y="T3"/>
              </a:cxn>
              <a:cxn ang="T10">
                <a:pos x="T4" y="T5"/>
              </a:cxn>
              <a:cxn ang="T11">
                <a:pos x="T6" y="T7"/>
              </a:cxn>
            </a:cxnLst>
            <a:rect l="T12" t="T13" r="T14" b="T15"/>
            <a:pathLst>
              <a:path w="520700" h="355600">
                <a:moveTo>
                  <a:pt x="0" y="6350"/>
                </a:moveTo>
                <a:lnTo>
                  <a:pt x="520700" y="0"/>
                </a:lnTo>
                <a:lnTo>
                  <a:pt x="171450" y="355600"/>
                </a:lnTo>
                <a:lnTo>
                  <a:pt x="0" y="6350"/>
                </a:lnTo>
                <a:close/>
              </a:path>
            </a:pathLst>
          </a:custGeom>
          <a:solidFill>
            <a:srgbClr val="BC23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49"/>
          <p:cNvSpPr>
            <a:spLocks noChangeArrowheads="1"/>
          </p:cNvSpPr>
          <p:nvPr/>
        </p:nvSpPr>
        <p:spPr bwMode="auto">
          <a:xfrm>
            <a:off x="2476500" y="-38100"/>
            <a:ext cx="387350" cy="146050"/>
          </a:xfrm>
          <a:custGeom>
            <a:avLst/>
            <a:gdLst>
              <a:gd name="T0" fmla="*/ 0 w 387350"/>
              <a:gd name="T1" fmla="*/ 19050 h 146050"/>
              <a:gd name="T2" fmla="*/ 114300 w 387350"/>
              <a:gd name="T3" fmla="*/ 146050 h 146050"/>
              <a:gd name="T4" fmla="*/ 387350 w 387350"/>
              <a:gd name="T5" fmla="*/ 0 h 146050"/>
              <a:gd name="T6" fmla="*/ 0 w 387350"/>
              <a:gd name="T7" fmla="*/ 19050 h 146050"/>
              <a:gd name="T8" fmla="*/ 0 60000 65536"/>
              <a:gd name="T9" fmla="*/ 0 60000 65536"/>
              <a:gd name="T10" fmla="*/ 0 60000 65536"/>
              <a:gd name="T11" fmla="*/ 0 60000 65536"/>
              <a:gd name="T12" fmla="*/ 0 w 387350"/>
              <a:gd name="T13" fmla="*/ 0 h 146050"/>
              <a:gd name="T14" fmla="*/ 387350 w 387350"/>
              <a:gd name="T15" fmla="*/ 146050 h 146050"/>
            </a:gdLst>
            <a:ahLst/>
            <a:cxnLst>
              <a:cxn ang="T8">
                <a:pos x="T0" y="T1"/>
              </a:cxn>
              <a:cxn ang="T9">
                <a:pos x="T2" y="T3"/>
              </a:cxn>
              <a:cxn ang="T10">
                <a:pos x="T4" y="T5"/>
              </a:cxn>
              <a:cxn ang="T11">
                <a:pos x="T6" y="T7"/>
              </a:cxn>
            </a:cxnLst>
            <a:rect l="T12" t="T13" r="T14" b="T15"/>
            <a:pathLst>
              <a:path w="387350" h="146050">
                <a:moveTo>
                  <a:pt x="0" y="19050"/>
                </a:moveTo>
                <a:lnTo>
                  <a:pt x="114300" y="146050"/>
                </a:lnTo>
                <a:lnTo>
                  <a:pt x="387350" y="0"/>
                </a:lnTo>
                <a:lnTo>
                  <a:pt x="0" y="19050"/>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50"/>
          <p:cNvSpPr>
            <a:spLocks noChangeArrowheads="1"/>
          </p:cNvSpPr>
          <p:nvPr/>
        </p:nvSpPr>
        <p:spPr bwMode="auto">
          <a:xfrm>
            <a:off x="4222750" y="1150938"/>
            <a:ext cx="203200" cy="152400"/>
          </a:xfrm>
          <a:custGeom>
            <a:avLst/>
            <a:gdLst>
              <a:gd name="T0" fmla="*/ 114300 w 203200"/>
              <a:gd name="T1" fmla="*/ 0 h 152400"/>
              <a:gd name="T2" fmla="*/ 0 w 203200"/>
              <a:gd name="T3" fmla="*/ 152400 h 152400"/>
              <a:gd name="T4" fmla="*/ 203200 w 203200"/>
              <a:gd name="T5" fmla="*/ 63500 h 152400"/>
              <a:gd name="T6" fmla="*/ 114300 w 203200"/>
              <a:gd name="T7" fmla="*/ 0 h 152400"/>
              <a:gd name="T8" fmla="*/ 0 60000 65536"/>
              <a:gd name="T9" fmla="*/ 0 60000 65536"/>
              <a:gd name="T10" fmla="*/ 0 60000 65536"/>
              <a:gd name="T11" fmla="*/ 0 60000 65536"/>
              <a:gd name="T12" fmla="*/ 0 w 203200"/>
              <a:gd name="T13" fmla="*/ 0 h 152400"/>
              <a:gd name="T14" fmla="*/ 203200 w 203200"/>
              <a:gd name="T15" fmla="*/ 152400 h 152400"/>
            </a:gdLst>
            <a:ahLst/>
            <a:cxnLst>
              <a:cxn ang="T8">
                <a:pos x="T0" y="T1"/>
              </a:cxn>
              <a:cxn ang="T9">
                <a:pos x="T2" y="T3"/>
              </a:cxn>
              <a:cxn ang="T10">
                <a:pos x="T4" y="T5"/>
              </a:cxn>
              <a:cxn ang="T11">
                <a:pos x="T6" y="T7"/>
              </a:cxn>
            </a:cxnLst>
            <a:rect l="T12" t="T13" r="T14" b="T15"/>
            <a:pathLst>
              <a:path w="203200" h="152400">
                <a:moveTo>
                  <a:pt x="114300" y="0"/>
                </a:moveTo>
                <a:lnTo>
                  <a:pt x="0" y="152400"/>
                </a:lnTo>
                <a:lnTo>
                  <a:pt x="203200" y="63500"/>
                </a:lnTo>
                <a:lnTo>
                  <a:pt x="114300" y="0"/>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51"/>
          <p:cNvSpPr>
            <a:spLocks noChangeArrowheads="1"/>
          </p:cNvSpPr>
          <p:nvPr/>
        </p:nvSpPr>
        <p:spPr bwMode="auto">
          <a:xfrm>
            <a:off x="4578350" y="1897063"/>
            <a:ext cx="266700" cy="285750"/>
          </a:xfrm>
          <a:custGeom>
            <a:avLst/>
            <a:gdLst>
              <a:gd name="T0" fmla="*/ 0 w 266700"/>
              <a:gd name="T1" fmla="*/ 0 h 285750"/>
              <a:gd name="T2" fmla="*/ 266700 w 266700"/>
              <a:gd name="T3" fmla="*/ 6350 h 285750"/>
              <a:gd name="T4" fmla="*/ 222250 w 266700"/>
              <a:gd name="T5" fmla="*/ 285750 h 285750"/>
              <a:gd name="T6" fmla="*/ 0 w 266700"/>
              <a:gd name="T7" fmla="*/ 0 h 285750"/>
              <a:gd name="T8" fmla="*/ 0 60000 65536"/>
              <a:gd name="T9" fmla="*/ 0 60000 65536"/>
              <a:gd name="T10" fmla="*/ 0 60000 65536"/>
              <a:gd name="T11" fmla="*/ 0 60000 65536"/>
              <a:gd name="T12" fmla="*/ 0 w 266700"/>
              <a:gd name="T13" fmla="*/ 0 h 285750"/>
              <a:gd name="T14" fmla="*/ 266700 w 266700"/>
              <a:gd name="T15" fmla="*/ 285750 h 285750"/>
            </a:gdLst>
            <a:ahLst/>
            <a:cxnLst>
              <a:cxn ang="T8">
                <a:pos x="T0" y="T1"/>
              </a:cxn>
              <a:cxn ang="T9">
                <a:pos x="T2" y="T3"/>
              </a:cxn>
              <a:cxn ang="T10">
                <a:pos x="T4" y="T5"/>
              </a:cxn>
              <a:cxn ang="T11">
                <a:pos x="T6" y="T7"/>
              </a:cxn>
            </a:cxnLst>
            <a:rect l="T12" t="T13" r="T14" b="T15"/>
            <a:pathLst>
              <a:path w="266700" h="285750">
                <a:moveTo>
                  <a:pt x="0" y="0"/>
                </a:moveTo>
                <a:lnTo>
                  <a:pt x="266700" y="6350"/>
                </a:lnTo>
                <a:lnTo>
                  <a:pt x="222250" y="285750"/>
                </a:lnTo>
                <a:lnTo>
                  <a:pt x="0" y="0"/>
                </a:lnTo>
                <a:close/>
              </a:path>
            </a:pathLst>
          </a:custGeom>
          <a:solidFill>
            <a:srgbClr val="EB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52"/>
          <p:cNvSpPr>
            <a:spLocks noChangeArrowheads="1"/>
          </p:cNvSpPr>
          <p:nvPr/>
        </p:nvSpPr>
        <p:spPr bwMode="auto">
          <a:xfrm>
            <a:off x="4356100" y="860425"/>
            <a:ext cx="336550" cy="152400"/>
          </a:xfrm>
          <a:custGeom>
            <a:avLst/>
            <a:gdLst>
              <a:gd name="T0" fmla="*/ 0 w 336550"/>
              <a:gd name="T1" fmla="*/ 0 h 152400"/>
              <a:gd name="T2" fmla="*/ 336550 w 336550"/>
              <a:gd name="T3" fmla="*/ 12700 h 152400"/>
              <a:gd name="T4" fmla="*/ 165100 w 336550"/>
              <a:gd name="T5" fmla="*/ 152400 h 152400"/>
              <a:gd name="T6" fmla="*/ 0 w 336550"/>
              <a:gd name="T7" fmla="*/ 0 h 152400"/>
              <a:gd name="T8" fmla="*/ 0 60000 65536"/>
              <a:gd name="T9" fmla="*/ 0 60000 65536"/>
              <a:gd name="T10" fmla="*/ 0 60000 65536"/>
              <a:gd name="T11" fmla="*/ 0 60000 65536"/>
              <a:gd name="T12" fmla="*/ 0 w 336550"/>
              <a:gd name="T13" fmla="*/ 0 h 152400"/>
              <a:gd name="T14" fmla="*/ 336550 w 336550"/>
              <a:gd name="T15" fmla="*/ 152400 h 152400"/>
            </a:gdLst>
            <a:ahLst/>
            <a:cxnLst>
              <a:cxn ang="T8">
                <a:pos x="T0" y="T1"/>
              </a:cxn>
              <a:cxn ang="T9">
                <a:pos x="T2" y="T3"/>
              </a:cxn>
              <a:cxn ang="T10">
                <a:pos x="T4" y="T5"/>
              </a:cxn>
              <a:cxn ang="T11">
                <a:pos x="T6" y="T7"/>
              </a:cxn>
            </a:cxnLst>
            <a:rect l="T12" t="T13" r="T14" b="T15"/>
            <a:pathLst>
              <a:path w="336550" h="152400">
                <a:moveTo>
                  <a:pt x="0" y="0"/>
                </a:moveTo>
                <a:lnTo>
                  <a:pt x="336550" y="12700"/>
                </a:lnTo>
                <a:lnTo>
                  <a:pt x="165100" y="152400"/>
                </a:lnTo>
                <a:lnTo>
                  <a:pt x="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3"/>
          <p:cNvSpPr>
            <a:spLocks noChangeArrowheads="1"/>
          </p:cNvSpPr>
          <p:nvPr/>
        </p:nvSpPr>
        <p:spPr bwMode="auto">
          <a:xfrm>
            <a:off x="4552950" y="3282950"/>
            <a:ext cx="241300" cy="254000"/>
          </a:xfrm>
          <a:custGeom>
            <a:avLst/>
            <a:gdLst>
              <a:gd name="T0" fmla="*/ 0 w 241300"/>
              <a:gd name="T1" fmla="*/ 0 h 254000"/>
              <a:gd name="T2" fmla="*/ 241300 w 241300"/>
              <a:gd name="T3" fmla="*/ 69850 h 254000"/>
              <a:gd name="T4" fmla="*/ 95250 w 241300"/>
              <a:gd name="T5" fmla="*/ 254000 h 254000"/>
              <a:gd name="T6" fmla="*/ 0 w 241300"/>
              <a:gd name="T7" fmla="*/ 0 h 254000"/>
              <a:gd name="T8" fmla="*/ 0 60000 65536"/>
              <a:gd name="T9" fmla="*/ 0 60000 65536"/>
              <a:gd name="T10" fmla="*/ 0 60000 65536"/>
              <a:gd name="T11" fmla="*/ 0 60000 65536"/>
              <a:gd name="T12" fmla="*/ 0 w 241300"/>
              <a:gd name="T13" fmla="*/ 0 h 254000"/>
              <a:gd name="T14" fmla="*/ 241300 w 241300"/>
              <a:gd name="T15" fmla="*/ 254000 h 254000"/>
            </a:gdLst>
            <a:ahLst/>
            <a:cxnLst>
              <a:cxn ang="T8">
                <a:pos x="T0" y="T1"/>
              </a:cxn>
              <a:cxn ang="T9">
                <a:pos x="T2" y="T3"/>
              </a:cxn>
              <a:cxn ang="T10">
                <a:pos x="T4" y="T5"/>
              </a:cxn>
              <a:cxn ang="T11">
                <a:pos x="T6" y="T7"/>
              </a:cxn>
            </a:cxnLst>
            <a:rect l="T12" t="T13" r="T14" b="T15"/>
            <a:pathLst>
              <a:path w="241300" h="254000">
                <a:moveTo>
                  <a:pt x="0" y="0"/>
                </a:moveTo>
                <a:lnTo>
                  <a:pt x="241300" y="69850"/>
                </a:lnTo>
                <a:lnTo>
                  <a:pt x="95250" y="25400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54"/>
          <p:cNvSpPr>
            <a:spLocks noChangeArrowheads="1"/>
          </p:cNvSpPr>
          <p:nvPr/>
        </p:nvSpPr>
        <p:spPr bwMode="auto">
          <a:xfrm>
            <a:off x="4933950" y="4114800"/>
            <a:ext cx="266700" cy="304800"/>
          </a:xfrm>
          <a:custGeom>
            <a:avLst/>
            <a:gdLst>
              <a:gd name="T0" fmla="*/ 234950 w 266700"/>
              <a:gd name="T1" fmla="*/ 0 h 304800"/>
              <a:gd name="T2" fmla="*/ 0 w 266700"/>
              <a:gd name="T3" fmla="*/ 304800 h 304800"/>
              <a:gd name="T4" fmla="*/ 266700 w 266700"/>
              <a:gd name="T5" fmla="*/ 241300 h 304800"/>
              <a:gd name="T6" fmla="*/ 234950 w 266700"/>
              <a:gd name="T7" fmla="*/ 0 h 304800"/>
              <a:gd name="T8" fmla="*/ 0 60000 65536"/>
              <a:gd name="T9" fmla="*/ 0 60000 65536"/>
              <a:gd name="T10" fmla="*/ 0 60000 65536"/>
              <a:gd name="T11" fmla="*/ 0 60000 65536"/>
              <a:gd name="T12" fmla="*/ 0 w 266700"/>
              <a:gd name="T13" fmla="*/ 0 h 304800"/>
              <a:gd name="T14" fmla="*/ 266700 w 266700"/>
              <a:gd name="T15" fmla="*/ 304800 h 304800"/>
            </a:gdLst>
            <a:ahLst/>
            <a:cxnLst>
              <a:cxn ang="T8">
                <a:pos x="T0" y="T1"/>
              </a:cxn>
              <a:cxn ang="T9">
                <a:pos x="T2" y="T3"/>
              </a:cxn>
              <a:cxn ang="T10">
                <a:pos x="T4" y="T5"/>
              </a:cxn>
              <a:cxn ang="T11">
                <a:pos x="T6" y="T7"/>
              </a:cxn>
            </a:cxnLst>
            <a:rect l="T12" t="T13" r="T14" b="T15"/>
            <a:pathLst>
              <a:path w="266700" h="304800">
                <a:moveTo>
                  <a:pt x="234950" y="0"/>
                </a:moveTo>
                <a:lnTo>
                  <a:pt x="0" y="304800"/>
                </a:lnTo>
                <a:lnTo>
                  <a:pt x="266700" y="241300"/>
                </a:lnTo>
                <a:lnTo>
                  <a:pt x="23495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55"/>
          <p:cNvSpPr>
            <a:spLocks noChangeArrowheads="1"/>
          </p:cNvSpPr>
          <p:nvPr/>
        </p:nvSpPr>
        <p:spPr bwMode="auto">
          <a:xfrm>
            <a:off x="5156200" y="4654550"/>
            <a:ext cx="184150" cy="260350"/>
          </a:xfrm>
          <a:custGeom>
            <a:avLst/>
            <a:gdLst>
              <a:gd name="T0" fmla="*/ 57150 w 184150"/>
              <a:gd name="T1" fmla="*/ 0 h 260350"/>
              <a:gd name="T2" fmla="*/ 0 w 184150"/>
              <a:gd name="T3" fmla="*/ 241300 h 260350"/>
              <a:gd name="T4" fmla="*/ 184150 w 184150"/>
              <a:gd name="T5" fmla="*/ 260350 h 260350"/>
              <a:gd name="T6" fmla="*/ 57150 w 184150"/>
              <a:gd name="T7" fmla="*/ 0 h 260350"/>
              <a:gd name="T8" fmla="*/ 0 60000 65536"/>
              <a:gd name="T9" fmla="*/ 0 60000 65536"/>
              <a:gd name="T10" fmla="*/ 0 60000 65536"/>
              <a:gd name="T11" fmla="*/ 0 60000 65536"/>
              <a:gd name="T12" fmla="*/ 0 w 184150"/>
              <a:gd name="T13" fmla="*/ 0 h 260350"/>
              <a:gd name="T14" fmla="*/ 184150 w 184150"/>
              <a:gd name="T15" fmla="*/ 260350 h 260350"/>
            </a:gdLst>
            <a:ahLst/>
            <a:cxnLst>
              <a:cxn ang="T8">
                <a:pos x="T0" y="T1"/>
              </a:cxn>
              <a:cxn ang="T9">
                <a:pos x="T2" y="T3"/>
              </a:cxn>
              <a:cxn ang="T10">
                <a:pos x="T4" y="T5"/>
              </a:cxn>
              <a:cxn ang="T11">
                <a:pos x="T6" y="T7"/>
              </a:cxn>
            </a:cxnLst>
            <a:rect l="T12" t="T13" r="T14" b="T15"/>
            <a:pathLst>
              <a:path w="184150" h="260350">
                <a:moveTo>
                  <a:pt x="57150" y="0"/>
                </a:moveTo>
                <a:lnTo>
                  <a:pt x="0" y="241300"/>
                </a:lnTo>
                <a:lnTo>
                  <a:pt x="184150" y="260350"/>
                </a:lnTo>
                <a:lnTo>
                  <a:pt x="5715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56"/>
          <p:cNvSpPr>
            <a:spLocks noChangeArrowheads="1"/>
          </p:cNvSpPr>
          <p:nvPr/>
        </p:nvSpPr>
        <p:spPr bwMode="auto">
          <a:xfrm>
            <a:off x="5257800" y="4292600"/>
            <a:ext cx="190500" cy="120650"/>
          </a:xfrm>
          <a:custGeom>
            <a:avLst/>
            <a:gdLst>
              <a:gd name="T0" fmla="*/ 0 w 190500"/>
              <a:gd name="T1" fmla="*/ 19050 h 120650"/>
              <a:gd name="T2" fmla="*/ 0 w 190500"/>
              <a:gd name="T3" fmla="*/ 19050 h 120650"/>
              <a:gd name="T4" fmla="*/ 63500 w 190500"/>
              <a:gd name="T5" fmla="*/ 19050 h 120650"/>
              <a:gd name="T6" fmla="*/ 190500 w 190500"/>
              <a:gd name="T7" fmla="*/ 0 h 120650"/>
              <a:gd name="T8" fmla="*/ 19050 w 190500"/>
              <a:gd name="T9" fmla="*/ 120650 h 120650"/>
              <a:gd name="T10" fmla="*/ 0 w 190500"/>
              <a:gd name="T11" fmla="*/ 19050 h 120650"/>
              <a:gd name="T12" fmla="*/ 0 60000 65536"/>
              <a:gd name="T13" fmla="*/ 0 60000 65536"/>
              <a:gd name="T14" fmla="*/ 0 60000 65536"/>
              <a:gd name="T15" fmla="*/ 0 60000 65536"/>
              <a:gd name="T16" fmla="*/ 0 60000 65536"/>
              <a:gd name="T17" fmla="*/ 0 60000 65536"/>
              <a:gd name="T18" fmla="*/ 0 w 190500"/>
              <a:gd name="T19" fmla="*/ 0 h 120650"/>
              <a:gd name="T20" fmla="*/ 190500 w 190500"/>
              <a:gd name="T21" fmla="*/ 120650 h 120650"/>
            </a:gdLst>
            <a:ahLst/>
            <a:cxnLst>
              <a:cxn ang="T12">
                <a:pos x="T0" y="T1"/>
              </a:cxn>
              <a:cxn ang="T13">
                <a:pos x="T2" y="T3"/>
              </a:cxn>
              <a:cxn ang="T14">
                <a:pos x="T4" y="T5"/>
              </a:cxn>
              <a:cxn ang="T15">
                <a:pos x="T6" y="T7"/>
              </a:cxn>
              <a:cxn ang="T16">
                <a:pos x="T8" y="T9"/>
              </a:cxn>
              <a:cxn ang="T17">
                <a:pos x="T10" y="T11"/>
              </a:cxn>
            </a:cxnLst>
            <a:rect l="T18" t="T19" r="T20" b="T21"/>
            <a:pathLst>
              <a:path w="190500" h="120650">
                <a:moveTo>
                  <a:pt x="0" y="19050"/>
                </a:moveTo>
                <a:lnTo>
                  <a:pt x="0" y="19050"/>
                </a:lnTo>
                <a:lnTo>
                  <a:pt x="63500" y="19050"/>
                </a:lnTo>
                <a:lnTo>
                  <a:pt x="190500" y="0"/>
                </a:lnTo>
                <a:lnTo>
                  <a:pt x="19050" y="120650"/>
                </a:lnTo>
                <a:lnTo>
                  <a:pt x="0" y="19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57"/>
          <p:cNvSpPr>
            <a:spLocks noChangeArrowheads="1"/>
          </p:cNvSpPr>
          <p:nvPr/>
        </p:nvSpPr>
        <p:spPr bwMode="auto">
          <a:xfrm>
            <a:off x="4845050" y="3473450"/>
            <a:ext cx="114300" cy="120650"/>
          </a:xfrm>
          <a:custGeom>
            <a:avLst/>
            <a:gdLst>
              <a:gd name="T0" fmla="*/ 25400 w 114300"/>
              <a:gd name="T1" fmla="*/ 0 h 120650"/>
              <a:gd name="T2" fmla="*/ 114300 w 114300"/>
              <a:gd name="T3" fmla="*/ 120650 h 120650"/>
              <a:gd name="T4" fmla="*/ 0 w 114300"/>
              <a:gd name="T5" fmla="*/ 82550 h 120650"/>
              <a:gd name="T6" fmla="*/ 25400 w 114300"/>
              <a:gd name="T7" fmla="*/ 0 h 120650"/>
              <a:gd name="T8" fmla="*/ 0 60000 65536"/>
              <a:gd name="T9" fmla="*/ 0 60000 65536"/>
              <a:gd name="T10" fmla="*/ 0 60000 65536"/>
              <a:gd name="T11" fmla="*/ 0 60000 65536"/>
              <a:gd name="T12" fmla="*/ 0 w 114300"/>
              <a:gd name="T13" fmla="*/ 0 h 120650"/>
              <a:gd name="T14" fmla="*/ 114300 w 114300"/>
              <a:gd name="T15" fmla="*/ 120650 h 120650"/>
            </a:gdLst>
            <a:ahLst/>
            <a:cxnLst>
              <a:cxn ang="T8">
                <a:pos x="T0" y="T1"/>
              </a:cxn>
              <a:cxn ang="T9">
                <a:pos x="T2" y="T3"/>
              </a:cxn>
              <a:cxn ang="T10">
                <a:pos x="T4" y="T5"/>
              </a:cxn>
              <a:cxn ang="T11">
                <a:pos x="T6" y="T7"/>
              </a:cxn>
            </a:cxnLst>
            <a:rect l="T12" t="T13" r="T14" b="T15"/>
            <a:pathLst>
              <a:path w="114300" h="120650">
                <a:moveTo>
                  <a:pt x="25400" y="0"/>
                </a:moveTo>
                <a:lnTo>
                  <a:pt x="114300" y="120650"/>
                </a:lnTo>
                <a:lnTo>
                  <a:pt x="0" y="82550"/>
                </a:lnTo>
                <a:lnTo>
                  <a:pt x="25400" y="0"/>
                </a:lnTo>
                <a:close/>
              </a:path>
            </a:pathLst>
          </a:custGeom>
          <a:solidFill>
            <a:srgbClr val="EA52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58"/>
          <p:cNvSpPr>
            <a:spLocks noChangeArrowheads="1"/>
          </p:cNvSpPr>
          <p:nvPr/>
        </p:nvSpPr>
        <p:spPr bwMode="auto">
          <a:xfrm>
            <a:off x="3962400" y="3175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65"/>
          <p:cNvSpPr>
            <a:spLocks noChangeArrowheads="1"/>
          </p:cNvSpPr>
          <p:nvPr/>
        </p:nvSpPr>
        <p:spPr bwMode="auto">
          <a:xfrm>
            <a:off x="5448300" y="50292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
          <p:cNvSpPr txBox="1">
            <a:spLocks noChangeArrowheads="1"/>
          </p:cNvSpPr>
          <p:nvPr/>
        </p:nvSpPr>
        <p:spPr bwMode="auto">
          <a:xfrm>
            <a:off x="5231414" y="1818328"/>
            <a:ext cx="2083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a:spLocks noChangeArrowheads="1"/>
          </p:cNvSpPr>
          <p:nvPr/>
        </p:nvSpPr>
        <p:spPr bwMode="auto">
          <a:xfrm>
            <a:off x="5231414" y="1194593"/>
            <a:ext cx="236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
          <p:cNvSpPr txBox="1">
            <a:spLocks noChangeArrowheads="1"/>
          </p:cNvSpPr>
          <p:nvPr/>
        </p:nvSpPr>
        <p:spPr bwMode="auto">
          <a:xfrm>
            <a:off x="5217886" y="2445692"/>
            <a:ext cx="23869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a:spLocks noChangeArrowheads="1"/>
          </p:cNvSpPr>
          <p:nvPr/>
        </p:nvSpPr>
        <p:spPr bwMode="auto">
          <a:xfrm>
            <a:off x="5231414" y="3031527"/>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5242447" y="3686175"/>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flipV="1">
            <a:off x="4711732" y="1204247"/>
            <a:ext cx="334355" cy="803015"/>
            <a:chOff x="581025" y="-431160"/>
            <a:chExt cx="1619642" cy="3889866"/>
          </a:xfrm>
        </p:grpSpPr>
        <p:grpSp>
          <p:nvGrpSpPr>
            <p:cNvPr id="12" name="组合 11"/>
            <p:cNvGrpSpPr/>
            <p:nvPr/>
          </p:nvGrpSpPr>
          <p:grpSpPr>
            <a:xfrm>
              <a:off x="581025" y="-431160"/>
              <a:ext cx="1619642" cy="3889866"/>
              <a:chOff x="6651335" y="-335489"/>
              <a:chExt cx="1360493" cy="3190953"/>
            </a:xfrm>
            <a:effectLst/>
          </p:grpSpPr>
          <p:grpSp>
            <p:nvGrpSpPr>
              <p:cNvPr id="14" name="组合 1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4711732" y="1877973"/>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4711732" y="2505337"/>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4707060" y="309117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699762" y="3745820"/>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1254087" y="1874319"/>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3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721793" y="2571750"/>
            <a:ext cx="2223879" cy="369332"/>
          </a:xfrm>
          <a:prstGeom prst="rect">
            <a:avLst/>
          </a:prstGeom>
          <a:noFill/>
        </p:spPr>
        <p:txBody>
          <a:bodyPr wrap="none" rtlCol="0">
            <a:spAutoFit/>
          </a:bodyPr>
          <a:lstStyle/>
          <a:p>
            <a:pPr algn="ctr" defTabSz="914492" eaLnBrk="1" fontAlgn="auto" hangingPunct="1">
              <a:spcBef>
                <a:spcPts val="0"/>
              </a:spcBef>
              <a:spcAft>
                <a:spcPts val="0"/>
              </a:spcAft>
            </a:pPr>
            <a:r>
              <a:rPr lang="en-US" altLang="zh-CN" dirty="0">
                <a:solidFill>
                  <a:schemeClr val="bg1"/>
                </a:solidFill>
                <a:latin typeface="Arial" panose="020B0604020202020204" pitchFamily="34" charset="0"/>
                <a:ea typeface="微软雅黑" pitchFamily="34" charset="-122"/>
                <a:sym typeface="Arial" panose="020B0604020202020204" pitchFamily="34" charset="0"/>
              </a:rPr>
              <a:t>PAGE DIRECTORY</a:t>
            </a:r>
            <a:endParaRPr lang="zh-CN" altLang="en-US" dirty="0">
              <a:solidFill>
                <a:schemeClr val="bg1"/>
              </a:solidFill>
              <a:latin typeface="Arial" panose="020B0604020202020204" pitchFamily="34" charset="0"/>
              <a:ea typeface="微软雅黑" pitchFamily="34" charset="-122"/>
              <a:sym typeface="Arial" panose="020B0604020202020204" pitchFamily="34" charset="0"/>
            </a:endParaRPr>
          </a:p>
        </p:txBody>
      </p:sp>
    </p:spTree>
    <p:extLst>
      <p:ext uri="{BB962C8B-B14F-4D97-AF65-F5344CB8AC3E}">
        <p14:creationId xmlns:p14="http://schemas.microsoft.com/office/powerpoint/2010/main" val="323583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47"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8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20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1000"/>
                                        <p:tgtEl>
                                          <p:spTgt spid="9"/>
                                        </p:tgtEl>
                                      </p:cBhvr>
                                    </p:animEffect>
                                    <p:anim calcmode="lin" valueType="num">
                                      <p:cBhvr>
                                        <p:cTn id="61" dur="1000" fill="hold"/>
                                        <p:tgtEl>
                                          <p:spTgt spid="9"/>
                                        </p:tgtEl>
                                        <p:attrNameLst>
                                          <p:attrName>ppt_x</p:attrName>
                                        </p:attrNameLst>
                                      </p:cBhvr>
                                      <p:tavLst>
                                        <p:tav tm="0">
                                          <p:val>
                                            <p:strVal val="#ppt_x"/>
                                          </p:val>
                                        </p:tav>
                                        <p:tav tm="100000">
                                          <p:val>
                                            <p:strVal val="#ppt_x"/>
                                          </p:val>
                                        </p:tav>
                                      </p:tavLst>
                                    </p:anim>
                                    <p:anim calcmode="lin" valueType="num">
                                      <p:cBhvr>
                                        <p:cTn id="62" dur="10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05</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cxnSp>
        <p:nvCxnSpPr>
          <p:cNvPr id="27" name="直接连接符 13"/>
          <p:cNvCxnSpPr>
            <a:cxnSpLocks noChangeShapeType="1"/>
            <a:stCxn id="10" idx="7"/>
          </p:cNvCxnSpPr>
          <p:nvPr/>
        </p:nvCxnSpPr>
        <p:spPr bwMode="auto">
          <a:xfrm flipV="1">
            <a:off x="2280047" y="2695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28" name="直接连接符 17"/>
          <p:cNvSpPr>
            <a:spLocks noChangeShapeType="1"/>
          </p:cNvSpPr>
          <p:nvPr/>
        </p:nvSpPr>
        <p:spPr bwMode="auto">
          <a:xfrm>
            <a:off x="3669506" y="2530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0" name="直接连接符 23"/>
          <p:cNvCxnSpPr>
            <a:cxnSpLocks noChangeShapeType="1"/>
            <a:endCxn id="10" idx="1"/>
          </p:cNvCxnSpPr>
          <p:nvPr/>
        </p:nvCxnSpPr>
        <p:spPr bwMode="auto">
          <a:xfrm>
            <a:off x="1307307" y="2775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1" name="直接连接符 43"/>
          <p:cNvCxnSpPr>
            <a:cxnSpLocks noChangeShapeType="1"/>
          </p:cNvCxnSpPr>
          <p:nvPr/>
        </p:nvCxnSpPr>
        <p:spPr bwMode="auto">
          <a:xfrm flipV="1">
            <a:off x="4049316" y="3848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2" name="直接连接符 72"/>
          <p:cNvCxnSpPr>
            <a:cxnSpLocks noChangeShapeType="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3" name="矩形 76"/>
          <p:cNvSpPr>
            <a:spLocks noChangeArrowheads="1"/>
          </p:cNvSpPr>
          <p:nvPr/>
        </p:nvSpPr>
        <p:spPr bwMode="auto">
          <a:xfrm>
            <a:off x="1221582" y="3811191"/>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80"/>
          <p:cNvSpPr>
            <a:spLocks noChangeArrowheads="1"/>
          </p:cNvSpPr>
          <p:nvPr/>
        </p:nvSpPr>
        <p:spPr bwMode="auto">
          <a:xfrm>
            <a:off x="2407444" y="2913460"/>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81"/>
          <p:cNvSpPr>
            <a:spLocks noChangeArrowheads="1"/>
          </p:cNvSpPr>
          <p:nvPr/>
        </p:nvSpPr>
        <p:spPr bwMode="auto">
          <a:xfrm>
            <a:off x="4099322" y="4055269"/>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82"/>
          <p:cNvSpPr>
            <a:spLocks noChangeArrowheads="1"/>
          </p:cNvSpPr>
          <p:nvPr/>
        </p:nvSpPr>
        <p:spPr bwMode="auto">
          <a:xfrm>
            <a:off x="5800725" y="2782975"/>
            <a:ext cx="1366838" cy="24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85"/>
          <p:cNvSpPr>
            <a:spLocks noChangeArrowheads="1"/>
          </p:cNvSpPr>
          <p:nvPr/>
        </p:nvSpPr>
        <p:spPr bwMode="auto">
          <a:xfrm>
            <a:off x="5938838" y="3331369"/>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添加主要观点</a:t>
            </a:r>
          </a:p>
        </p:txBody>
      </p:sp>
      <p:sp>
        <p:nvSpPr>
          <p:cNvPr id="38" name="文本框 13"/>
          <p:cNvSpPr>
            <a:spLocks noChangeArrowheads="1"/>
          </p:cNvSpPr>
          <p:nvPr/>
        </p:nvSpPr>
        <p:spPr bwMode="auto">
          <a:xfrm>
            <a:off x="5557838" y="3687367"/>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a:off x="2450306" y="1581150"/>
            <a:ext cx="1306116" cy="1306116"/>
            <a:chOff x="2450306" y="1581150"/>
            <a:chExt cx="1306116" cy="1306116"/>
          </a:xfrm>
        </p:grpSpPr>
        <p:sp>
          <p:nvSpPr>
            <p:cNvPr id="15"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26"/>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1466850" y="2849166"/>
            <a:ext cx="952500" cy="953690"/>
            <a:chOff x="1466850" y="2849166"/>
            <a:chExt cx="952500" cy="953690"/>
          </a:xfrm>
        </p:grpSpPr>
        <p:sp>
          <p:nvSpPr>
            <p:cNvPr id="10" name="椭圆 6"/>
            <p:cNvSpPr>
              <a:spLocks noChangeArrowheads="1"/>
            </p:cNvSpPr>
            <p:nvPr/>
          </p:nvSpPr>
          <p:spPr bwMode="auto">
            <a:xfrm>
              <a:off x="1466850" y="2849166"/>
              <a:ext cx="952500" cy="953690"/>
            </a:xfrm>
            <a:prstGeom prst="ellipse">
              <a:avLst/>
            </a:prstGeom>
            <a:solidFill>
              <a:schemeClr val="tx1">
                <a:lumMod val="95000"/>
                <a:lumOff val="5000"/>
                <a:alpha val="29803"/>
              </a:schemeClr>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10"/>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49" name="组合 48"/>
          <p:cNvGrpSpPr/>
          <p:nvPr/>
        </p:nvGrpSpPr>
        <p:grpSpPr>
          <a:xfrm>
            <a:off x="4099322" y="2777481"/>
            <a:ext cx="1224209" cy="1224209"/>
            <a:chOff x="2450306" y="1581150"/>
            <a:chExt cx="1306116" cy="1306116"/>
          </a:xfrm>
        </p:grpSpPr>
        <p:sp>
          <p:nvSpPr>
            <p:cNvPr id="50"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组合 50"/>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文本框 26"/>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5541407" y="1000534"/>
            <a:ext cx="1773555" cy="1773555"/>
            <a:chOff x="2450306" y="1581150"/>
            <a:chExt cx="1306116" cy="1306116"/>
          </a:xfrm>
        </p:grpSpPr>
        <p:sp>
          <p:nvSpPr>
            <p:cNvPr id="56"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7" name="组合 5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文本框 26"/>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椭圆 60"/>
          <p:cNvSpPr/>
          <p:nvPr/>
        </p:nvSpPr>
        <p:spPr>
          <a:xfrm>
            <a:off x="1023560" y="2511581"/>
            <a:ext cx="370327" cy="370327"/>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700017" y="4013064"/>
            <a:ext cx="407360" cy="407360"/>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7586216" y="2053655"/>
            <a:ext cx="483363" cy="483363"/>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6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65" name="TextBox 64"/>
          <p:cNvSpPr txBox="1"/>
          <p:nvPr/>
        </p:nvSpPr>
        <p:spPr>
          <a:xfrm>
            <a:off x="961132" y="158706"/>
            <a:ext cx="1954381"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68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par>
                          <p:cTn id="98" fill="hold">
                            <p:stCondLst>
                              <p:cond delay="500"/>
                            </p:stCondLst>
                            <p:childTnLst>
                              <p:par>
                                <p:cTn id="99" presetID="2" presetClass="entr" presetSubtype="2" fill="hold" grpId="0" nodeType="afterEffect">
                                  <p:stCondLst>
                                    <p:cond delay="0"/>
                                  </p:stCondLst>
                                  <p:iterate type="lt">
                                    <p:tmPct val="15000"/>
                                  </p:iterate>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1+#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5" grpId="0"/>
      <p:bldP spid="36" grpId="0"/>
      <p:bldP spid="37" grpId="0"/>
      <p:bldP spid="38" grpId="0"/>
      <p:bldP spid="61" grpId="0" animBg="1"/>
      <p:bldP spid="62" grpId="0" animBg="1"/>
      <p:bldP spid="63" grpId="0" animBg="1"/>
      <p:bldP spid="6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39639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Line 43"/>
          <p:cNvSpPr>
            <a:spLocks noChangeShapeType="1"/>
          </p:cNvSpPr>
          <p:nvPr/>
        </p:nvSpPr>
        <p:spPr bwMode="auto">
          <a:xfrm rot="5400000">
            <a:off x="3283608" y="1630919"/>
            <a:ext cx="0" cy="551989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6"/>
          <p:cNvSpPr>
            <a:spLocks noChangeArrowheads="1"/>
          </p:cNvSpPr>
          <p:nvPr/>
        </p:nvSpPr>
        <p:spPr bwMode="auto">
          <a:xfrm>
            <a:off x="2774991" y="25831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Line 43"/>
          <p:cNvSpPr>
            <a:spLocks noChangeShapeType="1"/>
          </p:cNvSpPr>
          <p:nvPr/>
        </p:nvSpPr>
        <p:spPr bwMode="auto">
          <a:xfrm rot="16200000" flipH="1">
            <a:off x="4894819" y="1723673"/>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5"/>
          <p:cNvSpPr>
            <a:spLocks noChangeArrowheads="1"/>
          </p:cNvSpPr>
          <p:nvPr/>
        </p:nvSpPr>
        <p:spPr bwMode="auto">
          <a:xfrm rot="5400000">
            <a:off x="5978043" y="34419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Line 44"/>
          <p:cNvSpPr>
            <a:spLocks noChangeShapeType="1"/>
          </p:cNvSpPr>
          <p:nvPr/>
        </p:nvSpPr>
        <p:spPr bwMode="auto">
          <a:xfrm>
            <a:off x="6863359" y="3428593"/>
            <a:ext cx="0" cy="302226"/>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7"/>
          <p:cNvSpPr>
            <a:spLocks noChangeArrowheads="1"/>
          </p:cNvSpPr>
          <p:nvPr/>
        </p:nvSpPr>
        <p:spPr bwMode="auto">
          <a:xfrm>
            <a:off x="3135573" y="12544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Line 43"/>
          <p:cNvSpPr>
            <a:spLocks noChangeShapeType="1"/>
          </p:cNvSpPr>
          <p:nvPr/>
        </p:nvSpPr>
        <p:spPr bwMode="auto">
          <a:xfrm rot="5400000">
            <a:off x="4780192" y="373836"/>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8"/>
          <p:cNvSpPr>
            <a:spLocks noChangeArrowheads="1"/>
          </p:cNvSpPr>
          <p:nvPr/>
        </p:nvSpPr>
        <p:spPr bwMode="auto">
          <a:xfrm rot="5400000">
            <a:off x="1867997" y="19201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Line 42"/>
          <p:cNvSpPr>
            <a:spLocks noChangeShapeType="1"/>
          </p:cNvSpPr>
          <p:nvPr/>
        </p:nvSpPr>
        <p:spPr bwMode="auto">
          <a:xfrm>
            <a:off x="2834646" y="2061892"/>
            <a:ext cx="0" cy="340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3536052" y="12859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9" name="矩形 18"/>
          <p:cNvSpPr/>
          <p:nvPr/>
        </p:nvSpPr>
        <p:spPr>
          <a:xfrm>
            <a:off x="3536052" y="26357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2" name="矩形 21"/>
          <p:cNvSpPr/>
          <p:nvPr/>
        </p:nvSpPr>
        <p:spPr>
          <a:xfrm>
            <a:off x="872914" y="40395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点击添加文本点击添加文本点击添加文本点击添加文本</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grpSp>
        <p:nvGrpSpPr>
          <p:cNvPr id="3" name="组合 2"/>
          <p:cNvGrpSpPr/>
          <p:nvPr/>
        </p:nvGrpSpPr>
        <p:grpSpPr>
          <a:xfrm>
            <a:off x="6339994" y="1043271"/>
            <a:ext cx="1030982" cy="1018620"/>
            <a:chOff x="6339994" y="1043271"/>
            <a:chExt cx="1030982" cy="1018620"/>
          </a:xfrm>
        </p:grpSpPr>
        <p:sp>
          <p:nvSpPr>
            <p:cNvPr id="14" name="Oval 38"/>
            <p:cNvSpPr>
              <a:spLocks noChangeArrowheads="1"/>
            </p:cNvSpPr>
            <p:nvPr/>
          </p:nvSpPr>
          <p:spPr bwMode="auto">
            <a:xfrm>
              <a:off x="6339994"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r>
                <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p>
          </p:txBody>
        </p:sp>
        <p:grpSp>
          <p:nvGrpSpPr>
            <p:cNvPr id="23" name="组合 22"/>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6549987" y="1367914"/>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2333737" y="1043271"/>
            <a:ext cx="1030982" cy="1018620"/>
            <a:chOff x="2333737" y="1043271"/>
            <a:chExt cx="1030982" cy="1018620"/>
          </a:xfrm>
        </p:grpSpPr>
        <p:sp>
          <p:nvSpPr>
            <p:cNvPr id="17" name="Oval 38"/>
            <p:cNvSpPr>
              <a:spLocks noChangeArrowheads="1"/>
            </p:cNvSpPr>
            <p:nvPr/>
          </p:nvSpPr>
          <p:spPr bwMode="auto">
            <a:xfrm>
              <a:off x="2333737"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38"/>
            <p:cNvSpPr txBox="1"/>
            <p:nvPr/>
          </p:nvSpPr>
          <p:spPr>
            <a:xfrm>
              <a:off x="2556219" y="1265726"/>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2333737" y="2376076"/>
            <a:ext cx="1030982" cy="1018620"/>
            <a:chOff x="2333737" y="2376076"/>
            <a:chExt cx="1030982" cy="1018620"/>
          </a:xfrm>
        </p:grpSpPr>
        <p:sp>
          <p:nvSpPr>
            <p:cNvPr id="18" name="Oval 38"/>
            <p:cNvSpPr>
              <a:spLocks noChangeArrowheads="1"/>
            </p:cNvSpPr>
            <p:nvPr/>
          </p:nvSpPr>
          <p:spPr bwMode="auto">
            <a:xfrm>
              <a:off x="2333737"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556219"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347869" y="2376076"/>
            <a:ext cx="1030982" cy="1018620"/>
            <a:chOff x="6347869" y="2376076"/>
            <a:chExt cx="1030982" cy="1018620"/>
          </a:xfrm>
        </p:grpSpPr>
        <p:sp>
          <p:nvSpPr>
            <p:cNvPr id="20" name="Oval 38"/>
            <p:cNvSpPr>
              <a:spLocks noChangeArrowheads="1"/>
            </p:cNvSpPr>
            <p:nvPr/>
          </p:nvSpPr>
          <p:spPr bwMode="auto">
            <a:xfrm>
              <a:off x="6347869"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601283" y="259030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6347869" y="3766864"/>
            <a:ext cx="1030982" cy="1018620"/>
            <a:chOff x="6347869" y="3766864"/>
            <a:chExt cx="1030982" cy="1018620"/>
          </a:xfrm>
        </p:grpSpPr>
        <p:sp>
          <p:nvSpPr>
            <p:cNvPr id="21" name="Oval 38"/>
            <p:cNvSpPr>
              <a:spLocks noChangeArrowheads="1"/>
            </p:cNvSpPr>
            <p:nvPr/>
          </p:nvSpPr>
          <p:spPr bwMode="auto">
            <a:xfrm>
              <a:off x="6347869" y="3766864"/>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a:off x="6601283" y="3971564"/>
              <a:ext cx="595035" cy="584775"/>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第四</a:t>
              </a:r>
              <a:endPar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矩形 5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967" y="140572"/>
            <a:ext cx="2108371" cy="364572"/>
          </a:xfrm>
          <a:prstGeom prst="homePlate">
            <a:avLst>
              <a:gd name="adj" fmla="val 34324"/>
            </a:avLst>
          </a:prstGeom>
        </p:spPr>
      </p:pic>
      <p:sp>
        <p:nvSpPr>
          <p:cNvPr id="65" name="TextBox 64"/>
          <p:cNvSpPr txBox="1"/>
          <p:nvPr/>
        </p:nvSpPr>
        <p:spPr>
          <a:xfrm>
            <a:off x="1135849"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4838" y="144448"/>
            <a:ext cx="254645" cy="364572"/>
          </a:xfrm>
          <a:prstGeom prst="chevron">
            <a:avLst/>
          </a:prstGeom>
        </p:spPr>
      </p:pic>
      <p:sp>
        <p:nvSpPr>
          <p:cNvPr id="5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2298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Lef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1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6"/>
                                        </p:tgtEl>
                                        <p:attrNameLst>
                                          <p:attrName>style.visibility</p:attrName>
                                        </p:attrNameLst>
                                      </p:cBhvr>
                                      <p:to>
                                        <p:strVal val="visible"/>
                                      </p:to>
                                    </p:set>
                                    <p:animEffect transition="in" filter="wipe(left)">
                                      <p:cBhvr>
                                        <p:cTn id="29" dur="100"/>
                                        <p:tgtEl>
                                          <p:spTgt spid="16"/>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16"/>
                                        </p:tgtEl>
                                      </p:cBhvr>
                                      <p:to x="80000" y="100000"/>
                                    </p:animScale>
                                    <p:anim by="(#ppt_w*0.10)" calcmode="lin" valueType="num">
                                      <p:cBhvr>
                                        <p:cTn id="32" dur="50" autoRev="1" fill="hold">
                                          <p:stCondLst>
                                            <p:cond delay="0"/>
                                          </p:stCondLst>
                                        </p:cTn>
                                        <p:tgtEl>
                                          <p:spTgt spid="16"/>
                                        </p:tgtEl>
                                        <p:attrNameLst>
                                          <p:attrName>ppt_x</p:attrName>
                                        </p:attrNameLst>
                                      </p:cBhvr>
                                    </p:anim>
                                    <p:anim by="(-#ppt_w*0.10)" calcmode="lin" valueType="num">
                                      <p:cBhvr>
                                        <p:cTn id="33" dur="50" autoRev="1" fill="hold">
                                          <p:stCondLst>
                                            <p:cond delay="0"/>
                                          </p:stCondLst>
                                        </p:cTn>
                                        <p:tgtEl>
                                          <p:spTgt spid="16"/>
                                        </p:tgtEl>
                                        <p:attrNameLst>
                                          <p:attrName>ppt_y</p:attrName>
                                        </p:attrNameLst>
                                      </p:cBhvr>
                                    </p:anim>
                                    <p:animRot by="-480000">
                                      <p:cBhvr>
                                        <p:cTn id="34" dur="50" autoRev="1" fill="hold">
                                          <p:stCondLst>
                                            <p:cond delay="0"/>
                                          </p:stCondLst>
                                        </p:cTn>
                                        <p:tgtEl>
                                          <p:spTgt spid="16"/>
                                        </p:tgtEl>
                                        <p:attrNameLst>
                                          <p:attrName>r</p:attrName>
                                        </p:attrNameLst>
                                      </p:cBhvr>
                                    </p:animRot>
                                  </p:childTnLst>
                                </p:cTn>
                              </p:par>
                            </p:childTnLst>
                          </p:cTn>
                        </p:par>
                        <p:par>
                          <p:cTn id="35" fill="hold">
                            <p:stCondLst>
                              <p:cond delay="1550"/>
                            </p:stCondLst>
                            <p:childTnLst>
                              <p:par>
                                <p:cTn id="36" presetID="2" presetClass="entr" presetSubtype="1"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ppt_x"/>
                                          </p:val>
                                        </p:tav>
                                        <p:tav tm="100000">
                                          <p:val>
                                            <p:strVal val="#ppt_x"/>
                                          </p:val>
                                        </p:tav>
                                      </p:tavLst>
                                    </p:anim>
                                    <p:anim calcmode="lin" valueType="num">
                                      <p:cBhvr additive="base">
                                        <p:cTn id="39" dur="500" fill="hold"/>
                                        <p:tgtEl>
                                          <p:spTgt spid="51"/>
                                        </p:tgtEl>
                                        <p:attrNameLst>
                                          <p:attrName>ppt_y</p:attrName>
                                        </p:attrNameLst>
                                      </p:cBhvr>
                                      <p:tavLst>
                                        <p:tav tm="0">
                                          <p:val>
                                            <p:strVal val="0-#ppt_h/2"/>
                                          </p:val>
                                        </p:tav>
                                        <p:tav tm="100000">
                                          <p:val>
                                            <p:strVal val="#ppt_y"/>
                                          </p:val>
                                        </p:tav>
                                      </p:tavLst>
                                    </p:anim>
                                  </p:childTnLst>
                                </p:cTn>
                              </p:par>
                            </p:childTnLst>
                          </p:cTn>
                        </p:par>
                        <p:par>
                          <p:cTn id="40" fill="hold">
                            <p:stCondLst>
                              <p:cond delay="20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2550"/>
                            </p:stCondLst>
                            <p:childTnLst>
                              <p:par>
                                <p:cTn id="48" presetID="2" presetClass="entr" presetSubtype="1"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355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19"/>
                                        </p:tgtEl>
                                        <p:attrNameLst>
                                          <p:attrName>style.visibility</p:attrName>
                                        </p:attrNameLst>
                                      </p:cBhvr>
                                      <p:to>
                                        <p:strVal val="visible"/>
                                      </p:to>
                                    </p:set>
                                    <p:animEffect transition="in" filter="wipe(left)">
                                      <p:cBhvr>
                                        <p:cTn id="62" dur="100"/>
                                        <p:tgtEl>
                                          <p:spTgt spid="1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19"/>
                                        </p:tgtEl>
                                      </p:cBhvr>
                                      <p:to x="80000" y="100000"/>
                                    </p:animScale>
                                    <p:anim by="(#ppt_w*0.10)" calcmode="lin" valueType="num">
                                      <p:cBhvr>
                                        <p:cTn id="65" dur="50" autoRev="1" fill="hold">
                                          <p:stCondLst>
                                            <p:cond delay="0"/>
                                          </p:stCondLst>
                                        </p:cTn>
                                        <p:tgtEl>
                                          <p:spTgt spid="19"/>
                                        </p:tgtEl>
                                        <p:attrNameLst>
                                          <p:attrName>ppt_x</p:attrName>
                                        </p:attrNameLst>
                                      </p:cBhvr>
                                    </p:anim>
                                    <p:anim by="(-#ppt_w*0.10)" calcmode="lin" valueType="num">
                                      <p:cBhvr>
                                        <p:cTn id="66" dur="50" autoRev="1" fill="hold">
                                          <p:stCondLst>
                                            <p:cond delay="0"/>
                                          </p:stCondLst>
                                        </p:cTn>
                                        <p:tgtEl>
                                          <p:spTgt spid="19"/>
                                        </p:tgtEl>
                                        <p:attrNameLst>
                                          <p:attrName>ppt_y</p:attrName>
                                        </p:attrNameLst>
                                      </p:cBhvr>
                                    </p:anim>
                                    <p:animRot by="-480000">
                                      <p:cBhvr>
                                        <p:cTn id="67" dur="50" autoRev="1" fill="hold">
                                          <p:stCondLst>
                                            <p:cond delay="0"/>
                                          </p:stCondLst>
                                        </p:cTn>
                                        <p:tgtEl>
                                          <p:spTgt spid="19"/>
                                        </p:tgtEl>
                                        <p:attrNameLst>
                                          <p:attrName>r</p:attrName>
                                        </p:attrNameLst>
                                      </p:cBhvr>
                                    </p:animRot>
                                  </p:childTnLst>
                                </p:cTn>
                              </p:par>
                            </p:childTnLst>
                          </p:cTn>
                        </p:par>
                        <p:par>
                          <p:cTn id="68" fill="hold">
                            <p:stCondLst>
                              <p:cond delay="4100"/>
                            </p:stCondLst>
                            <p:childTnLst>
                              <p:par>
                                <p:cTn id="69" presetID="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0-#ppt_h/2"/>
                                          </p:val>
                                        </p:tav>
                                        <p:tav tm="100000">
                                          <p:val>
                                            <p:strVal val="#ppt_y"/>
                                          </p:val>
                                        </p:tav>
                                      </p:tavLst>
                                    </p:anim>
                                  </p:childTnLst>
                                </p:cTn>
                              </p:par>
                            </p:childTnLst>
                          </p:cTn>
                        </p:par>
                        <p:par>
                          <p:cTn id="73" fill="hold">
                            <p:stCondLst>
                              <p:cond delay="4600"/>
                            </p:stCondLst>
                            <p:childTnLst>
                              <p:par>
                                <p:cTn id="74" presetID="22" presetClass="entr" presetSubtype="1"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up)">
                                      <p:cBhvr>
                                        <p:cTn id="76" dur="500"/>
                                        <p:tgtEl>
                                          <p:spTgt spid="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up)">
                                      <p:cBhvr>
                                        <p:cTn id="79" dur="500"/>
                                        <p:tgtEl>
                                          <p:spTgt spid="8"/>
                                        </p:tgtEl>
                                      </p:cBhvr>
                                    </p:animEffect>
                                  </p:childTnLst>
                                </p:cTn>
                              </p:par>
                            </p:childTnLst>
                          </p:cTn>
                        </p:par>
                        <p:par>
                          <p:cTn id="80" fill="hold">
                            <p:stCondLst>
                              <p:cond delay="5100"/>
                            </p:stCondLst>
                            <p:childTnLst>
                              <p:par>
                                <p:cTn id="81" presetID="2" presetClass="entr" presetSubtype="1"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0-#ppt_h/2"/>
                                          </p:val>
                                        </p:tav>
                                        <p:tav tm="100000">
                                          <p:val>
                                            <p:strVal val="#ppt_y"/>
                                          </p:val>
                                        </p:tav>
                                      </p:tavLst>
                                    </p:anim>
                                  </p:childTnLst>
                                </p:cTn>
                              </p:par>
                            </p:childTnLst>
                          </p:cTn>
                        </p:par>
                        <p:par>
                          <p:cTn id="85" fill="hold">
                            <p:stCondLst>
                              <p:cond delay="5600"/>
                            </p:stCondLst>
                            <p:childTnLst>
                              <p:par>
                                <p:cTn id="86" presetID="22" presetClass="entr" presetSubtype="2" fill="hold" grpId="0"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ipe(right)">
                                      <p:cBhvr>
                                        <p:cTn id="88" dur="500"/>
                                        <p:tgtEl>
                                          <p:spTgt spid="4"/>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right)">
                                      <p:cBhvr>
                                        <p:cTn id="91" dur="500"/>
                                        <p:tgtEl>
                                          <p:spTgt spid="5"/>
                                        </p:tgtEl>
                                      </p:cBhvr>
                                    </p:animEffect>
                                  </p:childTnLst>
                                </p:cTn>
                              </p:par>
                            </p:childTnLst>
                          </p:cTn>
                        </p:par>
                        <p:par>
                          <p:cTn id="92" fill="hold">
                            <p:stCondLst>
                              <p:cond delay="6100"/>
                            </p:stCondLst>
                            <p:childTnLst>
                              <p:par>
                                <p:cTn id="93" presetID="22" presetClass="entr" presetSubtype="8" fill="hold" grpId="0" nodeType="afterEffect">
                                  <p:stCondLst>
                                    <p:cond delay="0"/>
                                  </p:stCondLst>
                                  <p:iterate type="lt">
                                    <p:tmPct val="30000"/>
                                  </p:iterate>
                                  <p:childTnLst>
                                    <p:set>
                                      <p:cBhvr>
                                        <p:cTn id="94" dur="1" fill="hold">
                                          <p:stCondLst>
                                            <p:cond delay="0"/>
                                          </p:stCondLst>
                                        </p:cTn>
                                        <p:tgtEl>
                                          <p:spTgt spid="22"/>
                                        </p:tgtEl>
                                        <p:attrNameLst>
                                          <p:attrName>style.visibility</p:attrName>
                                        </p:attrNameLst>
                                      </p:cBhvr>
                                      <p:to>
                                        <p:strVal val="visible"/>
                                      </p:to>
                                    </p:set>
                                    <p:animEffect transition="in" filter="wipe(left)">
                                      <p:cBhvr>
                                        <p:cTn id="95" dur="100"/>
                                        <p:tgtEl>
                                          <p:spTgt spid="22"/>
                                        </p:tgtEl>
                                      </p:cBhvr>
                                    </p:animEffect>
                                  </p:childTnLst>
                                </p:cTn>
                              </p:par>
                              <p:par>
                                <p:cTn id="96" presetID="36" presetClass="emph" presetSubtype="0" fill="hold" grpId="1" nodeType="withEffect">
                                  <p:stCondLst>
                                    <p:cond delay="0"/>
                                  </p:stCondLst>
                                  <p:iterate type="lt">
                                    <p:tmPct val="30000"/>
                                  </p:iterate>
                                  <p:childTnLst>
                                    <p:animScale>
                                      <p:cBhvr>
                                        <p:cTn id="97" dur="50" autoRev="1" fill="hold">
                                          <p:stCondLst>
                                            <p:cond delay="0"/>
                                          </p:stCondLst>
                                        </p:cTn>
                                        <p:tgtEl>
                                          <p:spTgt spid="22"/>
                                        </p:tgtEl>
                                      </p:cBhvr>
                                      <p:to x="80000" y="100000"/>
                                    </p:animScale>
                                    <p:anim by="(#ppt_w*0.10)" calcmode="lin" valueType="num">
                                      <p:cBhvr>
                                        <p:cTn id="98" dur="50" autoRev="1" fill="hold">
                                          <p:stCondLst>
                                            <p:cond delay="0"/>
                                          </p:stCondLst>
                                        </p:cTn>
                                        <p:tgtEl>
                                          <p:spTgt spid="22"/>
                                        </p:tgtEl>
                                        <p:attrNameLst>
                                          <p:attrName>ppt_x</p:attrName>
                                        </p:attrNameLst>
                                      </p:cBhvr>
                                    </p:anim>
                                    <p:anim by="(-#ppt_w*0.10)" calcmode="lin" valueType="num">
                                      <p:cBhvr>
                                        <p:cTn id="99" dur="50" autoRev="1" fill="hold">
                                          <p:stCondLst>
                                            <p:cond delay="0"/>
                                          </p:stCondLst>
                                        </p:cTn>
                                        <p:tgtEl>
                                          <p:spTgt spid="22"/>
                                        </p:tgtEl>
                                        <p:attrNameLst>
                                          <p:attrName>ppt_y</p:attrName>
                                        </p:attrNameLst>
                                      </p:cBhvr>
                                    </p:anim>
                                    <p:animRot by="-480000">
                                      <p:cBhvr>
                                        <p:cTn id="100"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p:bldP spid="16" grpId="1"/>
      <p:bldP spid="19" grpId="0"/>
      <p:bldP spid="19" grpId="1"/>
      <p:bldP spid="22" grpId="0"/>
      <p:bldP spid="22" grpId="1"/>
      <p:bldP spid="6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2"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6"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23" name="直接连接符 68"/>
          <p:cNvSpPr>
            <a:spLocks noChangeShapeType="1"/>
          </p:cNvSpPr>
          <p:nvPr/>
        </p:nvSpPr>
        <p:spPr bwMode="auto">
          <a:xfrm flipH="1">
            <a:off x="2939716" y="4219576"/>
            <a:ext cx="1531081"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2646403" y="1850353"/>
            <a:ext cx="534177" cy="534177"/>
            <a:chOff x="2646403" y="1850353"/>
            <a:chExt cx="534177" cy="534177"/>
          </a:xfrm>
        </p:grpSpPr>
        <p:grpSp>
          <p:nvGrpSpPr>
            <p:cNvPr id="45" name="组合 44"/>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125"/>
            <p:cNvGrpSpPr>
              <a:grpSpLocks/>
            </p:cNvGrpSpPr>
            <p:nvPr/>
          </p:nvGrpSpPr>
          <p:grpSpPr bwMode="auto">
            <a:xfrm>
              <a:off x="2744763" y="1943249"/>
              <a:ext cx="337456" cy="325902"/>
              <a:chOff x="0" y="0"/>
              <a:chExt cx="583915" cy="496874"/>
            </a:xfrm>
            <a:solidFill>
              <a:srgbClr val="C00000"/>
            </a:solidFill>
          </p:grpSpPr>
          <p:sp>
            <p:nvSpPr>
              <p:cNvPr id="10" name="Freeform 160"/>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656009" y="3263716"/>
            <a:ext cx="534177" cy="534177"/>
            <a:chOff x="2656009" y="3263716"/>
            <a:chExt cx="534177" cy="534177"/>
          </a:xfrm>
        </p:grpSpPr>
        <p:grpSp>
          <p:nvGrpSpPr>
            <p:cNvPr id="57" name="组合 56"/>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2656009" y="2545271"/>
            <a:ext cx="534177" cy="534177"/>
            <a:chOff x="2656009" y="2545271"/>
            <a:chExt cx="534177" cy="534177"/>
          </a:xfrm>
        </p:grpSpPr>
        <p:grpSp>
          <p:nvGrpSpPr>
            <p:cNvPr id="54" name="组合 53"/>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92"/>
            <p:cNvGrpSpPr>
              <a:grpSpLocks/>
            </p:cNvGrpSpPr>
            <p:nvPr/>
          </p:nvGrpSpPr>
          <p:grpSpPr bwMode="auto">
            <a:xfrm>
              <a:off x="2745161" y="2705683"/>
              <a:ext cx="355874" cy="221817"/>
              <a:chOff x="0" y="0"/>
              <a:chExt cx="471488" cy="293688"/>
            </a:xfrm>
            <a:solidFill>
              <a:schemeClr val="tx1"/>
            </a:solidFill>
          </p:grpSpPr>
          <p:sp>
            <p:nvSpPr>
              <p:cNvPr id="19"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0067B0"/>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a:off x="63500" y="63499"/>
                <a:ext cx="90488"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a:off x="169862" y="63499"/>
                <a:ext cx="85725"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2" name="组合 71"/>
          <p:cNvGrpSpPr/>
          <p:nvPr/>
        </p:nvGrpSpPr>
        <p:grpSpPr>
          <a:xfrm>
            <a:off x="2656009" y="3925997"/>
            <a:ext cx="534177" cy="534177"/>
            <a:chOff x="2656009" y="3925997"/>
            <a:chExt cx="534177" cy="534177"/>
          </a:xfrm>
        </p:grpSpPr>
        <p:grpSp>
          <p:nvGrpSpPr>
            <p:cNvPr id="60" name="组合 59"/>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9"/>
            <p:cNvGrpSpPr>
              <a:grpSpLocks/>
            </p:cNvGrpSpPr>
            <p:nvPr/>
          </p:nvGrpSpPr>
          <p:grpSpPr bwMode="auto">
            <a:xfrm>
              <a:off x="2723790" y="4084898"/>
              <a:ext cx="386899" cy="286862"/>
              <a:chOff x="0" y="0"/>
              <a:chExt cx="374651" cy="277813"/>
            </a:xfrm>
            <a:solidFill>
              <a:schemeClr val="tx1"/>
            </a:solidFill>
          </p:grpSpPr>
          <p:sp>
            <p:nvSpPr>
              <p:cNvPr id="26"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任意多边形 56"/>
          <p:cNvSpPr>
            <a:spLocks noChangeArrowheads="1"/>
          </p:cNvSpPr>
          <p:nvPr/>
        </p:nvSpPr>
        <p:spPr bwMode="auto">
          <a:xfrm>
            <a:off x="7196138" y="1695451"/>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59"/>
          <p:cNvSpPr>
            <a:spLocks noChangeArrowheads="1"/>
          </p:cNvSpPr>
          <p:nvPr/>
        </p:nvSpPr>
        <p:spPr bwMode="auto">
          <a:xfrm>
            <a:off x="6271022" y="3028951"/>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63"/>
          <p:cNvSpPr>
            <a:spLocks noChangeArrowheads="1"/>
          </p:cNvSpPr>
          <p:nvPr/>
        </p:nvSpPr>
        <p:spPr bwMode="auto">
          <a:xfrm>
            <a:off x="5344716" y="3599260"/>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66"/>
          <p:cNvSpPr>
            <a:spLocks noChangeArrowheads="1"/>
          </p:cNvSpPr>
          <p:nvPr/>
        </p:nvSpPr>
        <p:spPr bwMode="auto">
          <a:xfrm>
            <a:off x="3852862" y="4002881"/>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rrowheads="1"/>
          </p:cNvSpPr>
          <p:nvPr/>
        </p:nvSpPr>
        <p:spPr bwMode="auto">
          <a:xfrm>
            <a:off x="977503" y="1106092"/>
            <a:ext cx="7204472"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93"/>
          <p:cNvSpPr>
            <a:spLocks noChangeArrowheads="1"/>
          </p:cNvSpPr>
          <p:nvPr/>
        </p:nvSpPr>
        <p:spPr bwMode="auto">
          <a:xfrm>
            <a:off x="1628776" y="1866900"/>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165"/>
          <p:cNvSpPr>
            <a:spLocks noChangeArrowheads="1"/>
          </p:cNvSpPr>
          <p:nvPr/>
        </p:nvSpPr>
        <p:spPr bwMode="auto">
          <a:xfrm>
            <a:off x="986889" y="215979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39" name="矩形 41"/>
          <p:cNvSpPr>
            <a:spLocks noChangeArrowheads="1"/>
          </p:cNvSpPr>
          <p:nvPr/>
        </p:nvSpPr>
        <p:spPr bwMode="auto">
          <a:xfrm>
            <a:off x="1628776" y="256341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2"/>
          <p:cNvSpPr>
            <a:spLocks noChangeArrowheads="1"/>
          </p:cNvSpPr>
          <p:nvPr/>
        </p:nvSpPr>
        <p:spPr bwMode="auto">
          <a:xfrm>
            <a:off x="986889" y="2856310"/>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1" name="矩形 44"/>
          <p:cNvSpPr>
            <a:spLocks noChangeArrowheads="1"/>
          </p:cNvSpPr>
          <p:nvPr/>
        </p:nvSpPr>
        <p:spPr bwMode="auto">
          <a:xfrm>
            <a:off x="1628776" y="327183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5"/>
          <p:cNvSpPr>
            <a:spLocks noChangeArrowheads="1"/>
          </p:cNvSpPr>
          <p:nvPr/>
        </p:nvSpPr>
        <p:spPr bwMode="auto">
          <a:xfrm>
            <a:off x="986889" y="356592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3" name="矩形 42"/>
          <p:cNvSpPr>
            <a:spLocks noChangeArrowheads="1"/>
          </p:cNvSpPr>
          <p:nvPr/>
        </p:nvSpPr>
        <p:spPr bwMode="auto">
          <a:xfrm>
            <a:off x="1628776" y="396597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a:spLocks noChangeArrowheads="1"/>
          </p:cNvSpPr>
          <p:nvPr/>
        </p:nvSpPr>
        <p:spPr bwMode="auto">
          <a:xfrm>
            <a:off x="986889" y="426005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63" name="椭圆 62"/>
          <p:cNvSpPr/>
          <p:nvPr/>
        </p:nvSpPr>
        <p:spPr>
          <a:xfrm>
            <a:off x="4482955" y="4119409"/>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5680473" y="3685869"/>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nvSpPr>
        <p:spPr>
          <a:xfrm>
            <a:off x="6601910" y="3211836"/>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530704" y="2489388"/>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501" y="140572"/>
            <a:ext cx="2108371" cy="364572"/>
          </a:xfrm>
          <a:prstGeom prst="homePlate">
            <a:avLst>
              <a:gd name="adj" fmla="val 34324"/>
            </a:avLst>
          </a:prstGeom>
        </p:spPr>
      </p:pic>
      <p:sp>
        <p:nvSpPr>
          <p:cNvPr id="68" name="TextBox 67"/>
          <p:cNvSpPr txBox="1"/>
          <p:nvPr/>
        </p:nvSpPr>
        <p:spPr>
          <a:xfrm>
            <a:off x="1093383"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9" name="图片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2372" y="144448"/>
            <a:ext cx="254645" cy="364572"/>
          </a:xfrm>
          <a:prstGeom prst="chevron">
            <a:avLst/>
          </a:prstGeom>
        </p:spPr>
      </p:pic>
      <p:sp>
        <p:nvSpPr>
          <p:cNvPr id="7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strips(down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500"/>
                                        <p:tgtEl>
                                          <p:spTgt spid="65"/>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par>
                                <p:cTn id="51" presetID="22" presetClass="entr" presetSubtype="2"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par>
                                <p:cTn id="54" presetID="22" presetClass="entr" presetSubtype="2"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2"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90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nodeType="withEffect">
                                  <p:stCondLst>
                                    <p:cond delay="30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60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right)">
                                      <p:cBhvr>
                                        <p:cTn id="78" dur="500"/>
                                        <p:tgtEl>
                                          <p:spTgt spid="3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500"/>
                                        <p:tgtEl>
                                          <p:spTgt spid="38"/>
                                        </p:tgtEl>
                                      </p:cBhvr>
                                    </p:animEffect>
                                  </p:childTnLst>
                                </p:cTn>
                              </p:par>
                              <p:par>
                                <p:cTn id="82" presetID="22" presetClass="entr" presetSubtype="2" fill="hold" grpId="0" nodeType="withEffect">
                                  <p:stCondLst>
                                    <p:cond delay="300"/>
                                  </p:stCondLst>
                                  <p:childTnLst>
                                    <p:set>
                                      <p:cBhvr>
                                        <p:cTn id="83" dur="1" fill="hold">
                                          <p:stCondLst>
                                            <p:cond delay="0"/>
                                          </p:stCondLst>
                                        </p:cTn>
                                        <p:tgtEl>
                                          <p:spTgt spid="40"/>
                                        </p:tgtEl>
                                        <p:attrNameLst>
                                          <p:attrName>style.visibility</p:attrName>
                                        </p:attrNameLst>
                                      </p:cBhvr>
                                      <p:to>
                                        <p:strVal val="visible"/>
                                      </p:to>
                                    </p:set>
                                    <p:animEffect transition="in" filter="wipe(right)">
                                      <p:cBhvr>
                                        <p:cTn id="84" dur="500"/>
                                        <p:tgtEl>
                                          <p:spTgt spid="40"/>
                                        </p:tgtEl>
                                      </p:cBhvr>
                                    </p:animEffect>
                                  </p:childTnLst>
                                </p:cTn>
                              </p:par>
                              <p:par>
                                <p:cTn id="85" presetID="22" presetClass="entr" presetSubtype="2"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wipe(right)">
                                      <p:cBhvr>
                                        <p:cTn id="87" dur="500"/>
                                        <p:tgtEl>
                                          <p:spTgt spid="39"/>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1"/>
                                        </p:tgtEl>
                                        <p:attrNameLst>
                                          <p:attrName>style.visibility</p:attrName>
                                        </p:attrNameLst>
                                      </p:cBhvr>
                                      <p:to>
                                        <p:strVal val="visible"/>
                                      </p:to>
                                    </p:set>
                                    <p:animEffect transition="in" filter="wipe(right)">
                                      <p:cBhvr>
                                        <p:cTn id="90" dur="500"/>
                                        <p:tgtEl>
                                          <p:spTgt spid="41"/>
                                        </p:tgtEl>
                                      </p:cBhvr>
                                    </p:animEffect>
                                  </p:childTnLst>
                                </p:cTn>
                              </p:par>
                              <p:par>
                                <p:cTn id="91" presetID="22" presetClass="entr" presetSubtype="2" fill="hold" grpId="0" nodeType="withEffect">
                                  <p:stCondLst>
                                    <p:cond delay="60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par>
                                <p:cTn id="94" presetID="22" presetClass="entr" presetSubtype="2" fill="hold" grpId="0" nodeType="withEffect">
                                  <p:stCondLst>
                                    <p:cond delay="900"/>
                                  </p:stCondLst>
                                  <p:childTnLst>
                                    <p:set>
                                      <p:cBhvr>
                                        <p:cTn id="95" dur="1" fill="hold">
                                          <p:stCondLst>
                                            <p:cond delay="0"/>
                                          </p:stCondLst>
                                        </p:cTn>
                                        <p:tgtEl>
                                          <p:spTgt spid="43"/>
                                        </p:tgtEl>
                                        <p:attrNameLst>
                                          <p:attrName>style.visibility</p:attrName>
                                        </p:attrNameLst>
                                      </p:cBhvr>
                                      <p:to>
                                        <p:strVal val="visible"/>
                                      </p:to>
                                    </p:set>
                                    <p:animEffect transition="in" filter="wipe(right)">
                                      <p:cBhvr>
                                        <p:cTn id="96" dur="500"/>
                                        <p:tgtEl>
                                          <p:spTgt spid="43"/>
                                        </p:tgtEl>
                                      </p:cBhvr>
                                    </p:animEffect>
                                  </p:childTnLst>
                                </p:cTn>
                              </p:par>
                              <p:par>
                                <p:cTn id="97" presetID="22" presetClass="entr" presetSubtype="2" fill="hold" grpId="0" nodeType="withEffect">
                                  <p:stCondLst>
                                    <p:cond delay="900"/>
                                  </p:stCondLst>
                                  <p:childTnLst>
                                    <p:set>
                                      <p:cBhvr>
                                        <p:cTn id="98" dur="1" fill="hold">
                                          <p:stCondLst>
                                            <p:cond delay="0"/>
                                          </p:stCondLst>
                                        </p:cTn>
                                        <p:tgtEl>
                                          <p:spTgt spid="44"/>
                                        </p:tgtEl>
                                        <p:attrNameLst>
                                          <p:attrName>style.visibility</p:attrName>
                                        </p:attrNameLst>
                                      </p:cBhvr>
                                      <p:to>
                                        <p:strVal val="visible"/>
                                      </p:to>
                                    </p:set>
                                    <p:animEffect transition="in" filter="wipe(right)">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P spid="29" grpId="0" animBg="1"/>
      <p:bldP spid="30" grpId="0" animBg="1"/>
      <p:bldP spid="31" grpId="0" animBg="1"/>
      <p:bldP spid="36" grpId="0"/>
      <p:bldP spid="37" grpId="0"/>
      <p:bldP spid="38" grpId="0"/>
      <p:bldP spid="39" grpId="0"/>
      <p:bldP spid="40" grpId="0"/>
      <p:bldP spid="41" grpId="0"/>
      <p:bldP spid="42" grpId="0"/>
      <p:bldP spid="43" grpId="0"/>
      <p:bldP spid="44" grpId="0"/>
      <p:bldP spid="63" grpId="0" animBg="1"/>
      <p:bldP spid="64" grpId="0" animBg="1"/>
      <p:bldP spid="65" grpId="0" animBg="1"/>
      <p:bldP spid="66" grpId="0" animBg="1"/>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7"/>
          <p:cNvGrpSpPr>
            <a:grpSpLocks/>
          </p:cNvGrpSpPr>
          <p:nvPr/>
        </p:nvGrpSpPr>
        <p:grpSpPr bwMode="auto">
          <a:xfrm>
            <a:off x="2843213" y="2975373"/>
            <a:ext cx="1645444" cy="1420415"/>
            <a:chOff x="0" y="0"/>
            <a:chExt cx="2331720" cy="1752600"/>
          </a:xfrm>
        </p:grpSpPr>
        <p:sp>
          <p:nvSpPr>
            <p:cNvPr id="1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直接连接符 8"/>
          <p:cNvSpPr>
            <a:spLocks noChangeShapeType="1"/>
          </p:cNvSpPr>
          <p:nvPr/>
        </p:nvSpPr>
        <p:spPr bwMode="auto">
          <a:xfrm>
            <a:off x="1107281" y="2368154"/>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直接连接符 9"/>
          <p:cNvSpPr>
            <a:spLocks noChangeShapeType="1"/>
          </p:cNvSpPr>
          <p:nvPr/>
        </p:nvSpPr>
        <p:spPr bwMode="auto">
          <a:xfrm>
            <a:off x="1107281" y="3449242"/>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50"/>
          <p:cNvSpPr>
            <a:spLocks noChangeArrowheads="1"/>
          </p:cNvSpPr>
          <p:nvPr/>
        </p:nvSpPr>
        <p:spPr bwMode="auto">
          <a:xfrm>
            <a:off x="1035844" y="132278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7"/>
          <p:cNvSpPr>
            <a:spLocks noChangeArrowheads="1"/>
          </p:cNvSpPr>
          <p:nvPr/>
        </p:nvSpPr>
        <p:spPr bwMode="auto">
          <a:xfrm>
            <a:off x="1038226" y="1633537"/>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4"/>
          <p:cNvSpPr>
            <a:spLocks noChangeArrowheads="1"/>
          </p:cNvSpPr>
          <p:nvPr/>
        </p:nvSpPr>
        <p:spPr bwMode="auto">
          <a:xfrm>
            <a:off x="1035844" y="24288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7"/>
          <p:cNvSpPr>
            <a:spLocks noChangeArrowheads="1"/>
          </p:cNvSpPr>
          <p:nvPr/>
        </p:nvSpPr>
        <p:spPr bwMode="auto">
          <a:xfrm>
            <a:off x="1038226" y="2738438"/>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56"/>
          <p:cNvSpPr>
            <a:spLocks noChangeArrowheads="1"/>
          </p:cNvSpPr>
          <p:nvPr/>
        </p:nvSpPr>
        <p:spPr bwMode="auto">
          <a:xfrm>
            <a:off x="1035844" y="35337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38226" y="3844529"/>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04"/>
          <p:cNvGrpSpPr>
            <a:grpSpLocks/>
          </p:cNvGrpSpPr>
          <p:nvPr/>
        </p:nvGrpSpPr>
        <p:grpSpPr bwMode="auto">
          <a:xfrm>
            <a:off x="4681538" y="2975373"/>
            <a:ext cx="1645444" cy="1420415"/>
            <a:chOff x="0" y="0"/>
            <a:chExt cx="2331720" cy="1752600"/>
          </a:xfrm>
        </p:grpSpPr>
        <p:sp>
          <p:nvSpPr>
            <p:cNvPr id="18" name="文本框 105"/>
            <p:cNvSpPr>
              <a:spLocks noChangeArrowheads="1"/>
            </p:cNvSpPr>
            <p:nvPr/>
          </p:nvSpPr>
          <p:spPr bwMode="auto">
            <a:xfrm>
              <a:off x="121860" y="71962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19" name="文本框 106"/>
            <p:cNvSpPr>
              <a:spLocks noChangeArrowheads="1"/>
            </p:cNvSpPr>
            <p:nvPr/>
          </p:nvSpPr>
          <p:spPr bwMode="auto">
            <a:xfrm>
              <a:off x="121860" y="1260485"/>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0" name="文本框 107"/>
            <p:cNvSpPr>
              <a:spLocks noChangeArrowheads="1"/>
            </p:cNvSpPr>
            <p:nvPr/>
          </p:nvSpPr>
          <p:spPr bwMode="auto">
            <a:xfrm>
              <a:off x="121860" y="17876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1" name="矩形 108"/>
            <p:cNvSpPr>
              <a:spLocks noChangeArrowheads="1"/>
            </p:cNvSpPr>
            <p:nvPr/>
          </p:nvSpPr>
          <p:spPr bwMode="auto">
            <a:xfrm>
              <a:off x="0" y="0"/>
              <a:ext cx="2331720" cy="1752600"/>
            </a:xfrm>
            <a:prstGeom prst="rect">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直接连接符 109"/>
            <p:cNvSpPr>
              <a:spLocks noChangeShapeType="1"/>
            </p:cNvSpPr>
            <p:nvPr/>
          </p:nvSpPr>
          <p:spPr bwMode="auto">
            <a:xfrm>
              <a:off x="121860" y="60488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接连接符 110"/>
            <p:cNvSpPr>
              <a:spLocks noChangeShapeType="1"/>
            </p:cNvSpPr>
            <p:nvPr/>
          </p:nvSpPr>
          <p:spPr bwMode="auto">
            <a:xfrm>
              <a:off x="121860" y="115099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2843213" y="1388745"/>
            <a:ext cx="1645444" cy="1556148"/>
            <a:chOff x="2843213" y="1388745"/>
            <a:chExt cx="1645444" cy="1556148"/>
          </a:xfrm>
        </p:grpSpPr>
        <p:sp>
          <p:nvSpPr>
            <p:cNvPr id="43" name="圆角矩形 42"/>
            <p:cNvSpPr/>
            <p:nvPr/>
          </p:nvSpPr>
          <p:spPr>
            <a:xfrm>
              <a:off x="2843213"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1"/>
            <p:cNvSpPr>
              <a:spLocks noEditPoints="1" noChangeArrowheads="1"/>
            </p:cNvSpPr>
            <p:nvPr/>
          </p:nvSpPr>
          <p:spPr bwMode="auto">
            <a:xfrm>
              <a:off x="3318708" y="1521094"/>
              <a:ext cx="694454" cy="700385"/>
            </a:xfrm>
            <a:custGeom>
              <a:avLst/>
              <a:gdLst>
                <a:gd name="T0" fmla="*/ 2147483647 w 123"/>
                <a:gd name="T1" fmla="*/ 2147483647 h 129"/>
                <a:gd name="T2" fmla="*/ 2147483647 w 123"/>
                <a:gd name="T3" fmla="*/ 2147483647 h 129"/>
                <a:gd name="T4" fmla="*/ 2147483647 w 123"/>
                <a:gd name="T5" fmla="*/ 2147483647 h 129"/>
                <a:gd name="T6" fmla="*/ 2147483647 w 123"/>
                <a:gd name="T7" fmla="*/ 2147483647 h 129"/>
                <a:gd name="T8" fmla="*/ 2147483647 w 123"/>
                <a:gd name="T9" fmla="*/ 2147483647 h 129"/>
                <a:gd name="T10" fmla="*/ 2147483647 w 123"/>
                <a:gd name="T11" fmla="*/ 2147483647 h 129"/>
                <a:gd name="T12" fmla="*/ 2147483647 w 123"/>
                <a:gd name="T13" fmla="*/ 2147483647 h 129"/>
                <a:gd name="T14" fmla="*/ 2147483647 w 123"/>
                <a:gd name="T15" fmla="*/ 2147483647 h 129"/>
                <a:gd name="T16" fmla="*/ 2147483647 w 123"/>
                <a:gd name="T17" fmla="*/ 2147483647 h 129"/>
                <a:gd name="T18" fmla="*/ 2147483647 w 123"/>
                <a:gd name="T19" fmla="*/ 2147483647 h 129"/>
                <a:gd name="T20" fmla="*/ 0 w 123"/>
                <a:gd name="T21" fmla="*/ 2147483647 h 129"/>
                <a:gd name="T22" fmla="*/ 1920369384 w 123"/>
                <a:gd name="T23" fmla="*/ 1703034146 h 129"/>
                <a:gd name="T24" fmla="*/ 2147483647 w 123"/>
                <a:gd name="T25" fmla="*/ 2147483647 h 129"/>
                <a:gd name="T26" fmla="*/ 1856355204 w 123"/>
                <a:gd name="T27" fmla="*/ 2147483647 h 129"/>
                <a:gd name="T28" fmla="*/ 2147483647 w 123"/>
                <a:gd name="T29" fmla="*/ 2147483647 h 129"/>
                <a:gd name="T30" fmla="*/ 2147483647 w 123"/>
                <a:gd name="T31" fmla="*/ 2147483647 h 129"/>
                <a:gd name="T32" fmla="*/ 2147483647 w 123"/>
                <a:gd name="T33" fmla="*/ 2147483647 h 129"/>
                <a:gd name="T34" fmla="*/ 2112403922 w 123"/>
                <a:gd name="T35" fmla="*/ 2147483647 h 129"/>
                <a:gd name="T36" fmla="*/ 704131974 w 123"/>
                <a:gd name="T37" fmla="*/ 2147483647 h 129"/>
                <a:gd name="T38" fmla="*/ 0 w 123"/>
                <a:gd name="T39" fmla="*/ 2147483647 h 129"/>
                <a:gd name="T40" fmla="*/ 2147483647 w 123"/>
                <a:gd name="T41" fmla="*/ 403351954 h 129"/>
                <a:gd name="T42" fmla="*/ 2147483647 w 123"/>
                <a:gd name="T43" fmla="*/ 717064190 h 129"/>
                <a:gd name="T44" fmla="*/ 2147483647 w 123"/>
                <a:gd name="T45" fmla="*/ 537798143 h 129"/>
                <a:gd name="T46" fmla="*/ 2147483647 w 123"/>
                <a:gd name="T47" fmla="*/ 1254869027 h 129"/>
                <a:gd name="T48" fmla="*/ 2147483647 w 123"/>
                <a:gd name="T49" fmla="*/ 1434135075 h 129"/>
                <a:gd name="T50" fmla="*/ 2147483647 w 123"/>
                <a:gd name="T51" fmla="*/ 1165236004 h 129"/>
                <a:gd name="T52" fmla="*/ 2147483647 w 123"/>
                <a:gd name="T53" fmla="*/ 1254869027 h 129"/>
                <a:gd name="T54" fmla="*/ 2147483647 w 123"/>
                <a:gd name="T55" fmla="*/ 1658220981 h 129"/>
                <a:gd name="T56" fmla="*/ 2147483647 w 123"/>
                <a:gd name="T57" fmla="*/ 2061566241 h 129"/>
                <a:gd name="T58" fmla="*/ 2147483647 w 123"/>
                <a:gd name="T59" fmla="*/ 403351954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21"/>
            <p:cNvSpPr>
              <a:spLocks noChangeArrowheads="1"/>
            </p:cNvSpPr>
            <p:nvPr/>
          </p:nvSpPr>
          <p:spPr bwMode="auto">
            <a:xfrm>
              <a:off x="2941233"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6439968" y="1388745"/>
            <a:ext cx="1645444" cy="1556148"/>
            <a:chOff x="6439968" y="1388745"/>
            <a:chExt cx="1645444" cy="1556148"/>
          </a:xfrm>
        </p:grpSpPr>
        <p:sp>
          <p:nvSpPr>
            <p:cNvPr id="47" name="圆角矩形 46"/>
            <p:cNvSpPr/>
            <p:nvPr/>
          </p:nvSpPr>
          <p:spPr>
            <a:xfrm>
              <a:off x="643996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121"/>
            <p:cNvSpPr>
              <a:spLocks noChangeArrowheads="1"/>
            </p:cNvSpPr>
            <p:nvPr/>
          </p:nvSpPr>
          <p:spPr bwMode="auto">
            <a:xfrm>
              <a:off x="653798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sp>
          <p:nvSpPr>
            <p:cNvPr id="40" name="Freeform 145"/>
            <p:cNvSpPr>
              <a:spLocks noEditPoints="1" noChangeArrowheads="1"/>
            </p:cNvSpPr>
            <p:nvPr/>
          </p:nvSpPr>
          <p:spPr bwMode="auto">
            <a:xfrm>
              <a:off x="6971366" y="1609890"/>
              <a:ext cx="676952" cy="670533"/>
            </a:xfrm>
            <a:custGeom>
              <a:avLst/>
              <a:gdLst>
                <a:gd name="T0" fmla="*/ 2147483647 w 111"/>
                <a:gd name="T1" fmla="*/ 887684046 h 111"/>
                <a:gd name="T2" fmla="*/ 2147483647 w 111"/>
                <a:gd name="T3" fmla="*/ 2147483647 h 111"/>
                <a:gd name="T4" fmla="*/ 1193301551 w 111"/>
                <a:gd name="T5" fmla="*/ 2147483647 h 111"/>
                <a:gd name="T6" fmla="*/ 1193301551 w 111"/>
                <a:gd name="T7" fmla="*/ 887684046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1997289105 h 111"/>
                <a:gd name="T22" fmla="*/ 2147483647 w 111"/>
                <a:gd name="T23" fmla="*/ 2147483647 h 111"/>
                <a:gd name="T24" fmla="*/ 2147483647 w 111"/>
                <a:gd name="T25" fmla="*/ 554802529 h 111"/>
                <a:gd name="T26" fmla="*/ 2147483647 w 111"/>
                <a:gd name="T27" fmla="*/ 1387010047 h 111"/>
                <a:gd name="T28" fmla="*/ 2147483647 w 111"/>
                <a:gd name="T29" fmla="*/ 554802529 h 111"/>
                <a:gd name="T30" fmla="*/ 2147483647 w 111"/>
                <a:gd name="T31" fmla="*/ 1387010047 h 111"/>
                <a:gd name="T32" fmla="*/ 2147483647 w 111"/>
                <a:gd name="T33" fmla="*/ 554802529 h 111"/>
                <a:gd name="T34" fmla="*/ 2147483647 w 111"/>
                <a:gd name="T35" fmla="*/ 2147483647 h 111"/>
                <a:gd name="T36" fmla="*/ 2147483647 w 111"/>
                <a:gd name="T37" fmla="*/ 1997289105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820388879 w 111"/>
                <a:gd name="T49" fmla="*/ 2147483647 h 111"/>
                <a:gd name="T50" fmla="*/ 1789948009 w 111"/>
                <a:gd name="T51" fmla="*/ 2147483647 h 111"/>
                <a:gd name="T52" fmla="*/ 820388879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820388879 w 111"/>
                <a:gd name="T65" fmla="*/ 2147483647 h 111"/>
                <a:gd name="T66" fmla="*/ 1789948009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1342463166 w 111"/>
                <a:gd name="T77" fmla="*/ 2147483647 h 111"/>
                <a:gd name="T78" fmla="*/ 1715367202 w 111"/>
                <a:gd name="T79" fmla="*/ 2147483647 h 111"/>
                <a:gd name="T80" fmla="*/ 2147483647 w 111"/>
                <a:gd name="T81" fmla="*/ 2147483647 h 111"/>
                <a:gd name="T82" fmla="*/ 1118720744 w 111"/>
                <a:gd name="T83" fmla="*/ 1830852070 h 111"/>
                <a:gd name="T84" fmla="*/ 2013690431 w 111"/>
                <a:gd name="T85" fmla="*/ 1553447081 h 111"/>
                <a:gd name="T86" fmla="*/ 2147483647 w 111"/>
                <a:gd name="T87" fmla="*/ 887684046 h 111"/>
                <a:gd name="T88" fmla="*/ 1118720744 w 111"/>
                <a:gd name="T89" fmla="*/ 1830852070 h 111"/>
                <a:gd name="T90" fmla="*/ 2147483647 w 111"/>
                <a:gd name="T91" fmla="*/ 1775368093 h 111"/>
                <a:gd name="T92" fmla="*/ 2147483647 w 111"/>
                <a:gd name="T93" fmla="*/ 1276049541 h 111"/>
                <a:gd name="T94" fmla="*/ 2147483647 w 111"/>
                <a:gd name="T95" fmla="*/ 943168024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681538" y="1388745"/>
            <a:ext cx="1645444" cy="1556148"/>
            <a:chOff x="4681538" y="1388745"/>
            <a:chExt cx="1645444" cy="1556148"/>
          </a:xfrm>
        </p:grpSpPr>
        <p:sp>
          <p:nvSpPr>
            <p:cNvPr id="44" name="圆角矩形 43"/>
            <p:cNvSpPr/>
            <p:nvPr/>
          </p:nvSpPr>
          <p:spPr>
            <a:xfrm>
              <a:off x="468153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121"/>
            <p:cNvSpPr>
              <a:spLocks noChangeArrowheads="1"/>
            </p:cNvSpPr>
            <p:nvPr/>
          </p:nvSpPr>
          <p:spPr bwMode="auto">
            <a:xfrm>
              <a:off x="477955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42" name="Freeform 123"/>
            <p:cNvSpPr>
              <a:spLocks noEditPoints="1" noChangeArrowheads="1"/>
            </p:cNvSpPr>
            <p:nvPr/>
          </p:nvSpPr>
          <p:spPr bwMode="auto">
            <a:xfrm>
              <a:off x="5126764" y="1633537"/>
              <a:ext cx="779044" cy="550545"/>
            </a:xfrm>
            <a:custGeom>
              <a:avLst/>
              <a:gdLst>
                <a:gd name="T0" fmla="*/ 0 w 61"/>
                <a:gd name="T1" fmla="*/ 1015000805 h 40"/>
                <a:gd name="T2" fmla="*/ 0 w 61"/>
                <a:gd name="T3" fmla="*/ 1015000805 h 40"/>
                <a:gd name="T4" fmla="*/ 0 w 61"/>
                <a:gd name="T5" fmla="*/ 2147483647 h 40"/>
                <a:gd name="T6" fmla="*/ 0 w 61"/>
                <a:gd name="T7" fmla="*/ 2147483647 h 40"/>
                <a:gd name="T8" fmla="*/ 2147483647 w 61"/>
                <a:gd name="T9" fmla="*/ 2147483647 h 40"/>
                <a:gd name="T10" fmla="*/ 0 w 61"/>
                <a:gd name="T11" fmla="*/ 1015000805 h 40"/>
                <a:gd name="T12" fmla="*/ 2147483647 w 61"/>
                <a:gd name="T13" fmla="*/ 2147483647 h 40"/>
                <a:gd name="T14" fmla="*/ 2147483647 w 61"/>
                <a:gd name="T15" fmla="*/ 2147483647 h 40"/>
                <a:gd name="T16" fmla="*/ 2147483647 w 61"/>
                <a:gd name="T17" fmla="*/ 2147483647 h 40"/>
                <a:gd name="T18" fmla="*/ 2147483647 w 61"/>
                <a:gd name="T19" fmla="*/ 2147483647 h 40"/>
                <a:gd name="T20" fmla="*/ 2147483647 w 61"/>
                <a:gd name="T21" fmla="*/ 2147483647 h 40"/>
                <a:gd name="T22" fmla="*/ 2147483647 w 61"/>
                <a:gd name="T23" fmla="*/ 2147483647 h 40"/>
                <a:gd name="T24" fmla="*/ 2147483647 w 61"/>
                <a:gd name="T25" fmla="*/ 2147483647 h 40"/>
                <a:gd name="T26" fmla="*/ 2147483647 w 61"/>
                <a:gd name="T27" fmla="*/ 406006021 h 40"/>
                <a:gd name="T28" fmla="*/ 2147483647 w 61"/>
                <a:gd name="T29" fmla="*/ 0 h 40"/>
                <a:gd name="T30" fmla="*/ 349563024 w 61"/>
                <a:gd name="T31" fmla="*/ 0 h 40"/>
                <a:gd name="T32" fmla="*/ 524337925 w 61"/>
                <a:gd name="T33" fmla="*/ 203003011 h 40"/>
                <a:gd name="T34" fmla="*/ 2147483647 w 61"/>
                <a:gd name="T35" fmla="*/ 2147483647 h 40"/>
                <a:gd name="T36" fmla="*/ 2147483647 w 61"/>
                <a:gd name="T37" fmla="*/ 2147483647 h 40"/>
                <a:gd name="T38" fmla="*/ 2147483647 w 61"/>
                <a:gd name="T39" fmla="*/ 2147483647 h 40"/>
                <a:gd name="T40" fmla="*/ 2147483647 w 61"/>
                <a:gd name="T41" fmla="*/ 2147483647 h 40"/>
                <a:gd name="T42" fmla="*/ 2147483647 w 61"/>
                <a:gd name="T43" fmla="*/ 2147483647 h 40"/>
                <a:gd name="T44" fmla="*/ 2147483647 w 61"/>
                <a:gd name="T45" fmla="*/ 2147483647 h 40"/>
                <a:gd name="T46" fmla="*/ 524337925 w 61"/>
                <a:gd name="T47" fmla="*/ 2147483647 h 40"/>
                <a:gd name="T48" fmla="*/ 349563024 w 61"/>
                <a:gd name="T49" fmla="*/ 2147483647 h 40"/>
                <a:gd name="T50" fmla="*/ 2147483647 w 61"/>
                <a:gd name="T51" fmla="*/ 2147483647 h 40"/>
                <a:gd name="T52" fmla="*/ 2147483647 w 61"/>
                <a:gd name="T53" fmla="*/ 2147483647 h 40"/>
                <a:gd name="T54" fmla="*/ 2147483647 w 61"/>
                <a:gd name="T55" fmla="*/ 2147483647 h 40"/>
                <a:gd name="T56" fmla="*/ 2147483647 w 61"/>
                <a:gd name="T57" fmla="*/ 1218003816 h 40"/>
                <a:gd name="T58" fmla="*/ 2147483647 w 61"/>
                <a:gd name="T59" fmla="*/ 2147483647 h 40"/>
                <a:gd name="T60" fmla="*/ 2147483647 w 61"/>
                <a:gd name="T61" fmla="*/ 2147483647 h 40"/>
                <a:gd name="T62" fmla="*/ 2147483647 w 61"/>
                <a:gd name="T63" fmla="*/ 2147483647 h 40"/>
                <a:gd name="T64" fmla="*/ 2147483647 w 61"/>
                <a:gd name="T65" fmla="*/ 1015000805 h 40"/>
                <a:gd name="T66" fmla="*/ 2147483647 w 61"/>
                <a:gd name="T67" fmla="*/ 1218003816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0067B0"/>
            </a:solidFill>
            <a:ln>
              <a:noFill/>
            </a:ln>
            <a:extLst/>
          </p:spPr>
          <p:txBody>
            <a:bodyPr lIns="68573" tIns="34287" rIns="68573" bIns="34287"/>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97"/>
          <p:cNvGrpSpPr>
            <a:grpSpLocks/>
          </p:cNvGrpSpPr>
          <p:nvPr/>
        </p:nvGrpSpPr>
        <p:grpSpPr bwMode="auto">
          <a:xfrm>
            <a:off x="6451994" y="2975373"/>
            <a:ext cx="1645444" cy="1420415"/>
            <a:chOff x="0" y="0"/>
            <a:chExt cx="2331720" cy="1752600"/>
          </a:xfrm>
        </p:grpSpPr>
        <p:sp>
          <p:nvSpPr>
            <p:cNvPr id="5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399" y="140572"/>
            <a:ext cx="2108371" cy="364572"/>
          </a:xfrm>
          <a:prstGeom prst="homePlate">
            <a:avLst>
              <a:gd name="adj" fmla="val 34324"/>
            </a:avLst>
          </a:prstGeom>
        </p:spPr>
      </p:pic>
      <p:sp>
        <p:nvSpPr>
          <p:cNvPr id="58" name="TextBox 57"/>
          <p:cNvSpPr txBox="1"/>
          <p:nvPr/>
        </p:nvSpPr>
        <p:spPr>
          <a:xfrm>
            <a:off x="1107281"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a:t>
            </a:r>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总结</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6270" y="144448"/>
            <a:ext cx="254645" cy="364572"/>
          </a:xfrm>
          <a:prstGeom prst="chevron">
            <a:avLst/>
          </a:prstGeom>
        </p:spPr>
      </p:pic>
      <p:sp>
        <p:nvSpPr>
          <p:cNvPr id="6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strips(downLeft)">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0" fill="hold"/>
                                        <p:tgtEl>
                                          <p:spTgt spid="62"/>
                                        </p:tgtEl>
                                        <p:attrNameLst>
                                          <p:attrName>ppt_w</p:attrName>
                                        </p:attrNameLst>
                                      </p:cBhvr>
                                      <p:tavLst>
                                        <p:tav tm="0">
                                          <p:val>
                                            <p:fltVal val="0"/>
                                          </p:val>
                                        </p:tav>
                                        <p:tav tm="100000">
                                          <p:val>
                                            <p:strVal val="#ppt_w"/>
                                          </p:val>
                                        </p:tav>
                                      </p:tavLst>
                                    </p:anim>
                                    <p:anim calcmode="lin" valueType="num">
                                      <p:cBhvr>
                                        <p:cTn id="50" dur="1000" fill="hold"/>
                                        <p:tgtEl>
                                          <p:spTgt spid="62"/>
                                        </p:tgtEl>
                                        <p:attrNameLst>
                                          <p:attrName>ppt_h</p:attrName>
                                        </p:attrNameLst>
                                      </p:cBhvr>
                                      <p:tavLst>
                                        <p:tav tm="0">
                                          <p:val>
                                            <p:fltVal val="0"/>
                                          </p:val>
                                        </p:tav>
                                        <p:tav tm="100000">
                                          <p:val>
                                            <p:strVal val="#ppt_h"/>
                                          </p:val>
                                        </p:tav>
                                      </p:tavLst>
                                    </p:anim>
                                    <p:anim calcmode="lin" valueType="num">
                                      <p:cBhvr>
                                        <p:cTn id="51" dur="1000" fill="hold"/>
                                        <p:tgtEl>
                                          <p:spTgt spid="62"/>
                                        </p:tgtEl>
                                        <p:attrNameLst>
                                          <p:attrName>style.rotation</p:attrName>
                                        </p:attrNameLst>
                                      </p:cBhvr>
                                      <p:tavLst>
                                        <p:tav tm="0">
                                          <p:val>
                                            <p:fltVal val="90"/>
                                          </p:val>
                                        </p:tav>
                                        <p:tav tm="100000">
                                          <p:val>
                                            <p:fltVal val="0"/>
                                          </p:val>
                                        </p:tav>
                                      </p:tavLst>
                                    </p:anim>
                                    <p:animEffect transition="in" filter="fade">
                                      <p:cBhvr>
                                        <p:cTn id="52" dur="1000"/>
                                        <p:tgtEl>
                                          <p:spTgt spid="62"/>
                                        </p:tgtEl>
                                      </p:cBhvr>
                                    </p:animEffect>
                                  </p:childTnLst>
                                </p:cTn>
                              </p:par>
                              <p:par>
                                <p:cTn id="53" presetID="31" presetClass="entr" presetSubtype="0" fill="hold" nodeType="withEffect">
                                  <p:stCondLst>
                                    <p:cond delay="50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000" fill="hold"/>
                                        <p:tgtEl>
                                          <p:spTgt spid="63"/>
                                        </p:tgtEl>
                                        <p:attrNameLst>
                                          <p:attrName>ppt_w</p:attrName>
                                        </p:attrNameLst>
                                      </p:cBhvr>
                                      <p:tavLst>
                                        <p:tav tm="0">
                                          <p:val>
                                            <p:fltVal val="0"/>
                                          </p:val>
                                        </p:tav>
                                        <p:tav tm="100000">
                                          <p:val>
                                            <p:strVal val="#ppt_w"/>
                                          </p:val>
                                        </p:tav>
                                      </p:tavLst>
                                    </p:anim>
                                    <p:anim calcmode="lin" valueType="num">
                                      <p:cBhvr>
                                        <p:cTn id="56" dur="1000" fill="hold"/>
                                        <p:tgtEl>
                                          <p:spTgt spid="63"/>
                                        </p:tgtEl>
                                        <p:attrNameLst>
                                          <p:attrName>ppt_h</p:attrName>
                                        </p:attrNameLst>
                                      </p:cBhvr>
                                      <p:tavLst>
                                        <p:tav tm="0">
                                          <p:val>
                                            <p:fltVal val="0"/>
                                          </p:val>
                                        </p:tav>
                                        <p:tav tm="100000">
                                          <p:val>
                                            <p:strVal val="#ppt_h"/>
                                          </p:val>
                                        </p:tav>
                                      </p:tavLst>
                                    </p:anim>
                                    <p:anim calcmode="lin" valueType="num">
                                      <p:cBhvr>
                                        <p:cTn id="57" dur="1000" fill="hold"/>
                                        <p:tgtEl>
                                          <p:spTgt spid="63"/>
                                        </p:tgtEl>
                                        <p:attrNameLst>
                                          <p:attrName>style.rotation</p:attrName>
                                        </p:attrNameLst>
                                      </p:cBhvr>
                                      <p:tavLst>
                                        <p:tav tm="0">
                                          <p:val>
                                            <p:fltVal val="90"/>
                                          </p:val>
                                        </p:tav>
                                        <p:tav tm="100000">
                                          <p:val>
                                            <p:fltVal val="0"/>
                                          </p:val>
                                        </p:tav>
                                      </p:tavLst>
                                    </p:anim>
                                    <p:animEffect transition="in" filter="fade">
                                      <p:cBhvr>
                                        <p:cTn id="58" dur="1000"/>
                                        <p:tgtEl>
                                          <p:spTgt spid="63"/>
                                        </p:tgtEl>
                                      </p:cBhvr>
                                    </p:animEffect>
                                  </p:childTnLst>
                                </p:cTn>
                              </p:par>
                              <p:par>
                                <p:cTn id="59" presetID="31" presetClass="entr" presetSubtype="0" fill="hold" nodeType="withEffect">
                                  <p:stCondLst>
                                    <p:cond delay="600"/>
                                  </p:stCondLst>
                                  <p:childTnLst>
                                    <p:set>
                                      <p:cBhvr>
                                        <p:cTn id="60" dur="1" fill="hold">
                                          <p:stCondLst>
                                            <p:cond delay="0"/>
                                          </p:stCondLst>
                                        </p:cTn>
                                        <p:tgtEl>
                                          <p:spTgt spid="64"/>
                                        </p:tgtEl>
                                        <p:attrNameLst>
                                          <p:attrName>style.visibility</p:attrName>
                                        </p:attrNameLst>
                                      </p:cBhvr>
                                      <p:to>
                                        <p:strVal val="visible"/>
                                      </p:to>
                                    </p:set>
                                    <p:anim calcmode="lin" valueType="num">
                                      <p:cBhvr>
                                        <p:cTn id="61" dur="1000" fill="hold"/>
                                        <p:tgtEl>
                                          <p:spTgt spid="64"/>
                                        </p:tgtEl>
                                        <p:attrNameLst>
                                          <p:attrName>ppt_w</p:attrName>
                                        </p:attrNameLst>
                                      </p:cBhvr>
                                      <p:tavLst>
                                        <p:tav tm="0">
                                          <p:val>
                                            <p:fltVal val="0"/>
                                          </p:val>
                                        </p:tav>
                                        <p:tav tm="100000">
                                          <p:val>
                                            <p:strVal val="#ppt_w"/>
                                          </p:val>
                                        </p:tav>
                                      </p:tavLst>
                                    </p:anim>
                                    <p:anim calcmode="lin" valueType="num">
                                      <p:cBhvr>
                                        <p:cTn id="62" dur="1000" fill="hold"/>
                                        <p:tgtEl>
                                          <p:spTgt spid="64"/>
                                        </p:tgtEl>
                                        <p:attrNameLst>
                                          <p:attrName>ppt_h</p:attrName>
                                        </p:attrNameLst>
                                      </p:cBhvr>
                                      <p:tavLst>
                                        <p:tav tm="0">
                                          <p:val>
                                            <p:fltVal val="0"/>
                                          </p:val>
                                        </p:tav>
                                        <p:tav tm="100000">
                                          <p:val>
                                            <p:strVal val="#ppt_h"/>
                                          </p:val>
                                        </p:tav>
                                      </p:tavLst>
                                    </p:anim>
                                    <p:anim calcmode="lin" valueType="num">
                                      <p:cBhvr>
                                        <p:cTn id="63" dur="1000" fill="hold"/>
                                        <p:tgtEl>
                                          <p:spTgt spid="64"/>
                                        </p:tgtEl>
                                        <p:attrNameLst>
                                          <p:attrName>style.rotation</p:attrName>
                                        </p:attrNameLst>
                                      </p:cBhvr>
                                      <p:tavLst>
                                        <p:tav tm="0">
                                          <p:val>
                                            <p:fltVal val="90"/>
                                          </p:val>
                                        </p:tav>
                                        <p:tav tm="100000">
                                          <p:val>
                                            <p:fltVal val="0"/>
                                          </p:val>
                                        </p:tav>
                                      </p:tavLst>
                                    </p:anim>
                                    <p:animEffect transition="in" filter="fade">
                                      <p:cBhvr>
                                        <p:cTn id="64" dur="1000"/>
                                        <p:tgtEl>
                                          <p:spTgt spid="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up)">
                                      <p:cBhvr>
                                        <p:cTn id="69" dur="500"/>
                                        <p:tgtEl>
                                          <p:spTgt spid="10"/>
                                        </p:tgtEl>
                                      </p:cBhvr>
                                    </p:animEffect>
                                  </p:childTnLst>
                                </p:cTn>
                              </p:par>
                              <p:par>
                                <p:cTn id="70" presetID="22" presetClass="entr" presetSubtype="1" fill="hold" nodeType="withEffect">
                                  <p:stCondLst>
                                    <p:cond delay="30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par>
                                <p:cTn id="73" presetID="22" presetClass="entr" presetSubtype="1" fill="hold" nodeType="withEffect">
                                  <p:stCondLst>
                                    <p:cond delay="60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5"/>
          <p:cNvSpPr txBox="1">
            <a:spLocks/>
          </p:cNvSpPr>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t>35</a:t>
            </a:fld>
            <a:endParaRPr kumimoji="0" lang="zh-CN" altLang="en-US" sz="1800" b="0" i="0" u="none" strike="noStrike" kern="1200" cap="none" spc="0" normalizeH="0" baseline="0" noProof="0" smtClean="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14" name="任意多边形 35"/>
          <p:cNvSpPr>
            <a:spLocks noChangeArrowheads="1"/>
          </p:cNvSpPr>
          <p:nvPr/>
        </p:nvSpPr>
        <p:spPr bwMode="auto">
          <a:xfrm>
            <a:off x="4154488" y="2046288"/>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36"/>
          <p:cNvSpPr>
            <a:spLocks noChangeArrowheads="1"/>
          </p:cNvSpPr>
          <p:nvPr/>
        </p:nvSpPr>
        <p:spPr bwMode="auto">
          <a:xfrm>
            <a:off x="3638550" y="1779588"/>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33"/>
          <p:cNvSpPr>
            <a:spLocks noChangeArrowheads="1"/>
          </p:cNvSpPr>
          <p:nvPr/>
        </p:nvSpPr>
        <p:spPr bwMode="auto">
          <a:xfrm>
            <a:off x="3502025" y="1784350"/>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30"/>
          <p:cNvSpPr>
            <a:spLocks noChangeArrowheads="1"/>
          </p:cNvSpPr>
          <p:nvPr/>
        </p:nvSpPr>
        <p:spPr bwMode="auto">
          <a:xfrm>
            <a:off x="3365500" y="2911475"/>
            <a:ext cx="1854200" cy="2282825"/>
          </a:xfrm>
          <a:custGeom>
            <a:avLst/>
            <a:gdLst>
              <a:gd name="T0" fmla="*/ 136849 w 1853682"/>
              <a:gd name="T1" fmla="*/ 0 h 2282889"/>
              <a:gd name="T2" fmla="*/ 1853682 w 1853682"/>
              <a:gd name="T3" fmla="*/ 2282889 h 2282889"/>
              <a:gd name="T4" fmla="*/ 1698171 w 1853682"/>
              <a:gd name="T5" fmla="*/ 2282889 h 2282889"/>
              <a:gd name="T6" fmla="*/ 0 w 1853682"/>
              <a:gd name="T7" fmla="*/ 1107232 h 2282889"/>
              <a:gd name="T8" fmla="*/ 136849 w 1853682"/>
              <a:gd name="T9" fmla="*/ 0 h 2282889"/>
              <a:gd name="T10" fmla="*/ 0 60000 65536"/>
              <a:gd name="T11" fmla="*/ 0 60000 65536"/>
              <a:gd name="T12" fmla="*/ 0 60000 65536"/>
              <a:gd name="T13" fmla="*/ 0 60000 65536"/>
              <a:gd name="T14" fmla="*/ 0 60000 65536"/>
              <a:gd name="T15" fmla="*/ 0 w 1853682"/>
              <a:gd name="T16" fmla="*/ 0 h 2282889"/>
              <a:gd name="T17" fmla="*/ 1853682 w 1853682"/>
              <a:gd name="T18" fmla="*/ 2282889 h 2282889"/>
            </a:gdLst>
            <a:ahLst/>
            <a:cxnLst>
              <a:cxn ang="T10">
                <a:pos x="T0" y="T1"/>
              </a:cxn>
              <a:cxn ang="T11">
                <a:pos x="T2" y="T3"/>
              </a:cxn>
              <a:cxn ang="T12">
                <a:pos x="T4" y="T5"/>
              </a:cxn>
              <a:cxn ang="T13">
                <a:pos x="T6" y="T7"/>
              </a:cxn>
              <a:cxn ang="T14">
                <a:pos x="T8" y="T9"/>
              </a:cxn>
            </a:cxnLst>
            <a:rect l="T15" t="T16" r="T17" b="T18"/>
            <a:pathLst>
              <a:path w="1853682" h="2282889">
                <a:moveTo>
                  <a:pt x="136849" y="0"/>
                </a:moveTo>
                <a:lnTo>
                  <a:pt x="1853682" y="2282889"/>
                </a:lnTo>
                <a:lnTo>
                  <a:pt x="1698171" y="2282889"/>
                </a:lnTo>
                <a:lnTo>
                  <a:pt x="0" y="1107232"/>
                </a:lnTo>
                <a:lnTo>
                  <a:pt x="136849" y="0"/>
                </a:lnTo>
                <a:close/>
              </a:path>
            </a:pathLst>
          </a:custGeom>
          <a:solidFill>
            <a:srgbClr val="13879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38"/>
          <p:cNvSpPr>
            <a:spLocks noChangeArrowheads="1"/>
          </p:cNvSpPr>
          <p:nvPr/>
        </p:nvSpPr>
        <p:spPr bwMode="auto">
          <a:xfrm>
            <a:off x="2562225" y="-42863"/>
            <a:ext cx="1412875" cy="1858963"/>
          </a:xfrm>
          <a:custGeom>
            <a:avLst/>
            <a:gdLst>
              <a:gd name="T0" fmla="*/ 1069910 w 1393372"/>
              <a:gd name="T1" fmla="*/ 6220 h 1847461"/>
              <a:gd name="T2" fmla="*/ 1393372 w 1393372"/>
              <a:gd name="T3" fmla="*/ 0 h 1847461"/>
              <a:gd name="T4" fmla="*/ 1076131 w 1393372"/>
              <a:gd name="T5" fmla="*/ 1835020 h 1847461"/>
              <a:gd name="T6" fmla="*/ 0 w 1393372"/>
              <a:gd name="T7" fmla="*/ 1847461 h 1847461"/>
              <a:gd name="T8" fmla="*/ 1069910 w 1393372"/>
              <a:gd name="T9" fmla="*/ 6220 h 1847461"/>
              <a:gd name="T10" fmla="*/ 0 60000 65536"/>
              <a:gd name="T11" fmla="*/ 0 60000 65536"/>
              <a:gd name="T12" fmla="*/ 0 60000 65536"/>
              <a:gd name="T13" fmla="*/ 0 60000 65536"/>
              <a:gd name="T14" fmla="*/ 0 60000 65536"/>
              <a:gd name="T15" fmla="*/ 0 w 1393372"/>
              <a:gd name="T16" fmla="*/ 0 h 1847461"/>
              <a:gd name="T17" fmla="*/ 1393372 w 1393372"/>
              <a:gd name="T18" fmla="*/ 1847461 h 1847461"/>
            </a:gdLst>
            <a:ahLst/>
            <a:cxnLst>
              <a:cxn ang="T10">
                <a:pos x="T0" y="T1"/>
              </a:cxn>
              <a:cxn ang="T11">
                <a:pos x="T2" y="T3"/>
              </a:cxn>
              <a:cxn ang="T12">
                <a:pos x="T4" y="T5"/>
              </a:cxn>
              <a:cxn ang="T13">
                <a:pos x="T6" y="T7"/>
              </a:cxn>
              <a:cxn ang="T14">
                <a:pos x="T8" y="T9"/>
              </a:cxn>
            </a:cxnLst>
            <a:rect l="T15" t="T16" r="T17" b="T18"/>
            <a:pathLst>
              <a:path w="1393372" h="1847461">
                <a:moveTo>
                  <a:pt x="1069910" y="6220"/>
                </a:moveTo>
                <a:lnTo>
                  <a:pt x="1393372" y="0"/>
                </a:lnTo>
                <a:lnTo>
                  <a:pt x="1076131" y="1835020"/>
                </a:lnTo>
                <a:lnTo>
                  <a:pt x="0" y="1847461"/>
                </a:lnTo>
                <a:lnTo>
                  <a:pt x="1069910" y="622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47"/>
          <p:cNvSpPr>
            <a:spLocks noChangeArrowheads="1"/>
          </p:cNvSpPr>
          <p:nvPr/>
        </p:nvSpPr>
        <p:spPr bwMode="auto">
          <a:xfrm>
            <a:off x="4273550" y="330200"/>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31"/>
          <p:cNvSpPr>
            <a:spLocks noChangeArrowheads="1"/>
          </p:cNvSpPr>
          <p:nvPr/>
        </p:nvSpPr>
        <p:spPr bwMode="auto">
          <a:xfrm>
            <a:off x="2879725" y="1797050"/>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11"/>
          <p:cNvSpPr>
            <a:spLocks noChangeArrowheads="1"/>
          </p:cNvSpPr>
          <p:nvPr/>
        </p:nvSpPr>
        <p:spPr bwMode="auto">
          <a:xfrm>
            <a:off x="2146300" y="3702050"/>
            <a:ext cx="1044575" cy="1647825"/>
          </a:xfrm>
          <a:custGeom>
            <a:avLst/>
            <a:gdLst>
              <a:gd name="T0" fmla="*/ 0 w 1007706"/>
              <a:gd name="T1" fmla="*/ 0 h 1561323"/>
              <a:gd name="T2" fmla="*/ 541176 w 1007706"/>
              <a:gd name="T3" fmla="*/ 99527 h 1561323"/>
              <a:gd name="T4" fmla="*/ 1007706 w 1007706"/>
              <a:gd name="T5" fmla="*/ 1561323 h 1561323"/>
              <a:gd name="T6" fmla="*/ 0 w 1007706"/>
              <a:gd name="T7" fmla="*/ 0 h 1561323"/>
              <a:gd name="T8" fmla="*/ 0 60000 65536"/>
              <a:gd name="T9" fmla="*/ 0 60000 65536"/>
              <a:gd name="T10" fmla="*/ 0 60000 65536"/>
              <a:gd name="T11" fmla="*/ 0 60000 65536"/>
              <a:gd name="T12" fmla="*/ 0 w 1007706"/>
              <a:gd name="T13" fmla="*/ 0 h 1561323"/>
              <a:gd name="T14" fmla="*/ 1007706 w 1007706"/>
              <a:gd name="T15" fmla="*/ 1561323 h 1561323"/>
            </a:gdLst>
            <a:ahLst/>
            <a:cxnLst>
              <a:cxn ang="T8">
                <a:pos x="T0" y="T1"/>
              </a:cxn>
              <a:cxn ang="T9">
                <a:pos x="T2" y="T3"/>
              </a:cxn>
              <a:cxn ang="T10">
                <a:pos x="T4" y="T5"/>
              </a:cxn>
              <a:cxn ang="T11">
                <a:pos x="T6" y="T7"/>
              </a:cxn>
            </a:cxnLst>
            <a:rect l="T12" t="T13" r="T14" b="T15"/>
            <a:pathLst>
              <a:path w="1007706" h="1561323">
                <a:moveTo>
                  <a:pt x="0" y="0"/>
                </a:moveTo>
                <a:lnTo>
                  <a:pt x="541176" y="99527"/>
                </a:lnTo>
                <a:lnTo>
                  <a:pt x="1007706" y="1561323"/>
                </a:lnTo>
                <a:lnTo>
                  <a:pt x="0" y="0"/>
                </a:lnTo>
                <a:close/>
              </a:path>
            </a:pathLst>
          </a:custGeom>
          <a:solidFill>
            <a:srgbClr val="25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14"/>
          <p:cNvSpPr>
            <a:spLocks noChangeArrowheads="1"/>
          </p:cNvSpPr>
          <p:nvPr/>
        </p:nvSpPr>
        <p:spPr bwMode="auto">
          <a:xfrm>
            <a:off x="1909763" y="1268413"/>
            <a:ext cx="1281112" cy="4094162"/>
          </a:xfrm>
          <a:custGeom>
            <a:avLst/>
            <a:gdLst>
              <a:gd name="T0" fmla="*/ 0 w 1262743"/>
              <a:gd name="T1" fmla="*/ 0 h 3999723"/>
              <a:gd name="T2" fmla="*/ 684245 w 1262743"/>
              <a:gd name="T3" fmla="*/ 516294 h 3999723"/>
              <a:gd name="T4" fmla="*/ 1262743 w 1262743"/>
              <a:gd name="T5" fmla="*/ 3999723 h 3999723"/>
              <a:gd name="T6" fmla="*/ 0 w 1262743"/>
              <a:gd name="T7" fmla="*/ 0 h 3999723"/>
              <a:gd name="T8" fmla="*/ 0 60000 65536"/>
              <a:gd name="T9" fmla="*/ 0 60000 65536"/>
              <a:gd name="T10" fmla="*/ 0 60000 65536"/>
              <a:gd name="T11" fmla="*/ 0 60000 65536"/>
              <a:gd name="T12" fmla="*/ 0 w 1262743"/>
              <a:gd name="T13" fmla="*/ 0 h 3999723"/>
              <a:gd name="T14" fmla="*/ 1262743 w 1262743"/>
              <a:gd name="T15" fmla="*/ 3999723 h 3999723"/>
            </a:gdLst>
            <a:ahLst/>
            <a:cxnLst>
              <a:cxn ang="T8">
                <a:pos x="T0" y="T1"/>
              </a:cxn>
              <a:cxn ang="T9">
                <a:pos x="T2" y="T3"/>
              </a:cxn>
              <a:cxn ang="T10">
                <a:pos x="T4" y="T5"/>
              </a:cxn>
              <a:cxn ang="T11">
                <a:pos x="T6" y="T7"/>
              </a:cxn>
            </a:cxnLst>
            <a:rect l="T12" t="T13" r="T14" b="T15"/>
            <a:pathLst>
              <a:path w="1262743" h="3999723">
                <a:moveTo>
                  <a:pt x="0" y="0"/>
                </a:moveTo>
                <a:lnTo>
                  <a:pt x="684245" y="516294"/>
                </a:lnTo>
                <a:lnTo>
                  <a:pt x="1262743" y="3999723"/>
                </a:lnTo>
                <a:lnTo>
                  <a:pt x="0" y="0"/>
                </a:lnTo>
                <a:close/>
              </a:path>
            </a:pathLst>
          </a:custGeom>
          <a:solidFill>
            <a:srgbClr val="EA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26"/>
          <p:cNvSpPr>
            <a:spLocks noChangeArrowheads="1"/>
          </p:cNvSpPr>
          <p:nvPr/>
        </p:nvSpPr>
        <p:spPr bwMode="auto">
          <a:xfrm>
            <a:off x="2892425" y="3619500"/>
            <a:ext cx="398463" cy="1711325"/>
          </a:xfrm>
          <a:custGeom>
            <a:avLst/>
            <a:gdLst>
              <a:gd name="T0" fmla="*/ 0 w 398106"/>
              <a:gd name="T1" fmla="*/ 0 h 1710612"/>
              <a:gd name="T2" fmla="*/ 398106 w 398106"/>
              <a:gd name="T3" fmla="*/ 982824 h 1710612"/>
              <a:gd name="T4" fmla="*/ 286139 w 398106"/>
              <a:gd name="T5" fmla="*/ 1710612 h 1710612"/>
              <a:gd name="T6" fmla="*/ 0 w 398106"/>
              <a:gd name="T7" fmla="*/ 0 h 1710612"/>
              <a:gd name="T8" fmla="*/ 0 60000 65536"/>
              <a:gd name="T9" fmla="*/ 0 60000 65536"/>
              <a:gd name="T10" fmla="*/ 0 60000 65536"/>
              <a:gd name="T11" fmla="*/ 0 60000 65536"/>
              <a:gd name="T12" fmla="*/ 0 w 398106"/>
              <a:gd name="T13" fmla="*/ 0 h 1710612"/>
              <a:gd name="T14" fmla="*/ 398106 w 398106"/>
              <a:gd name="T15" fmla="*/ 1710612 h 1710612"/>
            </a:gdLst>
            <a:ahLst/>
            <a:cxnLst>
              <a:cxn ang="T8">
                <a:pos x="T0" y="T1"/>
              </a:cxn>
              <a:cxn ang="T9">
                <a:pos x="T2" y="T3"/>
              </a:cxn>
              <a:cxn ang="T10">
                <a:pos x="T4" y="T5"/>
              </a:cxn>
              <a:cxn ang="T11">
                <a:pos x="T6" y="T7"/>
              </a:cxn>
            </a:cxnLst>
            <a:rect l="T12" t="T13" r="T14" b="T15"/>
            <a:pathLst>
              <a:path w="398106" h="1710612">
                <a:moveTo>
                  <a:pt x="0" y="0"/>
                </a:moveTo>
                <a:lnTo>
                  <a:pt x="398106" y="982824"/>
                </a:lnTo>
                <a:lnTo>
                  <a:pt x="286139" y="1710612"/>
                </a:lnTo>
                <a:lnTo>
                  <a:pt x="0" y="0"/>
                </a:lnTo>
                <a:close/>
              </a:path>
            </a:pathLst>
          </a:custGeom>
          <a:solidFill>
            <a:srgbClr val="FBA11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27"/>
          <p:cNvSpPr>
            <a:spLocks noChangeArrowheads="1"/>
          </p:cNvSpPr>
          <p:nvPr/>
        </p:nvSpPr>
        <p:spPr bwMode="auto">
          <a:xfrm>
            <a:off x="3184525" y="4597400"/>
            <a:ext cx="1617663" cy="565150"/>
          </a:xfrm>
          <a:custGeom>
            <a:avLst/>
            <a:gdLst>
              <a:gd name="T0" fmla="*/ 99526 w 1617306"/>
              <a:gd name="T1" fmla="*/ 0 h 566057"/>
              <a:gd name="T2" fmla="*/ 1617306 w 1617306"/>
              <a:gd name="T3" fmla="*/ 566057 h 566057"/>
              <a:gd name="T4" fmla="*/ 0 w 1617306"/>
              <a:gd name="T5" fmla="*/ 566057 h 566057"/>
              <a:gd name="T6" fmla="*/ 99526 w 1617306"/>
              <a:gd name="T7" fmla="*/ 0 h 566057"/>
              <a:gd name="T8" fmla="*/ 0 60000 65536"/>
              <a:gd name="T9" fmla="*/ 0 60000 65536"/>
              <a:gd name="T10" fmla="*/ 0 60000 65536"/>
              <a:gd name="T11" fmla="*/ 0 60000 65536"/>
              <a:gd name="T12" fmla="*/ 0 w 1617306"/>
              <a:gd name="T13" fmla="*/ 0 h 566057"/>
              <a:gd name="T14" fmla="*/ 1617306 w 1617306"/>
              <a:gd name="T15" fmla="*/ 566057 h 566057"/>
            </a:gdLst>
            <a:ahLst/>
            <a:cxnLst>
              <a:cxn ang="T8">
                <a:pos x="T0" y="T1"/>
              </a:cxn>
              <a:cxn ang="T9">
                <a:pos x="T2" y="T3"/>
              </a:cxn>
              <a:cxn ang="T10">
                <a:pos x="T4" y="T5"/>
              </a:cxn>
              <a:cxn ang="T11">
                <a:pos x="T6" y="T7"/>
              </a:cxn>
            </a:cxnLst>
            <a:rect l="T12" t="T13" r="T14" b="T15"/>
            <a:pathLst>
              <a:path w="1617306" h="566057">
                <a:moveTo>
                  <a:pt x="99526" y="0"/>
                </a:moveTo>
                <a:lnTo>
                  <a:pt x="1617306" y="566057"/>
                </a:lnTo>
                <a:lnTo>
                  <a:pt x="0" y="566057"/>
                </a:lnTo>
                <a:lnTo>
                  <a:pt x="99526" y="0"/>
                </a:lnTo>
                <a:close/>
              </a:path>
            </a:pathLst>
          </a:custGeom>
          <a:solidFill>
            <a:srgbClr val="ED3B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28"/>
          <p:cNvSpPr>
            <a:spLocks noChangeArrowheads="1"/>
          </p:cNvSpPr>
          <p:nvPr/>
        </p:nvSpPr>
        <p:spPr bwMode="auto">
          <a:xfrm>
            <a:off x="3278188" y="4011613"/>
            <a:ext cx="1790700" cy="1157287"/>
          </a:xfrm>
          <a:custGeom>
            <a:avLst/>
            <a:gdLst>
              <a:gd name="T0" fmla="*/ 87086 w 1791477"/>
              <a:gd name="T1" fmla="*/ 0 h 1156996"/>
              <a:gd name="T2" fmla="*/ 1791477 w 1791477"/>
              <a:gd name="T3" fmla="*/ 1150776 h 1156996"/>
              <a:gd name="T4" fmla="*/ 1536441 w 1791477"/>
              <a:gd name="T5" fmla="*/ 1156996 h 1156996"/>
              <a:gd name="T6" fmla="*/ 0 w 1791477"/>
              <a:gd name="T7" fmla="*/ 603380 h 1156996"/>
              <a:gd name="T8" fmla="*/ 87086 w 1791477"/>
              <a:gd name="T9" fmla="*/ 0 h 1156996"/>
              <a:gd name="T10" fmla="*/ 0 60000 65536"/>
              <a:gd name="T11" fmla="*/ 0 60000 65536"/>
              <a:gd name="T12" fmla="*/ 0 60000 65536"/>
              <a:gd name="T13" fmla="*/ 0 60000 65536"/>
              <a:gd name="T14" fmla="*/ 0 60000 65536"/>
              <a:gd name="T15" fmla="*/ 0 w 1791477"/>
              <a:gd name="T16" fmla="*/ 0 h 1156996"/>
              <a:gd name="T17" fmla="*/ 1791477 w 1791477"/>
              <a:gd name="T18" fmla="*/ 1156996 h 1156996"/>
            </a:gdLst>
            <a:ahLst/>
            <a:cxnLst>
              <a:cxn ang="T10">
                <a:pos x="T0" y="T1"/>
              </a:cxn>
              <a:cxn ang="T11">
                <a:pos x="T2" y="T3"/>
              </a:cxn>
              <a:cxn ang="T12">
                <a:pos x="T4" y="T5"/>
              </a:cxn>
              <a:cxn ang="T13">
                <a:pos x="T6" y="T7"/>
              </a:cxn>
              <a:cxn ang="T14">
                <a:pos x="T8" y="T9"/>
              </a:cxn>
            </a:cxnLst>
            <a:rect l="T15" t="T16" r="T17" b="T18"/>
            <a:pathLst>
              <a:path w="1791477" h="1156996">
                <a:moveTo>
                  <a:pt x="87086" y="0"/>
                </a:moveTo>
                <a:lnTo>
                  <a:pt x="1791477" y="1150776"/>
                </a:lnTo>
                <a:lnTo>
                  <a:pt x="1536441" y="1156996"/>
                </a:lnTo>
                <a:lnTo>
                  <a:pt x="0" y="603380"/>
                </a:lnTo>
                <a:lnTo>
                  <a:pt x="87086" y="0"/>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29"/>
          <p:cNvSpPr>
            <a:spLocks noChangeArrowheads="1"/>
          </p:cNvSpPr>
          <p:nvPr/>
        </p:nvSpPr>
        <p:spPr bwMode="auto">
          <a:xfrm>
            <a:off x="2886075" y="3613150"/>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2"/>
          <p:cNvSpPr>
            <a:spLocks noChangeArrowheads="1"/>
          </p:cNvSpPr>
          <p:nvPr/>
        </p:nvSpPr>
        <p:spPr bwMode="auto">
          <a:xfrm>
            <a:off x="2581275" y="1773238"/>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4"/>
          <p:cNvSpPr>
            <a:spLocks noChangeArrowheads="1"/>
          </p:cNvSpPr>
          <p:nvPr/>
        </p:nvSpPr>
        <p:spPr bwMode="auto">
          <a:xfrm>
            <a:off x="3763963" y="2052638"/>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3"/>
          <p:cNvSpPr>
            <a:spLocks noChangeArrowheads="1"/>
          </p:cNvSpPr>
          <p:nvPr/>
        </p:nvSpPr>
        <p:spPr bwMode="auto">
          <a:xfrm>
            <a:off x="3794125" y="-12700"/>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4"/>
          <p:cNvSpPr>
            <a:spLocks noChangeArrowheads="1"/>
          </p:cNvSpPr>
          <p:nvPr/>
        </p:nvSpPr>
        <p:spPr bwMode="auto">
          <a:xfrm>
            <a:off x="3787775" y="-23813"/>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5"/>
          <p:cNvSpPr>
            <a:spLocks noChangeArrowheads="1"/>
          </p:cNvSpPr>
          <p:nvPr/>
        </p:nvSpPr>
        <p:spPr bwMode="auto">
          <a:xfrm>
            <a:off x="3651250" y="908050"/>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6"/>
          <p:cNvSpPr>
            <a:spLocks noChangeArrowheads="1"/>
          </p:cNvSpPr>
          <p:nvPr/>
        </p:nvSpPr>
        <p:spPr bwMode="auto">
          <a:xfrm>
            <a:off x="3644900" y="1485900"/>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8"/>
          <p:cNvSpPr>
            <a:spLocks noChangeArrowheads="1"/>
          </p:cNvSpPr>
          <p:nvPr/>
        </p:nvSpPr>
        <p:spPr bwMode="auto">
          <a:xfrm>
            <a:off x="4335463" y="958850"/>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9"/>
          <p:cNvSpPr>
            <a:spLocks noChangeArrowheads="1"/>
          </p:cNvSpPr>
          <p:nvPr/>
        </p:nvSpPr>
        <p:spPr bwMode="auto">
          <a:xfrm>
            <a:off x="4341813" y="1038225"/>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0"/>
          <p:cNvSpPr>
            <a:spLocks noChangeArrowheads="1"/>
          </p:cNvSpPr>
          <p:nvPr/>
        </p:nvSpPr>
        <p:spPr bwMode="auto">
          <a:xfrm>
            <a:off x="4378325" y="1412875"/>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1"/>
          <p:cNvSpPr>
            <a:spLocks noChangeArrowheads="1"/>
          </p:cNvSpPr>
          <p:nvPr/>
        </p:nvSpPr>
        <p:spPr bwMode="auto">
          <a:xfrm>
            <a:off x="4422775" y="1238250"/>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3"/>
          <p:cNvSpPr>
            <a:spLocks noChangeArrowheads="1"/>
          </p:cNvSpPr>
          <p:nvPr/>
        </p:nvSpPr>
        <p:spPr bwMode="auto">
          <a:xfrm>
            <a:off x="4824413" y="603250"/>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4"/>
          <p:cNvSpPr>
            <a:spLocks noChangeArrowheads="1"/>
          </p:cNvSpPr>
          <p:nvPr/>
        </p:nvSpPr>
        <p:spPr bwMode="auto">
          <a:xfrm>
            <a:off x="5762625" y="1263650"/>
            <a:ext cx="523875" cy="266700"/>
          </a:xfrm>
          <a:custGeom>
            <a:avLst/>
            <a:gdLst>
              <a:gd name="T0" fmla="*/ 0 w 522514"/>
              <a:gd name="T1" fmla="*/ 12441 h 267478"/>
              <a:gd name="T2" fmla="*/ 522514 w 522514"/>
              <a:gd name="T3" fmla="*/ 0 h 267478"/>
              <a:gd name="T4" fmla="*/ 273698 w 522514"/>
              <a:gd name="T5" fmla="*/ 267478 h 267478"/>
              <a:gd name="T6" fmla="*/ 0 w 522514"/>
              <a:gd name="T7" fmla="*/ 12441 h 267478"/>
              <a:gd name="T8" fmla="*/ 0 60000 65536"/>
              <a:gd name="T9" fmla="*/ 0 60000 65536"/>
              <a:gd name="T10" fmla="*/ 0 60000 65536"/>
              <a:gd name="T11" fmla="*/ 0 60000 65536"/>
              <a:gd name="T12" fmla="*/ 0 w 522514"/>
              <a:gd name="T13" fmla="*/ 0 h 267478"/>
              <a:gd name="T14" fmla="*/ 522514 w 522514"/>
              <a:gd name="T15" fmla="*/ 267478 h 267478"/>
            </a:gdLst>
            <a:ahLst/>
            <a:cxnLst>
              <a:cxn ang="T8">
                <a:pos x="T0" y="T1"/>
              </a:cxn>
              <a:cxn ang="T9">
                <a:pos x="T2" y="T3"/>
              </a:cxn>
              <a:cxn ang="T10">
                <a:pos x="T4" y="T5"/>
              </a:cxn>
              <a:cxn ang="T11">
                <a:pos x="T6" y="T7"/>
              </a:cxn>
            </a:cxnLst>
            <a:rect l="T12" t="T13" r="T14" b="T15"/>
            <a:pathLst>
              <a:path w="522514" h="267478">
                <a:moveTo>
                  <a:pt x="0" y="12441"/>
                </a:moveTo>
                <a:lnTo>
                  <a:pt x="522514" y="0"/>
                </a:lnTo>
                <a:lnTo>
                  <a:pt x="273698" y="267478"/>
                </a:lnTo>
                <a:lnTo>
                  <a:pt x="0" y="12441"/>
                </a:lnTo>
                <a:close/>
              </a:path>
            </a:pathLst>
          </a:custGeom>
          <a:solidFill>
            <a:srgbClr val="1A8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55"/>
          <p:cNvSpPr>
            <a:spLocks noChangeArrowheads="1"/>
          </p:cNvSpPr>
          <p:nvPr/>
        </p:nvSpPr>
        <p:spPr bwMode="auto">
          <a:xfrm>
            <a:off x="5119688" y="21621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175E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6"/>
          <p:cNvSpPr>
            <a:spLocks noChangeArrowheads="1"/>
          </p:cNvSpPr>
          <p:nvPr/>
        </p:nvSpPr>
        <p:spPr bwMode="auto">
          <a:xfrm>
            <a:off x="6000750" y="4178300"/>
            <a:ext cx="515938" cy="373063"/>
          </a:xfrm>
          <a:custGeom>
            <a:avLst/>
            <a:gdLst>
              <a:gd name="T0" fmla="*/ 255036 w 516293"/>
              <a:gd name="T1" fmla="*/ 0 h 373224"/>
              <a:gd name="T2" fmla="*/ 0 w 516293"/>
              <a:gd name="T3" fmla="*/ 373224 h 373224"/>
              <a:gd name="T4" fmla="*/ 516293 w 516293"/>
              <a:gd name="T5" fmla="*/ 242596 h 373224"/>
              <a:gd name="T6" fmla="*/ 255036 w 516293"/>
              <a:gd name="T7" fmla="*/ 0 h 373224"/>
              <a:gd name="T8" fmla="*/ 0 60000 65536"/>
              <a:gd name="T9" fmla="*/ 0 60000 65536"/>
              <a:gd name="T10" fmla="*/ 0 60000 65536"/>
              <a:gd name="T11" fmla="*/ 0 60000 65536"/>
              <a:gd name="T12" fmla="*/ 0 w 516293"/>
              <a:gd name="T13" fmla="*/ 0 h 373224"/>
              <a:gd name="T14" fmla="*/ 516293 w 516293"/>
              <a:gd name="T15" fmla="*/ 373224 h 373224"/>
            </a:gdLst>
            <a:ahLst/>
            <a:cxnLst>
              <a:cxn ang="T8">
                <a:pos x="T0" y="T1"/>
              </a:cxn>
              <a:cxn ang="T9">
                <a:pos x="T2" y="T3"/>
              </a:cxn>
              <a:cxn ang="T10">
                <a:pos x="T4" y="T5"/>
              </a:cxn>
              <a:cxn ang="T11">
                <a:pos x="T6" y="T7"/>
              </a:cxn>
            </a:cxnLst>
            <a:rect l="T12" t="T13" r="T14" b="T15"/>
            <a:pathLst>
              <a:path w="516293" h="373224">
                <a:moveTo>
                  <a:pt x="255036" y="0"/>
                </a:moveTo>
                <a:lnTo>
                  <a:pt x="0" y="373224"/>
                </a:lnTo>
                <a:lnTo>
                  <a:pt x="516293" y="242596"/>
                </a:lnTo>
                <a:lnTo>
                  <a:pt x="255036"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57"/>
          <p:cNvSpPr>
            <a:spLocks noChangeArrowheads="1"/>
          </p:cNvSpPr>
          <p:nvPr/>
        </p:nvSpPr>
        <p:spPr bwMode="auto">
          <a:xfrm>
            <a:off x="5119688" y="4476750"/>
            <a:ext cx="392112" cy="434975"/>
          </a:xfrm>
          <a:custGeom>
            <a:avLst/>
            <a:gdLst>
              <a:gd name="T0" fmla="*/ 0 w 391885"/>
              <a:gd name="T1" fmla="*/ 0 h 435429"/>
              <a:gd name="T2" fmla="*/ 391885 w 391885"/>
              <a:gd name="T3" fmla="*/ 111967 h 435429"/>
              <a:gd name="T4" fmla="*/ 186612 w 391885"/>
              <a:gd name="T5" fmla="*/ 435429 h 435429"/>
              <a:gd name="T6" fmla="*/ 0 w 391885"/>
              <a:gd name="T7" fmla="*/ 0 h 435429"/>
              <a:gd name="T8" fmla="*/ 0 60000 65536"/>
              <a:gd name="T9" fmla="*/ 0 60000 65536"/>
              <a:gd name="T10" fmla="*/ 0 60000 65536"/>
              <a:gd name="T11" fmla="*/ 0 60000 65536"/>
              <a:gd name="T12" fmla="*/ 0 w 391885"/>
              <a:gd name="T13" fmla="*/ 0 h 435429"/>
              <a:gd name="T14" fmla="*/ 391885 w 391885"/>
              <a:gd name="T15" fmla="*/ 435429 h 435429"/>
            </a:gdLst>
            <a:ahLst/>
            <a:cxnLst>
              <a:cxn ang="T8">
                <a:pos x="T0" y="T1"/>
              </a:cxn>
              <a:cxn ang="T9">
                <a:pos x="T2" y="T3"/>
              </a:cxn>
              <a:cxn ang="T10">
                <a:pos x="T4" y="T5"/>
              </a:cxn>
              <a:cxn ang="T11">
                <a:pos x="T6" y="T7"/>
              </a:cxn>
            </a:cxnLst>
            <a:rect l="T12" t="T13" r="T14" b="T15"/>
            <a:pathLst>
              <a:path w="391885" h="435429">
                <a:moveTo>
                  <a:pt x="0" y="0"/>
                </a:moveTo>
                <a:lnTo>
                  <a:pt x="391885" y="111967"/>
                </a:lnTo>
                <a:lnTo>
                  <a:pt x="186612" y="435429"/>
                </a:lnTo>
                <a:lnTo>
                  <a:pt x="0" y="0"/>
                </a:lnTo>
                <a:close/>
              </a:path>
            </a:pathLst>
          </a:custGeom>
          <a:solidFill>
            <a:srgbClr val="F7B1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58"/>
          <p:cNvSpPr>
            <a:spLocks noChangeArrowheads="1"/>
          </p:cNvSpPr>
          <p:nvPr/>
        </p:nvSpPr>
        <p:spPr bwMode="auto">
          <a:xfrm>
            <a:off x="5751513" y="4881563"/>
            <a:ext cx="236537" cy="211137"/>
          </a:xfrm>
          <a:custGeom>
            <a:avLst/>
            <a:gdLst>
              <a:gd name="T0" fmla="*/ 68424 w 236375"/>
              <a:gd name="T1" fmla="*/ 0 h 211494"/>
              <a:gd name="T2" fmla="*/ 236375 w 236375"/>
              <a:gd name="T3" fmla="*/ 211494 h 211494"/>
              <a:gd name="T4" fmla="*/ 0 w 236375"/>
              <a:gd name="T5" fmla="*/ 130628 h 211494"/>
              <a:gd name="T6" fmla="*/ 68424 w 236375"/>
              <a:gd name="T7" fmla="*/ 0 h 211494"/>
              <a:gd name="T8" fmla="*/ 0 60000 65536"/>
              <a:gd name="T9" fmla="*/ 0 60000 65536"/>
              <a:gd name="T10" fmla="*/ 0 60000 65536"/>
              <a:gd name="T11" fmla="*/ 0 60000 65536"/>
              <a:gd name="T12" fmla="*/ 0 w 236375"/>
              <a:gd name="T13" fmla="*/ 0 h 211494"/>
              <a:gd name="T14" fmla="*/ 236375 w 236375"/>
              <a:gd name="T15" fmla="*/ 211494 h 211494"/>
            </a:gdLst>
            <a:ahLst/>
            <a:cxnLst>
              <a:cxn ang="T8">
                <a:pos x="T0" y="T1"/>
              </a:cxn>
              <a:cxn ang="T9">
                <a:pos x="T2" y="T3"/>
              </a:cxn>
              <a:cxn ang="T10">
                <a:pos x="T4" y="T5"/>
              </a:cxn>
              <a:cxn ang="T11">
                <a:pos x="T6" y="T7"/>
              </a:cxn>
            </a:cxnLst>
            <a:rect l="T12" t="T13" r="T14" b="T15"/>
            <a:pathLst>
              <a:path w="236375" h="211494">
                <a:moveTo>
                  <a:pt x="68424" y="0"/>
                </a:moveTo>
                <a:lnTo>
                  <a:pt x="236375" y="211494"/>
                </a:lnTo>
                <a:lnTo>
                  <a:pt x="0" y="130628"/>
                </a:lnTo>
                <a:lnTo>
                  <a:pt x="68424" y="0"/>
                </a:lnTo>
                <a:close/>
              </a:path>
            </a:pathLst>
          </a:custGeom>
          <a:solidFill>
            <a:srgbClr val="EF6D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59"/>
          <p:cNvSpPr>
            <a:spLocks noChangeArrowheads="1"/>
          </p:cNvSpPr>
          <p:nvPr/>
        </p:nvSpPr>
        <p:spPr bwMode="auto">
          <a:xfrm>
            <a:off x="6950075" y="4981575"/>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7"/>
          <p:cNvSpPr>
            <a:spLocks noChangeArrowheads="1"/>
          </p:cNvSpPr>
          <p:nvPr/>
        </p:nvSpPr>
        <p:spPr bwMode="auto">
          <a:xfrm>
            <a:off x="5734462" y="2277051"/>
            <a:ext cx="2869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lgn="ctr" defTabSz="685800" fontAlgn="base">
              <a:spcBef>
                <a:spcPct val="0"/>
              </a:spcBef>
              <a:spcAft>
                <a:spcPct val="0"/>
              </a:spcAft>
              <a:buFont typeface="Arial" panose="020B0604020202020204" pitchFamily="34" charset="0"/>
              <a:buNone/>
            </a:pPr>
            <a:r>
              <a:rPr lang="en-US" altLang="zh-CN" sz="3600" dirty="0" smtClean="0">
                <a:solidFill>
                  <a:srgbClr val="12B0C9"/>
                </a:solidFill>
                <a:ea typeface="微软雅黑" panose="020B0503020204020204" pitchFamily="34" charset="-122"/>
                <a:sym typeface="Arial" panose="020B0604020202020204" pitchFamily="34" charset="0"/>
              </a:rPr>
              <a:t>THANK YOU</a:t>
            </a:r>
            <a:endParaRPr lang="zh-CN" altLang="en-US" sz="3600" dirty="0" smtClean="0">
              <a:solidFill>
                <a:srgbClr val="12B0C9"/>
              </a:solidFill>
              <a:ea typeface="微软雅黑" panose="020B0503020204020204" pitchFamily="34" charset="-122"/>
              <a:sym typeface="Arial" panose="020B0604020202020204" pitchFamily="34" charset="0"/>
            </a:endParaRPr>
          </a:p>
        </p:txBody>
      </p:sp>
      <p:sp>
        <p:nvSpPr>
          <p:cNvPr id="67" name="矩形 62"/>
          <p:cNvSpPr>
            <a:spLocks noChangeArrowheads="1"/>
          </p:cNvSpPr>
          <p:nvPr/>
        </p:nvSpPr>
        <p:spPr bwMode="auto">
          <a:xfrm>
            <a:off x="6989763" y="3030538"/>
            <a:ext cx="358775" cy="36512"/>
          </a:xfrm>
          <a:prstGeom prst="rect">
            <a:avLst/>
          </a:pr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3"/>
          <p:cNvSpPr>
            <a:spLocks noChangeArrowheads="1"/>
          </p:cNvSpPr>
          <p:nvPr/>
        </p:nvSpPr>
        <p:spPr bwMode="auto">
          <a:xfrm rot="11241277">
            <a:off x="5195888" y="37369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9"/>
          <p:cNvSpPr>
            <a:spLocks noChangeArrowheads="1"/>
          </p:cNvSpPr>
          <p:nvPr/>
        </p:nvSpPr>
        <p:spPr bwMode="auto">
          <a:xfrm>
            <a:off x="8777288" y="1325563"/>
            <a:ext cx="398462" cy="373062"/>
          </a:xfrm>
          <a:custGeom>
            <a:avLst/>
            <a:gdLst>
              <a:gd name="T0" fmla="*/ 379445 w 398106"/>
              <a:gd name="T1" fmla="*/ 18661 h 373225"/>
              <a:gd name="T2" fmla="*/ 398106 w 398106"/>
              <a:gd name="T3" fmla="*/ 373225 h 373225"/>
              <a:gd name="T4" fmla="*/ 0 w 398106"/>
              <a:gd name="T5" fmla="*/ 0 h 373225"/>
              <a:gd name="T6" fmla="*/ 379445 w 398106"/>
              <a:gd name="T7" fmla="*/ 18661 h 373225"/>
              <a:gd name="T8" fmla="*/ 0 60000 65536"/>
              <a:gd name="T9" fmla="*/ 0 60000 65536"/>
              <a:gd name="T10" fmla="*/ 0 60000 65536"/>
              <a:gd name="T11" fmla="*/ 0 60000 65536"/>
              <a:gd name="T12" fmla="*/ 0 w 398106"/>
              <a:gd name="T13" fmla="*/ 0 h 373225"/>
              <a:gd name="T14" fmla="*/ 398106 w 398106"/>
              <a:gd name="T15" fmla="*/ 373225 h 373225"/>
            </a:gdLst>
            <a:ahLst/>
            <a:cxnLst>
              <a:cxn ang="T8">
                <a:pos x="T0" y="T1"/>
              </a:cxn>
              <a:cxn ang="T9">
                <a:pos x="T2" y="T3"/>
              </a:cxn>
              <a:cxn ang="T10">
                <a:pos x="T4" y="T5"/>
              </a:cxn>
              <a:cxn ang="T11">
                <a:pos x="T6" y="T7"/>
              </a:cxn>
            </a:cxnLst>
            <a:rect l="T12" t="T13" r="T14" b="T15"/>
            <a:pathLst>
              <a:path w="398106" h="373225">
                <a:moveTo>
                  <a:pt x="379445" y="18661"/>
                </a:moveTo>
                <a:lnTo>
                  <a:pt x="398106" y="373225"/>
                </a:lnTo>
                <a:lnTo>
                  <a:pt x="0" y="0"/>
                </a:lnTo>
                <a:lnTo>
                  <a:pt x="379445" y="18661"/>
                </a:lnTo>
                <a:close/>
              </a:path>
            </a:pathLst>
          </a:custGeom>
          <a:solidFill>
            <a:srgbClr val="4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70"/>
          <p:cNvSpPr>
            <a:spLocks noChangeArrowheads="1"/>
          </p:cNvSpPr>
          <p:nvPr/>
        </p:nvSpPr>
        <p:spPr bwMode="auto">
          <a:xfrm>
            <a:off x="8440738" y="1325563"/>
            <a:ext cx="541337" cy="185737"/>
          </a:xfrm>
          <a:custGeom>
            <a:avLst/>
            <a:gdLst>
              <a:gd name="T0" fmla="*/ 335902 w 541175"/>
              <a:gd name="T1" fmla="*/ 0 h 186613"/>
              <a:gd name="T2" fmla="*/ 0 w 541175"/>
              <a:gd name="T3" fmla="*/ 143070 h 186613"/>
              <a:gd name="T4" fmla="*/ 541175 w 541175"/>
              <a:gd name="T5" fmla="*/ 186613 h 186613"/>
              <a:gd name="T6" fmla="*/ 335902 w 541175"/>
              <a:gd name="T7" fmla="*/ 0 h 186613"/>
              <a:gd name="T8" fmla="*/ 0 60000 65536"/>
              <a:gd name="T9" fmla="*/ 0 60000 65536"/>
              <a:gd name="T10" fmla="*/ 0 60000 65536"/>
              <a:gd name="T11" fmla="*/ 0 60000 65536"/>
              <a:gd name="T12" fmla="*/ 0 w 541175"/>
              <a:gd name="T13" fmla="*/ 0 h 186613"/>
              <a:gd name="T14" fmla="*/ 541175 w 541175"/>
              <a:gd name="T15" fmla="*/ 186613 h 186613"/>
            </a:gdLst>
            <a:ahLst/>
            <a:cxnLst>
              <a:cxn ang="T8">
                <a:pos x="T0" y="T1"/>
              </a:cxn>
              <a:cxn ang="T9">
                <a:pos x="T2" y="T3"/>
              </a:cxn>
              <a:cxn ang="T10">
                <a:pos x="T4" y="T5"/>
              </a:cxn>
              <a:cxn ang="T11">
                <a:pos x="T6" y="T7"/>
              </a:cxn>
            </a:cxnLst>
            <a:rect l="T12" t="T13" r="T14" b="T15"/>
            <a:pathLst>
              <a:path w="541175" h="186613">
                <a:moveTo>
                  <a:pt x="335902" y="0"/>
                </a:moveTo>
                <a:lnTo>
                  <a:pt x="0" y="143070"/>
                </a:lnTo>
                <a:lnTo>
                  <a:pt x="541175" y="186613"/>
                </a:lnTo>
                <a:lnTo>
                  <a:pt x="335902" y="0"/>
                </a:lnTo>
                <a:close/>
              </a:path>
            </a:pathLst>
          </a:custGeom>
          <a:solidFill>
            <a:srgbClr val="2294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1"/>
          <p:cNvSpPr>
            <a:spLocks noChangeArrowheads="1"/>
          </p:cNvSpPr>
          <p:nvPr/>
        </p:nvSpPr>
        <p:spPr bwMode="auto">
          <a:xfrm>
            <a:off x="8169275" y="1074738"/>
            <a:ext cx="112713" cy="166687"/>
          </a:xfrm>
          <a:custGeom>
            <a:avLst/>
            <a:gdLst>
              <a:gd name="T0" fmla="*/ 0 w 111967"/>
              <a:gd name="T1" fmla="*/ 0 h 167951"/>
              <a:gd name="T2" fmla="*/ 111967 w 111967"/>
              <a:gd name="T3" fmla="*/ 105747 h 167951"/>
              <a:gd name="T4" fmla="*/ 31102 w 111967"/>
              <a:gd name="T5" fmla="*/ 167951 h 167951"/>
              <a:gd name="T6" fmla="*/ 0 w 111967"/>
              <a:gd name="T7" fmla="*/ 0 h 167951"/>
              <a:gd name="T8" fmla="*/ 0 60000 65536"/>
              <a:gd name="T9" fmla="*/ 0 60000 65536"/>
              <a:gd name="T10" fmla="*/ 0 60000 65536"/>
              <a:gd name="T11" fmla="*/ 0 60000 65536"/>
              <a:gd name="T12" fmla="*/ 0 w 111967"/>
              <a:gd name="T13" fmla="*/ 0 h 167951"/>
              <a:gd name="T14" fmla="*/ 111967 w 111967"/>
              <a:gd name="T15" fmla="*/ 167951 h 167951"/>
            </a:gdLst>
            <a:ahLst/>
            <a:cxnLst>
              <a:cxn ang="T8">
                <a:pos x="T0" y="T1"/>
              </a:cxn>
              <a:cxn ang="T9">
                <a:pos x="T2" y="T3"/>
              </a:cxn>
              <a:cxn ang="T10">
                <a:pos x="T4" y="T5"/>
              </a:cxn>
              <a:cxn ang="T11">
                <a:pos x="T6" y="T7"/>
              </a:cxn>
            </a:cxnLst>
            <a:rect l="T12" t="T13" r="T14" b="T15"/>
            <a:pathLst>
              <a:path w="111967" h="167951">
                <a:moveTo>
                  <a:pt x="0" y="0"/>
                </a:moveTo>
                <a:lnTo>
                  <a:pt x="111967" y="105747"/>
                </a:lnTo>
                <a:lnTo>
                  <a:pt x="31102" y="167951"/>
                </a:lnTo>
                <a:lnTo>
                  <a:pt x="0"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2"/>
          <p:cNvSpPr>
            <a:spLocks noChangeArrowheads="1"/>
          </p:cNvSpPr>
          <p:nvPr/>
        </p:nvSpPr>
        <p:spPr bwMode="auto">
          <a:xfrm>
            <a:off x="8496300" y="1928813"/>
            <a:ext cx="76200" cy="93662"/>
          </a:xfrm>
          <a:custGeom>
            <a:avLst/>
            <a:gdLst>
              <a:gd name="T0" fmla="*/ 68425 w 74645"/>
              <a:gd name="T1" fmla="*/ 0 h 93306"/>
              <a:gd name="T2" fmla="*/ 0 w 74645"/>
              <a:gd name="T3" fmla="*/ 43543 h 93306"/>
              <a:gd name="T4" fmla="*/ 74645 w 74645"/>
              <a:gd name="T5" fmla="*/ 93306 h 93306"/>
              <a:gd name="T6" fmla="*/ 68425 w 74645"/>
              <a:gd name="T7" fmla="*/ 0 h 93306"/>
              <a:gd name="T8" fmla="*/ 0 60000 65536"/>
              <a:gd name="T9" fmla="*/ 0 60000 65536"/>
              <a:gd name="T10" fmla="*/ 0 60000 65536"/>
              <a:gd name="T11" fmla="*/ 0 60000 65536"/>
              <a:gd name="T12" fmla="*/ 0 w 74645"/>
              <a:gd name="T13" fmla="*/ 0 h 93306"/>
              <a:gd name="T14" fmla="*/ 74645 w 74645"/>
              <a:gd name="T15" fmla="*/ 93306 h 93306"/>
            </a:gdLst>
            <a:ahLst/>
            <a:cxnLst>
              <a:cxn ang="T8">
                <a:pos x="T0" y="T1"/>
              </a:cxn>
              <a:cxn ang="T9">
                <a:pos x="T2" y="T3"/>
              </a:cxn>
              <a:cxn ang="T10">
                <a:pos x="T4" y="T5"/>
              </a:cxn>
              <a:cxn ang="T11">
                <a:pos x="T6" y="T7"/>
              </a:cxn>
            </a:cxnLst>
            <a:rect l="T12" t="T13" r="T14" b="T15"/>
            <a:pathLst>
              <a:path w="74645" h="93306">
                <a:moveTo>
                  <a:pt x="68425" y="0"/>
                </a:moveTo>
                <a:lnTo>
                  <a:pt x="0" y="43543"/>
                </a:lnTo>
                <a:lnTo>
                  <a:pt x="74645" y="93306"/>
                </a:lnTo>
                <a:lnTo>
                  <a:pt x="68425"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3"/>
          <p:cNvSpPr>
            <a:spLocks noChangeArrowheads="1"/>
          </p:cNvSpPr>
          <p:nvPr/>
        </p:nvSpPr>
        <p:spPr bwMode="auto">
          <a:xfrm rot="5189374">
            <a:off x="8954294" y="3880644"/>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4"/>
          <p:cNvSpPr>
            <a:spLocks noChangeArrowheads="1"/>
          </p:cNvSpPr>
          <p:nvPr/>
        </p:nvSpPr>
        <p:spPr bwMode="auto">
          <a:xfrm rot="19199850">
            <a:off x="8023225" y="4589463"/>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28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8585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440657" y="812722"/>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dirty="0" smtClean="0">
                <a:latin typeface="Arial" panose="020B0604020202020204" pitchFamily="34" charset="0"/>
                <a:ea typeface="微软雅黑" panose="020B0503020204020204" pitchFamily="34" charset="-122"/>
                <a:sym typeface="Arial" panose="020B0604020202020204" pitchFamily="34" charset="0"/>
              </a:rPr>
              <a:t>公司介绍</a:t>
            </a:r>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02507" y="1127284"/>
            <a:ext cx="7184231"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42"/>
          <p:cNvSpPr>
            <a:spLocks noChangeArrowheads="1"/>
          </p:cNvSpPr>
          <p:nvPr/>
        </p:nvSpPr>
        <p:spPr bwMode="auto">
          <a:xfrm>
            <a:off x="1062038" y="181903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3689748" y="2194084"/>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400" dirty="0">
              <a:latin typeface="Arial" pitchFamily="34" charset="0"/>
              <a:ea typeface="微软雅黑" panose="020B0503020204020204" pitchFamily="34" charset="-122"/>
              <a:sym typeface="Arial" panose="020B0604020202020204" pitchFamily="34" charset="0"/>
            </a:endParaRPr>
          </a:p>
        </p:txBody>
      </p:sp>
      <p:sp>
        <p:nvSpPr>
          <p:cNvPr id="32" name="矩形 67"/>
          <p:cNvSpPr>
            <a:spLocks noChangeArrowheads="1"/>
          </p:cNvSpPr>
          <p:nvPr/>
        </p:nvSpPr>
        <p:spPr bwMode="auto">
          <a:xfrm>
            <a:off x="6209110" y="19083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47"/>
          <p:cNvSpPr>
            <a:spLocks noChangeArrowheads="1"/>
          </p:cNvSpPr>
          <p:nvPr/>
        </p:nvSpPr>
        <p:spPr bwMode="auto">
          <a:xfrm>
            <a:off x="6209110" y="2184559"/>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4" name="矩形 69"/>
          <p:cNvSpPr>
            <a:spLocks noChangeArrowheads="1"/>
          </p:cNvSpPr>
          <p:nvPr/>
        </p:nvSpPr>
        <p:spPr bwMode="auto">
          <a:xfrm>
            <a:off x="6209110" y="287988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47"/>
          <p:cNvSpPr>
            <a:spLocks noChangeArrowheads="1"/>
          </p:cNvSpPr>
          <p:nvPr/>
        </p:nvSpPr>
        <p:spPr bwMode="auto">
          <a:xfrm>
            <a:off x="6209110" y="315730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6" name="矩形 71"/>
          <p:cNvSpPr>
            <a:spLocks noChangeArrowheads="1"/>
          </p:cNvSpPr>
          <p:nvPr/>
        </p:nvSpPr>
        <p:spPr bwMode="auto">
          <a:xfrm>
            <a:off x="6209110" y="38514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6209110" y="4118134"/>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41" name="文本框 37"/>
          <p:cNvSpPr>
            <a:spLocks noChangeArrowheads="1"/>
          </p:cNvSpPr>
          <p:nvPr/>
        </p:nvSpPr>
        <p:spPr bwMode="auto">
          <a:xfrm>
            <a:off x="2750701" y="812722"/>
            <a:ext cx="1731169"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en-US" altLang="zh-CN" sz="1200">
                <a:latin typeface="Arial" pitchFamily="34" charset="0"/>
                <a:ea typeface="微软雅黑" panose="020B0503020204020204" pitchFamily="34" charset="-122"/>
                <a:sym typeface="Arial" panose="020B0604020202020204" pitchFamily="34" charset="0"/>
              </a:rPr>
              <a:t>Company Introduction</a:t>
            </a:r>
            <a:endParaRPr lang="zh-CN" altLang="en-US" sz="1200" baseline="-3000">
              <a:latin typeface="Arial" pitchFamily="34" charset="0"/>
              <a:ea typeface="微软雅黑" panose="020B0503020204020204" pitchFamily="34" charset="-122"/>
              <a:sym typeface="Arial" panose="020B0604020202020204" pitchFamily="34" charset="0"/>
            </a:endParaRPr>
          </a:p>
        </p:txBody>
      </p:sp>
      <p:grpSp>
        <p:nvGrpSpPr>
          <p:cNvPr id="77" name="组合 76"/>
          <p:cNvGrpSpPr/>
          <p:nvPr/>
        </p:nvGrpSpPr>
        <p:grpSpPr>
          <a:xfrm>
            <a:off x="5557391" y="1924302"/>
            <a:ext cx="622626" cy="622626"/>
            <a:chOff x="5051514" y="1762004"/>
            <a:chExt cx="605079" cy="605079"/>
          </a:xfrm>
        </p:grpSpPr>
        <p:grpSp>
          <p:nvGrpSpPr>
            <p:cNvPr id="43" name="组合 42"/>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541205" y="3834446"/>
            <a:ext cx="605079" cy="605079"/>
            <a:chOff x="5541205" y="3834446"/>
            <a:chExt cx="605079" cy="605079"/>
          </a:xfrm>
        </p:grpSpPr>
        <p:grpSp>
          <p:nvGrpSpPr>
            <p:cNvPr id="59" name="组合 58"/>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2"/>
            <p:cNvGrpSpPr>
              <a:grpSpLocks/>
            </p:cNvGrpSpPr>
            <p:nvPr/>
          </p:nvGrpSpPr>
          <p:grpSpPr bwMode="auto">
            <a:xfrm>
              <a:off x="5697292" y="3969912"/>
              <a:ext cx="292903" cy="310672"/>
              <a:chOff x="0" y="0"/>
              <a:chExt cx="439257" cy="424283"/>
            </a:xfrm>
            <a:solidFill>
              <a:srgbClr val="03A9F3"/>
            </a:solidFill>
          </p:grpSpPr>
          <p:sp>
            <p:nvSpPr>
              <p:cNvPr id="15"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3784935" y="1722396"/>
            <a:ext cx="1197832" cy="462163"/>
            <a:chOff x="1936759" y="922088"/>
            <a:chExt cx="1197832" cy="462163"/>
          </a:xfrm>
        </p:grpSpPr>
        <p:grpSp>
          <p:nvGrpSpPr>
            <p:cNvPr id="80" name="组合 79"/>
            <p:cNvGrpSpPr/>
            <p:nvPr/>
          </p:nvGrpSpPr>
          <p:grpSpPr>
            <a:xfrm>
              <a:off x="1936759" y="922088"/>
              <a:ext cx="1197832" cy="462163"/>
              <a:chOff x="3295234" y="2676992"/>
              <a:chExt cx="2596057" cy="363230"/>
            </a:xfrm>
          </p:grpSpPr>
          <p:sp>
            <p:nvSpPr>
              <p:cNvPr id="81" name="圆角矩形 80"/>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81"/>
              <p:cNvSpPr txBox="1"/>
              <p:nvPr/>
            </p:nvSpPr>
            <p:spPr>
              <a:xfrm>
                <a:off x="3354761" y="2677383"/>
                <a:ext cx="400367" cy="362839"/>
              </a:xfrm>
              <a:prstGeom prst="rect">
                <a:avLst/>
              </a:prstGeom>
              <a:noFill/>
            </p:spPr>
            <p:txBody>
              <a:bodyPr wrap="none" rtlCol="0">
                <a:spAutoFit/>
              </a:bodyPr>
              <a:lstStyle/>
              <a:p>
                <a:endParaRPr lang="zh-CN" altLang="en-US" sz="24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a:spLocks noChangeArrowheads="1"/>
            </p:cNvSpPr>
            <p:nvPr/>
          </p:nvSpPr>
          <p:spPr bwMode="auto">
            <a:xfrm>
              <a:off x="2056590" y="97770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公司描述</a:t>
              </a:r>
              <a:endPar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3" name="组合 112"/>
          <p:cNvGrpSpPr/>
          <p:nvPr/>
        </p:nvGrpSpPr>
        <p:grpSpPr>
          <a:xfrm>
            <a:off x="5570980" y="2842059"/>
            <a:ext cx="622626" cy="622626"/>
            <a:chOff x="5570980" y="2842059"/>
            <a:chExt cx="622626" cy="622626"/>
          </a:xfrm>
        </p:grpSpPr>
        <p:grpSp>
          <p:nvGrpSpPr>
            <p:cNvPr id="85" name="组合 84"/>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3A9F3"/>
            </a:solidFill>
            <a:ln>
              <a:noFill/>
            </a:ln>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020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p:cBhvr>
                                        <p:cTn id="15" dur="500"/>
                                        <p:tgtEl>
                                          <p:spTgt spid="41"/>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0-#ppt_w/2"/>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1+#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4" presetClass="entr" presetSubtype="10" fill="hold" grpId="0" nodeType="afterEffect">
                                  <p:stCondLst>
                                    <p:cond delay="250"/>
                                  </p:stCondLst>
                                  <p:childTnLst>
                                    <p:set>
                                      <p:cBhvr>
                                        <p:cTn id="55" dur="1" fill="hold">
                                          <p:stCondLst>
                                            <p:cond delay="0"/>
                                          </p:stCondLst>
                                        </p:cTn>
                                        <p:tgtEl>
                                          <p:spTgt spid="32"/>
                                        </p:tgtEl>
                                        <p:attrNameLst>
                                          <p:attrName>style.visibility</p:attrName>
                                        </p:attrNameLst>
                                      </p:cBhvr>
                                      <p:to>
                                        <p:strVal val="visible"/>
                                      </p:to>
                                    </p:set>
                                    <p:animEffect>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p:cBhvr>
                                        <p:cTn id="59" dur="400"/>
                                        <p:tgtEl>
                                          <p:spTgt spid="33"/>
                                        </p:tgtEl>
                                      </p:cBhvr>
                                    </p:animEffect>
                                  </p:childTnLst>
                                </p:cTn>
                              </p:par>
                            </p:childTnLst>
                          </p:cTn>
                        </p:par>
                        <p:par>
                          <p:cTn id="60" fill="hold">
                            <p:stCondLst>
                              <p:cond delay="1150"/>
                            </p:stCondLst>
                            <p:childTnLst>
                              <p:par>
                                <p:cTn id="61" presetID="14" presetClass="entr" presetSubtype="10" fill="hold" grpId="0" nodeType="afterEffect">
                                  <p:stCondLst>
                                    <p:cond delay="250"/>
                                  </p:stCondLst>
                                  <p:childTnLst>
                                    <p:set>
                                      <p:cBhvr>
                                        <p:cTn id="62" dur="1" fill="hold">
                                          <p:stCondLst>
                                            <p:cond delay="0"/>
                                          </p:stCondLst>
                                        </p:cTn>
                                        <p:tgtEl>
                                          <p:spTgt spid="34"/>
                                        </p:tgtEl>
                                        <p:attrNameLst>
                                          <p:attrName>style.visibility</p:attrName>
                                        </p:attrNameLst>
                                      </p:cBhvr>
                                      <p:to>
                                        <p:strVal val="visible"/>
                                      </p:to>
                                    </p:set>
                                    <p:animEffect>
                                      <p:cBhvr>
                                        <p:cTn id="63" dur="400"/>
                                        <p:tgtEl>
                                          <p:spTgt spid="34"/>
                                        </p:tgtEl>
                                      </p:cBhvr>
                                    </p:animEffect>
                                  </p:childTnLst>
                                </p:cTn>
                              </p:par>
                              <p:par>
                                <p:cTn id="64" presetID="14" presetClass="entr" presetSubtype="10" fill="hold" grpId="0" nodeType="withEffect">
                                  <p:stCondLst>
                                    <p:cond delay="250"/>
                                  </p:stCondLst>
                                  <p:childTnLst>
                                    <p:set>
                                      <p:cBhvr>
                                        <p:cTn id="65" dur="1" fill="hold">
                                          <p:stCondLst>
                                            <p:cond delay="0"/>
                                          </p:stCondLst>
                                        </p:cTn>
                                        <p:tgtEl>
                                          <p:spTgt spid="35"/>
                                        </p:tgtEl>
                                        <p:attrNameLst>
                                          <p:attrName>style.visibility</p:attrName>
                                        </p:attrNameLst>
                                      </p:cBhvr>
                                      <p:to>
                                        <p:strVal val="visible"/>
                                      </p:to>
                                    </p:set>
                                    <p:animEffect>
                                      <p:cBhvr>
                                        <p:cTn id="66" dur="400"/>
                                        <p:tgtEl>
                                          <p:spTgt spid="35"/>
                                        </p:tgtEl>
                                      </p:cBhvr>
                                    </p:animEffect>
                                  </p:childTnLst>
                                </p:cTn>
                              </p:par>
                            </p:childTnLst>
                          </p:cTn>
                        </p:par>
                        <p:par>
                          <p:cTn id="67" fill="hold">
                            <p:stCondLst>
                              <p:cond delay="1800"/>
                            </p:stCondLst>
                            <p:childTnLst>
                              <p:par>
                                <p:cTn id="68" presetID="14" presetClass="entr" presetSubtype="10" fill="hold" grpId="0" nodeType="afterEffect">
                                  <p:stCondLst>
                                    <p:cond delay="250"/>
                                  </p:stCondLst>
                                  <p:childTnLst>
                                    <p:set>
                                      <p:cBhvr>
                                        <p:cTn id="69" dur="1" fill="hold">
                                          <p:stCondLst>
                                            <p:cond delay="0"/>
                                          </p:stCondLst>
                                        </p:cTn>
                                        <p:tgtEl>
                                          <p:spTgt spid="36"/>
                                        </p:tgtEl>
                                        <p:attrNameLst>
                                          <p:attrName>style.visibility</p:attrName>
                                        </p:attrNameLst>
                                      </p:cBhvr>
                                      <p:to>
                                        <p:strVal val="visible"/>
                                      </p:to>
                                    </p:set>
                                    <p:animEffect>
                                      <p:cBhvr>
                                        <p:cTn id="70" dur="400"/>
                                        <p:tgtEl>
                                          <p:spTgt spid="36"/>
                                        </p:tgtEl>
                                      </p:cBhvr>
                                    </p:animEffect>
                                  </p:childTnLst>
                                </p:cTn>
                              </p:par>
                              <p:par>
                                <p:cTn id="71" presetID="14" presetClass="entr" presetSubtype="10" fill="hold" grpId="0" nodeType="withEffect">
                                  <p:stCondLst>
                                    <p:cond delay="250"/>
                                  </p:stCondLst>
                                  <p:childTnLst>
                                    <p:set>
                                      <p:cBhvr>
                                        <p:cTn id="72" dur="1" fill="hold">
                                          <p:stCondLst>
                                            <p:cond delay="0"/>
                                          </p:stCondLst>
                                        </p:cTn>
                                        <p:tgtEl>
                                          <p:spTgt spid="37"/>
                                        </p:tgtEl>
                                        <p:attrNameLst>
                                          <p:attrName>style.visibility</p:attrName>
                                        </p:attrNameLst>
                                      </p:cBhvr>
                                      <p:to>
                                        <p:strVal val="visible"/>
                                      </p:to>
                                    </p:set>
                                    <p:animEffect>
                                      <p:cBhvr>
                                        <p:cTn id="7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9" grpId="0" bldLvl="0" autoUpdateAnimBg="0"/>
      <p:bldP spid="10" grpId="0" bldLvl="0" animBg="1" autoUpdateAnimBg="0"/>
      <p:bldP spid="11"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4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1500" y="2568238"/>
            <a:ext cx="8374380" cy="2613361"/>
            <a:chOff x="571500" y="2568238"/>
            <a:chExt cx="8374380" cy="2613361"/>
          </a:xfrm>
        </p:grpSpPr>
        <p:sp>
          <p:nvSpPr>
            <p:cNvPr id="5" name="任意多边形 4"/>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006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箭头连接符 6"/>
            <p:cNvCxnSpPr/>
            <p:nvPr/>
          </p:nvCxnSpPr>
          <p:spPr>
            <a:xfrm flipV="1">
              <a:off x="8557260" y="2686050"/>
              <a:ext cx="388620" cy="571500"/>
            </a:xfrm>
            <a:prstGeom prst="straightConnector1">
              <a:avLst/>
            </a:prstGeom>
            <a:ln w="19050">
              <a:solidFill>
                <a:srgbClr val="0067B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8958258">
            <a:off x="1465829" y="3636777"/>
            <a:ext cx="487344" cy="309269"/>
            <a:chOff x="2903220" y="280488"/>
            <a:chExt cx="746760" cy="473892"/>
          </a:xfrm>
          <a:solidFill>
            <a:schemeClr val="tx1">
              <a:lumMod val="65000"/>
              <a:lumOff val="35000"/>
            </a:schemeClr>
          </a:solidFill>
        </p:grpSpPr>
        <p:sp>
          <p:nvSpPr>
            <p:cNvPr id="10" name="矩形 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2012</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8938009">
            <a:off x="2599338" y="3075293"/>
            <a:ext cx="487344" cy="309267"/>
            <a:chOff x="2903220" y="280488"/>
            <a:chExt cx="746760" cy="473892"/>
          </a:xfrm>
          <a:solidFill>
            <a:schemeClr val="tx1">
              <a:lumMod val="65000"/>
              <a:lumOff val="35000"/>
            </a:schemeClr>
          </a:solidFill>
        </p:grpSpPr>
        <p:sp>
          <p:nvSpPr>
            <p:cNvPr id="14" name="矩形 13"/>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2013</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rot="20658534">
            <a:off x="3976555" y="2435520"/>
            <a:ext cx="487344" cy="309269"/>
            <a:chOff x="2903220" y="280488"/>
            <a:chExt cx="746760" cy="473892"/>
          </a:xfrm>
          <a:solidFill>
            <a:schemeClr val="tx1">
              <a:lumMod val="65000"/>
              <a:lumOff val="35000"/>
            </a:schemeClr>
          </a:solidFill>
        </p:grpSpPr>
        <p:sp>
          <p:nvSpPr>
            <p:cNvPr id="17" name="矩形 16"/>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2014</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rot="10800000">
            <a:off x="5473327" y="2525065"/>
            <a:ext cx="487344" cy="309269"/>
            <a:chOff x="2903220" y="280488"/>
            <a:chExt cx="746760" cy="473892"/>
          </a:xfrm>
          <a:solidFill>
            <a:schemeClr val="tx1">
              <a:lumMod val="65000"/>
              <a:lumOff val="35000"/>
            </a:schemeClr>
          </a:solidFill>
        </p:grpSpPr>
        <p:sp>
          <p:nvSpPr>
            <p:cNvPr id="20" name="矩形 1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PPTS</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rot="1114118">
            <a:off x="7012567" y="2556971"/>
            <a:ext cx="487344" cy="309269"/>
            <a:chOff x="2903220" y="280488"/>
            <a:chExt cx="746760" cy="473892"/>
          </a:xfrm>
          <a:solidFill>
            <a:schemeClr val="tx1">
              <a:lumMod val="65000"/>
              <a:lumOff val="35000"/>
            </a:schemeClr>
          </a:solidFill>
        </p:grpSpPr>
        <p:sp>
          <p:nvSpPr>
            <p:cNvPr id="23" name="矩形 22"/>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latin typeface="Arial" panose="020B0604020202020204" pitchFamily="34" charset="0"/>
                  <a:ea typeface="微软雅黑" panose="020B0503020204020204" pitchFamily="34" charset="-122"/>
                  <a:sym typeface="Arial" panose="020B0604020202020204" pitchFamily="34" charset="0"/>
                </a:rPr>
                <a:t>2017</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877075" y="3059462"/>
            <a:ext cx="619125" cy="633972"/>
            <a:chOff x="877075" y="3059462"/>
            <a:chExt cx="619125" cy="633972"/>
          </a:xfrm>
        </p:grpSpPr>
        <p:grpSp>
          <p:nvGrpSpPr>
            <p:cNvPr id="27" name="组合 26"/>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rot="20085162">
              <a:off x="901165" y="3207171"/>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启航</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2877864" y="3455276"/>
            <a:ext cx="631551" cy="633972"/>
            <a:chOff x="2877864" y="3455276"/>
            <a:chExt cx="631551" cy="633972"/>
          </a:xfrm>
        </p:grpSpPr>
        <p:grpSp>
          <p:nvGrpSpPr>
            <p:cNvPr id="31" name="组合 30"/>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rot="19571467">
              <a:off x="2914380" y="3573525"/>
              <a:ext cx="595035" cy="338554"/>
            </a:xfrm>
            <a:prstGeom prst="rect">
              <a:avLst/>
            </a:prstGeom>
            <a:noFill/>
          </p:spPr>
          <p:txBody>
            <a:bodyPr wrap="none" rtlCol="0">
              <a:spAutoFit/>
            </a:bodyPr>
            <a:lstStyle/>
            <a:p>
              <a:r>
                <a:rPr lang="zh-CN" altLang="en-US"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拼搏</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3710046" y="1639176"/>
            <a:ext cx="646331" cy="633972"/>
            <a:chOff x="3710046" y="1639176"/>
            <a:chExt cx="646331" cy="633972"/>
          </a:xfrm>
        </p:grpSpPr>
        <p:grpSp>
          <p:nvGrpSpPr>
            <p:cNvPr id="34" name="组合 33"/>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rot="20721555">
              <a:off x="3710046" y="1806770"/>
              <a:ext cx="646331"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飞跃</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473327" y="2971804"/>
            <a:ext cx="670421" cy="633972"/>
            <a:chOff x="5473327" y="2971804"/>
            <a:chExt cx="670421" cy="633972"/>
          </a:xfrm>
        </p:grpSpPr>
        <p:grpSp>
          <p:nvGrpSpPr>
            <p:cNvPr id="37" name="组合 36"/>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5"/>
            <p:cNvSpPr txBox="1"/>
            <p:nvPr/>
          </p:nvSpPr>
          <p:spPr>
            <a:xfrm>
              <a:off x="5497417" y="3118580"/>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创新</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7199683" y="1774359"/>
            <a:ext cx="646331" cy="633972"/>
            <a:chOff x="7199683" y="1774359"/>
            <a:chExt cx="646331" cy="633972"/>
          </a:xfrm>
        </p:grpSpPr>
        <p:grpSp>
          <p:nvGrpSpPr>
            <p:cNvPr id="40" name="组合 39"/>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rot="1067031">
              <a:off x="7199683" y="1935283"/>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辉煌</a:t>
              </a:r>
            </a:p>
          </p:txBody>
        </p:sp>
      </p:grpSp>
      <p:sp>
        <p:nvSpPr>
          <p:cNvPr id="48" name="TextBox 47"/>
          <p:cNvSpPr txBox="1"/>
          <p:nvPr/>
        </p:nvSpPr>
        <p:spPr>
          <a:xfrm>
            <a:off x="412330" y="892092"/>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企业发展历程</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286253" y="1261424"/>
            <a:ext cx="2565376" cy="830997"/>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5" name="TextBox 54"/>
          <p:cNvSpPr txBox="1"/>
          <p:nvPr/>
        </p:nvSpPr>
        <p:spPr>
          <a:xfrm>
            <a:off x="5251696" y="1238780"/>
            <a:ext cx="1062386" cy="1169551"/>
          </a:xfrm>
          <a:prstGeom prst="rect">
            <a:avLst/>
          </a:prstGeom>
          <a:noFill/>
        </p:spPr>
        <p:txBody>
          <a:bodyPr wrap="square" rtlCol="0">
            <a:spAutoFit/>
          </a:bodyPr>
          <a:lstStyle/>
          <a:p>
            <a:r>
              <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10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6" name="TextBox 55"/>
          <p:cNvSpPr txBox="1"/>
          <p:nvPr/>
        </p:nvSpPr>
        <p:spPr>
          <a:xfrm rot="19800000">
            <a:off x="1914427" y="2224384"/>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7" name="TextBox 56"/>
          <p:cNvSpPr txBox="1"/>
          <p:nvPr/>
        </p:nvSpPr>
        <p:spPr>
          <a:xfrm rot="18900000">
            <a:off x="1667063" y="3771022"/>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8" name="TextBox 57"/>
          <p:cNvSpPr txBox="1"/>
          <p:nvPr/>
        </p:nvSpPr>
        <p:spPr>
          <a:xfrm rot="20700000">
            <a:off x="3908026" y="2825841"/>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59" name="TextBox 58"/>
          <p:cNvSpPr txBox="1"/>
          <p:nvPr/>
        </p:nvSpPr>
        <p:spPr>
          <a:xfrm rot="900000">
            <a:off x="6546915" y="2940103"/>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r>
              <a:rPr lang="zh-CN" altLang="en-US" sz="9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8762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strips(upRigh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0-#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up)">
                                      <p:cBhvr>
                                        <p:cTn id="77" dur="500"/>
                                        <p:tgtEl>
                                          <p:spTgt spid="5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500" fill="hold"/>
                                        <p:tgtEl>
                                          <p:spTgt spid="63"/>
                                        </p:tgtEl>
                                        <p:attrNameLst>
                                          <p:attrName>ppt_x</p:attrName>
                                        </p:attrNameLst>
                                      </p:cBhvr>
                                      <p:tavLst>
                                        <p:tav tm="0">
                                          <p:val>
                                            <p:strVal val="#ppt_x"/>
                                          </p:val>
                                        </p:tav>
                                        <p:tav tm="100000">
                                          <p:val>
                                            <p:strVal val="#ppt_x"/>
                                          </p:val>
                                        </p:tav>
                                      </p:tavLst>
                                    </p:anim>
                                    <p:anim calcmode="lin" valueType="num">
                                      <p:cBhvr additive="base">
                                        <p:cTn id="9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3" fill="hold" nodeType="click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additive="base">
                                        <p:cTn id="107" dur="500" fill="hold"/>
                                        <p:tgtEl>
                                          <p:spTgt spid="64"/>
                                        </p:tgtEl>
                                        <p:attrNameLst>
                                          <p:attrName>ppt_x</p:attrName>
                                        </p:attrNameLst>
                                      </p:cBhvr>
                                      <p:tavLst>
                                        <p:tav tm="0">
                                          <p:val>
                                            <p:strVal val="1+#ppt_w/2"/>
                                          </p:val>
                                        </p:tav>
                                        <p:tav tm="100000">
                                          <p:val>
                                            <p:strVal val="#ppt_x"/>
                                          </p:val>
                                        </p:tav>
                                      </p:tavLst>
                                    </p:anim>
                                    <p:anim calcmode="lin" valueType="num">
                                      <p:cBhvr additive="base">
                                        <p:cTn id="108"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ipe(up)">
                                      <p:cBhvr>
                                        <p:cTn id="1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1031650" y="2362955"/>
            <a:ext cx="3238673" cy="107987"/>
            <a:chOff x="1507396" y="1628800"/>
            <a:chExt cx="4320480" cy="144016"/>
          </a:xfrm>
        </p:grpSpPr>
        <p:cxnSp>
          <p:nvCxnSpPr>
            <p:cNvPr id="84" name="直接连接符 8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4686628" y="2362955"/>
            <a:ext cx="3238673" cy="107987"/>
            <a:chOff x="1507396" y="1628800"/>
            <a:chExt cx="4320480" cy="144016"/>
          </a:xfrm>
        </p:grpSpPr>
        <p:cxnSp>
          <p:nvCxnSpPr>
            <p:cNvPr id="96" name="直接连接符 95"/>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07" name="TextBox 106"/>
          <p:cNvSpPr txBox="1"/>
          <p:nvPr/>
        </p:nvSpPr>
        <p:spPr>
          <a:xfrm>
            <a:off x="41281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8" name="TextBox 107"/>
          <p:cNvSpPr txBox="1"/>
          <p:nvPr/>
        </p:nvSpPr>
        <p:spPr>
          <a:xfrm>
            <a:off x="3773963"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9" name="TextBox 108"/>
          <p:cNvSpPr txBox="1"/>
          <p:nvPr/>
        </p:nvSpPr>
        <p:spPr>
          <a:xfrm>
            <a:off x="341411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0" name="TextBox 109"/>
          <p:cNvSpPr txBox="1"/>
          <p:nvPr/>
        </p:nvSpPr>
        <p:spPr>
          <a:xfrm>
            <a:off x="305425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1" name="TextBox 110"/>
          <p:cNvSpPr txBox="1"/>
          <p:nvPr/>
        </p:nvSpPr>
        <p:spPr>
          <a:xfrm>
            <a:off x="26944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2" name="TextBox 111"/>
          <p:cNvSpPr txBox="1"/>
          <p:nvPr/>
        </p:nvSpPr>
        <p:spPr>
          <a:xfrm>
            <a:off x="233455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3" name="TextBox 112"/>
          <p:cNvSpPr txBox="1"/>
          <p:nvPr/>
        </p:nvSpPr>
        <p:spPr>
          <a:xfrm>
            <a:off x="197470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4" name="TextBox 113"/>
          <p:cNvSpPr txBox="1"/>
          <p:nvPr/>
        </p:nvSpPr>
        <p:spPr>
          <a:xfrm>
            <a:off x="161485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5" name="TextBox 114"/>
          <p:cNvSpPr txBox="1"/>
          <p:nvPr/>
        </p:nvSpPr>
        <p:spPr>
          <a:xfrm>
            <a:off x="125499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6" name="TextBox 115"/>
          <p:cNvSpPr txBox="1"/>
          <p:nvPr/>
        </p:nvSpPr>
        <p:spPr>
          <a:xfrm>
            <a:off x="861500" y="2139144"/>
            <a:ext cx="408793" cy="253857"/>
          </a:xfrm>
          <a:prstGeom prst="rect">
            <a:avLst/>
          </a:prstGeom>
          <a:noFill/>
        </p:spPr>
        <p:txBody>
          <a:bodyPr wrap="none" lIns="68571" tIns="34285" rIns="68571" bIns="34285" rtlCol="0">
            <a:spAutoFit/>
          </a:bodyPr>
          <a:lstStyle/>
          <a:p>
            <a:r>
              <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7" name="TextBox 116"/>
          <p:cNvSpPr txBox="1"/>
          <p:nvPr/>
        </p:nvSpPr>
        <p:spPr>
          <a:xfrm>
            <a:off x="455171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8" name="TextBox 117"/>
          <p:cNvSpPr txBox="1"/>
          <p:nvPr/>
        </p:nvSpPr>
        <p:spPr>
          <a:xfrm>
            <a:off x="490997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9" name="TextBox 118"/>
          <p:cNvSpPr txBox="1"/>
          <p:nvPr/>
        </p:nvSpPr>
        <p:spPr>
          <a:xfrm>
            <a:off x="526982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0" name="TextBox 119"/>
          <p:cNvSpPr txBox="1"/>
          <p:nvPr/>
        </p:nvSpPr>
        <p:spPr>
          <a:xfrm>
            <a:off x="562968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1" name="TextBox 120"/>
          <p:cNvSpPr txBox="1"/>
          <p:nvPr/>
        </p:nvSpPr>
        <p:spPr>
          <a:xfrm>
            <a:off x="598953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2" name="TextBox 121"/>
          <p:cNvSpPr txBox="1"/>
          <p:nvPr/>
        </p:nvSpPr>
        <p:spPr>
          <a:xfrm>
            <a:off x="634938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3" name="TextBox 122"/>
          <p:cNvSpPr txBox="1"/>
          <p:nvPr/>
        </p:nvSpPr>
        <p:spPr>
          <a:xfrm>
            <a:off x="6709237"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4" name="TextBox 123"/>
          <p:cNvSpPr txBox="1"/>
          <p:nvPr/>
        </p:nvSpPr>
        <p:spPr>
          <a:xfrm>
            <a:off x="706908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5" name="TextBox 124"/>
          <p:cNvSpPr txBox="1"/>
          <p:nvPr/>
        </p:nvSpPr>
        <p:spPr>
          <a:xfrm>
            <a:off x="742894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6" name="TextBox 125"/>
          <p:cNvSpPr txBox="1"/>
          <p:nvPr/>
        </p:nvSpPr>
        <p:spPr>
          <a:xfrm>
            <a:off x="7755151" y="2139144"/>
            <a:ext cx="408793"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7" name="五边形 126"/>
          <p:cNvSpPr/>
          <p:nvPr/>
        </p:nvSpPr>
        <p:spPr>
          <a:xfrm flipH="1">
            <a:off x="1887858" y="2769444"/>
            <a:ext cx="2382464"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8" name="五边形 127"/>
          <p:cNvSpPr/>
          <p:nvPr/>
        </p:nvSpPr>
        <p:spPr>
          <a:xfrm flipH="1">
            <a:off x="2805111" y="3183394"/>
            <a:ext cx="14652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五边形 128"/>
          <p:cNvSpPr/>
          <p:nvPr/>
        </p:nvSpPr>
        <p:spPr>
          <a:xfrm flipH="1">
            <a:off x="2247711" y="3597344"/>
            <a:ext cx="20226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0" name="五边形 129"/>
          <p:cNvSpPr/>
          <p:nvPr/>
        </p:nvSpPr>
        <p:spPr>
          <a:xfrm flipH="1">
            <a:off x="1054927" y="4011294"/>
            <a:ext cx="3215396"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1" name="五边形 130"/>
          <p:cNvSpPr/>
          <p:nvPr/>
        </p:nvSpPr>
        <p:spPr>
          <a:xfrm flipH="1">
            <a:off x="1614850" y="4425244"/>
            <a:ext cx="2655473"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TextBox 133"/>
          <p:cNvSpPr txBox="1"/>
          <p:nvPr/>
        </p:nvSpPr>
        <p:spPr>
          <a:xfrm>
            <a:off x="114872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5" name="TextBox 134"/>
          <p:cNvSpPr txBox="1"/>
          <p:nvPr/>
        </p:nvSpPr>
        <p:spPr>
          <a:xfrm>
            <a:off x="2048059" y="3181480"/>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6" name="TextBox 135"/>
          <p:cNvSpPr txBox="1"/>
          <p:nvPr/>
        </p:nvSpPr>
        <p:spPr>
          <a:xfrm>
            <a:off x="1511599"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7" name="TextBox 136"/>
          <p:cNvSpPr txBox="1"/>
          <p:nvPr/>
        </p:nvSpPr>
        <p:spPr>
          <a:xfrm>
            <a:off x="361725"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8" name="TextBox 137"/>
          <p:cNvSpPr txBox="1"/>
          <p:nvPr/>
        </p:nvSpPr>
        <p:spPr>
          <a:xfrm>
            <a:off x="925202"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1" name="五边形 140"/>
          <p:cNvSpPr/>
          <p:nvPr/>
        </p:nvSpPr>
        <p:spPr>
          <a:xfrm>
            <a:off x="4686627" y="2769444"/>
            <a:ext cx="1216061"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2" name="五边形 141"/>
          <p:cNvSpPr/>
          <p:nvPr/>
        </p:nvSpPr>
        <p:spPr>
          <a:xfrm>
            <a:off x="4686628" y="3183394"/>
            <a:ext cx="2295618"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3" name="五边形 142"/>
          <p:cNvSpPr/>
          <p:nvPr/>
        </p:nvSpPr>
        <p:spPr>
          <a:xfrm>
            <a:off x="4686627" y="3597344"/>
            <a:ext cx="1439410"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4" name="五边形 143"/>
          <p:cNvSpPr/>
          <p:nvPr/>
        </p:nvSpPr>
        <p:spPr>
          <a:xfrm>
            <a:off x="4686627" y="4011294"/>
            <a:ext cx="3068523"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5" name="五边形 144"/>
          <p:cNvSpPr/>
          <p:nvPr/>
        </p:nvSpPr>
        <p:spPr>
          <a:xfrm>
            <a:off x="4686627" y="4425244"/>
            <a:ext cx="2518967"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594903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9" name="TextBox 148"/>
          <p:cNvSpPr txBox="1"/>
          <p:nvPr/>
        </p:nvSpPr>
        <p:spPr>
          <a:xfrm>
            <a:off x="7039667" y="3189946"/>
            <a:ext cx="420610" cy="238517"/>
          </a:xfrm>
          <a:prstGeom prst="rect">
            <a:avLst/>
          </a:prstGeom>
          <a:noFill/>
        </p:spPr>
        <p:txBody>
          <a:bodyPr wrap="none" lIns="68571" tIns="34285" rIns="68571" bIns="34285" rtlCol="0">
            <a:spAutoFit/>
          </a:bodyPr>
          <a:lstStyle/>
          <a:p>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150" name="TextBox 149"/>
          <p:cNvSpPr txBox="1"/>
          <p:nvPr/>
        </p:nvSpPr>
        <p:spPr>
          <a:xfrm>
            <a:off x="6159096"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1" name="TextBox 150"/>
          <p:cNvSpPr txBox="1"/>
          <p:nvPr/>
        </p:nvSpPr>
        <p:spPr>
          <a:xfrm>
            <a:off x="7738227"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2" name="TextBox 151"/>
          <p:cNvSpPr txBox="1"/>
          <p:nvPr/>
        </p:nvSpPr>
        <p:spPr>
          <a:xfrm>
            <a:off x="7243767"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5" name="TextBox 154"/>
          <p:cNvSpPr txBox="1"/>
          <p:nvPr/>
        </p:nvSpPr>
        <p:spPr>
          <a:xfrm>
            <a:off x="4341369" y="2740909"/>
            <a:ext cx="274212"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A</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6" name="TextBox 155"/>
          <p:cNvSpPr txBox="1"/>
          <p:nvPr/>
        </p:nvSpPr>
        <p:spPr>
          <a:xfrm>
            <a:off x="4341369" y="315485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B</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7" name="TextBox 156"/>
          <p:cNvSpPr txBox="1"/>
          <p:nvPr/>
        </p:nvSpPr>
        <p:spPr>
          <a:xfrm>
            <a:off x="4341369" y="3568809"/>
            <a:ext cx="277943"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C</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8" name="TextBox 157"/>
          <p:cNvSpPr txBox="1"/>
          <p:nvPr/>
        </p:nvSpPr>
        <p:spPr>
          <a:xfrm>
            <a:off x="4341369" y="3982759"/>
            <a:ext cx="285026"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D</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9" name="TextBox 158"/>
          <p:cNvSpPr txBox="1"/>
          <p:nvPr/>
        </p:nvSpPr>
        <p:spPr>
          <a:xfrm>
            <a:off x="4341369" y="439670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E</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nvGrpSpPr>
          <p:cNvPr id="162" name="组合 161"/>
          <p:cNvGrpSpPr/>
          <p:nvPr/>
        </p:nvGrpSpPr>
        <p:grpSpPr>
          <a:xfrm>
            <a:off x="1936759" y="922088"/>
            <a:ext cx="1244466" cy="462163"/>
            <a:chOff x="3295234" y="2676992"/>
            <a:chExt cx="2697127" cy="363230"/>
          </a:xfrm>
        </p:grpSpPr>
        <p:sp>
          <p:nvSpPr>
            <p:cNvPr id="163" name="圆角矩形 16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4" name="TextBox 163"/>
            <p:cNvSpPr txBox="1"/>
            <p:nvPr/>
          </p:nvSpPr>
          <p:spPr>
            <a:xfrm>
              <a:off x="3354761" y="2677383"/>
              <a:ext cx="2637600" cy="362839"/>
            </a:xfrm>
            <a:prstGeom prst="rect">
              <a:avLst/>
            </a:prstGeom>
            <a:noFill/>
          </p:spPr>
          <p:txBody>
            <a:bodyPr wrap="none" rtlCol="0">
              <a:spAutoFit/>
            </a:bodyPr>
            <a:lstStyle/>
            <a:p>
              <a:r>
                <a:rPr lang="en-US" altLang="zh-CN"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2014</a:t>
              </a:r>
              <a:r>
                <a:rPr lang="zh-CN" altLang="en-US"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8" name="TextBox 167"/>
          <p:cNvSpPr txBox="1"/>
          <p:nvPr/>
        </p:nvSpPr>
        <p:spPr>
          <a:xfrm>
            <a:off x="906549" y="1385395"/>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169" name="组合 168"/>
          <p:cNvGrpSpPr/>
          <p:nvPr/>
        </p:nvGrpSpPr>
        <p:grpSpPr>
          <a:xfrm>
            <a:off x="5512158" y="928755"/>
            <a:ext cx="1323013" cy="462163"/>
            <a:chOff x="3295234" y="2676992"/>
            <a:chExt cx="2867363" cy="363230"/>
          </a:xfrm>
        </p:grpSpPr>
        <p:sp>
          <p:nvSpPr>
            <p:cNvPr id="170" name="圆角矩形 169"/>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1" name="TextBox 170"/>
            <p:cNvSpPr txBox="1"/>
            <p:nvPr/>
          </p:nvSpPr>
          <p:spPr>
            <a:xfrm>
              <a:off x="3354761" y="2677383"/>
              <a:ext cx="2807836" cy="362839"/>
            </a:xfrm>
            <a:prstGeom prst="rect">
              <a:avLst/>
            </a:prstGeom>
            <a:noFill/>
          </p:spPr>
          <p:txBody>
            <a:bodyPr wrap="none" rtlCol="0">
              <a:spAutoFit/>
            </a:bodyPr>
            <a:lstStyle/>
            <a:p>
              <a:r>
                <a:rPr lang="en-US" altLang="zh-CN"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PPTS</a:t>
              </a:r>
              <a:r>
                <a:rPr lang="zh-CN" altLang="en-US" sz="24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年</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2" name="TextBox 171"/>
          <p:cNvSpPr txBox="1"/>
          <p:nvPr/>
        </p:nvSpPr>
        <p:spPr>
          <a:xfrm>
            <a:off x="4481948" y="1392062"/>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2" name="矩形 13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60"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图片 1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520" y="268650"/>
            <a:ext cx="2108371" cy="364572"/>
          </a:xfrm>
          <a:prstGeom prst="homePlate">
            <a:avLst>
              <a:gd name="adj" fmla="val 34324"/>
            </a:avLst>
          </a:prstGeom>
        </p:spPr>
      </p:pic>
      <p:sp>
        <p:nvSpPr>
          <p:cNvPr id="174" name="TextBox 173"/>
          <p:cNvSpPr txBox="1"/>
          <p:nvPr/>
        </p:nvSpPr>
        <p:spPr>
          <a:xfrm>
            <a:off x="1131783" y="247943"/>
            <a:ext cx="1659429" cy="400110"/>
          </a:xfrm>
          <a:prstGeom prst="rect">
            <a:avLst/>
          </a:prstGeom>
          <a:noFill/>
        </p:spPr>
        <p:txBody>
          <a:bodyPr wrap="none" rtlCol="0">
            <a:spAutoFit/>
          </a:bodyPr>
          <a:lstStyle/>
          <a:p>
            <a:r>
              <a:rPr lang="zh-CN" altLang="en-US" sz="20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与去年对比</a:t>
            </a:r>
            <a:endPar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75" name="图片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3391" y="272526"/>
            <a:ext cx="254645" cy="364572"/>
          </a:xfrm>
          <a:prstGeom prst="chevron">
            <a:avLst/>
          </a:prstGeom>
        </p:spPr>
      </p:pic>
      <p:sp>
        <p:nvSpPr>
          <p:cNvPr id="13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3681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p:tgtEl>
                                          <p:spTgt spid="174"/>
                                        </p:tgtEl>
                                        <p:attrNameLst>
                                          <p:attrName>ppt_x</p:attrName>
                                        </p:attrNameLst>
                                      </p:cBhvr>
                                      <p:tavLst>
                                        <p:tav tm="0">
                                          <p:val>
                                            <p:strVal val="#ppt_x-#ppt_w*1.125000"/>
                                          </p:val>
                                        </p:tav>
                                        <p:tav tm="100000">
                                          <p:val>
                                            <p:strVal val="#ppt_x"/>
                                          </p:val>
                                        </p:tav>
                                      </p:tavLst>
                                    </p:anim>
                                    <p:animEffect transition="in" filter="wipe(right)">
                                      <p:cBhvr>
                                        <p:cTn id="8" dur="500"/>
                                        <p:tgtEl>
                                          <p:spTgt spid="17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strips(downLeft)">
                                      <p:cBhvr>
                                        <p:cTn id="12" dur="500"/>
                                        <p:tgtEl>
                                          <p:spTgt spid="16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wipe(left)">
                                      <p:cBhvr>
                                        <p:cTn id="16" dur="500"/>
                                        <p:tgtEl>
                                          <p:spTgt spid="162"/>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strips(upRight)">
                                      <p:cBhvr>
                                        <p:cTn id="20" dur="500"/>
                                        <p:tgtEl>
                                          <p:spTgt spid="168"/>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69"/>
                                        </p:tgtEl>
                                        <p:attrNameLst>
                                          <p:attrName>style.visibility</p:attrName>
                                        </p:attrNameLst>
                                      </p:cBhvr>
                                      <p:to>
                                        <p:strVal val="visible"/>
                                      </p:to>
                                    </p:set>
                                    <p:animEffect transition="in" filter="wipe(left)">
                                      <p:cBhvr>
                                        <p:cTn id="24" dur="500"/>
                                        <p:tgtEl>
                                          <p:spTgt spid="169"/>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72"/>
                                        </p:tgtEl>
                                        <p:attrNameLst>
                                          <p:attrName>style.visibility</p:attrName>
                                        </p:attrNameLst>
                                      </p:cBhvr>
                                      <p:to>
                                        <p:strVal val="visible"/>
                                      </p:to>
                                    </p:set>
                                    <p:animEffect transition="in" filter="strips(upRight)">
                                      <p:cBhvr>
                                        <p:cTn id="28" dur="500"/>
                                        <p:tgtEl>
                                          <p:spTgt spid="17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1000"/>
                                        <p:tgtEl>
                                          <p:spTgt spid="83"/>
                                        </p:tgtEl>
                                      </p:cBhvr>
                                    </p:animEffect>
                                    <p:anim calcmode="lin" valueType="num">
                                      <p:cBhvr>
                                        <p:cTn id="33" dur="1000" fill="hold"/>
                                        <p:tgtEl>
                                          <p:spTgt spid="83"/>
                                        </p:tgtEl>
                                        <p:attrNameLst>
                                          <p:attrName>ppt_x</p:attrName>
                                        </p:attrNameLst>
                                      </p:cBhvr>
                                      <p:tavLst>
                                        <p:tav tm="0">
                                          <p:val>
                                            <p:strVal val="#ppt_x"/>
                                          </p:val>
                                        </p:tav>
                                        <p:tav tm="100000">
                                          <p:val>
                                            <p:strVal val="#ppt_x"/>
                                          </p:val>
                                        </p:tav>
                                      </p:tavLst>
                                    </p:anim>
                                    <p:anim calcmode="lin" valueType="num">
                                      <p:cBhvr>
                                        <p:cTn id="34" dur="1000" fill="hold"/>
                                        <p:tgtEl>
                                          <p:spTgt spid="8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fade">
                                      <p:cBhvr>
                                        <p:cTn id="43" dur="1000"/>
                                        <p:tgtEl>
                                          <p:spTgt spid="107"/>
                                        </p:tgtEl>
                                      </p:cBhvr>
                                    </p:animEffect>
                                    <p:anim calcmode="lin" valueType="num">
                                      <p:cBhvr>
                                        <p:cTn id="44" dur="1000" fill="hold"/>
                                        <p:tgtEl>
                                          <p:spTgt spid="107"/>
                                        </p:tgtEl>
                                        <p:attrNameLst>
                                          <p:attrName>ppt_x</p:attrName>
                                        </p:attrNameLst>
                                      </p:cBhvr>
                                      <p:tavLst>
                                        <p:tav tm="0">
                                          <p:val>
                                            <p:strVal val="#ppt_x"/>
                                          </p:val>
                                        </p:tav>
                                        <p:tav tm="100000">
                                          <p:val>
                                            <p:strVal val="#ppt_x"/>
                                          </p:val>
                                        </p:tav>
                                      </p:tavLst>
                                    </p:anim>
                                    <p:anim calcmode="lin" valueType="num">
                                      <p:cBhvr>
                                        <p:cTn id="45" dur="1000" fill="hold"/>
                                        <p:tgtEl>
                                          <p:spTgt spid="10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108"/>
                                        </p:tgtEl>
                                        <p:attrNameLst>
                                          <p:attrName>style.visibility</p:attrName>
                                        </p:attrNameLst>
                                      </p:cBhvr>
                                      <p:to>
                                        <p:strVal val="visible"/>
                                      </p:to>
                                    </p:set>
                                    <p:animEffect transition="in" filter="fade">
                                      <p:cBhvr>
                                        <p:cTn id="48" dur="1000"/>
                                        <p:tgtEl>
                                          <p:spTgt spid="108"/>
                                        </p:tgtEl>
                                      </p:cBhvr>
                                    </p:animEffect>
                                    <p:anim calcmode="lin" valueType="num">
                                      <p:cBhvr>
                                        <p:cTn id="49" dur="1000" fill="hold"/>
                                        <p:tgtEl>
                                          <p:spTgt spid="108"/>
                                        </p:tgtEl>
                                        <p:attrNameLst>
                                          <p:attrName>ppt_x</p:attrName>
                                        </p:attrNameLst>
                                      </p:cBhvr>
                                      <p:tavLst>
                                        <p:tav tm="0">
                                          <p:val>
                                            <p:strVal val="#ppt_x"/>
                                          </p:val>
                                        </p:tav>
                                        <p:tav tm="100000">
                                          <p:val>
                                            <p:strVal val="#ppt_x"/>
                                          </p:val>
                                        </p:tav>
                                      </p:tavLst>
                                    </p:anim>
                                    <p:anim calcmode="lin" valueType="num">
                                      <p:cBhvr>
                                        <p:cTn id="50" dur="1000" fill="hold"/>
                                        <p:tgtEl>
                                          <p:spTgt spid="10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1000"/>
                                        <p:tgtEl>
                                          <p:spTgt spid="109"/>
                                        </p:tgtEl>
                                      </p:cBhvr>
                                    </p:animEffect>
                                    <p:anim calcmode="lin" valueType="num">
                                      <p:cBhvr>
                                        <p:cTn id="54" dur="1000" fill="hold"/>
                                        <p:tgtEl>
                                          <p:spTgt spid="109"/>
                                        </p:tgtEl>
                                        <p:attrNameLst>
                                          <p:attrName>ppt_x</p:attrName>
                                        </p:attrNameLst>
                                      </p:cBhvr>
                                      <p:tavLst>
                                        <p:tav tm="0">
                                          <p:val>
                                            <p:strVal val="#ppt_x"/>
                                          </p:val>
                                        </p:tav>
                                        <p:tav tm="100000">
                                          <p:val>
                                            <p:strVal val="#ppt_x"/>
                                          </p:val>
                                        </p:tav>
                                      </p:tavLst>
                                    </p:anim>
                                    <p:anim calcmode="lin" valueType="num">
                                      <p:cBhvr>
                                        <p:cTn id="55" dur="1000" fill="hold"/>
                                        <p:tgtEl>
                                          <p:spTgt spid="10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30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1000"/>
                                        <p:tgtEl>
                                          <p:spTgt spid="110"/>
                                        </p:tgtEl>
                                      </p:cBhvr>
                                    </p:animEffect>
                                    <p:anim calcmode="lin" valueType="num">
                                      <p:cBhvr>
                                        <p:cTn id="59" dur="1000" fill="hold"/>
                                        <p:tgtEl>
                                          <p:spTgt spid="110"/>
                                        </p:tgtEl>
                                        <p:attrNameLst>
                                          <p:attrName>ppt_x</p:attrName>
                                        </p:attrNameLst>
                                      </p:cBhvr>
                                      <p:tavLst>
                                        <p:tav tm="0">
                                          <p:val>
                                            <p:strVal val="#ppt_x"/>
                                          </p:val>
                                        </p:tav>
                                        <p:tav tm="100000">
                                          <p:val>
                                            <p:strVal val="#ppt_x"/>
                                          </p:val>
                                        </p:tav>
                                      </p:tavLst>
                                    </p:anim>
                                    <p:anim calcmode="lin" valueType="num">
                                      <p:cBhvr>
                                        <p:cTn id="60" dur="1000" fill="hold"/>
                                        <p:tgtEl>
                                          <p:spTgt spid="1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1000"/>
                                        <p:tgtEl>
                                          <p:spTgt spid="111"/>
                                        </p:tgtEl>
                                      </p:cBhvr>
                                    </p:animEffect>
                                    <p:anim calcmode="lin" valueType="num">
                                      <p:cBhvr>
                                        <p:cTn id="64" dur="1000" fill="hold"/>
                                        <p:tgtEl>
                                          <p:spTgt spid="111"/>
                                        </p:tgtEl>
                                        <p:attrNameLst>
                                          <p:attrName>ppt_x</p:attrName>
                                        </p:attrNameLst>
                                      </p:cBhvr>
                                      <p:tavLst>
                                        <p:tav tm="0">
                                          <p:val>
                                            <p:strVal val="#ppt_x"/>
                                          </p:val>
                                        </p:tav>
                                        <p:tav tm="100000">
                                          <p:val>
                                            <p:strVal val="#ppt_x"/>
                                          </p:val>
                                        </p:tav>
                                      </p:tavLst>
                                    </p:anim>
                                    <p:anim calcmode="lin" valueType="num">
                                      <p:cBhvr>
                                        <p:cTn id="65" dur="10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1000"/>
                                        <p:tgtEl>
                                          <p:spTgt spid="112"/>
                                        </p:tgtEl>
                                      </p:cBhvr>
                                    </p:animEffect>
                                    <p:anim calcmode="lin" valueType="num">
                                      <p:cBhvr>
                                        <p:cTn id="69" dur="1000" fill="hold"/>
                                        <p:tgtEl>
                                          <p:spTgt spid="112"/>
                                        </p:tgtEl>
                                        <p:attrNameLst>
                                          <p:attrName>ppt_x</p:attrName>
                                        </p:attrNameLst>
                                      </p:cBhvr>
                                      <p:tavLst>
                                        <p:tav tm="0">
                                          <p:val>
                                            <p:strVal val="#ppt_x"/>
                                          </p:val>
                                        </p:tav>
                                        <p:tav tm="100000">
                                          <p:val>
                                            <p:strVal val="#ppt_x"/>
                                          </p:val>
                                        </p:tav>
                                      </p:tavLst>
                                    </p:anim>
                                    <p:anim calcmode="lin" valueType="num">
                                      <p:cBhvr>
                                        <p:cTn id="70" dur="1000" fill="hold"/>
                                        <p:tgtEl>
                                          <p:spTgt spid="11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1000"/>
                                        <p:tgtEl>
                                          <p:spTgt spid="113"/>
                                        </p:tgtEl>
                                      </p:cBhvr>
                                    </p:animEffect>
                                    <p:anim calcmode="lin" valueType="num">
                                      <p:cBhvr>
                                        <p:cTn id="74" dur="1000" fill="hold"/>
                                        <p:tgtEl>
                                          <p:spTgt spid="113"/>
                                        </p:tgtEl>
                                        <p:attrNameLst>
                                          <p:attrName>ppt_x</p:attrName>
                                        </p:attrNameLst>
                                      </p:cBhvr>
                                      <p:tavLst>
                                        <p:tav tm="0">
                                          <p:val>
                                            <p:strVal val="#ppt_x"/>
                                          </p:val>
                                        </p:tav>
                                        <p:tav tm="100000">
                                          <p:val>
                                            <p:strVal val="#ppt_x"/>
                                          </p:val>
                                        </p:tav>
                                      </p:tavLst>
                                    </p:anim>
                                    <p:anim calcmode="lin" valueType="num">
                                      <p:cBhvr>
                                        <p:cTn id="75" dur="1000" fill="hold"/>
                                        <p:tgtEl>
                                          <p:spTgt spid="11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700"/>
                                  </p:stCondLst>
                                  <p:childTnLst>
                                    <p:set>
                                      <p:cBhvr>
                                        <p:cTn id="77" dur="1" fill="hold">
                                          <p:stCondLst>
                                            <p:cond delay="0"/>
                                          </p:stCondLst>
                                        </p:cTn>
                                        <p:tgtEl>
                                          <p:spTgt spid="114"/>
                                        </p:tgtEl>
                                        <p:attrNameLst>
                                          <p:attrName>style.visibility</p:attrName>
                                        </p:attrNameLst>
                                      </p:cBhvr>
                                      <p:to>
                                        <p:strVal val="visible"/>
                                      </p:to>
                                    </p:set>
                                    <p:animEffect transition="in" filter="fade">
                                      <p:cBhvr>
                                        <p:cTn id="78" dur="1000"/>
                                        <p:tgtEl>
                                          <p:spTgt spid="114"/>
                                        </p:tgtEl>
                                      </p:cBhvr>
                                    </p:animEffect>
                                    <p:anim calcmode="lin" valueType="num">
                                      <p:cBhvr>
                                        <p:cTn id="79" dur="1000" fill="hold"/>
                                        <p:tgtEl>
                                          <p:spTgt spid="114"/>
                                        </p:tgtEl>
                                        <p:attrNameLst>
                                          <p:attrName>ppt_x</p:attrName>
                                        </p:attrNameLst>
                                      </p:cBhvr>
                                      <p:tavLst>
                                        <p:tav tm="0">
                                          <p:val>
                                            <p:strVal val="#ppt_x"/>
                                          </p:val>
                                        </p:tav>
                                        <p:tav tm="100000">
                                          <p:val>
                                            <p:strVal val="#ppt_x"/>
                                          </p:val>
                                        </p:tav>
                                      </p:tavLst>
                                    </p:anim>
                                    <p:anim calcmode="lin" valueType="num">
                                      <p:cBhvr>
                                        <p:cTn id="80" dur="1000" fill="hold"/>
                                        <p:tgtEl>
                                          <p:spTgt spid="114"/>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800"/>
                                  </p:stCondLst>
                                  <p:childTnLst>
                                    <p:set>
                                      <p:cBhvr>
                                        <p:cTn id="82" dur="1" fill="hold">
                                          <p:stCondLst>
                                            <p:cond delay="0"/>
                                          </p:stCondLst>
                                        </p:cTn>
                                        <p:tgtEl>
                                          <p:spTgt spid="115"/>
                                        </p:tgtEl>
                                        <p:attrNameLst>
                                          <p:attrName>style.visibility</p:attrName>
                                        </p:attrNameLst>
                                      </p:cBhvr>
                                      <p:to>
                                        <p:strVal val="visible"/>
                                      </p:to>
                                    </p:set>
                                    <p:animEffect transition="in" filter="fade">
                                      <p:cBhvr>
                                        <p:cTn id="83" dur="1000"/>
                                        <p:tgtEl>
                                          <p:spTgt spid="115"/>
                                        </p:tgtEl>
                                      </p:cBhvr>
                                    </p:animEffect>
                                    <p:anim calcmode="lin" valueType="num">
                                      <p:cBhvr>
                                        <p:cTn id="84" dur="1000" fill="hold"/>
                                        <p:tgtEl>
                                          <p:spTgt spid="115"/>
                                        </p:tgtEl>
                                        <p:attrNameLst>
                                          <p:attrName>ppt_x</p:attrName>
                                        </p:attrNameLst>
                                      </p:cBhvr>
                                      <p:tavLst>
                                        <p:tav tm="0">
                                          <p:val>
                                            <p:strVal val="#ppt_x"/>
                                          </p:val>
                                        </p:tav>
                                        <p:tav tm="100000">
                                          <p:val>
                                            <p:strVal val="#ppt_x"/>
                                          </p:val>
                                        </p:tav>
                                      </p:tavLst>
                                    </p:anim>
                                    <p:anim calcmode="lin" valueType="num">
                                      <p:cBhvr>
                                        <p:cTn id="85" dur="1000" fill="hold"/>
                                        <p:tgtEl>
                                          <p:spTgt spid="11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900"/>
                                  </p:stCondLst>
                                  <p:childTnLst>
                                    <p:set>
                                      <p:cBhvr>
                                        <p:cTn id="87" dur="1" fill="hold">
                                          <p:stCondLst>
                                            <p:cond delay="0"/>
                                          </p:stCondLst>
                                        </p:cTn>
                                        <p:tgtEl>
                                          <p:spTgt spid="116"/>
                                        </p:tgtEl>
                                        <p:attrNameLst>
                                          <p:attrName>style.visibility</p:attrName>
                                        </p:attrNameLst>
                                      </p:cBhvr>
                                      <p:to>
                                        <p:strVal val="visible"/>
                                      </p:to>
                                    </p:set>
                                    <p:animEffect transition="in" filter="fade">
                                      <p:cBhvr>
                                        <p:cTn id="88" dur="1000"/>
                                        <p:tgtEl>
                                          <p:spTgt spid="116"/>
                                        </p:tgtEl>
                                      </p:cBhvr>
                                    </p:animEffect>
                                    <p:anim calcmode="lin" valueType="num">
                                      <p:cBhvr>
                                        <p:cTn id="89" dur="1000" fill="hold"/>
                                        <p:tgtEl>
                                          <p:spTgt spid="116"/>
                                        </p:tgtEl>
                                        <p:attrNameLst>
                                          <p:attrName>ppt_x</p:attrName>
                                        </p:attrNameLst>
                                      </p:cBhvr>
                                      <p:tavLst>
                                        <p:tav tm="0">
                                          <p:val>
                                            <p:strVal val="#ppt_x"/>
                                          </p:val>
                                        </p:tav>
                                        <p:tav tm="100000">
                                          <p:val>
                                            <p:strVal val="#ppt_x"/>
                                          </p:val>
                                        </p:tav>
                                      </p:tavLst>
                                    </p:anim>
                                    <p:anim calcmode="lin" valueType="num">
                                      <p:cBhvr>
                                        <p:cTn id="90" dur="1000" fill="hold"/>
                                        <p:tgtEl>
                                          <p:spTgt spid="11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fade">
                                      <p:cBhvr>
                                        <p:cTn id="93" dur="1000"/>
                                        <p:tgtEl>
                                          <p:spTgt spid="117"/>
                                        </p:tgtEl>
                                      </p:cBhvr>
                                    </p:animEffect>
                                    <p:anim calcmode="lin" valueType="num">
                                      <p:cBhvr>
                                        <p:cTn id="94" dur="1000" fill="hold"/>
                                        <p:tgtEl>
                                          <p:spTgt spid="117"/>
                                        </p:tgtEl>
                                        <p:attrNameLst>
                                          <p:attrName>ppt_x</p:attrName>
                                        </p:attrNameLst>
                                      </p:cBhvr>
                                      <p:tavLst>
                                        <p:tav tm="0">
                                          <p:val>
                                            <p:strVal val="#ppt_x"/>
                                          </p:val>
                                        </p:tav>
                                        <p:tav tm="100000">
                                          <p:val>
                                            <p:strVal val="#ppt_x"/>
                                          </p:val>
                                        </p:tav>
                                      </p:tavLst>
                                    </p:anim>
                                    <p:anim calcmode="lin" valueType="num">
                                      <p:cBhvr>
                                        <p:cTn id="95" dur="1000" fill="hold"/>
                                        <p:tgtEl>
                                          <p:spTgt spid="117"/>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10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1000"/>
                                        <p:tgtEl>
                                          <p:spTgt spid="118"/>
                                        </p:tgtEl>
                                      </p:cBhvr>
                                    </p:animEffect>
                                    <p:anim calcmode="lin" valueType="num">
                                      <p:cBhvr>
                                        <p:cTn id="99" dur="1000" fill="hold"/>
                                        <p:tgtEl>
                                          <p:spTgt spid="118"/>
                                        </p:tgtEl>
                                        <p:attrNameLst>
                                          <p:attrName>ppt_x</p:attrName>
                                        </p:attrNameLst>
                                      </p:cBhvr>
                                      <p:tavLst>
                                        <p:tav tm="0">
                                          <p:val>
                                            <p:strVal val="#ppt_x"/>
                                          </p:val>
                                        </p:tav>
                                        <p:tav tm="100000">
                                          <p:val>
                                            <p:strVal val="#ppt_x"/>
                                          </p:val>
                                        </p:tav>
                                      </p:tavLst>
                                    </p:anim>
                                    <p:anim calcmode="lin" valueType="num">
                                      <p:cBhvr>
                                        <p:cTn id="100" dur="1000" fill="hold"/>
                                        <p:tgtEl>
                                          <p:spTgt spid="11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200"/>
                                  </p:stCondLst>
                                  <p:childTnLst>
                                    <p:set>
                                      <p:cBhvr>
                                        <p:cTn id="102" dur="1" fill="hold">
                                          <p:stCondLst>
                                            <p:cond delay="0"/>
                                          </p:stCondLst>
                                        </p:cTn>
                                        <p:tgtEl>
                                          <p:spTgt spid="119"/>
                                        </p:tgtEl>
                                        <p:attrNameLst>
                                          <p:attrName>style.visibility</p:attrName>
                                        </p:attrNameLst>
                                      </p:cBhvr>
                                      <p:to>
                                        <p:strVal val="visible"/>
                                      </p:to>
                                    </p:set>
                                    <p:animEffect transition="in" filter="fade">
                                      <p:cBhvr>
                                        <p:cTn id="103" dur="1000"/>
                                        <p:tgtEl>
                                          <p:spTgt spid="119"/>
                                        </p:tgtEl>
                                      </p:cBhvr>
                                    </p:animEffect>
                                    <p:anim calcmode="lin" valueType="num">
                                      <p:cBhvr>
                                        <p:cTn id="104" dur="1000" fill="hold"/>
                                        <p:tgtEl>
                                          <p:spTgt spid="119"/>
                                        </p:tgtEl>
                                        <p:attrNameLst>
                                          <p:attrName>ppt_x</p:attrName>
                                        </p:attrNameLst>
                                      </p:cBhvr>
                                      <p:tavLst>
                                        <p:tav tm="0">
                                          <p:val>
                                            <p:strVal val="#ppt_x"/>
                                          </p:val>
                                        </p:tav>
                                        <p:tav tm="100000">
                                          <p:val>
                                            <p:strVal val="#ppt_x"/>
                                          </p:val>
                                        </p:tav>
                                      </p:tavLst>
                                    </p:anim>
                                    <p:anim calcmode="lin" valueType="num">
                                      <p:cBhvr>
                                        <p:cTn id="105" dur="1000" fill="hold"/>
                                        <p:tgtEl>
                                          <p:spTgt spid="1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300"/>
                                  </p:stCondLst>
                                  <p:childTnLst>
                                    <p:set>
                                      <p:cBhvr>
                                        <p:cTn id="107" dur="1" fill="hold">
                                          <p:stCondLst>
                                            <p:cond delay="0"/>
                                          </p:stCondLst>
                                        </p:cTn>
                                        <p:tgtEl>
                                          <p:spTgt spid="120"/>
                                        </p:tgtEl>
                                        <p:attrNameLst>
                                          <p:attrName>style.visibility</p:attrName>
                                        </p:attrNameLst>
                                      </p:cBhvr>
                                      <p:to>
                                        <p:strVal val="visible"/>
                                      </p:to>
                                    </p:set>
                                    <p:animEffect transition="in" filter="fade">
                                      <p:cBhvr>
                                        <p:cTn id="108" dur="1000"/>
                                        <p:tgtEl>
                                          <p:spTgt spid="120"/>
                                        </p:tgtEl>
                                      </p:cBhvr>
                                    </p:animEffect>
                                    <p:anim calcmode="lin" valueType="num">
                                      <p:cBhvr>
                                        <p:cTn id="109" dur="1000" fill="hold"/>
                                        <p:tgtEl>
                                          <p:spTgt spid="120"/>
                                        </p:tgtEl>
                                        <p:attrNameLst>
                                          <p:attrName>ppt_x</p:attrName>
                                        </p:attrNameLst>
                                      </p:cBhvr>
                                      <p:tavLst>
                                        <p:tav tm="0">
                                          <p:val>
                                            <p:strVal val="#ppt_x"/>
                                          </p:val>
                                        </p:tav>
                                        <p:tav tm="100000">
                                          <p:val>
                                            <p:strVal val="#ppt_x"/>
                                          </p:val>
                                        </p:tav>
                                      </p:tavLst>
                                    </p:anim>
                                    <p:anim calcmode="lin" valueType="num">
                                      <p:cBhvr>
                                        <p:cTn id="110" dur="1000" fill="hold"/>
                                        <p:tgtEl>
                                          <p:spTgt spid="12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400"/>
                                  </p:stCondLst>
                                  <p:childTnLst>
                                    <p:set>
                                      <p:cBhvr>
                                        <p:cTn id="112" dur="1" fill="hold">
                                          <p:stCondLst>
                                            <p:cond delay="0"/>
                                          </p:stCondLst>
                                        </p:cTn>
                                        <p:tgtEl>
                                          <p:spTgt spid="121"/>
                                        </p:tgtEl>
                                        <p:attrNameLst>
                                          <p:attrName>style.visibility</p:attrName>
                                        </p:attrNameLst>
                                      </p:cBhvr>
                                      <p:to>
                                        <p:strVal val="visible"/>
                                      </p:to>
                                    </p:set>
                                    <p:animEffect transition="in" filter="fade">
                                      <p:cBhvr>
                                        <p:cTn id="113" dur="1000"/>
                                        <p:tgtEl>
                                          <p:spTgt spid="121"/>
                                        </p:tgtEl>
                                      </p:cBhvr>
                                    </p:animEffect>
                                    <p:anim calcmode="lin" valueType="num">
                                      <p:cBhvr>
                                        <p:cTn id="114" dur="1000" fill="hold"/>
                                        <p:tgtEl>
                                          <p:spTgt spid="121"/>
                                        </p:tgtEl>
                                        <p:attrNameLst>
                                          <p:attrName>ppt_x</p:attrName>
                                        </p:attrNameLst>
                                      </p:cBhvr>
                                      <p:tavLst>
                                        <p:tav tm="0">
                                          <p:val>
                                            <p:strVal val="#ppt_x"/>
                                          </p:val>
                                        </p:tav>
                                        <p:tav tm="100000">
                                          <p:val>
                                            <p:strVal val="#ppt_x"/>
                                          </p:val>
                                        </p:tav>
                                      </p:tavLst>
                                    </p:anim>
                                    <p:anim calcmode="lin" valueType="num">
                                      <p:cBhvr>
                                        <p:cTn id="115" dur="1000" fill="hold"/>
                                        <p:tgtEl>
                                          <p:spTgt spid="121"/>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500"/>
                                  </p:stCondLst>
                                  <p:childTnLst>
                                    <p:set>
                                      <p:cBhvr>
                                        <p:cTn id="117" dur="1" fill="hold">
                                          <p:stCondLst>
                                            <p:cond delay="0"/>
                                          </p:stCondLst>
                                        </p:cTn>
                                        <p:tgtEl>
                                          <p:spTgt spid="122"/>
                                        </p:tgtEl>
                                        <p:attrNameLst>
                                          <p:attrName>style.visibility</p:attrName>
                                        </p:attrNameLst>
                                      </p:cBhvr>
                                      <p:to>
                                        <p:strVal val="visible"/>
                                      </p:to>
                                    </p:set>
                                    <p:animEffect transition="in" filter="fade">
                                      <p:cBhvr>
                                        <p:cTn id="118" dur="1000"/>
                                        <p:tgtEl>
                                          <p:spTgt spid="122"/>
                                        </p:tgtEl>
                                      </p:cBhvr>
                                    </p:animEffect>
                                    <p:anim calcmode="lin" valueType="num">
                                      <p:cBhvr>
                                        <p:cTn id="119" dur="1000" fill="hold"/>
                                        <p:tgtEl>
                                          <p:spTgt spid="122"/>
                                        </p:tgtEl>
                                        <p:attrNameLst>
                                          <p:attrName>ppt_x</p:attrName>
                                        </p:attrNameLst>
                                      </p:cBhvr>
                                      <p:tavLst>
                                        <p:tav tm="0">
                                          <p:val>
                                            <p:strVal val="#ppt_x"/>
                                          </p:val>
                                        </p:tav>
                                        <p:tav tm="100000">
                                          <p:val>
                                            <p:strVal val="#ppt_x"/>
                                          </p:val>
                                        </p:tav>
                                      </p:tavLst>
                                    </p:anim>
                                    <p:anim calcmode="lin" valueType="num">
                                      <p:cBhvr>
                                        <p:cTn id="120" dur="1000" fill="hold"/>
                                        <p:tgtEl>
                                          <p:spTgt spid="122"/>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60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1000"/>
                                        <p:tgtEl>
                                          <p:spTgt spid="123"/>
                                        </p:tgtEl>
                                      </p:cBhvr>
                                    </p:animEffect>
                                    <p:anim calcmode="lin" valueType="num">
                                      <p:cBhvr>
                                        <p:cTn id="124" dur="1000" fill="hold"/>
                                        <p:tgtEl>
                                          <p:spTgt spid="123"/>
                                        </p:tgtEl>
                                        <p:attrNameLst>
                                          <p:attrName>ppt_x</p:attrName>
                                        </p:attrNameLst>
                                      </p:cBhvr>
                                      <p:tavLst>
                                        <p:tav tm="0">
                                          <p:val>
                                            <p:strVal val="#ppt_x"/>
                                          </p:val>
                                        </p:tav>
                                        <p:tav tm="100000">
                                          <p:val>
                                            <p:strVal val="#ppt_x"/>
                                          </p:val>
                                        </p:tav>
                                      </p:tavLst>
                                    </p:anim>
                                    <p:anim calcmode="lin" valueType="num">
                                      <p:cBhvr>
                                        <p:cTn id="125" dur="1000" fill="hold"/>
                                        <p:tgtEl>
                                          <p:spTgt spid="123"/>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700"/>
                                  </p:stCondLst>
                                  <p:childTnLst>
                                    <p:set>
                                      <p:cBhvr>
                                        <p:cTn id="127" dur="1" fill="hold">
                                          <p:stCondLst>
                                            <p:cond delay="0"/>
                                          </p:stCondLst>
                                        </p:cTn>
                                        <p:tgtEl>
                                          <p:spTgt spid="124"/>
                                        </p:tgtEl>
                                        <p:attrNameLst>
                                          <p:attrName>style.visibility</p:attrName>
                                        </p:attrNameLst>
                                      </p:cBhvr>
                                      <p:to>
                                        <p:strVal val="visible"/>
                                      </p:to>
                                    </p:set>
                                    <p:animEffect transition="in" filter="fade">
                                      <p:cBhvr>
                                        <p:cTn id="128" dur="1000"/>
                                        <p:tgtEl>
                                          <p:spTgt spid="124"/>
                                        </p:tgtEl>
                                      </p:cBhvr>
                                    </p:animEffect>
                                    <p:anim calcmode="lin" valueType="num">
                                      <p:cBhvr>
                                        <p:cTn id="129" dur="1000" fill="hold"/>
                                        <p:tgtEl>
                                          <p:spTgt spid="124"/>
                                        </p:tgtEl>
                                        <p:attrNameLst>
                                          <p:attrName>ppt_x</p:attrName>
                                        </p:attrNameLst>
                                      </p:cBhvr>
                                      <p:tavLst>
                                        <p:tav tm="0">
                                          <p:val>
                                            <p:strVal val="#ppt_x"/>
                                          </p:val>
                                        </p:tav>
                                        <p:tav tm="100000">
                                          <p:val>
                                            <p:strVal val="#ppt_x"/>
                                          </p:val>
                                        </p:tav>
                                      </p:tavLst>
                                    </p:anim>
                                    <p:anim calcmode="lin" valueType="num">
                                      <p:cBhvr>
                                        <p:cTn id="130" dur="1000" fill="hold"/>
                                        <p:tgtEl>
                                          <p:spTgt spid="124"/>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800"/>
                                  </p:stCondLst>
                                  <p:childTnLst>
                                    <p:set>
                                      <p:cBhvr>
                                        <p:cTn id="132" dur="1" fill="hold">
                                          <p:stCondLst>
                                            <p:cond delay="0"/>
                                          </p:stCondLst>
                                        </p:cTn>
                                        <p:tgtEl>
                                          <p:spTgt spid="125"/>
                                        </p:tgtEl>
                                        <p:attrNameLst>
                                          <p:attrName>style.visibility</p:attrName>
                                        </p:attrNameLst>
                                      </p:cBhvr>
                                      <p:to>
                                        <p:strVal val="visible"/>
                                      </p:to>
                                    </p:set>
                                    <p:animEffect transition="in" filter="fade">
                                      <p:cBhvr>
                                        <p:cTn id="133" dur="1000"/>
                                        <p:tgtEl>
                                          <p:spTgt spid="125"/>
                                        </p:tgtEl>
                                      </p:cBhvr>
                                    </p:animEffect>
                                    <p:anim calcmode="lin" valueType="num">
                                      <p:cBhvr>
                                        <p:cTn id="134" dur="1000" fill="hold"/>
                                        <p:tgtEl>
                                          <p:spTgt spid="125"/>
                                        </p:tgtEl>
                                        <p:attrNameLst>
                                          <p:attrName>ppt_x</p:attrName>
                                        </p:attrNameLst>
                                      </p:cBhvr>
                                      <p:tavLst>
                                        <p:tav tm="0">
                                          <p:val>
                                            <p:strVal val="#ppt_x"/>
                                          </p:val>
                                        </p:tav>
                                        <p:tav tm="100000">
                                          <p:val>
                                            <p:strVal val="#ppt_x"/>
                                          </p:val>
                                        </p:tav>
                                      </p:tavLst>
                                    </p:anim>
                                    <p:anim calcmode="lin" valueType="num">
                                      <p:cBhvr>
                                        <p:cTn id="135" dur="1000" fill="hold"/>
                                        <p:tgtEl>
                                          <p:spTgt spid="125"/>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900"/>
                                  </p:stCondLst>
                                  <p:childTnLst>
                                    <p:set>
                                      <p:cBhvr>
                                        <p:cTn id="137" dur="1" fill="hold">
                                          <p:stCondLst>
                                            <p:cond delay="0"/>
                                          </p:stCondLst>
                                        </p:cTn>
                                        <p:tgtEl>
                                          <p:spTgt spid="126"/>
                                        </p:tgtEl>
                                        <p:attrNameLst>
                                          <p:attrName>style.visibility</p:attrName>
                                        </p:attrNameLst>
                                      </p:cBhvr>
                                      <p:to>
                                        <p:strVal val="visible"/>
                                      </p:to>
                                    </p:set>
                                    <p:animEffect transition="in" filter="fade">
                                      <p:cBhvr>
                                        <p:cTn id="138" dur="1000"/>
                                        <p:tgtEl>
                                          <p:spTgt spid="126"/>
                                        </p:tgtEl>
                                      </p:cBhvr>
                                    </p:animEffect>
                                    <p:anim calcmode="lin" valueType="num">
                                      <p:cBhvr>
                                        <p:cTn id="139" dur="1000" fill="hold"/>
                                        <p:tgtEl>
                                          <p:spTgt spid="126"/>
                                        </p:tgtEl>
                                        <p:attrNameLst>
                                          <p:attrName>ppt_x</p:attrName>
                                        </p:attrNameLst>
                                      </p:cBhvr>
                                      <p:tavLst>
                                        <p:tav tm="0">
                                          <p:val>
                                            <p:strVal val="#ppt_x"/>
                                          </p:val>
                                        </p:tav>
                                        <p:tav tm="100000">
                                          <p:val>
                                            <p:strVal val="#ppt_x"/>
                                          </p:val>
                                        </p:tav>
                                      </p:tavLst>
                                    </p:anim>
                                    <p:anim calcmode="lin" valueType="num">
                                      <p:cBhvr>
                                        <p:cTn id="140" dur="1000" fill="hold"/>
                                        <p:tgtEl>
                                          <p:spTgt spid="126"/>
                                        </p:tgtEl>
                                        <p:attrNameLst>
                                          <p:attrName>ppt_y</p:attrName>
                                        </p:attrNameLst>
                                      </p:cBhvr>
                                      <p:tavLst>
                                        <p:tav tm="0">
                                          <p:val>
                                            <p:strVal val="#ppt_y-.1"/>
                                          </p:val>
                                        </p:tav>
                                        <p:tav tm="100000">
                                          <p:val>
                                            <p:strVal val="#ppt_y"/>
                                          </p:val>
                                        </p:tav>
                                      </p:tavLst>
                                    </p:anim>
                                  </p:childTnLst>
                                </p:cTn>
                              </p:par>
                            </p:childTnLst>
                          </p:cTn>
                        </p:par>
                        <p:par>
                          <p:cTn id="141" fill="hold">
                            <p:stCondLst>
                              <p:cond delay="5900"/>
                            </p:stCondLst>
                            <p:childTnLst>
                              <p:par>
                                <p:cTn id="142" presetID="2" presetClass="entr" presetSubtype="4" decel="100000" fill="hold" grpId="0" nodeType="afterEffect">
                                  <p:stCondLst>
                                    <p:cond delay="0"/>
                                  </p:stCondLst>
                                  <p:childTnLst>
                                    <p:set>
                                      <p:cBhvr>
                                        <p:cTn id="143" dur="1" fill="hold">
                                          <p:stCondLst>
                                            <p:cond delay="0"/>
                                          </p:stCondLst>
                                        </p:cTn>
                                        <p:tgtEl>
                                          <p:spTgt spid="155"/>
                                        </p:tgtEl>
                                        <p:attrNameLst>
                                          <p:attrName>style.visibility</p:attrName>
                                        </p:attrNameLst>
                                      </p:cBhvr>
                                      <p:to>
                                        <p:strVal val="visible"/>
                                      </p:to>
                                    </p:set>
                                    <p:anim calcmode="lin" valueType="num">
                                      <p:cBhvr additive="base">
                                        <p:cTn id="144" dur="500" fill="hold"/>
                                        <p:tgtEl>
                                          <p:spTgt spid="155"/>
                                        </p:tgtEl>
                                        <p:attrNameLst>
                                          <p:attrName>ppt_x</p:attrName>
                                        </p:attrNameLst>
                                      </p:cBhvr>
                                      <p:tavLst>
                                        <p:tav tm="0">
                                          <p:val>
                                            <p:strVal val="#ppt_x"/>
                                          </p:val>
                                        </p:tav>
                                        <p:tav tm="100000">
                                          <p:val>
                                            <p:strVal val="#ppt_x"/>
                                          </p:val>
                                        </p:tav>
                                      </p:tavLst>
                                    </p:anim>
                                    <p:anim calcmode="lin" valueType="num">
                                      <p:cBhvr additive="base">
                                        <p:cTn id="145" dur="500" fill="hold"/>
                                        <p:tgtEl>
                                          <p:spTgt spid="155"/>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156"/>
                                        </p:tgtEl>
                                        <p:attrNameLst>
                                          <p:attrName>style.visibility</p:attrName>
                                        </p:attrNameLst>
                                      </p:cBhvr>
                                      <p:to>
                                        <p:strVal val="visible"/>
                                      </p:to>
                                    </p:set>
                                    <p:anim calcmode="lin" valueType="num">
                                      <p:cBhvr additive="base">
                                        <p:cTn id="148" dur="500" fill="hold"/>
                                        <p:tgtEl>
                                          <p:spTgt spid="156"/>
                                        </p:tgtEl>
                                        <p:attrNameLst>
                                          <p:attrName>ppt_x</p:attrName>
                                        </p:attrNameLst>
                                      </p:cBhvr>
                                      <p:tavLst>
                                        <p:tav tm="0">
                                          <p:val>
                                            <p:strVal val="#ppt_x"/>
                                          </p:val>
                                        </p:tav>
                                        <p:tav tm="100000">
                                          <p:val>
                                            <p:strVal val="#ppt_x"/>
                                          </p:val>
                                        </p:tav>
                                      </p:tavLst>
                                    </p:anim>
                                    <p:anim calcmode="lin" valueType="num">
                                      <p:cBhvr additive="base">
                                        <p:cTn id="149" dur="500" fill="hold"/>
                                        <p:tgtEl>
                                          <p:spTgt spid="156"/>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157"/>
                                        </p:tgtEl>
                                        <p:attrNameLst>
                                          <p:attrName>style.visibility</p:attrName>
                                        </p:attrNameLst>
                                      </p:cBhvr>
                                      <p:to>
                                        <p:strVal val="visible"/>
                                      </p:to>
                                    </p:set>
                                    <p:anim calcmode="lin" valueType="num">
                                      <p:cBhvr additive="base">
                                        <p:cTn id="152" dur="500" fill="hold"/>
                                        <p:tgtEl>
                                          <p:spTgt spid="157"/>
                                        </p:tgtEl>
                                        <p:attrNameLst>
                                          <p:attrName>ppt_x</p:attrName>
                                        </p:attrNameLst>
                                      </p:cBhvr>
                                      <p:tavLst>
                                        <p:tav tm="0">
                                          <p:val>
                                            <p:strVal val="#ppt_x"/>
                                          </p:val>
                                        </p:tav>
                                        <p:tav tm="100000">
                                          <p:val>
                                            <p:strVal val="#ppt_x"/>
                                          </p:val>
                                        </p:tav>
                                      </p:tavLst>
                                    </p:anim>
                                    <p:anim calcmode="lin" valueType="num">
                                      <p:cBhvr additive="base">
                                        <p:cTn id="153" dur="500" fill="hold"/>
                                        <p:tgtEl>
                                          <p:spTgt spid="157"/>
                                        </p:tgtEl>
                                        <p:attrNameLst>
                                          <p:attrName>ppt_y</p:attrName>
                                        </p:attrNameLst>
                                      </p:cBhvr>
                                      <p:tavLst>
                                        <p:tav tm="0">
                                          <p:val>
                                            <p:strVal val="1+#ppt_h/2"/>
                                          </p:val>
                                        </p:tav>
                                        <p:tav tm="100000">
                                          <p:val>
                                            <p:strVal val="#ppt_y"/>
                                          </p:val>
                                        </p:tav>
                                      </p:tavLst>
                                    </p:anim>
                                  </p:childTnLst>
                                </p:cTn>
                              </p:par>
                              <p:par>
                                <p:cTn id="154" presetID="2" presetClass="entr" presetSubtype="4" decel="100000" fill="hold" grpId="0" nodeType="withEffect">
                                  <p:stCondLst>
                                    <p:cond delay="0"/>
                                  </p:stCondLst>
                                  <p:childTnLst>
                                    <p:set>
                                      <p:cBhvr>
                                        <p:cTn id="155" dur="1" fill="hold">
                                          <p:stCondLst>
                                            <p:cond delay="0"/>
                                          </p:stCondLst>
                                        </p:cTn>
                                        <p:tgtEl>
                                          <p:spTgt spid="158"/>
                                        </p:tgtEl>
                                        <p:attrNameLst>
                                          <p:attrName>style.visibility</p:attrName>
                                        </p:attrNameLst>
                                      </p:cBhvr>
                                      <p:to>
                                        <p:strVal val="visible"/>
                                      </p:to>
                                    </p:set>
                                    <p:anim calcmode="lin" valueType="num">
                                      <p:cBhvr additive="base">
                                        <p:cTn id="156" dur="500" fill="hold"/>
                                        <p:tgtEl>
                                          <p:spTgt spid="158"/>
                                        </p:tgtEl>
                                        <p:attrNameLst>
                                          <p:attrName>ppt_x</p:attrName>
                                        </p:attrNameLst>
                                      </p:cBhvr>
                                      <p:tavLst>
                                        <p:tav tm="0">
                                          <p:val>
                                            <p:strVal val="#ppt_x"/>
                                          </p:val>
                                        </p:tav>
                                        <p:tav tm="100000">
                                          <p:val>
                                            <p:strVal val="#ppt_x"/>
                                          </p:val>
                                        </p:tav>
                                      </p:tavLst>
                                    </p:anim>
                                    <p:anim calcmode="lin" valueType="num">
                                      <p:cBhvr additive="base">
                                        <p:cTn id="157" dur="500" fill="hold"/>
                                        <p:tgtEl>
                                          <p:spTgt spid="158"/>
                                        </p:tgtEl>
                                        <p:attrNameLst>
                                          <p:attrName>ppt_y</p:attrName>
                                        </p:attrNameLst>
                                      </p:cBhvr>
                                      <p:tavLst>
                                        <p:tav tm="0">
                                          <p:val>
                                            <p:strVal val="1+#ppt_h/2"/>
                                          </p:val>
                                        </p:tav>
                                        <p:tav tm="100000">
                                          <p:val>
                                            <p:strVal val="#ppt_y"/>
                                          </p:val>
                                        </p:tav>
                                      </p:tavLst>
                                    </p:anim>
                                  </p:childTnLst>
                                </p:cTn>
                              </p:par>
                              <p:par>
                                <p:cTn id="158" presetID="2" presetClass="entr" presetSubtype="4" decel="100000" fill="hold" grpId="0" nodeType="withEffect">
                                  <p:stCondLst>
                                    <p:cond delay="0"/>
                                  </p:stCondLst>
                                  <p:childTnLst>
                                    <p:set>
                                      <p:cBhvr>
                                        <p:cTn id="159" dur="1" fill="hold">
                                          <p:stCondLst>
                                            <p:cond delay="0"/>
                                          </p:stCondLst>
                                        </p:cTn>
                                        <p:tgtEl>
                                          <p:spTgt spid="159"/>
                                        </p:tgtEl>
                                        <p:attrNameLst>
                                          <p:attrName>style.visibility</p:attrName>
                                        </p:attrNameLst>
                                      </p:cBhvr>
                                      <p:to>
                                        <p:strVal val="visible"/>
                                      </p:to>
                                    </p:set>
                                    <p:anim calcmode="lin" valueType="num">
                                      <p:cBhvr additive="base">
                                        <p:cTn id="160" dur="500" fill="hold"/>
                                        <p:tgtEl>
                                          <p:spTgt spid="159"/>
                                        </p:tgtEl>
                                        <p:attrNameLst>
                                          <p:attrName>ppt_x</p:attrName>
                                        </p:attrNameLst>
                                      </p:cBhvr>
                                      <p:tavLst>
                                        <p:tav tm="0">
                                          <p:val>
                                            <p:strVal val="#ppt_x"/>
                                          </p:val>
                                        </p:tav>
                                        <p:tav tm="100000">
                                          <p:val>
                                            <p:strVal val="#ppt_x"/>
                                          </p:val>
                                        </p:tav>
                                      </p:tavLst>
                                    </p:anim>
                                    <p:anim calcmode="lin" valueType="num">
                                      <p:cBhvr additive="base">
                                        <p:cTn id="161" dur="500" fill="hold"/>
                                        <p:tgtEl>
                                          <p:spTgt spid="159"/>
                                        </p:tgtEl>
                                        <p:attrNameLst>
                                          <p:attrName>ppt_y</p:attrName>
                                        </p:attrNameLst>
                                      </p:cBhvr>
                                      <p:tavLst>
                                        <p:tav tm="0">
                                          <p:val>
                                            <p:strVal val="1+#ppt_h/2"/>
                                          </p:val>
                                        </p:tav>
                                        <p:tav tm="100000">
                                          <p:val>
                                            <p:strVal val="#ppt_y"/>
                                          </p:val>
                                        </p:tav>
                                      </p:tavLst>
                                    </p:anim>
                                  </p:childTnLst>
                                </p:cTn>
                              </p:par>
                            </p:childTnLst>
                          </p:cTn>
                        </p:par>
                        <p:par>
                          <p:cTn id="162" fill="hold">
                            <p:stCondLst>
                              <p:cond delay="6400"/>
                            </p:stCondLst>
                            <p:childTnLst>
                              <p:par>
                                <p:cTn id="163" presetID="22" presetClass="entr" presetSubtype="8" fill="hold" grpId="0" nodeType="afterEffect">
                                  <p:stCondLst>
                                    <p:cond delay="0"/>
                                  </p:stCondLst>
                                  <p:childTnLst>
                                    <p:set>
                                      <p:cBhvr>
                                        <p:cTn id="164" dur="1" fill="hold">
                                          <p:stCondLst>
                                            <p:cond delay="0"/>
                                          </p:stCondLst>
                                        </p:cTn>
                                        <p:tgtEl>
                                          <p:spTgt spid="141"/>
                                        </p:tgtEl>
                                        <p:attrNameLst>
                                          <p:attrName>style.visibility</p:attrName>
                                        </p:attrNameLst>
                                      </p:cBhvr>
                                      <p:to>
                                        <p:strVal val="visible"/>
                                      </p:to>
                                    </p:set>
                                    <p:animEffect transition="in" filter="wipe(left)">
                                      <p:cBhvr>
                                        <p:cTn id="165" dur="500"/>
                                        <p:tgtEl>
                                          <p:spTgt spid="141"/>
                                        </p:tgtEl>
                                      </p:cBhvr>
                                    </p:animEffect>
                                  </p:childTnLst>
                                </p:cTn>
                              </p:par>
                              <p:par>
                                <p:cTn id="166" presetID="22" presetClass="entr" presetSubtype="8" fill="hold" grpId="0" nodeType="withEffect">
                                  <p:stCondLst>
                                    <p:cond delay="100"/>
                                  </p:stCondLst>
                                  <p:childTnLst>
                                    <p:set>
                                      <p:cBhvr>
                                        <p:cTn id="167" dur="1" fill="hold">
                                          <p:stCondLst>
                                            <p:cond delay="0"/>
                                          </p:stCondLst>
                                        </p:cTn>
                                        <p:tgtEl>
                                          <p:spTgt spid="142"/>
                                        </p:tgtEl>
                                        <p:attrNameLst>
                                          <p:attrName>style.visibility</p:attrName>
                                        </p:attrNameLst>
                                      </p:cBhvr>
                                      <p:to>
                                        <p:strVal val="visible"/>
                                      </p:to>
                                    </p:set>
                                    <p:animEffect transition="in" filter="wipe(left)">
                                      <p:cBhvr>
                                        <p:cTn id="168" dur="500"/>
                                        <p:tgtEl>
                                          <p:spTgt spid="142"/>
                                        </p:tgtEl>
                                      </p:cBhvr>
                                    </p:animEffect>
                                  </p:childTnLst>
                                </p:cTn>
                              </p:par>
                              <p:par>
                                <p:cTn id="169" presetID="22" presetClass="entr" presetSubtype="8" fill="hold" grpId="0" nodeType="withEffect">
                                  <p:stCondLst>
                                    <p:cond delay="200"/>
                                  </p:stCondLst>
                                  <p:childTnLst>
                                    <p:set>
                                      <p:cBhvr>
                                        <p:cTn id="170" dur="1" fill="hold">
                                          <p:stCondLst>
                                            <p:cond delay="0"/>
                                          </p:stCondLst>
                                        </p:cTn>
                                        <p:tgtEl>
                                          <p:spTgt spid="143"/>
                                        </p:tgtEl>
                                        <p:attrNameLst>
                                          <p:attrName>style.visibility</p:attrName>
                                        </p:attrNameLst>
                                      </p:cBhvr>
                                      <p:to>
                                        <p:strVal val="visible"/>
                                      </p:to>
                                    </p:set>
                                    <p:animEffect transition="in" filter="wipe(left)">
                                      <p:cBhvr>
                                        <p:cTn id="171" dur="500"/>
                                        <p:tgtEl>
                                          <p:spTgt spid="143"/>
                                        </p:tgtEl>
                                      </p:cBhvr>
                                    </p:animEffect>
                                  </p:childTnLst>
                                </p:cTn>
                              </p:par>
                              <p:par>
                                <p:cTn id="172" presetID="22" presetClass="entr" presetSubtype="8" fill="hold" grpId="0" nodeType="withEffect">
                                  <p:stCondLst>
                                    <p:cond delay="300"/>
                                  </p:stCondLst>
                                  <p:childTnLst>
                                    <p:set>
                                      <p:cBhvr>
                                        <p:cTn id="173" dur="1" fill="hold">
                                          <p:stCondLst>
                                            <p:cond delay="0"/>
                                          </p:stCondLst>
                                        </p:cTn>
                                        <p:tgtEl>
                                          <p:spTgt spid="144"/>
                                        </p:tgtEl>
                                        <p:attrNameLst>
                                          <p:attrName>style.visibility</p:attrName>
                                        </p:attrNameLst>
                                      </p:cBhvr>
                                      <p:to>
                                        <p:strVal val="visible"/>
                                      </p:to>
                                    </p:set>
                                    <p:animEffect transition="in" filter="wipe(left)">
                                      <p:cBhvr>
                                        <p:cTn id="174" dur="500"/>
                                        <p:tgtEl>
                                          <p:spTgt spid="144"/>
                                        </p:tgtEl>
                                      </p:cBhvr>
                                    </p:animEffect>
                                  </p:childTnLst>
                                </p:cTn>
                              </p:par>
                              <p:par>
                                <p:cTn id="175" presetID="22" presetClass="entr" presetSubtype="8" fill="hold" grpId="0" nodeType="withEffect">
                                  <p:stCondLst>
                                    <p:cond delay="400"/>
                                  </p:stCondLst>
                                  <p:childTnLst>
                                    <p:set>
                                      <p:cBhvr>
                                        <p:cTn id="176" dur="1" fill="hold">
                                          <p:stCondLst>
                                            <p:cond delay="0"/>
                                          </p:stCondLst>
                                        </p:cTn>
                                        <p:tgtEl>
                                          <p:spTgt spid="145"/>
                                        </p:tgtEl>
                                        <p:attrNameLst>
                                          <p:attrName>style.visibility</p:attrName>
                                        </p:attrNameLst>
                                      </p:cBhvr>
                                      <p:to>
                                        <p:strVal val="visible"/>
                                      </p:to>
                                    </p:set>
                                    <p:animEffect transition="in" filter="wipe(left)">
                                      <p:cBhvr>
                                        <p:cTn id="177" dur="500"/>
                                        <p:tgtEl>
                                          <p:spTgt spid="145"/>
                                        </p:tgtEl>
                                      </p:cBhvr>
                                    </p:animEffect>
                                  </p:childTnLst>
                                </p:cTn>
                              </p:par>
                              <p:par>
                                <p:cTn id="178" presetID="22" presetClass="entr" presetSubtype="2" fill="hold" grpId="0" nodeType="withEffect">
                                  <p:stCondLst>
                                    <p:cond delay="0"/>
                                  </p:stCondLst>
                                  <p:childTnLst>
                                    <p:set>
                                      <p:cBhvr>
                                        <p:cTn id="179" dur="1" fill="hold">
                                          <p:stCondLst>
                                            <p:cond delay="0"/>
                                          </p:stCondLst>
                                        </p:cTn>
                                        <p:tgtEl>
                                          <p:spTgt spid="127"/>
                                        </p:tgtEl>
                                        <p:attrNameLst>
                                          <p:attrName>style.visibility</p:attrName>
                                        </p:attrNameLst>
                                      </p:cBhvr>
                                      <p:to>
                                        <p:strVal val="visible"/>
                                      </p:to>
                                    </p:set>
                                    <p:animEffect transition="in" filter="wipe(right)">
                                      <p:cBhvr>
                                        <p:cTn id="180" dur="500"/>
                                        <p:tgtEl>
                                          <p:spTgt spid="127"/>
                                        </p:tgtEl>
                                      </p:cBhvr>
                                    </p:animEffect>
                                  </p:childTnLst>
                                </p:cTn>
                              </p:par>
                              <p:par>
                                <p:cTn id="181" presetID="22" presetClass="entr" presetSubtype="2" fill="hold" grpId="0" nodeType="withEffect">
                                  <p:stCondLst>
                                    <p:cond delay="100"/>
                                  </p:stCondLst>
                                  <p:childTnLst>
                                    <p:set>
                                      <p:cBhvr>
                                        <p:cTn id="182" dur="1" fill="hold">
                                          <p:stCondLst>
                                            <p:cond delay="0"/>
                                          </p:stCondLst>
                                        </p:cTn>
                                        <p:tgtEl>
                                          <p:spTgt spid="128"/>
                                        </p:tgtEl>
                                        <p:attrNameLst>
                                          <p:attrName>style.visibility</p:attrName>
                                        </p:attrNameLst>
                                      </p:cBhvr>
                                      <p:to>
                                        <p:strVal val="visible"/>
                                      </p:to>
                                    </p:set>
                                    <p:animEffect transition="in" filter="wipe(right)">
                                      <p:cBhvr>
                                        <p:cTn id="183" dur="500"/>
                                        <p:tgtEl>
                                          <p:spTgt spid="128"/>
                                        </p:tgtEl>
                                      </p:cBhvr>
                                    </p:animEffect>
                                  </p:childTnLst>
                                </p:cTn>
                              </p:par>
                              <p:par>
                                <p:cTn id="184" presetID="22" presetClass="entr" presetSubtype="2" fill="hold" grpId="0" nodeType="withEffect">
                                  <p:stCondLst>
                                    <p:cond delay="200"/>
                                  </p:stCondLst>
                                  <p:childTnLst>
                                    <p:set>
                                      <p:cBhvr>
                                        <p:cTn id="185" dur="1" fill="hold">
                                          <p:stCondLst>
                                            <p:cond delay="0"/>
                                          </p:stCondLst>
                                        </p:cTn>
                                        <p:tgtEl>
                                          <p:spTgt spid="129"/>
                                        </p:tgtEl>
                                        <p:attrNameLst>
                                          <p:attrName>style.visibility</p:attrName>
                                        </p:attrNameLst>
                                      </p:cBhvr>
                                      <p:to>
                                        <p:strVal val="visible"/>
                                      </p:to>
                                    </p:set>
                                    <p:animEffect transition="in" filter="wipe(right)">
                                      <p:cBhvr>
                                        <p:cTn id="186" dur="500"/>
                                        <p:tgtEl>
                                          <p:spTgt spid="129"/>
                                        </p:tgtEl>
                                      </p:cBhvr>
                                    </p:animEffect>
                                  </p:childTnLst>
                                </p:cTn>
                              </p:par>
                              <p:par>
                                <p:cTn id="187" presetID="22" presetClass="entr" presetSubtype="2" fill="hold" grpId="0" nodeType="withEffect">
                                  <p:stCondLst>
                                    <p:cond delay="300"/>
                                  </p:stCondLst>
                                  <p:childTnLst>
                                    <p:set>
                                      <p:cBhvr>
                                        <p:cTn id="188" dur="1" fill="hold">
                                          <p:stCondLst>
                                            <p:cond delay="0"/>
                                          </p:stCondLst>
                                        </p:cTn>
                                        <p:tgtEl>
                                          <p:spTgt spid="130"/>
                                        </p:tgtEl>
                                        <p:attrNameLst>
                                          <p:attrName>style.visibility</p:attrName>
                                        </p:attrNameLst>
                                      </p:cBhvr>
                                      <p:to>
                                        <p:strVal val="visible"/>
                                      </p:to>
                                    </p:set>
                                    <p:animEffect transition="in" filter="wipe(right)">
                                      <p:cBhvr>
                                        <p:cTn id="189" dur="500"/>
                                        <p:tgtEl>
                                          <p:spTgt spid="130"/>
                                        </p:tgtEl>
                                      </p:cBhvr>
                                    </p:animEffect>
                                  </p:childTnLst>
                                </p:cTn>
                              </p:par>
                              <p:par>
                                <p:cTn id="190" presetID="22" presetClass="entr" presetSubtype="2" fill="hold" grpId="0" nodeType="withEffect">
                                  <p:stCondLst>
                                    <p:cond delay="400"/>
                                  </p:stCondLst>
                                  <p:childTnLst>
                                    <p:set>
                                      <p:cBhvr>
                                        <p:cTn id="191" dur="1" fill="hold">
                                          <p:stCondLst>
                                            <p:cond delay="0"/>
                                          </p:stCondLst>
                                        </p:cTn>
                                        <p:tgtEl>
                                          <p:spTgt spid="131"/>
                                        </p:tgtEl>
                                        <p:attrNameLst>
                                          <p:attrName>style.visibility</p:attrName>
                                        </p:attrNameLst>
                                      </p:cBhvr>
                                      <p:to>
                                        <p:strVal val="visible"/>
                                      </p:to>
                                    </p:set>
                                    <p:animEffect transition="in" filter="wipe(right)">
                                      <p:cBhvr>
                                        <p:cTn id="192" dur="500"/>
                                        <p:tgtEl>
                                          <p:spTgt spid="131"/>
                                        </p:tgtEl>
                                      </p:cBhvr>
                                    </p:animEffect>
                                  </p:childTnLst>
                                </p:cTn>
                              </p:par>
                            </p:childTnLst>
                          </p:cTn>
                        </p:par>
                        <p:par>
                          <p:cTn id="193" fill="hold">
                            <p:stCondLst>
                              <p:cond delay="73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par>
                                <p:cTn id="197" presetID="22" presetClass="entr" presetSubtype="8" fill="hold" grpId="0" nodeType="withEffect">
                                  <p:stCondLst>
                                    <p:cond delay="0"/>
                                  </p:stCondLst>
                                  <p:childTnLst>
                                    <p:set>
                                      <p:cBhvr>
                                        <p:cTn id="198" dur="1" fill="hold">
                                          <p:stCondLst>
                                            <p:cond delay="0"/>
                                          </p:stCondLst>
                                        </p:cTn>
                                        <p:tgtEl>
                                          <p:spTgt spid="149"/>
                                        </p:tgtEl>
                                        <p:attrNameLst>
                                          <p:attrName>style.visibility</p:attrName>
                                        </p:attrNameLst>
                                      </p:cBhvr>
                                      <p:to>
                                        <p:strVal val="visible"/>
                                      </p:to>
                                    </p:set>
                                    <p:animEffect transition="in" filter="wipe(left)">
                                      <p:cBhvr>
                                        <p:cTn id="199" dur="500"/>
                                        <p:tgtEl>
                                          <p:spTgt spid="149"/>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150"/>
                                        </p:tgtEl>
                                        <p:attrNameLst>
                                          <p:attrName>style.visibility</p:attrName>
                                        </p:attrNameLst>
                                      </p:cBhvr>
                                      <p:to>
                                        <p:strVal val="visible"/>
                                      </p:to>
                                    </p:set>
                                    <p:animEffect transition="in" filter="wipe(left)">
                                      <p:cBhvr>
                                        <p:cTn id="202" dur="500"/>
                                        <p:tgtEl>
                                          <p:spTgt spid="150"/>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151"/>
                                        </p:tgtEl>
                                        <p:attrNameLst>
                                          <p:attrName>style.visibility</p:attrName>
                                        </p:attrNameLst>
                                      </p:cBhvr>
                                      <p:to>
                                        <p:strVal val="visible"/>
                                      </p:to>
                                    </p:set>
                                    <p:animEffect transition="in" filter="wipe(left)">
                                      <p:cBhvr>
                                        <p:cTn id="205" dur="500"/>
                                        <p:tgtEl>
                                          <p:spTgt spid="151"/>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152"/>
                                        </p:tgtEl>
                                        <p:attrNameLst>
                                          <p:attrName>style.visibility</p:attrName>
                                        </p:attrNameLst>
                                      </p:cBhvr>
                                      <p:to>
                                        <p:strVal val="visible"/>
                                      </p:to>
                                    </p:set>
                                    <p:animEffect transition="in" filter="wipe(left)">
                                      <p:cBhvr>
                                        <p:cTn id="208" dur="500"/>
                                        <p:tgtEl>
                                          <p:spTgt spid="152"/>
                                        </p:tgtEl>
                                      </p:cBhvr>
                                    </p:animEffect>
                                  </p:childTnLst>
                                </p:cTn>
                              </p:par>
                              <p:par>
                                <p:cTn id="209" presetID="22" presetClass="entr" presetSubtype="2" fill="hold" grpId="0" nodeType="withEffect">
                                  <p:stCondLst>
                                    <p:cond delay="0"/>
                                  </p:stCondLst>
                                  <p:childTnLst>
                                    <p:set>
                                      <p:cBhvr>
                                        <p:cTn id="210" dur="1" fill="hold">
                                          <p:stCondLst>
                                            <p:cond delay="0"/>
                                          </p:stCondLst>
                                        </p:cTn>
                                        <p:tgtEl>
                                          <p:spTgt spid="134"/>
                                        </p:tgtEl>
                                        <p:attrNameLst>
                                          <p:attrName>style.visibility</p:attrName>
                                        </p:attrNameLst>
                                      </p:cBhvr>
                                      <p:to>
                                        <p:strVal val="visible"/>
                                      </p:to>
                                    </p:set>
                                    <p:animEffect transition="in" filter="wipe(right)">
                                      <p:cBhvr>
                                        <p:cTn id="211" dur="500"/>
                                        <p:tgtEl>
                                          <p:spTgt spid="134"/>
                                        </p:tgtEl>
                                      </p:cBhvr>
                                    </p:animEffect>
                                  </p:childTnLst>
                                </p:cTn>
                              </p:par>
                              <p:par>
                                <p:cTn id="212" presetID="22" presetClass="entr" presetSubtype="2" fill="hold" grpId="0" nodeType="withEffect">
                                  <p:stCondLst>
                                    <p:cond delay="0"/>
                                  </p:stCondLst>
                                  <p:childTnLst>
                                    <p:set>
                                      <p:cBhvr>
                                        <p:cTn id="213" dur="1" fill="hold">
                                          <p:stCondLst>
                                            <p:cond delay="0"/>
                                          </p:stCondLst>
                                        </p:cTn>
                                        <p:tgtEl>
                                          <p:spTgt spid="135"/>
                                        </p:tgtEl>
                                        <p:attrNameLst>
                                          <p:attrName>style.visibility</p:attrName>
                                        </p:attrNameLst>
                                      </p:cBhvr>
                                      <p:to>
                                        <p:strVal val="visible"/>
                                      </p:to>
                                    </p:set>
                                    <p:animEffect transition="in" filter="wipe(right)">
                                      <p:cBhvr>
                                        <p:cTn id="214" dur="500"/>
                                        <p:tgtEl>
                                          <p:spTgt spid="135"/>
                                        </p:tgtEl>
                                      </p:cBhvr>
                                    </p:animEffect>
                                  </p:childTnLst>
                                </p:cTn>
                              </p:par>
                              <p:par>
                                <p:cTn id="215" presetID="22" presetClass="entr" presetSubtype="2" fill="hold" grpId="0" nodeType="withEffect">
                                  <p:stCondLst>
                                    <p:cond delay="0"/>
                                  </p:stCondLst>
                                  <p:childTnLst>
                                    <p:set>
                                      <p:cBhvr>
                                        <p:cTn id="216" dur="1" fill="hold">
                                          <p:stCondLst>
                                            <p:cond delay="0"/>
                                          </p:stCondLst>
                                        </p:cTn>
                                        <p:tgtEl>
                                          <p:spTgt spid="136"/>
                                        </p:tgtEl>
                                        <p:attrNameLst>
                                          <p:attrName>style.visibility</p:attrName>
                                        </p:attrNameLst>
                                      </p:cBhvr>
                                      <p:to>
                                        <p:strVal val="visible"/>
                                      </p:to>
                                    </p:set>
                                    <p:animEffect transition="in" filter="wipe(right)">
                                      <p:cBhvr>
                                        <p:cTn id="217" dur="500"/>
                                        <p:tgtEl>
                                          <p:spTgt spid="136"/>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137"/>
                                        </p:tgtEl>
                                        <p:attrNameLst>
                                          <p:attrName>style.visibility</p:attrName>
                                        </p:attrNameLst>
                                      </p:cBhvr>
                                      <p:to>
                                        <p:strVal val="visible"/>
                                      </p:to>
                                    </p:set>
                                    <p:animEffect transition="in" filter="wipe(right)">
                                      <p:cBhvr>
                                        <p:cTn id="220" dur="500"/>
                                        <p:tgtEl>
                                          <p:spTgt spid="137"/>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138"/>
                                        </p:tgtEl>
                                        <p:attrNameLst>
                                          <p:attrName>style.visibility</p:attrName>
                                        </p:attrNameLst>
                                      </p:cBhvr>
                                      <p:to>
                                        <p:strVal val="visible"/>
                                      </p:to>
                                    </p:set>
                                    <p:animEffect transition="in" filter="wipe(right)">
                                      <p:cBhvr>
                                        <p:cTn id="223"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animBg="1"/>
      <p:bldP spid="128" grpId="0" animBg="1"/>
      <p:bldP spid="129" grpId="0" animBg="1"/>
      <p:bldP spid="130" grpId="0" animBg="1"/>
      <p:bldP spid="131" grpId="0" animBg="1"/>
      <p:bldP spid="134" grpId="0"/>
      <p:bldP spid="135" grpId="0"/>
      <p:bldP spid="136" grpId="0"/>
      <p:bldP spid="137" grpId="0"/>
      <p:bldP spid="138" grpId="0"/>
      <p:bldP spid="141" grpId="0" animBg="1"/>
      <p:bldP spid="142" grpId="0" animBg="1"/>
      <p:bldP spid="143" grpId="0" animBg="1"/>
      <p:bldP spid="144" grpId="0" animBg="1"/>
      <p:bldP spid="145" grpId="0" animBg="1"/>
      <p:bldP spid="148" grpId="0"/>
      <p:bldP spid="149" grpId="0"/>
      <p:bldP spid="150" grpId="0"/>
      <p:bldP spid="151" grpId="0"/>
      <p:bldP spid="152" grpId="0"/>
      <p:bldP spid="155" grpId="0"/>
      <p:bldP spid="156" grpId="0"/>
      <p:bldP spid="157" grpId="0"/>
      <p:bldP spid="158" grpId="0"/>
      <p:bldP spid="159" grpId="0"/>
      <p:bldP spid="168" grpId="0"/>
      <p:bldP spid="172" grpId="0"/>
      <p:bldP spid="1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a:stCxn id="14" idx="2"/>
            <a:endCxn id="5" idx="5"/>
          </p:cNvCxnSpPr>
          <p:nvPr/>
        </p:nvCxnSpPr>
        <p:spPr>
          <a:xfrm flipH="1">
            <a:off x="1106865" y="3560643"/>
            <a:ext cx="475265" cy="2630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21" idx="1"/>
            <a:endCxn id="14" idx="4"/>
          </p:cNvCxnSpPr>
          <p:nvPr/>
        </p:nvCxnSpPr>
        <p:spPr>
          <a:xfrm flipH="1">
            <a:off x="1694300" y="2812943"/>
            <a:ext cx="562119" cy="63553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28" idx="7"/>
          </p:cNvCxnSpPr>
          <p:nvPr/>
        </p:nvCxnSpPr>
        <p:spPr>
          <a:xfrm flipH="1" flipV="1">
            <a:off x="2330459" y="2798271"/>
            <a:ext cx="801314" cy="52507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28" idx="5"/>
            <a:endCxn id="35" idx="5"/>
          </p:cNvCxnSpPr>
          <p:nvPr/>
        </p:nvCxnSpPr>
        <p:spPr>
          <a:xfrm flipV="1">
            <a:off x="3131773" y="2490596"/>
            <a:ext cx="674762" cy="6741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35" idx="0"/>
            <a:endCxn id="42" idx="1"/>
          </p:cNvCxnSpPr>
          <p:nvPr/>
        </p:nvCxnSpPr>
        <p:spPr>
          <a:xfrm>
            <a:off x="3727220" y="2682082"/>
            <a:ext cx="499841" cy="4249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291136" y="2702062"/>
            <a:ext cx="715263" cy="3646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9" idx="5"/>
            <a:endCxn id="56" idx="5"/>
          </p:cNvCxnSpPr>
          <p:nvPr/>
        </p:nvCxnSpPr>
        <p:spPr>
          <a:xfrm flipV="1">
            <a:off x="5021640" y="2092811"/>
            <a:ext cx="701471" cy="52379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56" idx="7"/>
            <a:endCxn id="63" idx="7"/>
          </p:cNvCxnSpPr>
          <p:nvPr/>
        </p:nvCxnSpPr>
        <p:spPr>
          <a:xfrm>
            <a:off x="5723111" y="2251443"/>
            <a:ext cx="810862" cy="97453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70" idx="2"/>
            <a:endCxn id="63" idx="1"/>
          </p:cNvCxnSpPr>
          <p:nvPr/>
        </p:nvCxnSpPr>
        <p:spPr>
          <a:xfrm flipH="1">
            <a:off x="6375342" y="2695919"/>
            <a:ext cx="676486" cy="53006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77" idx="2"/>
            <a:endCxn id="70" idx="7"/>
          </p:cNvCxnSpPr>
          <p:nvPr/>
        </p:nvCxnSpPr>
        <p:spPr>
          <a:xfrm flipH="1" flipV="1">
            <a:off x="7243313" y="2775235"/>
            <a:ext cx="464872" cy="39710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77" idx="0"/>
            <a:endCxn id="84" idx="1"/>
          </p:cNvCxnSpPr>
          <p:nvPr/>
        </p:nvCxnSpPr>
        <p:spPr>
          <a:xfrm flipV="1">
            <a:off x="7820355" y="2144390"/>
            <a:ext cx="578795" cy="114012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514348" y="4375040"/>
            <a:ext cx="8315325" cy="291881"/>
          </a:xfrm>
          <a:prstGeom prst="rect">
            <a:avLst/>
          </a:prstGeom>
        </p:spPr>
      </p:pic>
      <p:grpSp>
        <p:nvGrpSpPr>
          <p:cNvPr id="11" name="组合 10"/>
          <p:cNvGrpSpPr/>
          <p:nvPr/>
        </p:nvGrpSpPr>
        <p:grpSpPr>
          <a:xfrm flipV="1">
            <a:off x="860372" y="3736946"/>
            <a:ext cx="334355" cy="803015"/>
            <a:chOff x="581025" y="-431160"/>
            <a:chExt cx="1619642" cy="3889866"/>
          </a:xfrm>
        </p:grpSpPr>
        <p:grpSp>
          <p:nvGrpSpPr>
            <p:cNvPr id="6" name="组合 5"/>
            <p:cNvGrpSpPr/>
            <p:nvPr/>
          </p:nvGrpSpPr>
          <p:grpSpPr>
            <a:xfrm>
              <a:off x="581025" y="-431160"/>
              <a:ext cx="1619642" cy="3889866"/>
              <a:chOff x="6651335" y="-335489"/>
              <a:chExt cx="1360493" cy="3190953"/>
            </a:xfrm>
            <a:effectLst/>
          </p:grpSpPr>
          <p:grpSp>
            <p:nvGrpSpPr>
              <p:cNvPr id="7" name="组合 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椭圆 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flipV="1">
            <a:off x="1527122" y="3394573"/>
            <a:ext cx="334355" cy="803015"/>
            <a:chOff x="581025" y="-431160"/>
            <a:chExt cx="1619642" cy="3889866"/>
          </a:xfrm>
        </p:grpSpPr>
        <p:grpSp>
          <p:nvGrpSpPr>
            <p:cNvPr id="13" name="组合 12"/>
            <p:cNvGrpSpPr/>
            <p:nvPr/>
          </p:nvGrpSpPr>
          <p:grpSpPr>
            <a:xfrm>
              <a:off x="581025" y="-431160"/>
              <a:ext cx="1619642" cy="3889866"/>
              <a:chOff x="6651335" y="-335489"/>
              <a:chExt cx="1360493" cy="3190953"/>
            </a:xfrm>
            <a:effectLst/>
          </p:grpSpPr>
          <p:grpSp>
            <p:nvGrpSpPr>
              <p:cNvPr id="15" name="组合 1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椭圆 1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2168557" y="2567557"/>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2885280" y="3077964"/>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3560042" y="240384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139199" y="2861618"/>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flipV="1">
            <a:off x="4775147" y="2529850"/>
            <a:ext cx="334355" cy="803015"/>
            <a:chOff x="581025" y="-431160"/>
            <a:chExt cx="1619642" cy="3889866"/>
          </a:xfrm>
        </p:grpSpPr>
        <p:grpSp>
          <p:nvGrpSpPr>
            <p:cNvPr id="48" name="组合 47"/>
            <p:cNvGrpSpPr/>
            <p:nvPr/>
          </p:nvGrpSpPr>
          <p:grpSpPr>
            <a:xfrm>
              <a:off x="581025" y="-431160"/>
              <a:ext cx="1619642" cy="3889866"/>
              <a:chOff x="6651335" y="-335489"/>
              <a:chExt cx="1360493" cy="3190953"/>
            </a:xfrm>
            <a:effectLst/>
          </p:grpSpPr>
          <p:grpSp>
            <p:nvGrpSpPr>
              <p:cNvPr id="50" name="组合 4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50"/>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椭圆 4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flipV="1">
            <a:off x="5476618" y="2006057"/>
            <a:ext cx="334355" cy="803015"/>
            <a:chOff x="581025" y="-431160"/>
            <a:chExt cx="1619642" cy="3889866"/>
          </a:xfrm>
        </p:grpSpPr>
        <p:grpSp>
          <p:nvGrpSpPr>
            <p:cNvPr id="55" name="组合 54"/>
            <p:cNvGrpSpPr/>
            <p:nvPr/>
          </p:nvGrpSpPr>
          <p:grpSpPr>
            <a:xfrm>
              <a:off x="581025" y="-431160"/>
              <a:ext cx="1619642" cy="3889866"/>
              <a:chOff x="6651335" y="-335489"/>
              <a:chExt cx="1360493" cy="3190953"/>
            </a:xfrm>
            <a:effectLst/>
          </p:grpSpPr>
          <p:grpSp>
            <p:nvGrpSpPr>
              <p:cNvPr id="57" name="组合 5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椭圆 55"/>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flipV="1">
            <a:off x="6287480" y="2980594"/>
            <a:ext cx="334355" cy="803015"/>
            <a:chOff x="581025" y="-431160"/>
            <a:chExt cx="1619642" cy="3889866"/>
          </a:xfrm>
        </p:grpSpPr>
        <p:grpSp>
          <p:nvGrpSpPr>
            <p:cNvPr id="62" name="组合 61"/>
            <p:cNvGrpSpPr/>
            <p:nvPr/>
          </p:nvGrpSpPr>
          <p:grpSpPr>
            <a:xfrm>
              <a:off x="581025" y="-431160"/>
              <a:ext cx="1619642" cy="3889866"/>
              <a:chOff x="6651335" y="-335489"/>
              <a:chExt cx="1360493" cy="3190953"/>
            </a:xfrm>
            <a:effectLst/>
          </p:grpSpPr>
          <p:grpSp>
            <p:nvGrpSpPr>
              <p:cNvPr id="64" name="组合 6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TextBox 6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flipV="1">
            <a:off x="6996820" y="2529849"/>
            <a:ext cx="334355" cy="803015"/>
            <a:chOff x="581025" y="-431160"/>
            <a:chExt cx="1619642" cy="3889866"/>
          </a:xfrm>
        </p:grpSpPr>
        <p:grpSp>
          <p:nvGrpSpPr>
            <p:cNvPr id="69" name="组合 68"/>
            <p:cNvGrpSpPr/>
            <p:nvPr/>
          </p:nvGrpSpPr>
          <p:grpSpPr>
            <a:xfrm>
              <a:off x="581025" y="-431160"/>
              <a:ext cx="1619642" cy="3889866"/>
              <a:chOff x="6651335" y="-335489"/>
              <a:chExt cx="1360493" cy="3190953"/>
            </a:xfrm>
            <a:effectLst/>
          </p:grpSpPr>
          <p:grpSp>
            <p:nvGrpSpPr>
              <p:cNvPr id="71" name="组合 7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TextBox 71"/>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椭圆 69"/>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flipV="1">
            <a:off x="7653177" y="3006273"/>
            <a:ext cx="334355" cy="803015"/>
            <a:chOff x="581025" y="-431160"/>
            <a:chExt cx="1619642" cy="3889866"/>
          </a:xfrm>
        </p:grpSpPr>
        <p:grpSp>
          <p:nvGrpSpPr>
            <p:cNvPr id="76" name="组合 75"/>
            <p:cNvGrpSpPr/>
            <p:nvPr/>
          </p:nvGrpSpPr>
          <p:grpSpPr>
            <a:xfrm>
              <a:off x="581025" y="-431160"/>
              <a:ext cx="1619642" cy="3889866"/>
              <a:chOff x="6651335" y="-335489"/>
              <a:chExt cx="1360493" cy="3190953"/>
            </a:xfrm>
            <a:effectLst/>
          </p:grpSpPr>
          <p:grpSp>
            <p:nvGrpSpPr>
              <p:cNvPr id="78" name="组合 7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椭圆 76"/>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flipV="1">
            <a:off x="8311288" y="1899004"/>
            <a:ext cx="334355" cy="803015"/>
            <a:chOff x="581025" y="-431160"/>
            <a:chExt cx="1619642" cy="3889866"/>
          </a:xfrm>
        </p:grpSpPr>
        <p:grpSp>
          <p:nvGrpSpPr>
            <p:cNvPr id="83" name="组合 82"/>
            <p:cNvGrpSpPr/>
            <p:nvPr/>
          </p:nvGrpSpPr>
          <p:grpSpPr>
            <a:xfrm>
              <a:off x="581025" y="-431160"/>
              <a:ext cx="1619642" cy="3889866"/>
              <a:chOff x="6651335" y="-335489"/>
              <a:chExt cx="1360493" cy="3190953"/>
            </a:xfrm>
            <a:effectLst/>
          </p:grpSpPr>
          <p:grpSp>
            <p:nvGrpSpPr>
              <p:cNvPr id="85" name="组合 8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TextBox 8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椭圆 8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8" name="TextBox 137"/>
          <p:cNvSpPr txBox="1"/>
          <p:nvPr/>
        </p:nvSpPr>
        <p:spPr>
          <a:xfrm>
            <a:off x="73211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8"/>
          <p:cNvSpPr txBox="1"/>
          <p:nvPr/>
        </p:nvSpPr>
        <p:spPr>
          <a:xfrm>
            <a:off x="1444460"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9"/>
          <p:cNvSpPr txBox="1"/>
          <p:nvPr/>
        </p:nvSpPr>
        <p:spPr>
          <a:xfrm>
            <a:off x="2168557"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40"/>
          <p:cNvSpPr txBox="1"/>
          <p:nvPr/>
        </p:nvSpPr>
        <p:spPr>
          <a:xfrm>
            <a:off x="28808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4</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41"/>
          <p:cNvSpPr txBox="1"/>
          <p:nvPr/>
        </p:nvSpPr>
        <p:spPr>
          <a:xfrm>
            <a:off x="3525489"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5</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42"/>
          <p:cNvSpPr txBox="1"/>
          <p:nvPr/>
        </p:nvSpPr>
        <p:spPr>
          <a:xfrm>
            <a:off x="4218761"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6</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43"/>
          <p:cNvSpPr txBox="1"/>
          <p:nvPr/>
        </p:nvSpPr>
        <p:spPr>
          <a:xfrm>
            <a:off x="4863238"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7</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44"/>
          <p:cNvSpPr txBox="1"/>
          <p:nvPr/>
        </p:nvSpPr>
        <p:spPr>
          <a:xfrm>
            <a:off x="5545641"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8</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45"/>
          <p:cNvSpPr txBox="1"/>
          <p:nvPr/>
        </p:nvSpPr>
        <p:spPr>
          <a:xfrm>
            <a:off x="6257400" y="4520980"/>
            <a:ext cx="478016"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9</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46"/>
          <p:cNvSpPr txBox="1"/>
          <p:nvPr/>
        </p:nvSpPr>
        <p:spPr>
          <a:xfrm>
            <a:off x="6932203"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10</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7646164" y="4520980"/>
            <a:ext cx="549638"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11</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TextBox 148"/>
          <p:cNvSpPr txBox="1"/>
          <p:nvPr/>
        </p:nvSpPr>
        <p:spPr>
          <a:xfrm>
            <a:off x="8290522" y="4520980"/>
            <a:ext cx="562975" cy="307777"/>
          </a:xfrm>
          <a:prstGeom prst="rect">
            <a:avLst/>
          </a:prstGeom>
          <a:noFill/>
        </p:spPr>
        <p:txBody>
          <a:bodyPr wrap="none" rtlCol="0">
            <a:spAutoFit/>
          </a:bodyPr>
          <a:lstStyle/>
          <a:p>
            <a:r>
              <a:rPr lang="en-US" altLang="zh-CN"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12</a:t>
            </a:r>
            <a:r>
              <a:rPr lang="zh-CN" altLang="en-US" sz="1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TextBox 149"/>
          <p:cNvSpPr txBox="1"/>
          <p:nvPr/>
        </p:nvSpPr>
        <p:spPr>
          <a:xfrm>
            <a:off x="277944" y="891786"/>
            <a:ext cx="1723549" cy="400110"/>
          </a:xfrm>
          <a:prstGeom prst="rect">
            <a:avLst/>
          </a:prstGeom>
          <a:noFill/>
        </p:spPr>
        <p:txBody>
          <a:bodyPr wrap="none" rtlCol="0">
            <a:spAutoFit/>
          </a:bodyPr>
          <a:lstStyle/>
          <a:p>
            <a:r>
              <a:rPr lang="zh-CN" altLang="en-US" sz="20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TextBox 150"/>
          <p:cNvSpPr txBox="1"/>
          <p:nvPr/>
        </p:nvSpPr>
        <p:spPr>
          <a:xfrm>
            <a:off x="1194727" y="3823700"/>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TextBox 151"/>
          <p:cNvSpPr txBox="1"/>
          <p:nvPr/>
        </p:nvSpPr>
        <p:spPr>
          <a:xfrm>
            <a:off x="1893906" y="346206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TextBox 152"/>
          <p:cNvSpPr txBox="1"/>
          <p:nvPr/>
        </p:nvSpPr>
        <p:spPr>
          <a:xfrm>
            <a:off x="1893906"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TextBox 153"/>
          <p:cNvSpPr txBox="1"/>
          <p:nvPr/>
        </p:nvSpPr>
        <p:spPr>
          <a:xfrm>
            <a:off x="3285391" y="3202673"/>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TextBox 154"/>
          <p:cNvSpPr txBox="1"/>
          <p:nvPr/>
        </p:nvSpPr>
        <p:spPr>
          <a:xfrm>
            <a:off x="3300131" y="201352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TextBox 155"/>
          <p:cNvSpPr txBox="1"/>
          <p:nvPr/>
        </p:nvSpPr>
        <p:spPr>
          <a:xfrm>
            <a:off x="4615115" y="3024109"/>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TextBox 156"/>
          <p:cNvSpPr txBox="1"/>
          <p:nvPr/>
        </p:nvSpPr>
        <p:spPr>
          <a:xfrm>
            <a:off x="5149404" y="16722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TextBox 157"/>
          <p:cNvSpPr txBox="1"/>
          <p:nvPr/>
        </p:nvSpPr>
        <p:spPr>
          <a:xfrm>
            <a:off x="5990902" y="339252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9" name="TextBox 158"/>
          <p:cNvSpPr txBox="1"/>
          <p:nvPr/>
        </p:nvSpPr>
        <p:spPr>
          <a:xfrm>
            <a:off x="6574812" y="217212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TextBox 159"/>
          <p:cNvSpPr txBox="1"/>
          <p:nvPr/>
        </p:nvSpPr>
        <p:spPr>
          <a:xfrm>
            <a:off x="7378526" y="3480937"/>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TextBox 160"/>
          <p:cNvSpPr txBox="1"/>
          <p:nvPr/>
        </p:nvSpPr>
        <p:spPr>
          <a:xfrm>
            <a:off x="7845381" y="1533778"/>
            <a:ext cx="110799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TextBox 161"/>
          <p:cNvSpPr txBox="1"/>
          <p:nvPr/>
        </p:nvSpPr>
        <p:spPr>
          <a:xfrm>
            <a:off x="165740" y="1294164"/>
            <a:ext cx="2565376" cy="830997"/>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31" name="矩形 13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71"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图片 1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629" y="140572"/>
            <a:ext cx="2108371" cy="364572"/>
          </a:xfrm>
          <a:prstGeom prst="homePlate">
            <a:avLst>
              <a:gd name="adj" fmla="val 34324"/>
            </a:avLst>
          </a:prstGeom>
        </p:spPr>
      </p:pic>
      <p:sp>
        <p:nvSpPr>
          <p:cNvPr id="165" name="TextBox 164"/>
          <p:cNvSpPr txBox="1"/>
          <p:nvPr/>
        </p:nvSpPr>
        <p:spPr>
          <a:xfrm>
            <a:off x="1013592" y="119865"/>
            <a:ext cx="1954381"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年度工作计划</a:t>
            </a:r>
          </a:p>
        </p:txBody>
      </p:sp>
      <p:pic>
        <p:nvPicPr>
          <p:cNvPr id="166" name="图片 16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9500" y="144448"/>
            <a:ext cx="254645" cy="364572"/>
          </a:xfrm>
          <a:prstGeom prst="chevron">
            <a:avLst/>
          </a:prstGeom>
        </p:spPr>
      </p:pic>
      <p:sp>
        <p:nvSpPr>
          <p:cNvPr id="13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71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strips(downLeft)">
                                      <p:cBhvr>
                                        <p:cTn id="7" dur="500"/>
                                        <p:tgtEl>
                                          <p:spTgt spid="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anim calcmode="lin" valueType="num">
                                      <p:cBhvr>
                                        <p:cTn id="13" dur="1000" fill="hold"/>
                                        <p:tgtEl>
                                          <p:spTgt spid="150"/>
                                        </p:tgtEl>
                                        <p:attrNameLst>
                                          <p:attrName>ppt_x</p:attrName>
                                        </p:attrNameLst>
                                      </p:cBhvr>
                                      <p:tavLst>
                                        <p:tav tm="0">
                                          <p:val>
                                            <p:strVal val="#ppt_x"/>
                                          </p:val>
                                        </p:tav>
                                        <p:tav tm="100000">
                                          <p:val>
                                            <p:strVal val="#ppt_x"/>
                                          </p:val>
                                        </p:tav>
                                      </p:tavLst>
                                    </p:anim>
                                    <p:anim calcmode="lin" valueType="num">
                                      <p:cBhvr>
                                        <p:cTn id="14" dur="1000" fill="hold"/>
                                        <p:tgtEl>
                                          <p:spTgt spid="1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162"/>
                                        </p:tgtEl>
                                        <p:attrNameLst>
                                          <p:attrName>style.visibility</p:attrName>
                                        </p:attrNameLst>
                                      </p:cBhvr>
                                      <p:to>
                                        <p:strVal val="visible"/>
                                      </p:to>
                                    </p:set>
                                    <p:animEffect transition="in" filter="strips(upRight)">
                                      <p:cBhvr>
                                        <p:cTn id="18" dur="500"/>
                                        <p:tgtEl>
                                          <p:spTgt spid="1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fade">
                                      <p:cBhvr>
                                        <p:cTn id="28" dur="500"/>
                                        <p:tgtEl>
                                          <p:spTgt spid="138"/>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500"/>
                                        <p:tgtEl>
                                          <p:spTgt spid="13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40"/>
                                        </p:tgtEl>
                                        <p:attrNameLst>
                                          <p:attrName>style.visibility</p:attrName>
                                        </p:attrNameLst>
                                      </p:cBhvr>
                                      <p:to>
                                        <p:strVal val="visible"/>
                                      </p:to>
                                    </p:set>
                                    <p:animEffect transition="in" filter="fade">
                                      <p:cBhvr>
                                        <p:cTn id="34" dur="500"/>
                                        <p:tgtEl>
                                          <p:spTgt spid="140"/>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500"/>
                                        <p:tgtEl>
                                          <p:spTgt spid="141"/>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142"/>
                                        </p:tgtEl>
                                        <p:attrNameLst>
                                          <p:attrName>style.visibility</p:attrName>
                                        </p:attrNameLst>
                                      </p:cBhvr>
                                      <p:to>
                                        <p:strVal val="visible"/>
                                      </p:to>
                                    </p:set>
                                    <p:animEffect transition="in" filter="fade">
                                      <p:cBhvr>
                                        <p:cTn id="40" dur="500"/>
                                        <p:tgtEl>
                                          <p:spTgt spid="14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44"/>
                                        </p:tgtEl>
                                        <p:attrNameLst>
                                          <p:attrName>style.visibility</p:attrName>
                                        </p:attrNameLst>
                                      </p:cBhvr>
                                      <p:to>
                                        <p:strVal val="visible"/>
                                      </p:to>
                                    </p:set>
                                    <p:animEffect transition="in" filter="fade">
                                      <p:cBhvr>
                                        <p:cTn id="46" dur="500"/>
                                        <p:tgtEl>
                                          <p:spTgt spid="144"/>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145"/>
                                        </p:tgtEl>
                                        <p:attrNameLst>
                                          <p:attrName>style.visibility</p:attrName>
                                        </p:attrNameLst>
                                      </p:cBhvr>
                                      <p:to>
                                        <p:strVal val="visible"/>
                                      </p:to>
                                    </p:set>
                                    <p:animEffect transition="in" filter="fade">
                                      <p:cBhvr>
                                        <p:cTn id="49" dur="500"/>
                                        <p:tgtEl>
                                          <p:spTgt spid="145"/>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500"/>
                                        <p:tgtEl>
                                          <p:spTgt spid="146"/>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par>
                                <p:cTn id="59" presetID="10" presetClass="entr" presetSubtype="0" fill="hold" grpId="0" nodeType="withEffect">
                                  <p:stCondLst>
                                    <p:cond delay="1100"/>
                                  </p:stCondLst>
                                  <p:childTnLst>
                                    <p:set>
                                      <p:cBhvr>
                                        <p:cTn id="60" dur="1" fill="hold">
                                          <p:stCondLst>
                                            <p:cond delay="0"/>
                                          </p:stCondLst>
                                        </p:cTn>
                                        <p:tgtEl>
                                          <p:spTgt spid="149"/>
                                        </p:tgtEl>
                                        <p:attrNameLst>
                                          <p:attrName>style.visibility</p:attrName>
                                        </p:attrNameLst>
                                      </p:cBhvr>
                                      <p:to>
                                        <p:strVal val="visible"/>
                                      </p:to>
                                    </p:set>
                                    <p:animEffect transition="in" filter="fade">
                                      <p:cBhvr>
                                        <p:cTn id="61" dur="500"/>
                                        <p:tgtEl>
                                          <p:spTgt spid="14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down)">
                                      <p:cBhvr>
                                        <p:cTn id="76" dur="500"/>
                                        <p:tgtEl>
                                          <p:spTgt spid="10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52"/>
                                        </p:tgtEl>
                                        <p:attrNameLst>
                                          <p:attrName>style.visibility</p:attrName>
                                        </p:attrNameLst>
                                      </p:cBhvr>
                                      <p:to>
                                        <p:strVal val="visible"/>
                                      </p:to>
                                    </p:set>
                                    <p:animEffect transition="in" filter="wipe(left)">
                                      <p:cBhvr>
                                        <p:cTn id="86" dur="500"/>
                                        <p:tgtEl>
                                          <p:spTgt spid="15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500"/>
                                        <p:tgtEl>
                                          <p:spTgt spid="10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53"/>
                                        </p:tgtEl>
                                        <p:attrNameLst>
                                          <p:attrName>style.visibility</p:attrName>
                                        </p:attrNameLst>
                                      </p:cBhvr>
                                      <p:to>
                                        <p:strVal val="visible"/>
                                      </p:to>
                                    </p:set>
                                    <p:animEffect transition="in" filter="wipe(left)">
                                      <p:cBhvr>
                                        <p:cTn id="101" dur="500"/>
                                        <p:tgtEl>
                                          <p:spTgt spid="15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12"/>
                                        </p:tgtEl>
                                        <p:attrNameLst>
                                          <p:attrName>style.visibility</p:attrName>
                                        </p:attrNameLst>
                                      </p:cBhvr>
                                      <p:to>
                                        <p:strVal val="visible"/>
                                      </p:to>
                                    </p:set>
                                    <p:animEffect transition="in" filter="wipe(left)">
                                      <p:cBhvr>
                                        <p:cTn id="106" dur="500"/>
                                        <p:tgtEl>
                                          <p:spTgt spid="11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54"/>
                                        </p:tgtEl>
                                        <p:attrNameLst>
                                          <p:attrName>style.visibility</p:attrName>
                                        </p:attrNameLst>
                                      </p:cBhvr>
                                      <p:to>
                                        <p:strVal val="visible"/>
                                      </p:to>
                                    </p:set>
                                    <p:animEffect transition="in" filter="wipe(left)">
                                      <p:cBhvr>
                                        <p:cTn id="116" dur="500"/>
                                        <p:tgtEl>
                                          <p:spTgt spid="15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114"/>
                                        </p:tgtEl>
                                        <p:attrNameLst>
                                          <p:attrName>style.visibility</p:attrName>
                                        </p:attrNameLst>
                                      </p:cBhvr>
                                      <p:to>
                                        <p:strVal val="visible"/>
                                      </p:to>
                                    </p:set>
                                    <p:animEffect transition="in" filter="wipe(down)">
                                      <p:cBhvr>
                                        <p:cTn id="121" dur="500"/>
                                        <p:tgtEl>
                                          <p:spTgt spid="11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55"/>
                                        </p:tgtEl>
                                        <p:attrNameLst>
                                          <p:attrName>style.visibility</p:attrName>
                                        </p:attrNameLst>
                                      </p:cBhvr>
                                      <p:to>
                                        <p:strVal val="visible"/>
                                      </p:to>
                                    </p:set>
                                    <p:animEffect transition="in" filter="wipe(left)">
                                      <p:cBhvr>
                                        <p:cTn id="131" dur="500"/>
                                        <p:tgtEl>
                                          <p:spTgt spid="15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wipe(left)">
                                      <p:cBhvr>
                                        <p:cTn id="136" dur="500"/>
                                        <p:tgtEl>
                                          <p:spTgt spid="11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fade">
                                      <p:cBhvr>
                                        <p:cTn id="141" dur="500"/>
                                        <p:tgtEl>
                                          <p:spTgt spid="40"/>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56"/>
                                        </p:tgtEl>
                                        <p:attrNameLst>
                                          <p:attrName>style.visibility</p:attrName>
                                        </p:attrNameLst>
                                      </p:cBhvr>
                                      <p:to>
                                        <p:strVal val="visible"/>
                                      </p:to>
                                    </p:set>
                                    <p:animEffect transition="in" filter="wipe(left)">
                                      <p:cBhvr>
                                        <p:cTn id="146" dur="500"/>
                                        <p:tgtEl>
                                          <p:spTgt spid="15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nodeType="clickEffect">
                                  <p:stCondLst>
                                    <p:cond delay="0"/>
                                  </p:stCondLst>
                                  <p:childTnLst>
                                    <p:set>
                                      <p:cBhvr>
                                        <p:cTn id="150" dur="1" fill="hold">
                                          <p:stCondLst>
                                            <p:cond delay="0"/>
                                          </p:stCondLst>
                                        </p:cTn>
                                        <p:tgtEl>
                                          <p:spTgt spid="120"/>
                                        </p:tgtEl>
                                        <p:attrNameLst>
                                          <p:attrName>style.visibility</p:attrName>
                                        </p:attrNameLst>
                                      </p:cBhvr>
                                      <p:to>
                                        <p:strVal val="visible"/>
                                      </p:to>
                                    </p:set>
                                    <p:animEffect transition="in" filter="wipe(down)">
                                      <p:cBhvr>
                                        <p:cTn id="151" dur="500"/>
                                        <p:tgtEl>
                                          <p:spTgt spid="120"/>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nodeType="clickEffect">
                                  <p:stCondLst>
                                    <p:cond delay="0"/>
                                  </p:stCondLst>
                                  <p:childTnLst>
                                    <p:set>
                                      <p:cBhvr>
                                        <p:cTn id="160" dur="1" fill="hold">
                                          <p:stCondLst>
                                            <p:cond delay="0"/>
                                          </p:stCondLst>
                                        </p:cTn>
                                        <p:tgtEl>
                                          <p:spTgt spid="123"/>
                                        </p:tgtEl>
                                        <p:attrNameLst>
                                          <p:attrName>style.visibility</p:attrName>
                                        </p:attrNameLst>
                                      </p:cBhvr>
                                      <p:to>
                                        <p:strVal val="visible"/>
                                      </p:to>
                                    </p:set>
                                    <p:animEffect transition="in" filter="wipe(down)">
                                      <p:cBhvr>
                                        <p:cTn id="161" dur="500"/>
                                        <p:tgtEl>
                                          <p:spTgt spid="123"/>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57"/>
                                        </p:tgtEl>
                                        <p:attrNameLst>
                                          <p:attrName>style.visibility</p:attrName>
                                        </p:attrNameLst>
                                      </p:cBhvr>
                                      <p:to>
                                        <p:strVal val="visible"/>
                                      </p:to>
                                    </p:set>
                                    <p:animEffect transition="in" filter="wipe(left)">
                                      <p:cBhvr>
                                        <p:cTn id="171" dur="500"/>
                                        <p:tgtEl>
                                          <p:spTgt spid="15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26"/>
                                        </p:tgtEl>
                                        <p:attrNameLst>
                                          <p:attrName>style.visibility</p:attrName>
                                        </p:attrNameLst>
                                      </p:cBhvr>
                                      <p:to>
                                        <p:strVal val="visible"/>
                                      </p:to>
                                    </p:set>
                                    <p:animEffect transition="in" filter="wipe(left)">
                                      <p:cBhvr>
                                        <p:cTn id="176" dur="500"/>
                                        <p:tgtEl>
                                          <p:spTgt spid="126"/>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61"/>
                                        </p:tgtEl>
                                        <p:attrNameLst>
                                          <p:attrName>style.visibility</p:attrName>
                                        </p:attrNameLst>
                                      </p:cBhvr>
                                      <p:to>
                                        <p:strVal val="visible"/>
                                      </p:to>
                                    </p:set>
                                    <p:animEffect transition="in" filter="fade">
                                      <p:cBhvr>
                                        <p:cTn id="181" dur="500"/>
                                        <p:tgtEl>
                                          <p:spTgt spid="61"/>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158"/>
                                        </p:tgtEl>
                                        <p:attrNameLst>
                                          <p:attrName>style.visibility</p:attrName>
                                        </p:attrNameLst>
                                      </p:cBhvr>
                                      <p:to>
                                        <p:strVal val="visible"/>
                                      </p:to>
                                    </p:set>
                                    <p:animEffect transition="in" filter="wipe(left)">
                                      <p:cBhvr>
                                        <p:cTn id="186" dur="500"/>
                                        <p:tgtEl>
                                          <p:spTgt spid="15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nodeType="clickEffect">
                                  <p:stCondLst>
                                    <p:cond delay="0"/>
                                  </p:stCondLst>
                                  <p:childTnLst>
                                    <p:set>
                                      <p:cBhvr>
                                        <p:cTn id="190" dur="1" fill="hold">
                                          <p:stCondLst>
                                            <p:cond delay="0"/>
                                          </p:stCondLst>
                                        </p:cTn>
                                        <p:tgtEl>
                                          <p:spTgt spid="129"/>
                                        </p:tgtEl>
                                        <p:attrNameLst>
                                          <p:attrName>style.visibility</p:attrName>
                                        </p:attrNameLst>
                                      </p:cBhvr>
                                      <p:to>
                                        <p:strVal val="visible"/>
                                      </p:to>
                                    </p:set>
                                    <p:animEffect transition="in" filter="wipe(down)">
                                      <p:cBhvr>
                                        <p:cTn id="191" dur="500"/>
                                        <p:tgtEl>
                                          <p:spTgt spid="12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fade">
                                      <p:cBhvr>
                                        <p:cTn id="196" dur="500"/>
                                        <p:tgtEl>
                                          <p:spTgt spid="68"/>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159"/>
                                        </p:tgtEl>
                                        <p:attrNameLst>
                                          <p:attrName>style.visibility</p:attrName>
                                        </p:attrNameLst>
                                      </p:cBhvr>
                                      <p:to>
                                        <p:strVal val="visible"/>
                                      </p:to>
                                    </p:set>
                                    <p:animEffect transition="in" filter="wipe(left)">
                                      <p:cBhvr>
                                        <p:cTn id="201" dur="500"/>
                                        <p:tgtEl>
                                          <p:spTgt spid="159"/>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nodeType="clickEffect">
                                  <p:stCondLst>
                                    <p:cond delay="0"/>
                                  </p:stCondLst>
                                  <p:childTnLst>
                                    <p:set>
                                      <p:cBhvr>
                                        <p:cTn id="205" dur="1" fill="hold">
                                          <p:stCondLst>
                                            <p:cond delay="0"/>
                                          </p:stCondLst>
                                        </p:cTn>
                                        <p:tgtEl>
                                          <p:spTgt spid="132"/>
                                        </p:tgtEl>
                                        <p:attrNameLst>
                                          <p:attrName>style.visibility</p:attrName>
                                        </p:attrNameLst>
                                      </p:cBhvr>
                                      <p:to>
                                        <p:strVal val="visible"/>
                                      </p:to>
                                    </p:set>
                                    <p:animEffect transition="in" filter="wipe(left)">
                                      <p:cBhvr>
                                        <p:cTn id="206" dur="500"/>
                                        <p:tgtEl>
                                          <p:spTgt spid="132"/>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nodeType="clickEffect">
                                  <p:stCondLst>
                                    <p:cond delay="0"/>
                                  </p:stCondLst>
                                  <p:childTnLst>
                                    <p:set>
                                      <p:cBhvr>
                                        <p:cTn id="210" dur="1" fill="hold">
                                          <p:stCondLst>
                                            <p:cond delay="0"/>
                                          </p:stCondLst>
                                        </p:cTn>
                                        <p:tgtEl>
                                          <p:spTgt spid="75"/>
                                        </p:tgtEl>
                                        <p:attrNameLst>
                                          <p:attrName>style.visibility</p:attrName>
                                        </p:attrNameLst>
                                      </p:cBhvr>
                                      <p:to>
                                        <p:strVal val="visible"/>
                                      </p:to>
                                    </p:set>
                                    <p:animEffect transition="in" filter="fade">
                                      <p:cBhvr>
                                        <p:cTn id="211" dur="500"/>
                                        <p:tgtEl>
                                          <p:spTgt spid="7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60"/>
                                        </p:tgtEl>
                                        <p:attrNameLst>
                                          <p:attrName>style.visibility</p:attrName>
                                        </p:attrNameLst>
                                      </p:cBhvr>
                                      <p:to>
                                        <p:strVal val="visible"/>
                                      </p:to>
                                    </p:set>
                                    <p:animEffect transition="in" filter="wipe(left)">
                                      <p:cBhvr>
                                        <p:cTn id="216" dur="500"/>
                                        <p:tgtEl>
                                          <p:spTgt spid="160"/>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4" fill="hold" nodeType="clickEffect">
                                  <p:stCondLst>
                                    <p:cond delay="0"/>
                                  </p:stCondLst>
                                  <p:childTnLst>
                                    <p:set>
                                      <p:cBhvr>
                                        <p:cTn id="220" dur="1" fill="hold">
                                          <p:stCondLst>
                                            <p:cond delay="0"/>
                                          </p:stCondLst>
                                        </p:cTn>
                                        <p:tgtEl>
                                          <p:spTgt spid="135"/>
                                        </p:tgtEl>
                                        <p:attrNameLst>
                                          <p:attrName>style.visibility</p:attrName>
                                        </p:attrNameLst>
                                      </p:cBhvr>
                                      <p:to>
                                        <p:strVal val="visible"/>
                                      </p:to>
                                    </p:set>
                                    <p:animEffect transition="in" filter="wipe(down)">
                                      <p:cBhvr>
                                        <p:cTn id="221" dur="500"/>
                                        <p:tgtEl>
                                          <p:spTgt spid="135"/>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ntr" presetSubtype="0" fill="hold" nodeType="clickEffect">
                                  <p:stCondLst>
                                    <p:cond delay="0"/>
                                  </p:stCondLst>
                                  <p:childTnLst>
                                    <p:set>
                                      <p:cBhvr>
                                        <p:cTn id="225" dur="1" fill="hold">
                                          <p:stCondLst>
                                            <p:cond delay="0"/>
                                          </p:stCondLst>
                                        </p:cTn>
                                        <p:tgtEl>
                                          <p:spTgt spid="82"/>
                                        </p:tgtEl>
                                        <p:attrNameLst>
                                          <p:attrName>style.visibility</p:attrName>
                                        </p:attrNameLst>
                                      </p:cBhvr>
                                      <p:to>
                                        <p:strVal val="visible"/>
                                      </p:to>
                                    </p:set>
                                    <p:animEffect transition="in" filter="fade">
                                      <p:cBhvr>
                                        <p:cTn id="226" dur="500"/>
                                        <p:tgtEl>
                                          <p:spTgt spid="82"/>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61"/>
                                        </p:tgtEl>
                                        <p:attrNameLst>
                                          <p:attrName>style.visibility</p:attrName>
                                        </p:attrNameLst>
                                      </p:cBhvr>
                                      <p:to>
                                        <p:strVal val="visible"/>
                                      </p:to>
                                    </p:set>
                                    <p:animEffect transition="in" filter="wipe(left)">
                                      <p:cBhvr>
                                        <p:cTn id="231" dur="500"/>
                                        <p:tgtEl>
                                          <p:spTgt spid="161"/>
                                        </p:tgtEl>
                                      </p:cBhvr>
                                    </p:animEffect>
                                  </p:childTnLst>
                                </p:cTn>
                              </p:par>
                            </p:childTnLst>
                          </p:cTn>
                        </p:par>
                        <p:par>
                          <p:cTn id="232" fill="hold">
                            <p:stCondLst>
                              <p:cond delay="500"/>
                            </p:stCondLst>
                            <p:childTnLst>
                              <p:par>
                                <p:cTn id="233" presetID="12" presetClass="entr" presetSubtype="8" fill="hold" grpId="0" nodeType="afterEffect">
                                  <p:stCondLst>
                                    <p:cond delay="0"/>
                                  </p:stCondLst>
                                  <p:childTnLst>
                                    <p:set>
                                      <p:cBhvr>
                                        <p:cTn id="234" dur="1" fill="hold">
                                          <p:stCondLst>
                                            <p:cond delay="0"/>
                                          </p:stCondLst>
                                        </p:cTn>
                                        <p:tgtEl>
                                          <p:spTgt spid="165"/>
                                        </p:tgtEl>
                                        <p:attrNameLst>
                                          <p:attrName>style.visibility</p:attrName>
                                        </p:attrNameLst>
                                      </p:cBhvr>
                                      <p:to>
                                        <p:strVal val="visible"/>
                                      </p:to>
                                    </p:set>
                                    <p:anim calcmode="lin" valueType="num">
                                      <p:cBhvr additive="base">
                                        <p:cTn id="235" dur="500"/>
                                        <p:tgtEl>
                                          <p:spTgt spid="165"/>
                                        </p:tgtEl>
                                        <p:attrNameLst>
                                          <p:attrName>ppt_x</p:attrName>
                                        </p:attrNameLst>
                                      </p:cBhvr>
                                      <p:tavLst>
                                        <p:tav tm="0">
                                          <p:val>
                                            <p:strVal val="#ppt_x-#ppt_w*1.125000"/>
                                          </p:val>
                                        </p:tav>
                                        <p:tav tm="100000">
                                          <p:val>
                                            <p:strVal val="#ppt_x"/>
                                          </p:val>
                                        </p:tav>
                                      </p:tavLst>
                                    </p:anim>
                                    <p:animEffect transition="in" filter="wipe(right)">
                                      <p:cBhvr>
                                        <p:cTn id="236"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0091" y="4410074"/>
            <a:ext cx="1439606" cy="354288"/>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p:nvPr/>
        </p:nvSpPr>
        <p:spPr>
          <a:xfrm>
            <a:off x="1513144" y="3228975"/>
            <a:ext cx="1333500" cy="990600"/>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3110130" y="2805111"/>
            <a:ext cx="1333500" cy="1414463"/>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770694" y="2247900"/>
            <a:ext cx="1333500" cy="1971675"/>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99469" y="1390650"/>
            <a:ext cx="1333500" cy="2828925"/>
          </a:xfrm>
          <a:prstGeom prst="rect">
            <a:avLst/>
          </a:prstGeom>
          <a:solidFill>
            <a:srgbClr val="006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3057077" y="4398939"/>
            <a:ext cx="1439606" cy="35428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717641" y="4398939"/>
            <a:ext cx="1439606" cy="354288"/>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6399469" y="4398939"/>
            <a:ext cx="1439606" cy="354288"/>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281268" y="1333321"/>
            <a:ext cx="2565376" cy="1200329"/>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a:t>
            </a:r>
            <a:r>
              <a:rPr lang="zh-CN" altLang="en-US" sz="1200" dirty="0" smtClean="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的</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23" name="TextBox 22"/>
          <p:cNvSpPr txBox="1"/>
          <p:nvPr/>
        </p:nvSpPr>
        <p:spPr>
          <a:xfrm>
            <a:off x="1625896"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第一季度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3222882"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第二季度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4996198" y="4402552"/>
            <a:ext cx="1107996" cy="369332"/>
          </a:xfrm>
          <a:prstGeom prst="rect">
            <a:avLst/>
          </a:prstGeom>
          <a:noFill/>
        </p:spPr>
        <p:txBody>
          <a:bodyPr wrap="none" rtlCol="0">
            <a:spAutoFit/>
          </a:bodyPr>
          <a:lstStyle/>
          <a:p>
            <a:r>
              <a:rPr lang="zh-CN" altLang="en-US"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第三季度</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6624973" y="4402552"/>
            <a:ext cx="1107996"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第四季度</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281268" y="963989"/>
            <a:ext cx="1569660" cy="369332"/>
          </a:xfrm>
          <a:prstGeom prst="rect">
            <a:avLst/>
          </a:prstGeom>
          <a:noFill/>
        </p:spPr>
        <p:txBody>
          <a:bodyPr wrap="none" rtlCol="0">
            <a:spAutoFit/>
          </a:bodyPr>
          <a:lstStyle/>
          <a:p>
            <a:r>
              <a:rPr lang="zh-CN" altLang="en-US"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1677993" y="3233737"/>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3274979" y="2922804"/>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4935543" y="235570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65%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6564318" y="1498458"/>
            <a:ext cx="1031051"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85%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477" y="140572"/>
            <a:ext cx="2108371" cy="364572"/>
          </a:xfrm>
          <a:prstGeom prst="homePlate">
            <a:avLst>
              <a:gd name="adj" fmla="val 34324"/>
            </a:avLst>
          </a:prstGeom>
        </p:spPr>
      </p:pic>
      <p:sp>
        <p:nvSpPr>
          <p:cNvPr id="60" name="TextBox 59"/>
          <p:cNvSpPr txBox="1"/>
          <p:nvPr/>
        </p:nvSpPr>
        <p:spPr>
          <a:xfrm>
            <a:off x="932670" y="158706"/>
            <a:ext cx="2133918" cy="338554"/>
          </a:xfrm>
          <a:prstGeom prst="rect">
            <a:avLst/>
          </a:prstGeom>
          <a:noFill/>
        </p:spPr>
        <p:txBody>
          <a:bodyPr wrap="non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0348"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smtClea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734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strips(down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3"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trips(upRight)">
                                      <p:cBhvr>
                                        <p:cTn id="23" dur="500"/>
                                        <p:tgtEl>
                                          <p:spTgt spid="22"/>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2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00"/>
                                        <p:tgtEl>
                                          <p:spTgt spid="8"/>
                                        </p:tgtEl>
                                      </p:cBhvr>
                                    </p:animEffect>
                                  </p:childTnLst>
                                </p:cTn>
                              </p:par>
                              <p:par>
                                <p:cTn id="62" presetID="22" presetClass="entr" presetSubtype="4" fill="hold" grpId="0" nodeType="withEffect">
                                  <p:stCondLst>
                                    <p:cond delay="80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par>
                                <p:cTn id="65" presetID="22" presetClass="entr" presetSubtype="4" fill="hold" grpId="0" nodeType="withEffect">
                                  <p:stCondLst>
                                    <p:cond delay="120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1000"/>
                                        <p:tgtEl>
                                          <p:spTgt spid="35"/>
                                        </p:tgtEl>
                                      </p:cBhvr>
                                    </p:animEffect>
                                    <p:anim calcmode="lin" valueType="num">
                                      <p:cBhvr>
                                        <p:cTn id="83" dur="1000" fill="hold"/>
                                        <p:tgtEl>
                                          <p:spTgt spid="35"/>
                                        </p:tgtEl>
                                        <p:attrNameLst>
                                          <p:attrName>ppt_x</p:attrName>
                                        </p:attrNameLst>
                                      </p:cBhvr>
                                      <p:tavLst>
                                        <p:tav tm="0">
                                          <p:val>
                                            <p:strVal val="#ppt_x"/>
                                          </p:val>
                                        </p:tav>
                                        <p:tav tm="100000">
                                          <p:val>
                                            <p:strVal val="#ppt_x"/>
                                          </p:val>
                                        </p:tav>
                                      </p:tavLst>
                                    </p:anim>
                                    <p:anim calcmode="lin" valueType="num">
                                      <p:cBhvr>
                                        <p:cTn id="84" dur="10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1000"/>
                                        <p:tgtEl>
                                          <p:spTgt spid="36"/>
                                        </p:tgtEl>
                                      </p:cBhvr>
                                    </p:animEffect>
                                    <p:anim calcmode="lin" valueType="num">
                                      <p:cBhvr>
                                        <p:cTn id="88" dur="1000" fill="hold"/>
                                        <p:tgtEl>
                                          <p:spTgt spid="36"/>
                                        </p:tgtEl>
                                        <p:attrNameLst>
                                          <p:attrName>ppt_x</p:attrName>
                                        </p:attrNameLst>
                                      </p:cBhvr>
                                      <p:tavLst>
                                        <p:tav tm="0">
                                          <p:val>
                                            <p:strVal val="#ppt_x"/>
                                          </p:val>
                                        </p:tav>
                                        <p:tav tm="100000">
                                          <p:val>
                                            <p:strVal val="#ppt_x"/>
                                          </p:val>
                                        </p:tav>
                                      </p:tavLst>
                                    </p:anim>
                                    <p:anim calcmode="lin" valueType="num">
                                      <p:cBhvr>
                                        <p:cTn id="8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4" grpId="0"/>
      <p:bldP spid="25" grpId="0"/>
      <p:bldP spid="26" grpId="0"/>
      <p:bldP spid="27" grpId="0"/>
      <p:bldP spid="33" grpId="0"/>
      <p:bldP spid="34" grpId="0"/>
      <p:bldP spid="35" grpId="0"/>
      <p:bldP spid="36" grpId="0"/>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 name="ISPRING_RESOURCE_PATHS_HASH_PRESENTER" val="de2b137210f06fe7fda1a5384af6eb4d27c103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1712</TotalTime>
  <Words>3524</Words>
  <Application>Microsoft Office PowerPoint</Application>
  <PresentationFormat>全屏显示(16:9)</PresentationFormat>
  <Paragraphs>415</Paragraphs>
  <Slides>36</Slides>
  <Notes>35</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www.microsoft.com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Administrator</cp:lastModifiedBy>
  <cp:revision>89</cp:revision>
  <dcterms:created xsi:type="dcterms:W3CDTF">2015-01-22T11:01:02Z</dcterms:created>
  <dcterms:modified xsi:type="dcterms:W3CDTF">2016-08-10T05:46:31Z</dcterms:modified>
</cp:coreProperties>
</file>