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60" r:id="rId4"/>
    <p:sldId id="264" r:id="rId5"/>
    <p:sldId id="265" r:id="rId6"/>
    <p:sldId id="266" r:id="rId7"/>
    <p:sldId id="261" r:id="rId8"/>
    <p:sldId id="267" r:id="rId9"/>
    <p:sldId id="268" r:id="rId10"/>
    <p:sldId id="269" r:id="rId11"/>
    <p:sldId id="270" r:id="rId12"/>
    <p:sldId id="262" r:id="rId13"/>
    <p:sldId id="271" r:id="rId14"/>
    <p:sldId id="272" r:id="rId15"/>
    <p:sldId id="273" r:id="rId16"/>
    <p:sldId id="274" r:id="rId17"/>
    <p:sldId id="263" r:id="rId18"/>
    <p:sldId id="275" r:id="rId19"/>
    <p:sldId id="276" r:id="rId20"/>
    <p:sldId id="277" r:id="rId21"/>
    <p:sldId id="278" r:id="rId22"/>
    <p:sldId id="25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3BAE9"/>
    <a:srgbClr val="ABDEF4"/>
    <a:srgbClr val="CBEAF8"/>
    <a:srgbClr val="E3F3FB"/>
    <a:srgbClr val="EAF3F8"/>
    <a:srgbClr val="E9F4FA"/>
    <a:srgbClr val="A2D6EF"/>
    <a:srgbClr val="2E4D63"/>
    <a:srgbClr val="5686A8"/>
    <a:srgbClr val="6691B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97" autoAdjust="0"/>
    <p:restoredTop sz="94660"/>
  </p:normalViewPr>
  <p:slideViewPr>
    <p:cSldViewPr snapToGrid="0">
      <p:cViewPr>
        <p:scale>
          <a:sx n="114" d="100"/>
          <a:sy n="114" d="100"/>
        </p:scale>
        <p:origin x="-396" y="-3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5D910F-6F10-4058-9426-C1B4E5FBF554}"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C2A45F-4C21-4A10-90C5-3F187D6471CC}" type="slidenum">
              <a:rPr lang="zh-CN" altLang="en-US" smtClean="0"/>
              <a:pPr/>
              <a:t>‹#›</a:t>
            </a:fld>
            <a:endParaRPr lang="zh-CN" altLang="en-US"/>
          </a:p>
        </p:txBody>
      </p:sp>
    </p:spTree>
    <p:extLst>
      <p:ext uri="{BB962C8B-B14F-4D97-AF65-F5344CB8AC3E}">
        <p14:creationId xmlns:p14="http://schemas.microsoft.com/office/powerpoint/2010/main" xmlns="" val="136053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a:t>
            </a:fld>
            <a:endParaRPr lang="zh-CN" altLang="en-US"/>
          </a:p>
        </p:txBody>
      </p:sp>
    </p:spTree>
    <p:extLst>
      <p:ext uri="{BB962C8B-B14F-4D97-AF65-F5344CB8AC3E}">
        <p14:creationId xmlns:p14="http://schemas.microsoft.com/office/powerpoint/2010/main" xmlns="" val="3983608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10</a:t>
            </a:fld>
            <a:endParaRPr lang="zh-CN" altLang="en-US"/>
          </a:p>
        </p:txBody>
      </p:sp>
    </p:spTree>
    <p:extLst>
      <p:ext uri="{BB962C8B-B14F-4D97-AF65-F5344CB8AC3E}">
        <p14:creationId xmlns:p14="http://schemas.microsoft.com/office/powerpoint/2010/main" xmlns="" val="4184701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11</a:t>
            </a:fld>
            <a:endParaRPr lang="zh-CN" altLang="en-US"/>
          </a:p>
        </p:txBody>
      </p:sp>
    </p:spTree>
    <p:extLst>
      <p:ext uri="{BB962C8B-B14F-4D97-AF65-F5344CB8AC3E}">
        <p14:creationId xmlns:p14="http://schemas.microsoft.com/office/powerpoint/2010/main" xmlns="" val="1548604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12</a:t>
            </a:fld>
            <a:endParaRPr lang="zh-CN" altLang="en-US"/>
          </a:p>
        </p:txBody>
      </p:sp>
    </p:spTree>
    <p:extLst>
      <p:ext uri="{BB962C8B-B14F-4D97-AF65-F5344CB8AC3E}">
        <p14:creationId xmlns:p14="http://schemas.microsoft.com/office/powerpoint/2010/main" xmlns="" val="19918957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13</a:t>
            </a:fld>
            <a:endParaRPr lang="zh-CN" altLang="en-US"/>
          </a:p>
        </p:txBody>
      </p:sp>
    </p:spTree>
    <p:extLst>
      <p:ext uri="{BB962C8B-B14F-4D97-AF65-F5344CB8AC3E}">
        <p14:creationId xmlns:p14="http://schemas.microsoft.com/office/powerpoint/2010/main" xmlns="" val="78796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14</a:t>
            </a:fld>
            <a:endParaRPr lang="zh-CN" altLang="en-US"/>
          </a:p>
        </p:txBody>
      </p:sp>
    </p:spTree>
    <p:extLst>
      <p:ext uri="{BB962C8B-B14F-4D97-AF65-F5344CB8AC3E}">
        <p14:creationId xmlns:p14="http://schemas.microsoft.com/office/powerpoint/2010/main" xmlns="" val="2305197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15</a:t>
            </a:fld>
            <a:endParaRPr lang="zh-CN" altLang="en-US"/>
          </a:p>
        </p:txBody>
      </p:sp>
    </p:spTree>
    <p:extLst>
      <p:ext uri="{BB962C8B-B14F-4D97-AF65-F5344CB8AC3E}">
        <p14:creationId xmlns:p14="http://schemas.microsoft.com/office/powerpoint/2010/main" xmlns="" val="395301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16</a:t>
            </a:fld>
            <a:endParaRPr lang="zh-CN" altLang="en-US"/>
          </a:p>
        </p:txBody>
      </p:sp>
    </p:spTree>
    <p:extLst>
      <p:ext uri="{BB962C8B-B14F-4D97-AF65-F5344CB8AC3E}">
        <p14:creationId xmlns:p14="http://schemas.microsoft.com/office/powerpoint/2010/main" xmlns="" val="2952408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17</a:t>
            </a:fld>
            <a:endParaRPr lang="zh-CN" altLang="en-US"/>
          </a:p>
        </p:txBody>
      </p:sp>
    </p:spTree>
    <p:extLst>
      <p:ext uri="{BB962C8B-B14F-4D97-AF65-F5344CB8AC3E}">
        <p14:creationId xmlns:p14="http://schemas.microsoft.com/office/powerpoint/2010/main" xmlns="" val="4105051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18</a:t>
            </a:fld>
            <a:endParaRPr lang="zh-CN" altLang="en-US"/>
          </a:p>
        </p:txBody>
      </p:sp>
    </p:spTree>
    <p:extLst>
      <p:ext uri="{BB962C8B-B14F-4D97-AF65-F5344CB8AC3E}">
        <p14:creationId xmlns:p14="http://schemas.microsoft.com/office/powerpoint/2010/main" xmlns="" val="1939758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19</a:t>
            </a:fld>
            <a:endParaRPr lang="zh-CN" altLang="en-US"/>
          </a:p>
        </p:txBody>
      </p:sp>
    </p:spTree>
    <p:extLst>
      <p:ext uri="{BB962C8B-B14F-4D97-AF65-F5344CB8AC3E}">
        <p14:creationId xmlns:p14="http://schemas.microsoft.com/office/powerpoint/2010/main" xmlns="" val="397548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2</a:t>
            </a:fld>
            <a:endParaRPr lang="zh-CN" altLang="en-US"/>
          </a:p>
        </p:txBody>
      </p:sp>
    </p:spTree>
    <p:extLst>
      <p:ext uri="{BB962C8B-B14F-4D97-AF65-F5344CB8AC3E}">
        <p14:creationId xmlns:p14="http://schemas.microsoft.com/office/powerpoint/2010/main" xmlns="" val="1760177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20</a:t>
            </a:fld>
            <a:endParaRPr lang="zh-CN" altLang="en-US"/>
          </a:p>
        </p:txBody>
      </p:sp>
    </p:spTree>
    <p:extLst>
      <p:ext uri="{BB962C8B-B14F-4D97-AF65-F5344CB8AC3E}">
        <p14:creationId xmlns:p14="http://schemas.microsoft.com/office/powerpoint/2010/main" xmlns="" val="3696639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21</a:t>
            </a:fld>
            <a:endParaRPr lang="zh-CN" altLang="en-US"/>
          </a:p>
        </p:txBody>
      </p:sp>
    </p:spTree>
    <p:extLst>
      <p:ext uri="{BB962C8B-B14F-4D97-AF65-F5344CB8AC3E}">
        <p14:creationId xmlns:p14="http://schemas.microsoft.com/office/powerpoint/2010/main" xmlns="" val="20438080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22</a:t>
            </a:fld>
            <a:endParaRPr lang="zh-CN" altLang="en-US"/>
          </a:p>
        </p:txBody>
      </p:sp>
    </p:spTree>
    <p:extLst>
      <p:ext uri="{BB962C8B-B14F-4D97-AF65-F5344CB8AC3E}">
        <p14:creationId xmlns:p14="http://schemas.microsoft.com/office/powerpoint/2010/main" xmlns="" val="228782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3</a:t>
            </a:fld>
            <a:endParaRPr lang="zh-CN" altLang="en-US"/>
          </a:p>
        </p:txBody>
      </p:sp>
    </p:spTree>
    <p:extLst>
      <p:ext uri="{BB962C8B-B14F-4D97-AF65-F5344CB8AC3E}">
        <p14:creationId xmlns:p14="http://schemas.microsoft.com/office/powerpoint/2010/main" xmlns="" val="1127726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4</a:t>
            </a:fld>
            <a:endParaRPr lang="zh-CN" altLang="en-US"/>
          </a:p>
        </p:txBody>
      </p:sp>
    </p:spTree>
    <p:extLst>
      <p:ext uri="{BB962C8B-B14F-4D97-AF65-F5344CB8AC3E}">
        <p14:creationId xmlns:p14="http://schemas.microsoft.com/office/powerpoint/2010/main" xmlns="" val="4135855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5</a:t>
            </a:fld>
            <a:endParaRPr lang="zh-CN" altLang="en-US"/>
          </a:p>
        </p:txBody>
      </p:sp>
    </p:spTree>
    <p:extLst>
      <p:ext uri="{BB962C8B-B14F-4D97-AF65-F5344CB8AC3E}">
        <p14:creationId xmlns:p14="http://schemas.microsoft.com/office/powerpoint/2010/main" xmlns="" val="1164629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6</a:t>
            </a:fld>
            <a:endParaRPr lang="zh-CN" altLang="en-US"/>
          </a:p>
        </p:txBody>
      </p:sp>
    </p:spTree>
    <p:extLst>
      <p:ext uri="{BB962C8B-B14F-4D97-AF65-F5344CB8AC3E}">
        <p14:creationId xmlns:p14="http://schemas.microsoft.com/office/powerpoint/2010/main" xmlns="" val="327884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7</a:t>
            </a:fld>
            <a:endParaRPr lang="zh-CN" altLang="en-US"/>
          </a:p>
        </p:txBody>
      </p:sp>
    </p:spTree>
    <p:extLst>
      <p:ext uri="{BB962C8B-B14F-4D97-AF65-F5344CB8AC3E}">
        <p14:creationId xmlns:p14="http://schemas.microsoft.com/office/powerpoint/2010/main" xmlns="" val="1923628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8</a:t>
            </a:fld>
            <a:endParaRPr lang="zh-CN" altLang="en-US"/>
          </a:p>
        </p:txBody>
      </p:sp>
    </p:spTree>
    <p:extLst>
      <p:ext uri="{BB962C8B-B14F-4D97-AF65-F5344CB8AC3E}">
        <p14:creationId xmlns:p14="http://schemas.microsoft.com/office/powerpoint/2010/main" xmlns="" val="29999549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C2A45F-4C21-4A10-90C5-3F187D6471CC}" type="slidenum">
              <a:rPr lang="zh-CN" altLang="en-US" smtClean="0"/>
              <a:pPr/>
              <a:t>9</a:t>
            </a:fld>
            <a:endParaRPr lang="zh-CN" altLang="en-US"/>
          </a:p>
        </p:txBody>
      </p:sp>
    </p:spTree>
    <p:extLst>
      <p:ext uri="{BB962C8B-B14F-4D97-AF65-F5344CB8AC3E}">
        <p14:creationId xmlns:p14="http://schemas.microsoft.com/office/powerpoint/2010/main" xmlns="" val="820629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1401781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507463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1104154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2325511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2941986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2511605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1732206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3089745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3198783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1697075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7E32B8C-E81A-4559-905F-EA468C4AE0F6}"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2181481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E32B8C-E81A-4559-905F-EA468C4AE0F6}" type="datetimeFigureOut">
              <a:rPr lang="zh-CN" altLang="en-US" smtClean="0"/>
              <a:pPr/>
              <a:t>2016/10/9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C302A8-733F-4FC4-86EA-56C94980066F}" type="slidenum">
              <a:rPr lang="zh-CN" altLang="en-US" smtClean="0"/>
              <a:pPr/>
              <a:t>‹#›</a:t>
            </a:fld>
            <a:endParaRPr lang="zh-CN" altLang="en-US"/>
          </a:p>
        </p:txBody>
      </p:sp>
    </p:spTree>
    <p:extLst>
      <p:ext uri="{BB962C8B-B14F-4D97-AF65-F5344CB8AC3E}">
        <p14:creationId xmlns:p14="http://schemas.microsoft.com/office/powerpoint/2010/main" xmlns="" val="212344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0" name="任意多边形 79"/>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gradFill>
            <a:gsLst>
              <a:gs pos="0">
                <a:srgbClr val="E5EEF3">
                  <a:alpha val="50000"/>
                </a:srgbClr>
              </a:gs>
              <a:gs pos="100000">
                <a:srgbClr val="E1EB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gradFill>
            <a:gsLst>
              <a:gs pos="0">
                <a:srgbClr val="E9F4FA"/>
              </a:gs>
              <a:gs pos="100000">
                <a:srgbClr val="D7E3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210886" y="1556912"/>
            <a:ext cx="3770228" cy="1569660"/>
          </a:xfrm>
          <a:prstGeom prst="rect">
            <a:avLst/>
          </a:prstGeom>
          <a:noFill/>
        </p:spPr>
        <p:txBody>
          <a:bodyPr wrap="square" rtlCol="0" anchor="ctr">
            <a:spAutoFit/>
          </a:bodyPr>
          <a:lstStyle/>
          <a:p>
            <a:pPr algn="dist"/>
            <a:r>
              <a:rPr lang="en-US" altLang="zh-CN" sz="9600" dirty="0" smtClean="0">
                <a:solidFill>
                  <a:schemeClr val="bg1"/>
                </a:solidFill>
                <a:latin typeface="Arial" panose="020B0604020202020204" pitchFamily="34" charset="0"/>
                <a:ea typeface="华文细黑" panose="02010600040101010101" pitchFamily="2" charset="-122"/>
                <a:cs typeface="Arial" panose="020B0604020202020204" pitchFamily="34" charset="0"/>
              </a:rPr>
              <a:t>2018</a:t>
            </a:r>
            <a:endParaRPr lang="zh-CN" altLang="en-US" sz="9600" dirty="0">
              <a:solidFill>
                <a:schemeClr val="bg1"/>
              </a:solidFill>
              <a:latin typeface="Arial" panose="020B0604020202020204" pitchFamily="34" charset="0"/>
              <a:ea typeface="华文细黑" panose="02010600040101010101" pitchFamily="2" charset="-122"/>
              <a:cs typeface="Arial" panose="020B0604020202020204" pitchFamily="34" charset="0"/>
            </a:endParaRPr>
          </a:p>
        </p:txBody>
      </p:sp>
      <p:sp>
        <p:nvSpPr>
          <p:cNvPr id="31" name="任意多边形 30"/>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37701" y="3126573"/>
            <a:ext cx="10516598" cy="707886"/>
            <a:chOff x="837701" y="3075056"/>
            <a:chExt cx="10516598" cy="707886"/>
          </a:xfrm>
        </p:grpSpPr>
        <p:grpSp>
          <p:nvGrpSpPr>
            <p:cNvPr id="9" name="组合 8"/>
            <p:cNvGrpSpPr/>
            <p:nvPr/>
          </p:nvGrpSpPr>
          <p:grpSpPr>
            <a:xfrm>
              <a:off x="837701" y="3295380"/>
              <a:ext cx="10516598" cy="267238"/>
              <a:chOff x="837701" y="3295381"/>
              <a:chExt cx="10516598" cy="267238"/>
            </a:xfrm>
          </p:grpSpPr>
          <p:sp>
            <p:nvSpPr>
              <p:cNvPr id="10" name="椭圆 9"/>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3269745" y="3075056"/>
              <a:ext cx="5652508" cy="707886"/>
            </a:xfrm>
            <a:prstGeom prst="rect">
              <a:avLst/>
            </a:prstGeom>
            <a:noFill/>
          </p:spPr>
          <p:txBody>
            <a:bodyPr wrap="none" rtlCol="0" anchor="ctr">
              <a:spAutoFit/>
            </a:bodyPr>
            <a:lstStyle/>
            <a:p>
              <a:pPr algn="ctr"/>
              <a:r>
                <a:rPr lang="en-US" altLang="zh-CN" sz="40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MORE THAN TEMPLATE</a:t>
              </a:r>
            </a:p>
          </p:txBody>
        </p:sp>
      </p:grpSp>
      <p:sp>
        <p:nvSpPr>
          <p:cNvPr id="40" name="文本框 39"/>
          <p:cNvSpPr txBox="1"/>
          <p:nvPr/>
        </p:nvSpPr>
        <p:spPr>
          <a:xfrm>
            <a:off x="5425784" y="3993036"/>
            <a:ext cx="1340431" cy="338554"/>
          </a:xfrm>
          <a:prstGeom prst="rect">
            <a:avLst/>
          </a:prstGeom>
          <a:noFill/>
        </p:spPr>
        <p:txBody>
          <a:bodyPr wrap="none" rtlCol="0">
            <a:spAutoFit/>
          </a:bodyPr>
          <a:lstStyle/>
          <a:p>
            <a:pPr algn="ctr"/>
            <a:r>
              <a:rPr lang="en-US" altLang="zh-CN" sz="1600" dirty="0">
                <a:solidFill>
                  <a:schemeClr val="bg1"/>
                </a:solidFill>
                <a:latin typeface="华文细黑" panose="02010600040101010101" pitchFamily="2" charset="-122"/>
                <a:ea typeface="华文细黑" panose="02010600040101010101" pitchFamily="2" charset="-122"/>
                <a:cs typeface="Segoe UI Black" panose="020B0A02040204020203" pitchFamily="34" charset="0"/>
              </a:rPr>
              <a:t>PPTS Design</a:t>
            </a:r>
          </a:p>
        </p:txBody>
      </p:sp>
    </p:spTree>
    <p:extLst>
      <p:ext uri="{BB962C8B-B14F-4D97-AF65-F5344CB8AC3E}">
        <p14:creationId xmlns:p14="http://schemas.microsoft.com/office/powerpoint/2010/main" xmlns="" val="3040849532"/>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矩形 204"/>
          <p:cNvSpPr/>
          <p:nvPr/>
        </p:nvSpPr>
        <p:spPr>
          <a:xfrm>
            <a:off x="4942376"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grpSp>
        <p:nvGrpSpPr>
          <p:cNvPr id="207" name="组合 206"/>
          <p:cNvGrpSpPr/>
          <p:nvPr/>
        </p:nvGrpSpPr>
        <p:grpSpPr>
          <a:xfrm>
            <a:off x="4987229" y="1802002"/>
            <a:ext cx="561181" cy="561182"/>
            <a:chOff x="503238" y="1734936"/>
            <a:chExt cx="612620" cy="612620"/>
          </a:xfrm>
        </p:grpSpPr>
        <p:sp>
          <p:nvSpPr>
            <p:cNvPr id="209" name="椭圆 208"/>
            <p:cNvSpPr/>
            <p:nvPr/>
          </p:nvSpPr>
          <p:spPr>
            <a:xfrm>
              <a:off x="503238" y="1734936"/>
              <a:ext cx="612620" cy="6126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3BAE9"/>
                </a:solidFill>
              </a:endParaRPr>
            </a:p>
          </p:txBody>
        </p:sp>
        <p:grpSp>
          <p:nvGrpSpPr>
            <p:cNvPr id="210" name="组合 209"/>
            <p:cNvGrpSpPr/>
            <p:nvPr/>
          </p:nvGrpSpPr>
          <p:grpSpPr>
            <a:xfrm>
              <a:off x="650052" y="1881750"/>
              <a:ext cx="318993" cy="318993"/>
              <a:chOff x="13405333" y="-598488"/>
              <a:chExt cx="479425" cy="479425"/>
            </a:xfrm>
            <a:solidFill>
              <a:schemeClr val="bg1"/>
            </a:solidFill>
          </p:grpSpPr>
          <p:sp>
            <p:nvSpPr>
              <p:cNvPr id="211"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2"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3"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4"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5"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sp>
            <p:nvSpPr>
              <p:cNvPr id="216"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53BAE9"/>
                  </a:solidFill>
                </a:endParaRPr>
              </a:p>
            </p:txBody>
          </p:sp>
        </p:grpSp>
      </p:grpSp>
      <p:sp>
        <p:nvSpPr>
          <p:cNvPr id="208" name="矩形 207"/>
          <p:cNvSpPr/>
          <p:nvPr/>
        </p:nvSpPr>
        <p:spPr>
          <a:xfrm>
            <a:off x="5554448" y="1919017"/>
            <a:ext cx="1897171" cy="368046"/>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sp>
        <p:nvSpPr>
          <p:cNvPr id="217" name="矩形 216"/>
          <p:cNvSpPr/>
          <p:nvPr/>
        </p:nvSpPr>
        <p:spPr>
          <a:xfrm>
            <a:off x="8335955" y="243447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18" name="矩形 217"/>
          <p:cNvSpPr/>
          <p:nvPr/>
        </p:nvSpPr>
        <p:spPr>
          <a:xfrm>
            <a:off x="8948027" y="191837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sp>
        <p:nvSpPr>
          <p:cNvPr id="220" name="椭圆 219"/>
          <p:cNvSpPr/>
          <p:nvPr/>
        </p:nvSpPr>
        <p:spPr>
          <a:xfrm>
            <a:off x="8380808" y="1802002"/>
            <a:ext cx="561182" cy="561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组合 220"/>
          <p:cNvGrpSpPr/>
          <p:nvPr/>
        </p:nvGrpSpPr>
        <p:grpSpPr>
          <a:xfrm>
            <a:off x="8515292" y="1990673"/>
            <a:ext cx="292209" cy="201257"/>
            <a:chOff x="9641770" y="1952307"/>
            <a:chExt cx="219923" cy="151470"/>
          </a:xfrm>
        </p:grpSpPr>
        <p:sp>
          <p:nvSpPr>
            <p:cNvPr id="222"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2" name="矩形 231"/>
          <p:cNvSpPr/>
          <p:nvPr/>
        </p:nvSpPr>
        <p:spPr>
          <a:xfrm>
            <a:off x="4942376"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33" name="矩形 232"/>
          <p:cNvSpPr/>
          <p:nvPr/>
        </p:nvSpPr>
        <p:spPr>
          <a:xfrm>
            <a:off x="5554448" y="429361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sp>
        <p:nvSpPr>
          <p:cNvPr id="235" name="椭圆 234"/>
          <p:cNvSpPr/>
          <p:nvPr/>
        </p:nvSpPr>
        <p:spPr>
          <a:xfrm>
            <a:off x="4987229" y="4177242"/>
            <a:ext cx="561182" cy="561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6" name="组合 235"/>
          <p:cNvGrpSpPr/>
          <p:nvPr/>
        </p:nvGrpSpPr>
        <p:grpSpPr>
          <a:xfrm>
            <a:off x="5122650" y="4315028"/>
            <a:ext cx="290337" cy="285609"/>
            <a:chOff x="14627708" y="5551488"/>
            <a:chExt cx="487362" cy="479425"/>
          </a:xfrm>
          <a:solidFill>
            <a:schemeClr val="bg1"/>
          </a:solidFill>
        </p:grpSpPr>
        <p:sp>
          <p:nvSpPr>
            <p:cNvPr id="237"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5" name="矩形 244"/>
          <p:cNvSpPr/>
          <p:nvPr/>
        </p:nvSpPr>
        <p:spPr>
          <a:xfrm>
            <a:off x="8335955" y="4809710"/>
            <a:ext cx="3133738" cy="769441"/>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if our interest is in their sum</a:t>
            </a:r>
          </a:p>
        </p:txBody>
      </p:sp>
      <p:sp>
        <p:nvSpPr>
          <p:cNvPr id="246" name="矩形 245"/>
          <p:cNvSpPr/>
          <p:nvPr/>
        </p:nvSpPr>
        <p:spPr>
          <a:xfrm>
            <a:off x="8948027" y="4293614"/>
            <a:ext cx="1897171" cy="369332"/>
          </a:xfrm>
          <a:prstGeom prst="rect">
            <a:avLst/>
          </a:prstGeom>
        </p:spPr>
        <p:txBody>
          <a:bodyPr wrap="square" anchor="ctr">
            <a:spAutoFit/>
          </a:bodyPr>
          <a:lstStyle/>
          <a:p>
            <a:r>
              <a:rPr lang="en-US" altLang="zh-CN" b="1" dirty="0">
                <a:solidFill>
                  <a:srgbClr val="53BAE9"/>
                </a:solidFill>
                <a:latin typeface="微软雅黑" panose="020B0503020204020204" pitchFamily="34" charset="-122"/>
                <a:ea typeface="微软雅黑" panose="020B0503020204020204" pitchFamily="34" charset="-122"/>
              </a:rPr>
              <a:t>Add The Title</a:t>
            </a:r>
          </a:p>
        </p:txBody>
      </p:sp>
      <p:sp>
        <p:nvSpPr>
          <p:cNvPr id="248" name="椭圆 247"/>
          <p:cNvSpPr/>
          <p:nvPr/>
        </p:nvSpPr>
        <p:spPr>
          <a:xfrm>
            <a:off x="8380808" y="4177242"/>
            <a:ext cx="561182" cy="561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9" name="组合 248"/>
          <p:cNvGrpSpPr/>
          <p:nvPr/>
        </p:nvGrpSpPr>
        <p:grpSpPr>
          <a:xfrm>
            <a:off x="8533517" y="4316081"/>
            <a:ext cx="282534" cy="283503"/>
            <a:chOff x="13416445" y="3094038"/>
            <a:chExt cx="463550" cy="465138"/>
          </a:xfrm>
          <a:solidFill>
            <a:schemeClr val="bg1"/>
          </a:solidFill>
        </p:grpSpPr>
        <p:sp>
          <p:nvSpPr>
            <p:cNvPr id="250"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54" name="图片 253"/>
          <p:cNvPicPr>
            <a:picLocks noChangeAspect="1"/>
          </p:cNvPicPr>
          <p:nvPr/>
        </p:nvPicPr>
        <p:blipFill>
          <a:blip r:embed="rId3" cstate="print">
            <a:extLst>
              <a:ext uri="{28A0092B-C50C-407E-A947-70E740481C1C}">
                <a14:useLocalDpi xmlns:a14="http://schemas.microsoft.com/office/drawing/2010/main" xmlns="" val="0"/>
              </a:ext>
            </a:extLst>
          </a:blip>
          <a:srcRect l="19592" t="1307" r="30627" b="3383"/>
          <a:stretch>
            <a:fillRect/>
          </a:stretch>
        </p:blipFill>
        <p:spPr>
          <a:xfrm>
            <a:off x="722308" y="1431113"/>
            <a:ext cx="3699716" cy="4518926"/>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62" name="椭圆 61"/>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865186707"/>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rgbClr val="53BAE9"/>
                </a:solidFill>
                <a:latin typeface="华文细黑" panose="02010600040101010101" pitchFamily="2" charset="-122"/>
                <a:ea typeface="华文细黑" panose="02010600040101010101" pitchFamily="2" charset="-122"/>
              </a:rPr>
              <a:t>ADD YOUR TITLE HERE</a:t>
            </a:r>
            <a:endParaRPr lang="zh-CN" altLang="en-US" sz="2800" dirty="0">
              <a:solidFill>
                <a:srgbClr val="53BAE9"/>
              </a:solidFill>
              <a:latin typeface="华文细黑" panose="02010600040101010101" pitchFamily="2" charset="-122"/>
              <a:ea typeface="华文细黑" panose="02010600040101010101" pitchFamily="2" charset="-122"/>
            </a:endParaRPr>
          </a:p>
        </p:txBody>
      </p:sp>
      <p:sp>
        <p:nvSpPr>
          <p:cNvPr id="63" name="矩形 62"/>
          <p:cNvSpPr/>
          <p:nvPr/>
        </p:nvSpPr>
        <p:spPr>
          <a:xfrm>
            <a:off x="6656848" y="1996580"/>
            <a:ext cx="4046344" cy="600164"/>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the same value and can be used interchangeably </a:t>
            </a:r>
          </a:p>
        </p:txBody>
      </p:sp>
      <p:sp>
        <p:nvSpPr>
          <p:cNvPr id="64" name="矩形 63"/>
          <p:cNvSpPr/>
          <p:nvPr/>
        </p:nvSpPr>
        <p:spPr>
          <a:xfrm>
            <a:off x="6656848" y="1638516"/>
            <a:ext cx="1949574" cy="369332"/>
          </a:xfrm>
          <a:prstGeom prst="rect">
            <a:avLst/>
          </a:prstGeom>
        </p:spPr>
        <p:txBody>
          <a:bodyPr wrap="none">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ADD THE TITLE</a:t>
            </a:r>
          </a:p>
        </p:txBody>
      </p:sp>
      <p:sp>
        <p:nvSpPr>
          <p:cNvPr id="66" name="矩形 65"/>
          <p:cNvSpPr/>
          <p:nvPr/>
        </p:nvSpPr>
        <p:spPr>
          <a:xfrm>
            <a:off x="7471073" y="3060420"/>
            <a:ext cx="3857038" cy="430888"/>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68" name="椭圆 67"/>
          <p:cNvSpPr/>
          <p:nvPr/>
        </p:nvSpPr>
        <p:spPr>
          <a:xfrm>
            <a:off x="6656848" y="3006364"/>
            <a:ext cx="652743" cy="6527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flipH="1">
            <a:off x="6789980" y="3136848"/>
            <a:ext cx="386482" cy="391773"/>
            <a:chOff x="9363075" y="4967288"/>
            <a:chExt cx="463551" cy="469900"/>
          </a:xfrm>
          <a:solidFill>
            <a:schemeClr val="bg1"/>
          </a:solidFill>
        </p:grpSpPr>
        <p:sp>
          <p:nvSpPr>
            <p:cNvPr id="70"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矩形 74"/>
          <p:cNvSpPr/>
          <p:nvPr/>
        </p:nvSpPr>
        <p:spPr>
          <a:xfrm>
            <a:off x="7471073" y="4264846"/>
            <a:ext cx="3857038" cy="430888"/>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77" name="椭圆 76"/>
          <p:cNvSpPr/>
          <p:nvPr/>
        </p:nvSpPr>
        <p:spPr>
          <a:xfrm>
            <a:off x="6656848" y="4210790"/>
            <a:ext cx="652743" cy="6527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6785346" y="4339290"/>
            <a:ext cx="395745" cy="395745"/>
            <a:chOff x="13057188" y="3740150"/>
            <a:chExt cx="474663" cy="474663"/>
          </a:xfrm>
          <a:solidFill>
            <a:schemeClr val="bg1"/>
          </a:solidFill>
        </p:grpSpPr>
        <p:sp>
          <p:nvSpPr>
            <p:cNvPr id="79"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矩形 83"/>
          <p:cNvSpPr/>
          <p:nvPr/>
        </p:nvSpPr>
        <p:spPr>
          <a:xfrm>
            <a:off x="7471073" y="5469272"/>
            <a:ext cx="3857038" cy="430888"/>
          </a:xfrm>
          <a:prstGeom prst="rect">
            <a:avLst/>
          </a:prstGeom>
        </p:spPr>
        <p:txBody>
          <a:bodyPr wrap="square">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86" name="椭圆 85"/>
          <p:cNvSpPr/>
          <p:nvPr/>
        </p:nvSpPr>
        <p:spPr>
          <a:xfrm>
            <a:off x="6656848" y="5415216"/>
            <a:ext cx="652743" cy="6527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5"/>
          <p:cNvSpPr>
            <a:spLocks noEditPoints="1"/>
          </p:cNvSpPr>
          <p:nvPr/>
        </p:nvSpPr>
        <p:spPr bwMode="auto">
          <a:xfrm>
            <a:off x="6761562" y="5700117"/>
            <a:ext cx="97243" cy="165884"/>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
          <p:cNvSpPr>
            <a:spLocks noEditPoints="1"/>
          </p:cNvSpPr>
          <p:nvPr/>
        </p:nvSpPr>
        <p:spPr bwMode="auto">
          <a:xfrm>
            <a:off x="7107634" y="5700117"/>
            <a:ext cx="97243" cy="165884"/>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
          <p:cNvSpPr>
            <a:spLocks/>
          </p:cNvSpPr>
          <p:nvPr/>
        </p:nvSpPr>
        <p:spPr bwMode="auto">
          <a:xfrm>
            <a:off x="7136235" y="5893172"/>
            <a:ext cx="41472" cy="41471"/>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8"/>
          <p:cNvSpPr>
            <a:spLocks noChangeArrowheads="1"/>
          </p:cNvSpPr>
          <p:nvPr/>
        </p:nvSpPr>
        <p:spPr bwMode="auto">
          <a:xfrm>
            <a:off x="7080463" y="5907472"/>
            <a:ext cx="55772" cy="2717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
          <p:cNvSpPr>
            <a:spLocks noEditPoints="1"/>
          </p:cNvSpPr>
          <p:nvPr/>
        </p:nvSpPr>
        <p:spPr bwMode="auto">
          <a:xfrm>
            <a:off x="7004670" y="5880301"/>
            <a:ext cx="82943" cy="82942"/>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
          <p:cNvSpPr>
            <a:spLocks/>
          </p:cNvSpPr>
          <p:nvPr/>
        </p:nvSpPr>
        <p:spPr bwMode="auto">
          <a:xfrm>
            <a:off x="6831635" y="5519933"/>
            <a:ext cx="304601" cy="151583"/>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94" name="图片 93"/>
          <p:cNvPicPr>
            <a:picLocks noChangeAspect="1"/>
          </p:cNvPicPr>
          <p:nvPr/>
        </p:nvPicPr>
        <p:blipFill>
          <a:blip r:embed="rId3" cstate="print">
            <a:extLst>
              <a:ext uri="{28A0092B-C50C-407E-A947-70E740481C1C}">
                <a14:useLocalDpi xmlns:a14="http://schemas.microsoft.com/office/drawing/2010/main" xmlns="" val="0"/>
              </a:ext>
            </a:extLst>
          </a:blip>
          <a:srcRect l="8647" t="2345" r="18736" b="2345"/>
          <a:stretch>
            <a:fillRect/>
          </a:stretch>
        </p:blipFill>
        <p:spPr>
          <a:xfrm>
            <a:off x="863890" y="390877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5" name="图片 94"/>
          <p:cNvPicPr>
            <a:picLocks noChangeAspect="1"/>
          </p:cNvPicPr>
          <p:nvPr/>
        </p:nvPicPr>
        <p:blipFill>
          <a:blip r:embed="rId4" cstate="print">
            <a:extLst>
              <a:ext uri="{28A0092B-C50C-407E-A947-70E740481C1C}">
                <a14:useLocalDpi xmlns:a14="http://schemas.microsoft.com/office/drawing/2010/main" xmlns="" val="0"/>
              </a:ext>
            </a:extLst>
          </a:blip>
          <a:srcRect l="6865" t="1307" r="20518" b="3383"/>
          <a:stretch>
            <a:fillRect/>
          </a:stretch>
        </p:blipFill>
        <p:spPr>
          <a:xfrm>
            <a:off x="3428095" y="135748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6" name="图片 95"/>
          <p:cNvPicPr>
            <a:picLocks noChangeAspect="1"/>
          </p:cNvPicPr>
          <p:nvPr/>
        </p:nvPicPr>
        <p:blipFill>
          <a:blip r:embed="rId5" cstate="print">
            <a:extLst>
              <a:ext uri="{28A0092B-C50C-407E-A947-70E740481C1C}">
                <a14:useLocalDpi xmlns:a14="http://schemas.microsoft.com/office/drawing/2010/main" xmlns="" val="0"/>
              </a:ext>
            </a:extLst>
          </a:blip>
          <a:srcRect l="24857" t="2345" r="11502" b="2345"/>
          <a:stretch>
            <a:fillRect/>
          </a:stretch>
        </p:blipFill>
        <p:spPr>
          <a:xfrm>
            <a:off x="3428095" y="3908772"/>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97" name="图片 96"/>
          <p:cNvPicPr>
            <a:picLocks noChangeAspect="1"/>
          </p:cNvPicPr>
          <p:nvPr/>
        </p:nvPicPr>
        <p:blipFill>
          <a:blip r:embed="rId6" cstate="print">
            <a:extLst>
              <a:ext uri="{28A0092B-C50C-407E-A947-70E740481C1C}">
                <a14:useLocalDpi xmlns:a14="http://schemas.microsoft.com/office/drawing/2010/main" xmlns="" val="0"/>
              </a:ext>
            </a:extLst>
          </a:blip>
          <a:srcRect l="18230" t="2345" r="18230" b="2345"/>
          <a:stretch>
            <a:fillRect/>
          </a:stretch>
        </p:blipFill>
        <p:spPr>
          <a:xfrm>
            <a:off x="863890" y="1357484"/>
            <a:ext cx="2440218" cy="2440218"/>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Tree>
    <p:extLst>
      <p:ext uri="{BB962C8B-B14F-4D97-AF65-F5344CB8AC3E}">
        <p14:creationId xmlns:p14="http://schemas.microsoft.com/office/powerpoint/2010/main" xmlns="" val="318910641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a:solidFill>
                  <a:schemeClr val="bg1"/>
                </a:solidFill>
                <a:latin typeface="华文细黑" panose="02010600040101010101" pitchFamily="2" charset="-122"/>
                <a:ea typeface="华文细黑" panose="02010600040101010101" pitchFamily="2" charset="-122"/>
              </a:rPr>
              <a:t>03</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113576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854581" y="1448897"/>
            <a:ext cx="563159" cy="1681821"/>
            <a:chOff x="1130115" y="1231708"/>
            <a:chExt cx="380273" cy="1135650"/>
          </a:xfrm>
          <a:solidFill>
            <a:schemeClr val="accent1"/>
          </a:solidFill>
        </p:grpSpPr>
        <p:sp>
          <p:nvSpPr>
            <p:cNvPr id="49" name="圆角矩形 48"/>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Group 61"/>
            <p:cNvGrpSpPr/>
            <p:nvPr/>
          </p:nvGrpSpPr>
          <p:grpSpPr>
            <a:xfrm>
              <a:off x="1143760" y="1231708"/>
              <a:ext cx="347391" cy="392181"/>
              <a:chOff x="1368788" y="1195980"/>
              <a:chExt cx="1009651" cy="1139821"/>
            </a:xfrm>
            <a:grpFill/>
          </p:grpSpPr>
          <p:sp>
            <p:nvSpPr>
              <p:cNvPr id="55"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圆角矩形 50"/>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843351" y="1448891"/>
            <a:ext cx="536090" cy="1685050"/>
            <a:chOff x="2319652" y="1231704"/>
            <a:chExt cx="361995" cy="1137830"/>
          </a:xfrm>
          <a:solidFill>
            <a:schemeClr val="accent1"/>
          </a:solidFill>
        </p:grpSpPr>
        <p:sp>
          <p:nvSpPr>
            <p:cNvPr id="59" name="圆角矩形 5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2373129" y="1784512"/>
              <a:ext cx="251524" cy="585022"/>
              <a:chOff x="2373129" y="1782336"/>
              <a:chExt cx="251524" cy="585022"/>
            </a:xfrm>
            <a:grpFill/>
          </p:grpSpPr>
          <p:sp>
            <p:nvSpPr>
              <p:cNvPr id="100" name="圆角矩形 9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02" name="组合 101"/>
          <p:cNvGrpSpPr/>
          <p:nvPr/>
        </p:nvGrpSpPr>
        <p:grpSpPr>
          <a:xfrm>
            <a:off x="1663817" y="1696276"/>
            <a:ext cx="1898630" cy="1328434"/>
            <a:chOff x="1579168" y="1385688"/>
            <a:chExt cx="1282050" cy="897025"/>
          </a:xfrm>
        </p:grpSpPr>
        <p:sp>
          <p:nvSpPr>
            <p:cNvPr id="103" name="文本框 102"/>
            <p:cNvSpPr txBox="1"/>
            <p:nvPr/>
          </p:nvSpPr>
          <p:spPr>
            <a:xfrm>
              <a:off x="1579168" y="1385688"/>
              <a:ext cx="1282050" cy="519565"/>
            </a:xfrm>
            <a:prstGeom prst="rect">
              <a:avLst/>
            </a:prstGeom>
            <a:noFill/>
          </p:spPr>
          <p:txBody>
            <a:bodyPr wrap="square" rtlCol="0" anchor="ctr">
              <a:spAutoFit/>
            </a:bodyPr>
            <a:lstStyle/>
            <a:p>
              <a:r>
                <a:rPr lang="en-US" altLang="zh-CN" sz="4400" dirty="0">
                  <a:solidFill>
                    <a:schemeClr val="accent1"/>
                  </a:solidFill>
                  <a:latin typeface="华文细黑" panose="02010600040101010101" pitchFamily="2" charset="-122"/>
                  <a:ea typeface="华文细黑" panose="02010600040101010101" pitchFamily="2" charset="-122"/>
                </a:rPr>
                <a:t>48%</a:t>
              </a:r>
              <a:endParaRPr lang="zh-CN" altLang="en-US" sz="4400" dirty="0">
                <a:solidFill>
                  <a:schemeClr val="accent1"/>
                </a:solidFill>
                <a:latin typeface="华文细黑" panose="02010600040101010101" pitchFamily="2" charset="-122"/>
                <a:ea typeface="华文细黑" panose="02010600040101010101" pitchFamily="2" charset="-122"/>
              </a:endParaRPr>
            </a:p>
          </p:txBody>
        </p:sp>
        <p:cxnSp>
          <p:nvCxnSpPr>
            <p:cNvPr id="104" name="直接连接符 103"/>
            <p:cNvCxnSpPr/>
            <p:nvPr/>
          </p:nvCxnSpPr>
          <p:spPr>
            <a:xfrm>
              <a:off x="1658705"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105" name="文本框 104"/>
            <p:cNvSpPr txBox="1"/>
            <p:nvPr/>
          </p:nvSpPr>
          <p:spPr>
            <a:xfrm>
              <a:off x="1579168" y="2033322"/>
              <a:ext cx="1282050" cy="249391"/>
            </a:xfrm>
            <a:prstGeom prst="rect">
              <a:avLst/>
            </a:prstGeom>
            <a:noFill/>
          </p:spPr>
          <p:txBody>
            <a:bodyPr wrap="square" rtlCol="0" anchor="ctr">
              <a:spAutoFit/>
            </a:bodyPr>
            <a:lstStyle/>
            <a:p>
              <a:r>
                <a:rPr lang="en-US" altLang="zh-CN" sz="1800" b="1" dirty="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7583225" y="1696276"/>
            <a:ext cx="1898630" cy="1328434"/>
            <a:chOff x="5576249" y="1385688"/>
            <a:chExt cx="1282050" cy="897025"/>
          </a:xfrm>
        </p:grpSpPr>
        <p:sp>
          <p:nvSpPr>
            <p:cNvPr id="107" name="文本框 106"/>
            <p:cNvSpPr txBox="1"/>
            <p:nvPr/>
          </p:nvSpPr>
          <p:spPr>
            <a:xfrm>
              <a:off x="5576249" y="1385688"/>
              <a:ext cx="1282050" cy="519565"/>
            </a:xfrm>
            <a:prstGeom prst="rect">
              <a:avLst/>
            </a:prstGeom>
            <a:noFill/>
          </p:spPr>
          <p:txBody>
            <a:bodyPr wrap="square" rtlCol="0" anchor="ctr">
              <a:spAutoFit/>
            </a:bodyPr>
            <a:lstStyle/>
            <a:p>
              <a:r>
                <a:rPr lang="en-US" altLang="zh-CN" sz="4400" dirty="0">
                  <a:solidFill>
                    <a:schemeClr val="accent1"/>
                  </a:solidFill>
                  <a:latin typeface="华文细黑" panose="02010600040101010101" pitchFamily="2" charset="-122"/>
                  <a:ea typeface="华文细黑" panose="02010600040101010101" pitchFamily="2" charset="-122"/>
                </a:rPr>
                <a:t>52%</a:t>
              </a:r>
              <a:endParaRPr lang="zh-CN" altLang="en-US" sz="4400" dirty="0">
                <a:solidFill>
                  <a:schemeClr val="accent1"/>
                </a:solidFill>
                <a:latin typeface="华文细黑" panose="02010600040101010101" pitchFamily="2" charset="-122"/>
                <a:ea typeface="华文细黑" panose="02010600040101010101" pitchFamily="2" charset="-122"/>
              </a:endParaRPr>
            </a:p>
          </p:txBody>
        </p:sp>
        <p:cxnSp>
          <p:nvCxnSpPr>
            <p:cNvPr id="108" name="直接连接符 107"/>
            <p:cNvCxnSpPr/>
            <p:nvPr/>
          </p:nvCxnSpPr>
          <p:spPr>
            <a:xfrm>
              <a:off x="5655786" y="1962696"/>
              <a:ext cx="951111" cy="0"/>
            </a:xfrm>
            <a:prstGeom prst="line">
              <a:avLst/>
            </a:prstGeom>
            <a:ln>
              <a:solidFill>
                <a:srgbClr val="80D8A8"/>
              </a:solidFill>
              <a:prstDash val="sysDot"/>
            </a:ln>
          </p:spPr>
          <p:style>
            <a:lnRef idx="1">
              <a:schemeClr val="accent1"/>
            </a:lnRef>
            <a:fillRef idx="0">
              <a:schemeClr val="accent1"/>
            </a:fillRef>
            <a:effectRef idx="0">
              <a:schemeClr val="accent1"/>
            </a:effectRef>
            <a:fontRef idx="minor">
              <a:schemeClr val="tx1"/>
            </a:fontRef>
          </p:style>
        </p:cxnSp>
        <p:sp>
          <p:nvSpPr>
            <p:cNvPr id="109" name="文本框 108"/>
            <p:cNvSpPr txBox="1"/>
            <p:nvPr/>
          </p:nvSpPr>
          <p:spPr>
            <a:xfrm>
              <a:off x="5576249" y="2033322"/>
              <a:ext cx="1282050" cy="249391"/>
            </a:xfrm>
            <a:prstGeom prst="rect">
              <a:avLst/>
            </a:prstGeom>
            <a:noFill/>
          </p:spPr>
          <p:txBody>
            <a:bodyPr wrap="square" rtlCol="0" anchor="ctr">
              <a:spAutoFit/>
            </a:bodyPr>
            <a:lstStyle/>
            <a:p>
              <a:r>
                <a:rPr lang="en-US" altLang="zh-CN" sz="1800" b="1" dirty="0">
                  <a:latin typeface="微软雅黑" panose="020B0503020204020204" pitchFamily="34" charset="-122"/>
                  <a:ea typeface="微软雅黑" panose="020B0503020204020204" pitchFamily="34" charset="-122"/>
                </a:rPr>
                <a:t>From 2014 </a:t>
              </a:r>
              <a:endParaRPr lang="zh-CN" altLang="en-US" sz="1800" b="1" dirty="0">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854581" y="3450780"/>
            <a:ext cx="248318" cy="741580"/>
            <a:chOff x="1130115" y="1231708"/>
            <a:chExt cx="380273" cy="1135650"/>
          </a:xfrm>
          <a:solidFill>
            <a:schemeClr val="accent1"/>
          </a:solidFill>
        </p:grpSpPr>
        <p:sp>
          <p:nvSpPr>
            <p:cNvPr id="111" name="圆角矩形 11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Group 61"/>
            <p:cNvGrpSpPr/>
            <p:nvPr/>
          </p:nvGrpSpPr>
          <p:grpSpPr>
            <a:xfrm>
              <a:off x="1143760" y="1231708"/>
              <a:ext cx="347391" cy="392181"/>
              <a:chOff x="1368786" y="1195986"/>
              <a:chExt cx="1009650" cy="1139826"/>
            </a:xfrm>
            <a:grpFill/>
          </p:grpSpPr>
          <p:sp>
            <p:nvSpPr>
              <p:cNvPr id="1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3" name="圆角矩形 11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1316452" y="3450780"/>
            <a:ext cx="248318" cy="741580"/>
            <a:chOff x="1130115" y="1231708"/>
            <a:chExt cx="380273" cy="1135650"/>
          </a:xfrm>
          <a:solidFill>
            <a:schemeClr val="accent1"/>
          </a:solidFill>
        </p:grpSpPr>
        <p:sp>
          <p:nvSpPr>
            <p:cNvPr id="121" name="圆角矩形 12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Group 61"/>
            <p:cNvGrpSpPr/>
            <p:nvPr/>
          </p:nvGrpSpPr>
          <p:grpSpPr>
            <a:xfrm>
              <a:off x="1143760" y="1231708"/>
              <a:ext cx="347391" cy="392181"/>
              <a:chOff x="1368786" y="1195986"/>
              <a:chExt cx="1009650" cy="1139826"/>
            </a:xfrm>
            <a:grpFill/>
          </p:grpSpPr>
          <p:sp>
            <p:nvSpPr>
              <p:cNvPr id="12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圆角矩形 12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0" name="组合 129"/>
          <p:cNvGrpSpPr/>
          <p:nvPr/>
        </p:nvGrpSpPr>
        <p:grpSpPr>
          <a:xfrm>
            <a:off x="1778324" y="3450780"/>
            <a:ext cx="248318" cy="741580"/>
            <a:chOff x="1130115" y="1231708"/>
            <a:chExt cx="380273" cy="1135650"/>
          </a:xfrm>
          <a:solidFill>
            <a:schemeClr val="accent1"/>
          </a:solidFill>
        </p:grpSpPr>
        <p:sp>
          <p:nvSpPr>
            <p:cNvPr id="131" name="圆角矩形 13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Group 61"/>
            <p:cNvGrpSpPr/>
            <p:nvPr/>
          </p:nvGrpSpPr>
          <p:grpSpPr>
            <a:xfrm>
              <a:off x="1143760" y="1231708"/>
              <a:ext cx="347391" cy="392181"/>
              <a:chOff x="1368786" y="1195986"/>
              <a:chExt cx="1009650" cy="1139826"/>
            </a:xfrm>
            <a:grpFill/>
          </p:grpSpPr>
          <p:sp>
            <p:nvSpPr>
              <p:cNvPr id="1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3" name="圆角矩形 13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2240196" y="3450780"/>
            <a:ext cx="248318" cy="741580"/>
            <a:chOff x="1130115" y="1231708"/>
            <a:chExt cx="380273" cy="1135650"/>
          </a:xfrm>
          <a:solidFill>
            <a:schemeClr val="accent1"/>
          </a:solidFill>
        </p:grpSpPr>
        <p:sp>
          <p:nvSpPr>
            <p:cNvPr id="141" name="圆角矩形 14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Group 61"/>
            <p:cNvGrpSpPr/>
            <p:nvPr/>
          </p:nvGrpSpPr>
          <p:grpSpPr>
            <a:xfrm>
              <a:off x="1143760" y="1231708"/>
              <a:ext cx="347391" cy="392181"/>
              <a:chOff x="1368786" y="1195986"/>
              <a:chExt cx="1009650" cy="1139826"/>
            </a:xfrm>
            <a:grpFill/>
          </p:grpSpPr>
          <p:sp>
            <p:nvSpPr>
              <p:cNvPr id="14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3" name="圆角矩形 14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2702068" y="3450780"/>
            <a:ext cx="248318" cy="741580"/>
            <a:chOff x="1130115" y="1231708"/>
            <a:chExt cx="380273" cy="1135650"/>
          </a:xfrm>
          <a:solidFill>
            <a:schemeClr val="accent1"/>
          </a:solidFill>
        </p:grpSpPr>
        <p:sp>
          <p:nvSpPr>
            <p:cNvPr id="151" name="圆角矩形 15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Group 61"/>
            <p:cNvGrpSpPr/>
            <p:nvPr/>
          </p:nvGrpSpPr>
          <p:grpSpPr>
            <a:xfrm>
              <a:off x="1143760" y="1231708"/>
              <a:ext cx="347391" cy="392181"/>
              <a:chOff x="1368786" y="1195986"/>
              <a:chExt cx="1009650" cy="1139826"/>
            </a:xfrm>
            <a:grpFill/>
          </p:grpSpPr>
          <p:sp>
            <p:nvSpPr>
              <p:cNvPr id="1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3" name="圆角矩形 15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3163940" y="3450780"/>
            <a:ext cx="248318" cy="741580"/>
            <a:chOff x="1130115" y="1231708"/>
            <a:chExt cx="380273" cy="1135650"/>
          </a:xfrm>
          <a:solidFill>
            <a:schemeClr val="accent1"/>
          </a:solidFill>
        </p:grpSpPr>
        <p:sp>
          <p:nvSpPr>
            <p:cNvPr id="161" name="圆角矩形 16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2" name="Group 61"/>
            <p:cNvGrpSpPr/>
            <p:nvPr/>
          </p:nvGrpSpPr>
          <p:grpSpPr>
            <a:xfrm>
              <a:off x="1143760" y="1231708"/>
              <a:ext cx="347391" cy="392181"/>
              <a:chOff x="1368786" y="1195986"/>
              <a:chExt cx="1009650" cy="1139826"/>
            </a:xfrm>
            <a:grpFill/>
          </p:grpSpPr>
          <p:sp>
            <p:nvSpPr>
              <p:cNvPr id="16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圆角矩形 16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p:cNvGrpSpPr/>
          <p:nvPr/>
        </p:nvGrpSpPr>
        <p:grpSpPr>
          <a:xfrm>
            <a:off x="3625812" y="3450780"/>
            <a:ext cx="248318" cy="741580"/>
            <a:chOff x="1130115" y="1231708"/>
            <a:chExt cx="380273" cy="1135650"/>
          </a:xfrm>
          <a:solidFill>
            <a:schemeClr val="accent1"/>
          </a:solidFill>
        </p:grpSpPr>
        <p:sp>
          <p:nvSpPr>
            <p:cNvPr id="171" name="圆角矩形 17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2" name="Group 61"/>
            <p:cNvGrpSpPr/>
            <p:nvPr/>
          </p:nvGrpSpPr>
          <p:grpSpPr>
            <a:xfrm>
              <a:off x="1143760" y="1231708"/>
              <a:ext cx="347391" cy="392181"/>
              <a:chOff x="1368786" y="1195986"/>
              <a:chExt cx="1009650" cy="1139826"/>
            </a:xfrm>
            <a:grpFill/>
          </p:grpSpPr>
          <p:sp>
            <p:nvSpPr>
              <p:cNvPr id="1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3" name="圆角矩形 17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087683" y="3450780"/>
            <a:ext cx="248318" cy="741580"/>
            <a:chOff x="1130115" y="1231708"/>
            <a:chExt cx="380273" cy="1135650"/>
          </a:xfrm>
          <a:solidFill>
            <a:schemeClr val="accent1"/>
          </a:solidFill>
        </p:grpSpPr>
        <p:sp>
          <p:nvSpPr>
            <p:cNvPr id="181" name="圆角矩形 18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 name="Group 61"/>
            <p:cNvGrpSpPr/>
            <p:nvPr/>
          </p:nvGrpSpPr>
          <p:grpSpPr>
            <a:xfrm>
              <a:off x="1143760" y="1231708"/>
              <a:ext cx="347391" cy="392181"/>
              <a:chOff x="1368786" y="1195986"/>
              <a:chExt cx="1009650" cy="1139826"/>
            </a:xfrm>
            <a:grpFill/>
          </p:grpSpPr>
          <p:sp>
            <p:nvSpPr>
              <p:cNvPr id="1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3" name="圆角矩形 18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4549555" y="3450780"/>
            <a:ext cx="248318" cy="741580"/>
            <a:chOff x="1130115" y="1231708"/>
            <a:chExt cx="380273" cy="1135650"/>
          </a:xfrm>
          <a:solidFill>
            <a:schemeClr val="accent1"/>
          </a:solidFill>
        </p:grpSpPr>
        <p:sp>
          <p:nvSpPr>
            <p:cNvPr id="191" name="圆角矩形 19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2" name="Group 61"/>
            <p:cNvGrpSpPr/>
            <p:nvPr/>
          </p:nvGrpSpPr>
          <p:grpSpPr>
            <a:xfrm>
              <a:off x="1143760" y="1231708"/>
              <a:ext cx="347391" cy="392181"/>
              <a:chOff x="1368786" y="1195986"/>
              <a:chExt cx="1009650" cy="1139826"/>
            </a:xfrm>
            <a:grpFill/>
          </p:grpSpPr>
          <p:sp>
            <p:nvSpPr>
              <p:cNvPr id="1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3" name="圆角矩形 19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a:off x="5011429" y="3450780"/>
            <a:ext cx="248318" cy="741580"/>
            <a:chOff x="1130115" y="1231708"/>
            <a:chExt cx="380273" cy="1135650"/>
          </a:xfrm>
          <a:solidFill>
            <a:schemeClr val="accent1"/>
          </a:solidFill>
        </p:grpSpPr>
        <p:sp>
          <p:nvSpPr>
            <p:cNvPr id="201" name="圆角矩形 20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Group 61"/>
            <p:cNvGrpSpPr/>
            <p:nvPr/>
          </p:nvGrpSpPr>
          <p:grpSpPr>
            <a:xfrm>
              <a:off x="1143760" y="1231708"/>
              <a:ext cx="347391" cy="392181"/>
              <a:chOff x="1368786" y="1195986"/>
              <a:chExt cx="1009650" cy="1139826"/>
            </a:xfrm>
            <a:grpFill/>
          </p:grpSpPr>
          <p:sp>
            <p:nvSpPr>
              <p:cNvPr id="2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3" name="圆角矩形 20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0" name="组合 209"/>
          <p:cNvGrpSpPr/>
          <p:nvPr/>
        </p:nvGrpSpPr>
        <p:grpSpPr>
          <a:xfrm>
            <a:off x="854581" y="4424562"/>
            <a:ext cx="248318" cy="741580"/>
            <a:chOff x="1130115" y="1231708"/>
            <a:chExt cx="380273" cy="1135650"/>
          </a:xfrm>
          <a:solidFill>
            <a:schemeClr val="accent1"/>
          </a:solidFill>
        </p:grpSpPr>
        <p:sp>
          <p:nvSpPr>
            <p:cNvPr id="211" name="圆角矩形 21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2" name="Group 61"/>
            <p:cNvGrpSpPr/>
            <p:nvPr/>
          </p:nvGrpSpPr>
          <p:grpSpPr>
            <a:xfrm>
              <a:off x="1143760" y="1231708"/>
              <a:ext cx="347391" cy="392181"/>
              <a:chOff x="1368786" y="1195986"/>
              <a:chExt cx="1009650" cy="1139826"/>
            </a:xfrm>
            <a:grpFill/>
          </p:grpSpPr>
          <p:sp>
            <p:nvSpPr>
              <p:cNvPr id="21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3" name="圆角矩形 21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矩形 21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a:off x="1316452" y="4424562"/>
            <a:ext cx="248318" cy="741580"/>
            <a:chOff x="1130115" y="1231708"/>
            <a:chExt cx="380273" cy="1135650"/>
          </a:xfrm>
          <a:solidFill>
            <a:schemeClr val="accent1"/>
          </a:solidFill>
        </p:grpSpPr>
        <p:sp>
          <p:nvSpPr>
            <p:cNvPr id="221" name="圆角矩形 22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Group 61"/>
            <p:cNvGrpSpPr/>
            <p:nvPr/>
          </p:nvGrpSpPr>
          <p:grpSpPr>
            <a:xfrm>
              <a:off x="1143760" y="1231708"/>
              <a:ext cx="347391" cy="392181"/>
              <a:chOff x="1368786" y="1195986"/>
              <a:chExt cx="1009650" cy="1139826"/>
            </a:xfrm>
            <a:grpFill/>
          </p:grpSpPr>
          <p:sp>
            <p:nvSpPr>
              <p:cNvPr id="22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3" name="圆角矩形 22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组合 229"/>
          <p:cNvGrpSpPr/>
          <p:nvPr/>
        </p:nvGrpSpPr>
        <p:grpSpPr>
          <a:xfrm>
            <a:off x="1778324" y="4424562"/>
            <a:ext cx="248318" cy="741580"/>
            <a:chOff x="1130115" y="1231708"/>
            <a:chExt cx="380273" cy="1135650"/>
          </a:xfrm>
          <a:solidFill>
            <a:schemeClr val="accent1"/>
          </a:solidFill>
        </p:grpSpPr>
        <p:sp>
          <p:nvSpPr>
            <p:cNvPr id="231" name="圆角矩形 23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2" name="Group 61"/>
            <p:cNvGrpSpPr/>
            <p:nvPr/>
          </p:nvGrpSpPr>
          <p:grpSpPr>
            <a:xfrm>
              <a:off x="1143760" y="1231708"/>
              <a:ext cx="347391" cy="392181"/>
              <a:chOff x="1368786" y="1195986"/>
              <a:chExt cx="1009650" cy="1139826"/>
            </a:xfrm>
            <a:grpFill/>
          </p:grpSpPr>
          <p:sp>
            <p:nvSpPr>
              <p:cNvPr id="23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3" name="圆角矩形 23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a:off x="2240196" y="4424562"/>
            <a:ext cx="248318" cy="741580"/>
            <a:chOff x="1130115" y="1231708"/>
            <a:chExt cx="380273" cy="1135650"/>
          </a:xfrm>
          <a:solidFill>
            <a:schemeClr val="accent1"/>
          </a:solidFill>
        </p:grpSpPr>
        <p:sp>
          <p:nvSpPr>
            <p:cNvPr id="241" name="圆角矩形 24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Group 61"/>
            <p:cNvGrpSpPr/>
            <p:nvPr/>
          </p:nvGrpSpPr>
          <p:grpSpPr>
            <a:xfrm>
              <a:off x="1143760" y="1231708"/>
              <a:ext cx="347391" cy="392181"/>
              <a:chOff x="1368786" y="1195986"/>
              <a:chExt cx="1009650" cy="1139826"/>
            </a:xfrm>
            <a:grpFill/>
          </p:grpSpPr>
          <p:sp>
            <p:nvSpPr>
              <p:cNvPr id="24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3" name="圆角矩形 24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a:off x="2702068" y="4424562"/>
            <a:ext cx="248318" cy="741580"/>
            <a:chOff x="1130115" y="1231708"/>
            <a:chExt cx="380273" cy="1135650"/>
          </a:xfrm>
          <a:solidFill>
            <a:schemeClr val="accent1">
              <a:lumMod val="60000"/>
              <a:lumOff val="40000"/>
            </a:schemeClr>
          </a:solidFill>
        </p:grpSpPr>
        <p:sp>
          <p:nvSpPr>
            <p:cNvPr id="251" name="圆角矩形 25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2" name="Group 61"/>
            <p:cNvGrpSpPr/>
            <p:nvPr/>
          </p:nvGrpSpPr>
          <p:grpSpPr>
            <a:xfrm>
              <a:off x="1143760" y="1231708"/>
              <a:ext cx="347391" cy="392181"/>
              <a:chOff x="1368786" y="1195986"/>
              <a:chExt cx="1009650" cy="1139826"/>
            </a:xfrm>
            <a:grpFill/>
          </p:grpSpPr>
          <p:sp>
            <p:nvSpPr>
              <p:cNvPr id="25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3" name="圆角矩形 25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角矩形 25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0" name="组合 259"/>
          <p:cNvGrpSpPr/>
          <p:nvPr/>
        </p:nvGrpSpPr>
        <p:grpSpPr>
          <a:xfrm>
            <a:off x="3163940" y="4424562"/>
            <a:ext cx="248318" cy="741580"/>
            <a:chOff x="1130115" y="1231708"/>
            <a:chExt cx="380273" cy="1135650"/>
          </a:xfrm>
          <a:solidFill>
            <a:schemeClr val="accent1">
              <a:lumMod val="60000"/>
              <a:lumOff val="40000"/>
            </a:schemeClr>
          </a:solidFill>
        </p:grpSpPr>
        <p:sp>
          <p:nvSpPr>
            <p:cNvPr id="261" name="圆角矩形 26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2" name="Group 61"/>
            <p:cNvGrpSpPr/>
            <p:nvPr/>
          </p:nvGrpSpPr>
          <p:grpSpPr>
            <a:xfrm>
              <a:off x="1143760" y="1231708"/>
              <a:ext cx="347391" cy="392181"/>
              <a:chOff x="1368786" y="1195986"/>
              <a:chExt cx="1009650" cy="1139826"/>
            </a:xfrm>
            <a:grpFill/>
          </p:grpSpPr>
          <p:sp>
            <p:nvSpPr>
              <p:cNvPr id="26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3" name="圆角矩形 26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0" name="组合 269"/>
          <p:cNvGrpSpPr/>
          <p:nvPr/>
        </p:nvGrpSpPr>
        <p:grpSpPr>
          <a:xfrm>
            <a:off x="3625812" y="4424562"/>
            <a:ext cx="248318" cy="741580"/>
            <a:chOff x="1130115" y="1231708"/>
            <a:chExt cx="380273" cy="1135650"/>
          </a:xfrm>
          <a:solidFill>
            <a:schemeClr val="accent1">
              <a:lumMod val="60000"/>
              <a:lumOff val="40000"/>
            </a:schemeClr>
          </a:solidFill>
        </p:grpSpPr>
        <p:sp>
          <p:nvSpPr>
            <p:cNvPr id="271" name="圆角矩形 27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2" name="Group 61"/>
            <p:cNvGrpSpPr/>
            <p:nvPr/>
          </p:nvGrpSpPr>
          <p:grpSpPr>
            <a:xfrm>
              <a:off x="1143760" y="1231708"/>
              <a:ext cx="347391" cy="392181"/>
              <a:chOff x="1368786" y="1195986"/>
              <a:chExt cx="1009650" cy="1139826"/>
            </a:xfrm>
            <a:grpFill/>
          </p:grpSpPr>
          <p:sp>
            <p:nvSpPr>
              <p:cNvPr id="2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3" name="圆角矩形 27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0" name="组合 279"/>
          <p:cNvGrpSpPr/>
          <p:nvPr/>
        </p:nvGrpSpPr>
        <p:grpSpPr>
          <a:xfrm>
            <a:off x="4087683" y="4424562"/>
            <a:ext cx="248318" cy="741580"/>
            <a:chOff x="1130115" y="1231708"/>
            <a:chExt cx="380273" cy="1135650"/>
          </a:xfrm>
          <a:solidFill>
            <a:schemeClr val="accent1">
              <a:lumMod val="60000"/>
              <a:lumOff val="40000"/>
            </a:schemeClr>
          </a:solidFill>
        </p:grpSpPr>
        <p:sp>
          <p:nvSpPr>
            <p:cNvPr id="281" name="圆角矩形 28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2" name="Group 61"/>
            <p:cNvGrpSpPr/>
            <p:nvPr/>
          </p:nvGrpSpPr>
          <p:grpSpPr>
            <a:xfrm>
              <a:off x="1143760" y="1231708"/>
              <a:ext cx="347391" cy="392181"/>
              <a:chOff x="1368786" y="1195986"/>
              <a:chExt cx="1009650" cy="1139826"/>
            </a:xfrm>
            <a:grpFill/>
          </p:grpSpPr>
          <p:sp>
            <p:nvSpPr>
              <p:cNvPr id="28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圆角矩形 28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0" name="组合 289"/>
          <p:cNvGrpSpPr/>
          <p:nvPr/>
        </p:nvGrpSpPr>
        <p:grpSpPr>
          <a:xfrm>
            <a:off x="4549555" y="4424562"/>
            <a:ext cx="248318" cy="741580"/>
            <a:chOff x="1130115" y="1231708"/>
            <a:chExt cx="380273" cy="1135650"/>
          </a:xfrm>
          <a:solidFill>
            <a:schemeClr val="accent1">
              <a:lumMod val="60000"/>
              <a:lumOff val="40000"/>
            </a:schemeClr>
          </a:solidFill>
        </p:grpSpPr>
        <p:sp>
          <p:nvSpPr>
            <p:cNvPr id="291" name="圆角矩形 29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2" name="Group 61"/>
            <p:cNvGrpSpPr/>
            <p:nvPr/>
          </p:nvGrpSpPr>
          <p:grpSpPr>
            <a:xfrm>
              <a:off x="1143760" y="1231708"/>
              <a:ext cx="347391" cy="392181"/>
              <a:chOff x="1368786" y="1195986"/>
              <a:chExt cx="1009650" cy="1139826"/>
            </a:xfrm>
            <a:grpFill/>
          </p:grpSpPr>
          <p:sp>
            <p:nvSpPr>
              <p:cNvPr id="29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圆角矩形 29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0" name="组合 299"/>
          <p:cNvGrpSpPr/>
          <p:nvPr/>
        </p:nvGrpSpPr>
        <p:grpSpPr>
          <a:xfrm>
            <a:off x="5011429" y="4424562"/>
            <a:ext cx="248318" cy="741580"/>
            <a:chOff x="1130115" y="1231708"/>
            <a:chExt cx="380273" cy="1135650"/>
          </a:xfrm>
          <a:solidFill>
            <a:schemeClr val="accent1">
              <a:lumMod val="60000"/>
              <a:lumOff val="40000"/>
            </a:schemeClr>
          </a:solidFill>
        </p:grpSpPr>
        <p:sp>
          <p:nvSpPr>
            <p:cNvPr id="301" name="圆角矩形 300"/>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2" name="Group 61"/>
            <p:cNvGrpSpPr/>
            <p:nvPr/>
          </p:nvGrpSpPr>
          <p:grpSpPr>
            <a:xfrm>
              <a:off x="1143760" y="1231708"/>
              <a:ext cx="347391" cy="392181"/>
              <a:chOff x="1368786" y="1195986"/>
              <a:chExt cx="1009650" cy="1139826"/>
            </a:xfrm>
            <a:grpFill/>
          </p:grpSpPr>
          <p:sp>
            <p:nvSpPr>
              <p:cNvPr id="3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3" name="圆角矩形 302"/>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圆角矩形 304"/>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圆角矩形 305"/>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0" name="组合 309"/>
          <p:cNvGrpSpPr/>
          <p:nvPr/>
        </p:nvGrpSpPr>
        <p:grpSpPr>
          <a:xfrm>
            <a:off x="6807724" y="3450982"/>
            <a:ext cx="236318" cy="742800"/>
            <a:chOff x="2319652" y="1231704"/>
            <a:chExt cx="361995" cy="1137830"/>
          </a:xfrm>
          <a:solidFill>
            <a:schemeClr val="accent1"/>
          </a:solidFill>
        </p:grpSpPr>
        <p:sp>
          <p:nvSpPr>
            <p:cNvPr id="311" name="圆角矩形 31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4" name="组合 313"/>
            <p:cNvGrpSpPr/>
            <p:nvPr/>
          </p:nvGrpSpPr>
          <p:grpSpPr>
            <a:xfrm>
              <a:off x="2373129" y="1784512"/>
              <a:ext cx="251524" cy="585022"/>
              <a:chOff x="2373129" y="1782336"/>
              <a:chExt cx="251524" cy="585022"/>
            </a:xfrm>
            <a:grpFill/>
          </p:grpSpPr>
          <p:sp>
            <p:nvSpPr>
              <p:cNvPr id="316" name="圆角矩形 31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圆角矩形 31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8" name="组合 317"/>
          <p:cNvGrpSpPr/>
          <p:nvPr/>
        </p:nvGrpSpPr>
        <p:grpSpPr>
          <a:xfrm>
            <a:off x="7270929" y="3450982"/>
            <a:ext cx="236318" cy="742800"/>
            <a:chOff x="2319652" y="1231704"/>
            <a:chExt cx="361995" cy="1137830"/>
          </a:xfrm>
          <a:solidFill>
            <a:schemeClr val="accent1"/>
          </a:solidFill>
        </p:grpSpPr>
        <p:sp>
          <p:nvSpPr>
            <p:cNvPr id="319" name="圆角矩形 31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2" name="组合 321"/>
            <p:cNvGrpSpPr/>
            <p:nvPr/>
          </p:nvGrpSpPr>
          <p:grpSpPr>
            <a:xfrm>
              <a:off x="2373129" y="1784512"/>
              <a:ext cx="251524" cy="585022"/>
              <a:chOff x="2373129" y="1782336"/>
              <a:chExt cx="251524" cy="585022"/>
            </a:xfrm>
            <a:grpFill/>
          </p:grpSpPr>
          <p:sp>
            <p:nvSpPr>
              <p:cNvPr id="324" name="圆角矩形 32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圆角矩形 32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6" name="组合 325"/>
          <p:cNvGrpSpPr/>
          <p:nvPr/>
        </p:nvGrpSpPr>
        <p:grpSpPr>
          <a:xfrm>
            <a:off x="7734134" y="3450982"/>
            <a:ext cx="236318" cy="742800"/>
            <a:chOff x="2319652" y="1231704"/>
            <a:chExt cx="361995" cy="1137830"/>
          </a:xfrm>
          <a:solidFill>
            <a:schemeClr val="accent1"/>
          </a:solidFill>
        </p:grpSpPr>
        <p:sp>
          <p:nvSpPr>
            <p:cNvPr id="327" name="圆角矩形 32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圆角矩形 32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0" name="组合 329"/>
            <p:cNvGrpSpPr/>
            <p:nvPr/>
          </p:nvGrpSpPr>
          <p:grpSpPr>
            <a:xfrm>
              <a:off x="2373129" y="1784512"/>
              <a:ext cx="251524" cy="585022"/>
              <a:chOff x="2373129" y="1782336"/>
              <a:chExt cx="251524" cy="585022"/>
            </a:xfrm>
            <a:grpFill/>
          </p:grpSpPr>
          <p:sp>
            <p:nvSpPr>
              <p:cNvPr id="332" name="圆角矩形 33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圆角矩形 33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4" name="组合 333"/>
          <p:cNvGrpSpPr/>
          <p:nvPr/>
        </p:nvGrpSpPr>
        <p:grpSpPr>
          <a:xfrm>
            <a:off x="8197338" y="3450982"/>
            <a:ext cx="236318" cy="742800"/>
            <a:chOff x="2319652" y="1231704"/>
            <a:chExt cx="361995" cy="1137830"/>
          </a:xfrm>
          <a:solidFill>
            <a:schemeClr val="accent1"/>
          </a:solidFill>
        </p:grpSpPr>
        <p:sp>
          <p:nvSpPr>
            <p:cNvPr id="335" name="圆角矩形 33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圆角矩形 33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8" name="组合 337"/>
            <p:cNvGrpSpPr/>
            <p:nvPr/>
          </p:nvGrpSpPr>
          <p:grpSpPr>
            <a:xfrm>
              <a:off x="2373129" y="1784512"/>
              <a:ext cx="251524" cy="585022"/>
              <a:chOff x="2373129" y="1782336"/>
              <a:chExt cx="251524" cy="585022"/>
            </a:xfrm>
            <a:grpFill/>
          </p:grpSpPr>
          <p:sp>
            <p:nvSpPr>
              <p:cNvPr id="340" name="圆角矩形 33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2" name="组合 341"/>
          <p:cNvGrpSpPr/>
          <p:nvPr/>
        </p:nvGrpSpPr>
        <p:grpSpPr>
          <a:xfrm>
            <a:off x="8660543" y="3450982"/>
            <a:ext cx="236318" cy="742800"/>
            <a:chOff x="2319652" y="1231704"/>
            <a:chExt cx="361995" cy="1137830"/>
          </a:xfrm>
          <a:solidFill>
            <a:schemeClr val="accent1"/>
          </a:solidFill>
        </p:grpSpPr>
        <p:sp>
          <p:nvSpPr>
            <p:cNvPr id="343" name="圆角矩形 34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圆角矩形 34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6" name="组合 345"/>
            <p:cNvGrpSpPr/>
            <p:nvPr/>
          </p:nvGrpSpPr>
          <p:grpSpPr>
            <a:xfrm>
              <a:off x="2373129" y="1784512"/>
              <a:ext cx="251524" cy="585022"/>
              <a:chOff x="2373129" y="1782336"/>
              <a:chExt cx="251524" cy="585022"/>
            </a:xfrm>
            <a:grpFill/>
          </p:grpSpPr>
          <p:sp>
            <p:nvSpPr>
              <p:cNvPr id="348" name="圆角矩形 34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圆角矩形 34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0" name="组合 349"/>
          <p:cNvGrpSpPr/>
          <p:nvPr/>
        </p:nvGrpSpPr>
        <p:grpSpPr>
          <a:xfrm>
            <a:off x="9123748" y="3450982"/>
            <a:ext cx="236318" cy="742800"/>
            <a:chOff x="2319652" y="1231704"/>
            <a:chExt cx="361995" cy="1137830"/>
          </a:xfrm>
          <a:solidFill>
            <a:schemeClr val="accent1"/>
          </a:solidFill>
        </p:grpSpPr>
        <p:sp>
          <p:nvSpPr>
            <p:cNvPr id="351" name="圆角矩形 35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圆角矩形 35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4" name="组合 353"/>
            <p:cNvGrpSpPr/>
            <p:nvPr/>
          </p:nvGrpSpPr>
          <p:grpSpPr>
            <a:xfrm>
              <a:off x="2373129" y="1784512"/>
              <a:ext cx="251524" cy="585022"/>
              <a:chOff x="2373129" y="1782336"/>
              <a:chExt cx="251524" cy="585022"/>
            </a:xfrm>
            <a:grpFill/>
          </p:grpSpPr>
          <p:sp>
            <p:nvSpPr>
              <p:cNvPr id="356" name="圆角矩形 35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圆角矩形 35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8" name="组合 357"/>
          <p:cNvGrpSpPr/>
          <p:nvPr/>
        </p:nvGrpSpPr>
        <p:grpSpPr>
          <a:xfrm>
            <a:off x="9586952" y="3450982"/>
            <a:ext cx="236318" cy="742800"/>
            <a:chOff x="2319652" y="1231704"/>
            <a:chExt cx="361995" cy="1137830"/>
          </a:xfrm>
          <a:solidFill>
            <a:schemeClr val="accent1"/>
          </a:solidFill>
        </p:grpSpPr>
        <p:sp>
          <p:nvSpPr>
            <p:cNvPr id="359" name="圆角矩形 35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圆角矩形 36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2" name="组合 361"/>
            <p:cNvGrpSpPr/>
            <p:nvPr/>
          </p:nvGrpSpPr>
          <p:grpSpPr>
            <a:xfrm>
              <a:off x="2373129" y="1784512"/>
              <a:ext cx="251524" cy="585022"/>
              <a:chOff x="2373129" y="1782336"/>
              <a:chExt cx="251524" cy="585022"/>
            </a:xfrm>
            <a:grpFill/>
          </p:grpSpPr>
          <p:sp>
            <p:nvSpPr>
              <p:cNvPr id="364" name="圆角矩形 36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圆角矩形 36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6" name="组合 365"/>
          <p:cNvGrpSpPr/>
          <p:nvPr/>
        </p:nvGrpSpPr>
        <p:grpSpPr>
          <a:xfrm>
            <a:off x="10050157" y="3450982"/>
            <a:ext cx="236318" cy="742800"/>
            <a:chOff x="2319652" y="1231704"/>
            <a:chExt cx="361995" cy="1137830"/>
          </a:xfrm>
          <a:solidFill>
            <a:schemeClr val="accent1"/>
          </a:solidFill>
        </p:grpSpPr>
        <p:sp>
          <p:nvSpPr>
            <p:cNvPr id="367" name="圆角矩形 36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圆角矩形 36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0" name="组合 369"/>
            <p:cNvGrpSpPr/>
            <p:nvPr/>
          </p:nvGrpSpPr>
          <p:grpSpPr>
            <a:xfrm>
              <a:off x="2373129" y="1784512"/>
              <a:ext cx="251524" cy="585022"/>
              <a:chOff x="2373129" y="1782336"/>
              <a:chExt cx="251524" cy="585022"/>
            </a:xfrm>
            <a:grpFill/>
          </p:grpSpPr>
          <p:sp>
            <p:nvSpPr>
              <p:cNvPr id="372" name="圆角矩形 37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圆角矩形 37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4" name="组合 373"/>
          <p:cNvGrpSpPr/>
          <p:nvPr/>
        </p:nvGrpSpPr>
        <p:grpSpPr>
          <a:xfrm>
            <a:off x="10513362" y="3450982"/>
            <a:ext cx="236318" cy="742800"/>
            <a:chOff x="2319652" y="1231704"/>
            <a:chExt cx="361995" cy="1137830"/>
          </a:xfrm>
          <a:solidFill>
            <a:schemeClr val="accent1"/>
          </a:solidFill>
        </p:grpSpPr>
        <p:sp>
          <p:nvSpPr>
            <p:cNvPr id="375" name="圆角矩形 37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圆角矩形 37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8" name="组合 377"/>
            <p:cNvGrpSpPr/>
            <p:nvPr/>
          </p:nvGrpSpPr>
          <p:grpSpPr>
            <a:xfrm>
              <a:off x="2373129" y="1784512"/>
              <a:ext cx="251524" cy="585022"/>
              <a:chOff x="2373129" y="1782336"/>
              <a:chExt cx="251524" cy="585022"/>
            </a:xfrm>
            <a:grpFill/>
          </p:grpSpPr>
          <p:sp>
            <p:nvSpPr>
              <p:cNvPr id="380" name="圆角矩形 37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圆角矩形 38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2" name="组合 381"/>
          <p:cNvGrpSpPr/>
          <p:nvPr/>
        </p:nvGrpSpPr>
        <p:grpSpPr>
          <a:xfrm>
            <a:off x="10976572" y="3450982"/>
            <a:ext cx="236318" cy="742800"/>
            <a:chOff x="2319652" y="1231704"/>
            <a:chExt cx="361995" cy="1137830"/>
          </a:xfrm>
          <a:solidFill>
            <a:schemeClr val="accent1"/>
          </a:solidFill>
        </p:grpSpPr>
        <p:sp>
          <p:nvSpPr>
            <p:cNvPr id="383" name="圆角矩形 38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圆角矩形 38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6" name="组合 385"/>
            <p:cNvGrpSpPr/>
            <p:nvPr/>
          </p:nvGrpSpPr>
          <p:grpSpPr>
            <a:xfrm>
              <a:off x="2373129" y="1784512"/>
              <a:ext cx="251524" cy="585022"/>
              <a:chOff x="2373129" y="1782336"/>
              <a:chExt cx="251524" cy="585022"/>
            </a:xfrm>
            <a:grpFill/>
          </p:grpSpPr>
          <p:sp>
            <p:nvSpPr>
              <p:cNvPr id="388" name="圆角矩形 38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圆角矩形 38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0" name="组合 389"/>
          <p:cNvGrpSpPr/>
          <p:nvPr/>
        </p:nvGrpSpPr>
        <p:grpSpPr>
          <a:xfrm>
            <a:off x="6807724" y="4424763"/>
            <a:ext cx="236318" cy="742800"/>
            <a:chOff x="2319652" y="1231704"/>
            <a:chExt cx="361995" cy="1137830"/>
          </a:xfrm>
          <a:solidFill>
            <a:schemeClr val="accent1"/>
          </a:solidFill>
        </p:grpSpPr>
        <p:sp>
          <p:nvSpPr>
            <p:cNvPr id="391" name="圆角矩形 39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圆角矩形 39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4" name="组合 393"/>
            <p:cNvGrpSpPr/>
            <p:nvPr/>
          </p:nvGrpSpPr>
          <p:grpSpPr>
            <a:xfrm>
              <a:off x="2373129" y="1784512"/>
              <a:ext cx="251524" cy="585022"/>
              <a:chOff x="2373129" y="1782336"/>
              <a:chExt cx="251524" cy="585022"/>
            </a:xfrm>
            <a:grpFill/>
          </p:grpSpPr>
          <p:sp>
            <p:nvSpPr>
              <p:cNvPr id="396" name="圆角矩形 39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7" name="圆角矩形 39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8" name="组合 397"/>
          <p:cNvGrpSpPr/>
          <p:nvPr/>
        </p:nvGrpSpPr>
        <p:grpSpPr>
          <a:xfrm>
            <a:off x="7270929" y="4424763"/>
            <a:ext cx="236318" cy="742800"/>
            <a:chOff x="2319652" y="1231704"/>
            <a:chExt cx="361995" cy="1137830"/>
          </a:xfrm>
          <a:solidFill>
            <a:schemeClr val="accent1"/>
          </a:solidFill>
        </p:grpSpPr>
        <p:sp>
          <p:nvSpPr>
            <p:cNvPr id="399" name="圆角矩形 39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1" name="圆角矩形 40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2" name="组合 401"/>
            <p:cNvGrpSpPr/>
            <p:nvPr/>
          </p:nvGrpSpPr>
          <p:grpSpPr>
            <a:xfrm>
              <a:off x="2373129" y="1784512"/>
              <a:ext cx="251524" cy="585022"/>
              <a:chOff x="2373129" y="1782336"/>
              <a:chExt cx="251524" cy="585022"/>
            </a:xfrm>
            <a:grpFill/>
          </p:grpSpPr>
          <p:sp>
            <p:nvSpPr>
              <p:cNvPr id="404" name="圆角矩形 40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5" name="圆角矩形 40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06" name="组合 405"/>
          <p:cNvGrpSpPr/>
          <p:nvPr/>
        </p:nvGrpSpPr>
        <p:grpSpPr>
          <a:xfrm>
            <a:off x="7734134" y="4424763"/>
            <a:ext cx="236318" cy="742800"/>
            <a:chOff x="2319652" y="1231704"/>
            <a:chExt cx="361995" cy="1137830"/>
          </a:xfrm>
          <a:solidFill>
            <a:schemeClr val="accent1"/>
          </a:solidFill>
        </p:grpSpPr>
        <p:sp>
          <p:nvSpPr>
            <p:cNvPr id="407" name="圆角矩形 40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8" name="圆角矩形 40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 name="圆角矩形 40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 name="组合 409"/>
            <p:cNvGrpSpPr/>
            <p:nvPr/>
          </p:nvGrpSpPr>
          <p:grpSpPr>
            <a:xfrm>
              <a:off x="2373129" y="1784512"/>
              <a:ext cx="251524" cy="585022"/>
              <a:chOff x="2373129" y="1782336"/>
              <a:chExt cx="251524" cy="585022"/>
            </a:xfrm>
            <a:grpFill/>
          </p:grpSpPr>
          <p:sp>
            <p:nvSpPr>
              <p:cNvPr id="412" name="圆角矩形 41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14" name="组合 413"/>
          <p:cNvGrpSpPr/>
          <p:nvPr/>
        </p:nvGrpSpPr>
        <p:grpSpPr>
          <a:xfrm>
            <a:off x="8197338" y="4424763"/>
            <a:ext cx="236318" cy="742800"/>
            <a:chOff x="2319652" y="1231704"/>
            <a:chExt cx="361995" cy="1137830"/>
          </a:xfrm>
          <a:solidFill>
            <a:schemeClr val="accent1"/>
          </a:solidFill>
        </p:grpSpPr>
        <p:sp>
          <p:nvSpPr>
            <p:cNvPr id="415" name="圆角矩形 41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8" name="组合 417"/>
            <p:cNvGrpSpPr/>
            <p:nvPr/>
          </p:nvGrpSpPr>
          <p:grpSpPr>
            <a:xfrm>
              <a:off x="2373129" y="1784512"/>
              <a:ext cx="251524" cy="585022"/>
              <a:chOff x="2373129" y="1782336"/>
              <a:chExt cx="251524" cy="585022"/>
            </a:xfrm>
            <a:grpFill/>
          </p:grpSpPr>
          <p:sp>
            <p:nvSpPr>
              <p:cNvPr id="420" name="圆角矩形 41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22" name="组合 421"/>
          <p:cNvGrpSpPr/>
          <p:nvPr/>
        </p:nvGrpSpPr>
        <p:grpSpPr>
          <a:xfrm>
            <a:off x="8660543" y="4424763"/>
            <a:ext cx="236318" cy="742800"/>
            <a:chOff x="2319652" y="1231704"/>
            <a:chExt cx="361995" cy="1137830"/>
          </a:xfrm>
          <a:solidFill>
            <a:schemeClr val="accent1"/>
          </a:solidFill>
        </p:grpSpPr>
        <p:sp>
          <p:nvSpPr>
            <p:cNvPr id="423" name="圆角矩形 42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6" name="组合 425"/>
            <p:cNvGrpSpPr/>
            <p:nvPr/>
          </p:nvGrpSpPr>
          <p:grpSpPr>
            <a:xfrm>
              <a:off x="2373129" y="1784512"/>
              <a:ext cx="251524" cy="585022"/>
              <a:chOff x="2373129" y="1782336"/>
              <a:chExt cx="251524" cy="585022"/>
            </a:xfrm>
            <a:grpFill/>
          </p:grpSpPr>
          <p:sp>
            <p:nvSpPr>
              <p:cNvPr id="428" name="圆角矩形 42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圆角矩形 42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30" name="组合 429"/>
          <p:cNvGrpSpPr/>
          <p:nvPr/>
        </p:nvGrpSpPr>
        <p:grpSpPr>
          <a:xfrm>
            <a:off x="9123748" y="4424763"/>
            <a:ext cx="236318" cy="742800"/>
            <a:chOff x="2319652" y="1231704"/>
            <a:chExt cx="361995" cy="1137830"/>
          </a:xfrm>
          <a:solidFill>
            <a:schemeClr val="accent1"/>
          </a:solidFill>
        </p:grpSpPr>
        <p:sp>
          <p:nvSpPr>
            <p:cNvPr id="431" name="圆角矩形 430"/>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圆角矩形 431"/>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圆角矩形 432"/>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4" name="组合 433"/>
            <p:cNvGrpSpPr/>
            <p:nvPr/>
          </p:nvGrpSpPr>
          <p:grpSpPr>
            <a:xfrm>
              <a:off x="2373129" y="1784512"/>
              <a:ext cx="251524" cy="585022"/>
              <a:chOff x="2373129" y="1782336"/>
              <a:chExt cx="251524" cy="585022"/>
            </a:xfrm>
            <a:grpFill/>
          </p:grpSpPr>
          <p:sp>
            <p:nvSpPr>
              <p:cNvPr id="436" name="圆角矩形 435"/>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圆角矩形 436"/>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5"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38" name="组合 437"/>
          <p:cNvGrpSpPr/>
          <p:nvPr/>
        </p:nvGrpSpPr>
        <p:grpSpPr>
          <a:xfrm>
            <a:off x="9586952" y="4424763"/>
            <a:ext cx="236318" cy="742800"/>
            <a:chOff x="2319652" y="1231704"/>
            <a:chExt cx="361995" cy="1137830"/>
          </a:xfrm>
          <a:solidFill>
            <a:schemeClr val="accent1">
              <a:lumMod val="60000"/>
              <a:lumOff val="40000"/>
            </a:schemeClr>
          </a:solidFill>
        </p:grpSpPr>
        <p:sp>
          <p:nvSpPr>
            <p:cNvPr id="439" name="圆角矩形 438"/>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 name="圆角矩形 439"/>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1" name="圆角矩形 440"/>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2" name="组合 441"/>
            <p:cNvGrpSpPr/>
            <p:nvPr/>
          </p:nvGrpSpPr>
          <p:grpSpPr>
            <a:xfrm>
              <a:off x="2373129" y="1784512"/>
              <a:ext cx="251524" cy="585022"/>
              <a:chOff x="2373129" y="1782336"/>
              <a:chExt cx="251524" cy="585022"/>
            </a:xfrm>
            <a:grpFill/>
          </p:grpSpPr>
          <p:sp>
            <p:nvSpPr>
              <p:cNvPr id="444" name="圆角矩形 443"/>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3"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46" name="组合 445"/>
          <p:cNvGrpSpPr/>
          <p:nvPr/>
        </p:nvGrpSpPr>
        <p:grpSpPr>
          <a:xfrm>
            <a:off x="10050157" y="4424763"/>
            <a:ext cx="236318" cy="742800"/>
            <a:chOff x="2319652" y="1231704"/>
            <a:chExt cx="361995" cy="1137830"/>
          </a:xfrm>
          <a:solidFill>
            <a:schemeClr val="accent1">
              <a:lumMod val="60000"/>
              <a:lumOff val="40000"/>
            </a:schemeClr>
          </a:solidFill>
        </p:grpSpPr>
        <p:sp>
          <p:nvSpPr>
            <p:cNvPr id="447" name="圆角矩形 44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0" name="组合 449"/>
            <p:cNvGrpSpPr/>
            <p:nvPr/>
          </p:nvGrpSpPr>
          <p:grpSpPr>
            <a:xfrm>
              <a:off x="2373129" y="1784512"/>
              <a:ext cx="251524" cy="585022"/>
              <a:chOff x="2373129" y="1782336"/>
              <a:chExt cx="251524" cy="585022"/>
            </a:xfrm>
            <a:grpFill/>
          </p:grpSpPr>
          <p:sp>
            <p:nvSpPr>
              <p:cNvPr id="452" name="圆角矩形 451"/>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1"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54" name="组合 453"/>
          <p:cNvGrpSpPr/>
          <p:nvPr/>
        </p:nvGrpSpPr>
        <p:grpSpPr>
          <a:xfrm>
            <a:off x="10513362" y="4424763"/>
            <a:ext cx="236318" cy="742800"/>
            <a:chOff x="2319652" y="1231704"/>
            <a:chExt cx="361995" cy="1137830"/>
          </a:xfrm>
          <a:solidFill>
            <a:schemeClr val="accent1">
              <a:lumMod val="60000"/>
              <a:lumOff val="40000"/>
            </a:schemeClr>
          </a:solidFill>
        </p:grpSpPr>
        <p:sp>
          <p:nvSpPr>
            <p:cNvPr id="455" name="圆角矩形 454"/>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8" name="组合 457"/>
            <p:cNvGrpSpPr/>
            <p:nvPr/>
          </p:nvGrpSpPr>
          <p:grpSpPr>
            <a:xfrm>
              <a:off x="2373129" y="1784512"/>
              <a:ext cx="251524" cy="585022"/>
              <a:chOff x="2373129" y="1782336"/>
              <a:chExt cx="251524" cy="585022"/>
            </a:xfrm>
            <a:grpFill/>
          </p:grpSpPr>
          <p:sp>
            <p:nvSpPr>
              <p:cNvPr id="460" name="圆角矩形 459"/>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462" name="组合 461"/>
          <p:cNvGrpSpPr/>
          <p:nvPr/>
        </p:nvGrpSpPr>
        <p:grpSpPr>
          <a:xfrm>
            <a:off x="10976572" y="4424763"/>
            <a:ext cx="236318" cy="742800"/>
            <a:chOff x="2319652" y="1231704"/>
            <a:chExt cx="361995" cy="1137830"/>
          </a:xfrm>
          <a:solidFill>
            <a:schemeClr val="accent1">
              <a:lumMod val="60000"/>
              <a:lumOff val="40000"/>
            </a:schemeClr>
          </a:solidFill>
        </p:grpSpPr>
        <p:sp>
          <p:nvSpPr>
            <p:cNvPr id="463" name="圆角矩形 462"/>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6" name="组合 465"/>
            <p:cNvGrpSpPr/>
            <p:nvPr/>
          </p:nvGrpSpPr>
          <p:grpSpPr>
            <a:xfrm>
              <a:off x="2373129" y="1784512"/>
              <a:ext cx="251524" cy="585022"/>
              <a:chOff x="2373129" y="1782336"/>
              <a:chExt cx="251524" cy="585022"/>
            </a:xfrm>
            <a:grpFill/>
          </p:grpSpPr>
          <p:sp>
            <p:nvSpPr>
              <p:cNvPr id="468" name="圆角矩形 467"/>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9" name="圆角矩形 468"/>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7"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70" name="矩形 55"/>
          <p:cNvSpPr/>
          <p:nvPr/>
        </p:nvSpPr>
        <p:spPr>
          <a:xfrm>
            <a:off x="692334" y="5368319"/>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471" name="矩形 55"/>
          <p:cNvSpPr/>
          <p:nvPr/>
        </p:nvSpPr>
        <p:spPr>
          <a:xfrm>
            <a:off x="6723849" y="5368319"/>
            <a:ext cx="4775817" cy="904863"/>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472" name="椭圆 471"/>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3" name="椭圆 472"/>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4" name="椭圆 473"/>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6" name="椭圆 475"/>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7" name="椭圆 476"/>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8" name="椭圆 477"/>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椭圆 478"/>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文本框 479"/>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377151666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矩形 472"/>
          <p:cNvSpPr/>
          <p:nvPr/>
        </p:nvSpPr>
        <p:spPr>
          <a:xfrm>
            <a:off x="431877" y="1536916"/>
            <a:ext cx="11325742" cy="518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474" name="矩形 473"/>
          <p:cNvSpPr/>
          <p:nvPr/>
        </p:nvSpPr>
        <p:spPr>
          <a:xfrm>
            <a:off x="613250" y="1657541"/>
            <a:ext cx="1074846" cy="276999"/>
          </a:xfrm>
          <a:prstGeom prst="rect">
            <a:avLst/>
          </a:prstGeom>
        </p:spPr>
        <p:txBody>
          <a:bodyPr wrap="none" anchor="ctr">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Description</a:t>
            </a:r>
          </a:p>
        </p:txBody>
      </p:sp>
      <p:sp>
        <p:nvSpPr>
          <p:cNvPr id="475" name="矩形 474"/>
          <p:cNvSpPr/>
          <p:nvPr/>
        </p:nvSpPr>
        <p:spPr>
          <a:xfrm>
            <a:off x="2765114" y="1657541"/>
            <a:ext cx="1231426" cy="276999"/>
          </a:xfrm>
          <a:prstGeom prst="rect">
            <a:avLst/>
          </a:prstGeom>
        </p:spPr>
        <p:txBody>
          <a:bodyPr wrap="none" anchor="ctr">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Our company</a:t>
            </a:r>
          </a:p>
        </p:txBody>
      </p:sp>
      <p:sp>
        <p:nvSpPr>
          <p:cNvPr id="476" name="矩形 475"/>
          <p:cNvSpPr/>
          <p:nvPr/>
        </p:nvSpPr>
        <p:spPr>
          <a:xfrm>
            <a:off x="5154338" y="1657541"/>
            <a:ext cx="1279517" cy="276999"/>
          </a:xfrm>
          <a:prstGeom prst="rect">
            <a:avLst/>
          </a:prstGeom>
        </p:spPr>
        <p:txBody>
          <a:bodyPr wrap="none" anchor="ctr">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 one</a:t>
            </a:r>
          </a:p>
        </p:txBody>
      </p:sp>
      <p:sp>
        <p:nvSpPr>
          <p:cNvPr id="477" name="矩形 476"/>
          <p:cNvSpPr/>
          <p:nvPr/>
        </p:nvSpPr>
        <p:spPr>
          <a:xfrm>
            <a:off x="7598584" y="1657541"/>
            <a:ext cx="1266693" cy="276999"/>
          </a:xfrm>
          <a:prstGeom prst="rect">
            <a:avLst/>
          </a:prstGeom>
        </p:spPr>
        <p:txBody>
          <a:bodyPr wrap="none" anchor="ctr">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 two</a:t>
            </a:r>
          </a:p>
        </p:txBody>
      </p:sp>
      <p:sp>
        <p:nvSpPr>
          <p:cNvPr id="478" name="矩形 477"/>
          <p:cNvSpPr/>
          <p:nvPr/>
        </p:nvSpPr>
        <p:spPr>
          <a:xfrm>
            <a:off x="10049225" y="1657541"/>
            <a:ext cx="1377300" cy="276999"/>
          </a:xfrm>
          <a:prstGeom prst="rect">
            <a:avLst/>
          </a:prstGeom>
        </p:spPr>
        <p:txBody>
          <a:bodyPr wrap="none" anchor="ctr">
            <a:spAutoFit/>
          </a:bodyPr>
          <a:lstStyle/>
          <a:p>
            <a:pPr algn="ctr"/>
            <a:r>
              <a:rPr lang="en-US" altLang="zh-CN" sz="12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Company three</a:t>
            </a:r>
          </a:p>
        </p:txBody>
      </p:sp>
      <p:sp>
        <p:nvSpPr>
          <p:cNvPr id="479" name="矩形 478"/>
          <p:cNvSpPr/>
          <p:nvPr/>
        </p:nvSpPr>
        <p:spPr>
          <a:xfrm>
            <a:off x="463785" y="2306482"/>
            <a:ext cx="987770" cy="276999"/>
          </a:xfrm>
          <a:prstGeom prst="rect">
            <a:avLst/>
          </a:prstGeom>
        </p:spPr>
        <p:txBody>
          <a:bodyPr wrap="none" anchor="ctr">
            <a:spAutoFit/>
          </a:bodyPr>
          <a:lstStyle/>
          <a:p>
            <a:pPr algn="ctr"/>
            <a:r>
              <a:rPr lang="en-US" altLang="zh-CN" sz="12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Affordable</a:t>
            </a:r>
          </a:p>
        </p:txBody>
      </p:sp>
      <p:sp>
        <p:nvSpPr>
          <p:cNvPr id="480" name="矩形 479"/>
          <p:cNvSpPr/>
          <p:nvPr/>
        </p:nvSpPr>
        <p:spPr>
          <a:xfrm>
            <a:off x="463785" y="3086117"/>
            <a:ext cx="974947" cy="276999"/>
          </a:xfrm>
          <a:prstGeom prst="rect">
            <a:avLst/>
          </a:prstGeom>
        </p:spPr>
        <p:txBody>
          <a:bodyPr wrap="none" anchor="ctr">
            <a:spAutoFit/>
          </a:bodyPr>
          <a:lstStyle/>
          <a:p>
            <a:pPr algn="ctr"/>
            <a:r>
              <a:rPr lang="en-US" altLang="zh-CN" sz="12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Attainable</a:t>
            </a:r>
          </a:p>
        </p:txBody>
      </p:sp>
      <p:sp>
        <p:nvSpPr>
          <p:cNvPr id="481" name="矩形 480"/>
          <p:cNvSpPr/>
          <p:nvPr/>
        </p:nvSpPr>
        <p:spPr>
          <a:xfrm>
            <a:off x="463785" y="3865752"/>
            <a:ext cx="1035861" cy="276999"/>
          </a:xfrm>
          <a:prstGeom prst="rect">
            <a:avLst/>
          </a:prstGeom>
        </p:spPr>
        <p:txBody>
          <a:bodyPr wrap="none" anchor="ctr">
            <a:spAutoFit/>
          </a:bodyPr>
          <a:lstStyle/>
          <a:p>
            <a:pPr algn="ctr"/>
            <a:r>
              <a:rPr lang="en-US" altLang="zh-CN" sz="12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one</a:t>
            </a:r>
          </a:p>
        </p:txBody>
      </p:sp>
      <p:sp>
        <p:nvSpPr>
          <p:cNvPr id="482" name="矩形 481"/>
          <p:cNvSpPr/>
          <p:nvPr/>
        </p:nvSpPr>
        <p:spPr>
          <a:xfrm>
            <a:off x="463785" y="4645389"/>
            <a:ext cx="1023037" cy="276999"/>
          </a:xfrm>
          <a:prstGeom prst="rect">
            <a:avLst/>
          </a:prstGeom>
        </p:spPr>
        <p:txBody>
          <a:bodyPr wrap="none" anchor="ctr">
            <a:spAutoFit/>
          </a:bodyPr>
          <a:lstStyle/>
          <a:p>
            <a:pPr algn="ctr"/>
            <a:r>
              <a:rPr lang="en-US" altLang="zh-CN" sz="12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two</a:t>
            </a:r>
          </a:p>
        </p:txBody>
      </p:sp>
      <p:sp>
        <p:nvSpPr>
          <p:cNvPr id="483" name="矩形 482"/>
          <p:cNvSpPr/>
          <p:nvPr/>
        </p:nvSpPr>
        <p:spPr>
          <a:xfrm>
            <a:off x="463785" y="5425022"/>
            <a:ext cx="1133644" cy="276999"/>
          </a:xfrm>
          <a:prstGeom prst="rect">
            <a:avLst/>
          </a:prstGeom>
        </p:spPr>
        <p:txBody>
          <a:bodyPr wrap="none" anchor="ctr">
            <a:spAutoFit/>
          </a:bodyPr>
          <a:lstStyle/>
          <a:p>
            <a:pPr algn="ctr"/>
            <a:r>
              <a:rPr lang="en-US" altLang="zh-CN" sz="12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Benefit three</a:t>
            </a:r>
          </a:p>
        </p:txBody>
      </p:sp>
      <p:cxnSp>
        <p:nvCxnSpPr>
          <p:cNvPr id="484" name="直接连接符 483"/>
          <p:cNvCxnSpPr/>
          <p:nvPr/>
        </p:nvCxnSpPr>
        <p:spPr>
          <a:xfrm>
            <a:off x="432193" y="2834799"/>
            <a:ext cx="11327931"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p:nvPr/>
        </p:nvCxnSpPr>
        <p:spPr>
          <a:xfrm>
            <a:off x="432193" y="3614434"/>
            <a:ext cx="11327931"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6" name="直接连接符 485"/>
          <p:cNvCxnSpPr/>
          <p:nvPr/>
        </p:nvCxnSpPr>
        <p:spPr>
          <a:xfrm>
            <a:off x="432193" y="4394069"/>
            <a:ext cx="11327931"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7" name="直接连接符 486"/>
          <p:cNvCxnSpPr/>
          <p:nvPr/>
        </p:nvCxnSpPr>
        <p:spPr>
          <a:xfrm>
            <a:off x="432193" y="5173704"/>
            <a:ext cx="11327931"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p:nvPr/>
        </p:nvCxnSpPr>
        <p:spPr>
          <a:xfrm>
            <a:off x="432193" y="5953338"/>
            <a:ext cx="11327931" cy="0"/>
          </a:xfrm>
          <a:prstGeom prst="line">
            <a:avLst/>
          </a:prstGeom>
          <a:ln>
            <a:solidFill>
              <a:srgbClr val="CFF0DE"/>
            </a:solidFill>
          </a:ln>
        </p:spPr>
        <p:style>
          <a:lnRef idx="1">
            <a:schemeClr val="accent1"/>
          </a:lnRef>
          <a:fillRef idx="0">
            <a:schemeClr val="accent1"/>
          </a:fillRef>
          <a:effectRef idx="0">
            <a:schemeClr val="accent1"/>
          </a:effectRef>
          <a:fontRef idx="minor">
            <a:schemeClr val="tx1"/>
          </a:fontRef>
        </p:style>
      </p:cxnSp>
      <p:grpSp>
        <p:nvGrpSpPr>
          <p:cNvPr id="489" name="组合 488"/>
          <p:cNvGrpSpPr/>
          <p:nvPr/>
        </p:nvGrpSpPr>
        <p:grpSpPr>
          <a:xfrm>
            <a:off x="3126719" y="2254701"/>
            <a:ext cx="383292" cy="363158"/>
            <a:chOff x="2430829" y="2019625"/>
            <a:chExt cx="294890" cy="279400"/>
          </a:xfrm>
        </p:grpSpPr>
        <p:sp>
          <p:nvSpPr>
            <p:cNvPr id="532" name="椭圆 53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33" name="矩形 532"/>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0" name="组合 489"/>
          <p:cNvGrpSpPr/>
          <p:nvPr/>
        </p:nvGrpSpPr>
        <p:grpSpPr>
          <a:xfrm>
            <a:off x="3126719" y="3034786"/>
            <a:ext cx="383292" cy="363158"/>
            <a:chOff x="2430829" y="2019625"/>
            <a:chExt cx="294890" cy="279400"/>
          </a:xfrm>
        </p:grpSpPr>
        <p:sp>
          <p:nvSpPr>
            <p:cNvPr id="530" name="椭圆 52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31" name="矩形 530"/>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1" name="组合 490"/>
          <p:cNvGrpSpPr/>
          <p:nvPr/>
        </p:nvGrpSpPr>
        <p:grpSpPr>
          <a:xfrm>
            <a:off x="3126719" y="3814421"/>
            <a:ext cx="383292" cy="363158"/>
            <a:chOff x="2430829" y="2019625"/>
            <a:chExt cx="294890" cy="279400"/>
          </a:xfrm>
        </p:grpSpPr>
        <p:sp>
          <p:nvSpPr>
            <p:cNvPr id="528" name="椭圆 52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9" name="矩形 528"/>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2" name="组合 491"/>
          <p:cNvGrpSpPr/>
          <p:nvPr/>
        </p:nvGrpSpPr>
        <p:grpSpPr>
          <a:xfrm>
            <a:off x="3126719" y="4594056"/>
            <a:ext cx="383292" cy="363158"/>
            <a:chOff x="2430829" y="2019625"/>
            <a:chExt cx="294890" cy="279400"/>
          </a:xfrm>
        </p:grpSpPr>
        <p:sp>
          <p:nvSpPr>
            <p:cNvPr id="526" name="椭圆 5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7" name="矩形 526"/>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3" name="组合 492"/>
          <p:cNvGrpSpPr/>
          <p:nvPr/>
        </p:nvGrpSpPr>
        <p:grpSpPr>
          <a:xfrm>
            <a:off x="3126719" y="5373692"/>
            <a:ext cx="383292" cy="363158"/>
            <a:chOff x="2430829" y="2019625"/>
            <a:chExt cx="294890" cy="279400"/>
          </a:xfrm>
        </p:grpSpPr>
        <p:sp>
          <p:nvSpPr>
            <p:cNvPr id="524" name="椭圆 52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5" name="矩形 524"/>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4" name="组合 493"/>
          <p:cNvGrpSpPr/>
          <p:nvPr/>
        </p:nvGrpSpPr>
        <p:grpSpPr>
          <a:xfrm>
            <a:off x="5607875" y="3034786"/>
            <a:ext cx="383292" cy="363158"/>
            <a:chOff x="2430829" y="2019625"/>
            <a:chExt cx="294890" cy="279400"/>
          </a:xfrm>
        </p:grpSpPr>
        <p:sp>
          <p:nvSpPr>
            <p:cNvPr id="522" name="椭圆 52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3" name="矩形 522"/>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5" name="组合 494"/>
          <p:cNvGrpSpPr/>
          <p:nvPr/>
        </p:nvGrpSpPr>
        <p:grpSpPr>
          <a:xfrm>
            <a:off x="5607875" y="4594056"/>
            <a:ext cx="383292" cy="363158"/>
            <a:chOff x="2430829" y="2019625"/>
            <a:chExt cx="294890" cy="279400"/>
          </a:xfrm>
        </p:grpSpPr>
        <p:sp>
          <p:nvSpPr>
            <p:cNvPr id="520" name="椭圆 5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21" name="矩形 520"/>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6" name="组合 495"/>
          <p:cNvGrpSpPr/>
          <p:nvPr/>
        </p:nvGrpSpPr>
        <p:grpSpPr>
          <a:xfrm>
            <a:off x="5607875" y="5373692"/>
            <a:ext cx="383292" cy="363158"/>
            <a:chOff x="2430829" y="2019625"/>
            <a:chExt cx="294890" cy="279400"/>
          </a:xfrm>
        </p:grpSpPr>
        <p:sp>
          <p:nvSpPr>
            <p:cNvPr id="518" name="椭圆 51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9" name="矩形 518"/>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7" name="组合 496"/>
          <p:cNvGrpSpPr/>
          <p:nvPr/>
        </p:nvGrpSpPr>
        <p:grpSpPr>
          <a:xfrm>
            <a:off x="8045709" y="2254701"/>
            <a:ext cx="383292" cy="363158"/>
            <a:chOff x="2430829" y="2019625"/>
            <a:chExt cx="294890" cy="279400"/>
          </a:xfrm>
        </p:grpSpPr>
        <p:sp>
          <p:nvSpPr>
            <p:cNvPr id="516" name="椭圆 51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7" name="矩形 516"/>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8" name="组合 497"/>
          <p:cNvGrpSpPr/>
          <p:nvPr/>
        </p:nvGrpSpPr>
        <p:grpSpPr>
          <a:xfrm>
            <a:off x="8045709" y="3814421"/>
            <a:ext cx="383292" cy="363158"/>
            <a:chOff x="2430829" y="2019625"/>
            <a:chExt cx="294890" cy="279400"/>
          </a:xfrm>
        </p:grpSpPr>
        <p:sp>
          <p:nvSpPr>
            <p:cNvPr id="514" name="椭圆 5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5" name="矩形 514"/>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499" name="组合 498"/>
          <p:cNvGrpSpPr/>
          <p:nvPr/>
        </p:nvGrpSpPr>
        <p:grpSpPr>
          <a:xfrm>
            <a:off x="8045709" y="5373692"/>
            <a:ext cx="383292" cy="363158"/>
            <a:chOff x="2430829" y="2019625"/>
            <a:chExt cx="294890" cy="279400"/>
          </a:xfrm>
        </p:grpSpPr>
        <p:sp>
          <p:nvSpPr>
            <p:cNvPr id="512" name="椭圆 51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3" name="矩形 512"/>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0" name="组合 499"/>
          <p:cNvGrpSpPr/>
          <p:nvPr/>
        </p:nvGrpSpPr>
        <p:grpSpPr>
          <a:xfrm>
            <a:off x="10551654" y="3034786"/>
            <a:ext cx="383292" cy="363158"/>
            <a:chOff x="2430829" y="2019625"/>
            <a:chExt cx="294890" cy="279400"/>
          </a:xfrm>
        </p:grpSpPr>
        <p:sp>
          <p:nvSpPr>
            <p:cNvPr id="510" name="椭圆 50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11" name="矩形 510"/>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1" name="组合 500"/>
          <p:cNvGrpSpPr/>
          <p:nvPr/>
        </p:nvGrpSpPr>
        <p:grpSpPr>
          <a:xfrm>
            <a:off x="10551654" y="3814421"/>
            <a:ext cx="383292" cy="363158"/>
            <a:chOff x="2430829" y="2019625"/>
            <a:chExt cx="294890" cy="279400"/>
          </a:xfrm>
        </p:grpSpPr>
        <p:sp>
          <p:nvSpPr>
            <p:cNvPr id="508" name="椭圆 507"/>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9" name="矩形 508"/>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2" name="组合 501"/>
          <p:cNvGrpSpPr/>
          <p:nvPr/>
        </p:nvGrpSpPr>
        <p:grpSpPr>
          <a:xfrm>
            <a:off x="10551654" y="4594056"/>
            <a:ext cx="383292" cy="363158"/>
            <a:chOff x="2430829" y="2019625"/>
            <a:chExt cx="294890" cy="279400"/>
          </a:xfrm>
        </p:grpSpPr>
        <p:sp>
          <p:nvSpPr>
            <p:cNvPr id="506" name="椭圆 50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7" name="矩形 506"/>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grpSp>
        <p:nvGrpSpPr>
          <p:cNvPr id="503" name="组合 502"/>
          <p:cNvGrpSpPr/>
          <p:nvPr/>
        </p:nvGrpSpPr>
        <p:grpSpPr>
          <a:xfrm>
            <a:off x="10551654" y="5373692"/>
            <a:ext cx="383292" cy="363158"/>
            <a:chOff x="2430829" y="2019625"/>
            <a:chExt cx="294890" cy="279400"/>
          </a:xfrm>
        </p:grpSpPr>
        <p:sp>
          <p:nvSpPr>
            <p:cNvPr id="504" name="椭圆 50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atin typeface="华文细黑" panose="02010600040101010101" pitchFamily="2" charset="-122"/>
                <a:ea typeface="华文细黑" panose="02010600040101010101" pitchFamily="2" charset="-122"/>
              </a:endParaRPr>
            </a:p>
          </p:txBody>
        </p:sp>
        <p:sp>
          <p:nvSpPr>
            <p:cNvPr id="505" name="矩形 504"/>
            <p:cNvSpPr/>
            <p:nvPr/>
          </p:nvSpPr>
          <p:spPr>
            <a:xfrm>
              <a:off x="2430829" y="2047279"/>
              <a:ext cx="280204" cy="236792"/>
            </a:xfrm>
            <a:prstGeom prst="rect">
              <a:avLst/>
            </a:prstGeom>
          </p:spPr>
          <p:txBody>
            <a:bodyPr wrap="none" anchor="ctr">
              <a:spAutoFit/>
            </a:bodyPr>
            <a:lstStyle/>
            <a:p>
              <a:pPr algn="ctr"/>
              <a:r>
                <a:rPr lang="zh-CN" altLang="en-US"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rPr>
                <a:t>√</a:t>
              </a:r>
              <a:endParaRPr lang="en-US" altLang="zh-CN" sz="1400" b="1" dirty="0">
                <a:solidFill>
                  <a:srgbClr val="28333C"/>
                </a:solidFill>
                <a:latin typeface="华文细黑" panose="02010600040101010101" pitchFamily="2" charset="-122"/>
                <a:ea typeface="华文细黑" panose="02010600040101010101" pitchFamily="2" charset="-122"/>
                <a:cs typeface="Arial" panose="020B0604020202020204" pitchFamily="34" charset="0"/>
              </a:endParaRPr>
            </a:p>
          </p:txBody>
        </p:sp>
      </p:grpSp>
      <p:sp>
        <p:nvSpPr>
          <p:cNvPr id="74" name="矩形 73"/>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
        <p:nvSpPr>
          <p:cNvPr id="75" name="椭圆 74"/>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82"/>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1668961474"/>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文本框 74"/>
          <p:cNvSpPr txBox="1"/>
          <p:nvPr/>
        </p:nvSpPr>
        <p:spPr>
          <a:xfrm>
            <a:off x="1822341" y="1727670"/>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rPr>
              <a:t>Cloud automatic</a:t>
            </a:r>
          </a:p>
        </p:txBody>
      </p:sp>
      <p:sp>
        <p:nvSpPr>
          <p:cNvPr id="76" name="文本框 75"/>
          <p:cNvSpPr txBox="1"/>
          <p:nvPr/>
        </p:nvSpPr>
        <p:spPr>
          <a:xfrm>
            <a:off x="1829214" y="2089184"/>
            <a:ext cx="408945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sp>
        <p:nvSpPr>
          <p:cNvPr id="78" name="椭圆 77"/>
          <p:cNvSpPr/>
          <p:nvPr/>
        </p:nvSpPr>
        <p:spPr>
          <a:xfrm>
            <a:off x="617423" y="1744046"/>
            <a:ext cx="759650" cy="75964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9" name="Freeform 5"/>
          <p:cNvSpPr>
            <a:spLocks noEditPoints="1"/>
          </p:cNvSpPr>
          <p:nvPr/>
        </p:nvSpPr>
        <p:spPr bwMode="auto">
          <a:xfrm>
            <a:off x="716966" y="1938837"/>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81" name="文本框 80"/>
          <p:cNvSpPr txBox="1"/>
          <p:nvPr/>
        </p:nvSpPr>
        <p:spPr>
          <a:xfrm>
            <a:off x="1822341" y="4983480"/>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rPr>
              <a:t>Visual graphic</a:t>
            </a:r>
          </a:p>
        </p:txBody>
      </p:sp>
      <p:sp>
        <p:nvSpPr>
          <p:cNvPr id="82" name="文本框 81"/>
          <p:cNvSpPr txBox="1"/>
          <p:nvPr/>
        </p:nvSpPr>
        <p:spPr>
          <a:xfrm>
            <a:off x="1867130" y="5348585"/>
            <a:ext cx="4057825"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sp>
        <p:nvSpPr>
          <p:cNvPr id="84" name="椭圆 83"/>
          <p:cNvSpPr/>
          <p:nvPr/>
        </p:nvSpPr>
        <p:spPr>
          <a:xfrm>
            <a:off x="617423" y="5001652"/>
            <a:ext cx="759650" cy="75964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85" name="组合 84"/>
          <p:cNvGrpSpPr/>
          <p:nvPr/>
        </p:nvGrpSpPr>
        <p:grpSpPr>
          <a:xfrm>
            <a:off x="778568" y="5175210"/>
            <a:ext cx="437360" cy="412532"/>
            <a:chOff x="244475" y="2743200"/>
            <a:chExt cx="727075" cy="685800"/>
          </a:xfrm>
          <a:solidFill>
            <a:schemeClr val="bg1"/>
          </a:solidFill>
        </p:grpSpPr>
        <p:sp>
          <p:nvSpPr>
            <p:cNvPr id="86"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87"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88"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sp>
        <p:nvSpPr>
          <p:cNvPr id="90" name="文本框 89"/>
          <p:cNvSpPr txBox="1"/>
          <p:nvPr/>
        </p:nvSpPr>
        <p:spPr>
          <a:xfrm>
            <a:off x="1822341" y="3321088"/>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rPr>
              <a:t>Date reliable</a:t>
            </a:r>
          </a:p>
        </p:txBody>
      </p:sp>
      <p:sp>
        <p:nvSpPr>
          <p:cNvPr id="91" name="文本框 90"/>
          <p:cNvSpPr txBox="1"/>
          <p:nvPr/>
        </p:nvSpPr>
        <p:spPr>
          <a:xfrm>
            <a:off x="1850999" y="3739833"/>
            <a:ext cx="3947305"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sp>
        <p:nvSpPr>
          <p:cNvPr id="93" name="椭圆 92"/>
          <p:cNvSpPr/>
          <p:nvPr/>
        </p:nvSpPr>
        <p:spPr>
          <a:xfrm>
            <a:off x="617423" y="3366080"/>
            <a:ext cx="759650" cy="75964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94" name="组合 93"/>
          <p:cNvGrpSpPr/>
          <p:nvPr/>
        </p:nvGrpSpPr>
        <p:grpSpPr>
          <a:xfrm>
            <a:off x="794575" y="3504566"/>
            <a:ext cx="405347" cy="482677"/>
            <a:chOff x="10787673" y="2508217"/>
            <a:chExt cx="478426" cy="569698"/>
          </a:xfrm>
          <a:solidFill>
            <a:schemeClr val="bg1"/>
          </a:solidFill>
        </p:grpSpPr>
        <p:sp>
          <p:nvSpPr>
            <p:cNvPr id="95"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6" name="Freeform 26"/>
            <p:cNvSpPr>
              <a:spLocks/>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7" name="Freeform 27"/>
            <p:cNvSpPr>
              <a:spLocks/>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8" name="Freeform 28"/>
            <p:cNvSpPr>
              <a:spLocks/>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99" name="Freeform 29"/>
            <p:cNvSpPr>
              <a:spLocks/>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sp>
        <p:nvSpPr>
          <p:cNvPr id="101" name="椭圆 100"/>
          <p:cNvSpPr/>
          <p:nvPr/>
        </p:nvSpPr>
        <p:spPr>
          <a:xfrm>
            <a:off x="6408726" y="1748276"/>
            <a:ext cx="751188" cy="75118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2" name="Freeform 21"/>
          <p:cNvSpPr>
            <a:spLocks noEditPoints="1"/>
          </p:cNvSpPr>
          <p:nvPr/>
        </p:nvSpPr>
        <p:spPr bwMode="auto">
          <a:xfrm>
            <a:off x="6568434" y="1918149"/>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04" name="文本框 103"/>
          <p:cNvSpPr txBox="1"/>
          <p:nvPr/>
        </p:nvSpPr>
        <p:spPr>
          <a:xfrm>
            <a:off x="7609413" y="1709286"/>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rPr>
              <a:t>Coordinate</a:t>
            </a:r>
          </a:p>
        </p:txBody>
      </p:sp>
      <p:sp>
        <p:nvSpPr>
          <p:cNvPr id="105" name="文本框 104"/>
          <p:cNvSpPr txBox="1"/>
          <p:nvPr/>
        </p:nvSpPr>
        <p:spPr>
          <a:xfrm>
            <a:off x="7644217" y="2107567"/>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sp>
        <p:nvSpPr>
          <p:cNvPr id="107" name="椭圆 106"/>
          <p:cNvSpPr/>
          <p:nvPr/>
        </p:nvSpPr>
        <p:spPr>
          <a:xfrm>
            <a:off x="6408726" y="3370310"/>
            <a:ext cx="751188" cy="75118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08" name="Freeform 33"/>
          <p:cNvSpPr>
            <a:spLocks noEditPoints="1"/>
          </p:cNvSpPr>
          <p:nvPr/>
        </p:nvSpPr>
        <p:spPr bwMode="auto">
          <a:xfrm>
            <a:off x="6499691" y="3494912"/>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10" name="文本框 109"/>
          <p:cNvSpPr txBox="1"/>
          <p:nvPr/>
        </p:nvSpPr>
        <p:spPr>
          <a:xfrm>
            <a:off x="7609413" y="3325906"/>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rPr>
              <a:t>Team work</a:t>
            </a:r>
          </a:p>
        </p:txBody>
      </p:sp>
      <p:sp>
        <p:nvSpPr>
          <p:cNvPr id="111" name="文本框 110"/>
          <p:cNvSpPr txBox="1"/>
          <p:nvPr/>
        </p:nvSpPr>
        <p:spPr>
          <a:xfrm>
            <a:off x="7644216" y="3735015"/>
            <a:ext cx="3930361" cy="430887"/>
          </a:xfrm>
          <a:prstGeom prst="rect">
            <a:avLst/>
          </a:prstGeom>
          <a:noFill/>
        </p:spPr>
        <p:txBody>
          <a:bodyPr wrap="square" rtlCol="0">
            <a:spAutoFit/>
          </a:bodyPr>
          <a:lstStyle/>
          <a:p>
            <a:pPr lvl="0"/>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sp>
        <p:nvSpPr>
          <p:cNvPr id="113" name="椭圆 112"/>
          <p:cNvSpPr/>
          <p:nvPr/>
        </p:nvSpPr>
        <p:spPr>
          <a:xfrm>
            <a:off x="6408726" y="5005882"/>
            <a:ext cx="751188" cy="75118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14" name="组合 113"/>
          <p:cNvGrpSpPr/>
          <p:nvPr/>
        </p:nvGrpSpPr>
        <p:grpSpPr>
          <a:xfrm>
            <a:off x="6542859" y="5140549"/>
            <a:ext cx="482923" cy="481855"/>
            <a:chOff x="3175" y="4763"/>
            <a:chExt cx="717550" cy="715963"/>
          </a:xfrm>
          <a:solidFill>
            <a:schemeClr val="bg1"/>
          </a:solidFill>
        </p:grpSpPr>
        <p:sp>
          <p:nvSpPr>
            <p:cNvPr id="115" name="Freeform 9"/>
            <p:cNvSpPr>
              <a:spLocks/>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16"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sp>
          <p:nvSpPr>
            <p:cNvPr id="117" name="Freeform 11"/>
            <p:cNvSpPr>
              <a:spLocks/>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u="none" strike="noStrike" kern="0" cap="none" spc="0" normalizeH="0" baseline="0" noProof="0">
                <a:ln>
                  <a:noFill/>
                </a:ln>
                <a:solidFill>
                  <a:srgbClr val="000000"/>
                </a:solidFill>
                <a:effectLst/>
                <a:uLnTx/>
                <a:uFillTx/>
              </a:endParaRPr>
            </a:p>
          </p:txBody>
        </p:sp>
      </p:grpSp>
      <p:sp>
        <p:nvSpPr>
          <p:cNvPr id="119" name="文本框 118"/>
          <p:cNvSpPr txBox="1"/>
          <p:nvPr/>
        </p:nvSpPr>
        <p:spPr>
          <a:xfrm>
            <a:off x="7625355" y="4983481"/>
            <a:ext cx="2163084"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0" u="none" strike="noStrike" kern="0" cap="none" spc="0" normalizeH="0" baseline="0" noProof="0" dirty="0">
                <a:ln>
                  <a:noFill/>
                </a:ln>
                <a:solidFill>
                  <a:schemeClr val="accent1"/>
                </a:solidFill>
                <a:effectLst/>
                <a:uLnTx/>
                <a:uFillTx/>
                <a:latin typeface="Segoe UI Semibold" panose="020B0702040204020203" pitchFamily="34" charset="0"/>
                <a:cs typeface="Segoe UI Semibold" panose="020B0702040204020203" pitchFamily="34" charset="0"/>
              </a:rPr>
              <a:t>Rigorous</a:t>
            </a:r>
          </a:p>
        </p:txBody>
      </p:sp>
      <p:sp>
        <p:nvSpPr>
          <p:cNvPr id="120" name="文本框 119"/>
          <p:cNvSpPr txBox="1"/>
          <p:nvPr/>
        </p:nvSpPr>
        <p:spPr>
          <a:xfrm>
            <a:off x="7609413" y="5348585"/>
            <a:ext cx="3930361" cy="430887"/>
          </a:xfrm>
          <a:prstGeom prst="rect">
            <a:avLst/>
          </a:prstGeom>
          <a:noFill/>
        </p:spPr>
        <p:txBody>
          <a:bodyPr wrap="square" rtlCol="0">
            <a:spAutoFit/>
          </a:bodyPr>
          <a:lstStyle/>
          <a:p>
            <a:r>
              <a:rPr lang="en-US" altLang="zh-CN" sz="1100" dirty="0">
                <a:latin typeface="华文细黑" panose="02010600040101010101" pitchFamily="2" charset="-122"/>
                <a:ea typeface="华文细黑" panose="02010600040101010101" pitchFamily="2" charset="-122"/>
                <a:cs typeface="Open Sans" panose="020B0606030504020204" pitchFamily="34" charset="0"/>
              </a:rPr>
              <a:t>This is an example text. example text. go ahead and replace it.</a:t>
            </a:r>
          </a:p>
        </p:txBody>
      </p:sp>
      <p:sp>
        <p:nvSpPr>
          <p:cNvPr id="59" name="椭圆 58"/>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1764221692"/>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6"/>
          <p:cNvSpPr>
            <a:spLocks noChangeArrowheads="1"/>
          </p:cNvSpPr>
          <p:nvPr/>
        </p:nvSpPr>
        <p:spPr bwMode="auto">
          <a:xfrm>
            <a:off x="8579267" y="4571063"/>
            <a:ext cx="67733" cy="683683"/>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Oval 7"/>
          <p:cNvSpPr>
            <a:spLocks noChangeArrowheads="1"/>
          </p:cNvSpPr>
          <p:nvPr/>
        </p:nvSpPr>
        <p:spPr bwMode="auto">
          <a:xfrm>
            <a:off x="8242718" y="4378445"/>
            <a:ext cx="753533" cy="755650"/>
          </a:xfrm>
          <a:prstGeom prst="ellipse">
            <a:avLst/>
          </a:pr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Rectangle 13"/>
          <p:cNvSpPr>
            <a:spLocks noChangeArrowheads="1"/>
          </p:cNvSpPr>
          <p:nvPr/>
        </p:nvSpPr>
        <p:spPr bwMode="auto">
          <a:xfrm>
            <a:off x="8255418" y="4571063"/>
            <a:ext cx="50800" cy="683683"/>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Oval 14"/>
          <p:cNvSpPr>
            <a:spLocks noChangeArrowheads="1"/>
          </p:cNvSpPr>
          <p:nvPr/>
        </p:nvSpPr>
        <p:spPr bwMode="auto">
          <a:xfrm>
            <a:off x="8016234" y="4120212"/>
            <a:ext cx="541866" cy="848783"/>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Rectangle 10"/>
          <p:cNvSpPr>
            <a:spLocks noChangeArrowheads="1"/>
          </p:cNvSpPr>
          <p:nvPr/>
        </p:nvSpPr>
        <p:spPr bwMode="auto">
          <a:xfrm>
            <a:off x="3536533" y="5126239"/>
            <a:ext cx="67733" cy="205316"/>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Rectangle 11"/>
          <p:cNvSpPr>
            <a:spLocks noChangeArrowheads="1"/>
          </p:cNvSpPr>
          <p:nvPr/>
        </p:nvSpPr>
        <p:spPr bwMode="auto">
          <a:xfrm>
            <a:off x="3877315" y="4571063"/>
            <a:ext cx="67733" cy="683683"/>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Oval 12"/>
          <p:cNvSpPr>
            <a:spLocks noChangeArrowheads="1"/>
          </p:cNvSpPr>
          <p:nvPr/>
        </p:nvSpPr>
        <p:spPr bwMode="auto">
          <a:xfrm>
            <a:off x="3629666" y="4168896"/>
            <a:ext cx="546100" cy="846667"/>
          </a:xfrm>
          <a:prstGeom prst="ellipse">
            <a:avLst/>
          </a:pr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Oval 20"/>
          <p:cNvSpPr>
            <a:spLocks noChangeArrowheads="1"/>
          </p:cNvSpPr>
          <p:nvPr/>
        </p:nvSpPr>
        <p:spPr bwMode="auto">
          <a:xfrm>
            <a:off x="3375666" y="4061555"/>
            <a:ext cx="391584" cy="1107016"/>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Rectangle 8"/>
          <p:cNvSpPr>
            <a:spLocks noChangeArrowheads="1"/>
          </p:cNvSpPr>
          <p:nvPr/>
        </p:nvSpPr>
        <p:spPr bwMode="auto">
          <a:xfrm>
            <a:off x="1974947" y="4801490"/>
            <a:ext cx="67733" cy="683683"/>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Rectangle 9"/>
          <p:cNvSpPr>
            <a:spLocks noChangeArrowheads="1"/>
          </p:cNvSpPr>
          <p:nvPr/>
        </p:nvSpPr>
        <p:spPr bwMode="auto">
          <a:xfrm>
            <a:off x="2332663" y="4978328"/>
            <a:ext cx="50800" cy="461433"/>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2" name="Oval 17"/>
          <p:cNvSpPr>
            <a:spLocks noChangeArrowheads="1"/>
          </p:cNvSpPr>
          <p:nvPr/>
        </p:nvSpPr>
        <p:spPr bwMode="auto">
          <a:xfrm>
            <a:off x="1655330" y="4291373"/>
            <a:ext cx="694266" cy="698500"/>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Oval 29"/>
          <p:cNvSpPr>
            <a:spLocks noChangeArrowheads="1"/>
          </p:cNvSpPr>
          <p:nvPr/>
        </p:nvSpPr>
        <p:spPr bwMode="auto">
          <a:xfrm>
            <a:off x="2093480" y="4563461"/>
            <a:ext cx="546100" cy="546100"/>
          </a:xfrm>
          <a:prstGeom prst="ellipse">
            <a:avLst/>
          </a:pr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Rectangle 24"/>
          <p:cNvSpPr>
            <a:spLocks noChangeArrowheads="1"/>
          </p:cNvSpPr>
          <p:nvPr/>
        </p:nvSpPr>
        <p:spPr bwMode="auto">
          <a:xfrm>
            <a:off x="9576088" y="4826281"/>
            <a:ext cx="67733" cy="582082"/>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 name="Oval 25"/>
          <p:cNvSpPr>
            <a:spLocks noChangeArrowheads="1"/>
          </p:cNvSpPr>
          <p:nvPr/>
        </p:nvSpPr>
        <p:spPr bwMode="auto">
          <a:xfrm>
            <a:off x="9345370" y="4728915"/>
            <a:ext cx="541867" cy="546100"/>
          </a:xfrm>
          <a:prstGeom prst="ellipse">
            <a:avLst/>
          </a:prstGeom>
          <a:solidFill>
            <a:schemeClr val="accent1">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Rectangle 30"/>
          <p:cNvSpPr>
            <a:spLocks noChangeArrowheads="1"/>
          </p:cNvSpPr>
          <p:nvPr/>
        </p:nvSpPr>
        <p:spPr bwMode="auto">
          <a:xfrm>
            <a:off x="9890220" y="5023740"/>
            <a:ext cx="50800" cy="461433"/>
          </a:xfrm>
          <a:prstGeom prst="rect">
            <a:avLst/>
          </a:prstGeom>
          <a:solidFill>
            <a:srgbClr val="6F583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5" name="Oval 31"/>
          <p:cNvSpPr>
            <a:spLocks noChangeArrowheads="1"/>
          </p:cNvSpPr>
          <p:nvPr/>
        </p:nvSpPr>
        <p:spPr bwMode="auto">
          <a:xfrm>
            <a:off x="9596004" y="4604640"/>
            <a:ext cx="647700" cy="645582"/>
          </a:xfrm>
          <a:prstGeom prst="ellipse">
            <a:avLst/>
          </a:pr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Oval 13"/>
          <p:cNvSpPr/>
          <p:nvPr/>
        </p:nvSpPr>
        <p:spPr>
          <a:xfrm>
            <a:off x="6710475" y="1613860"/>
            <a:ext cx="1113973" cy="1113971"/>
          </a:xfrm>
          <a:prstGeom prst="ellipse">
            <a:avLst/>
          </a:prstGeom>
          <a:solidFill>
            <a:schemeClr val="accent1">
              <a:lumMod val="60000"/>
              <a:lumOff val="40000"/>
            </a:schemeClr>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127" name="Oval 14"/>
          <p:cNvSpPr/>
          <p:nvPr/>
        </p:nvSpPr>
        <p:spPr>
          <a:xfrm>
            <a:off x="4367552" y="1613860"/>
            <a:ext cx="1113973" cy="1113971"/>
          </a:xfrm>
          <a:prstGeom prst="ellipse">
            <a:avLst/>
          </a:prstGeom>
          <a:solidFill>
            <a:srgbClr val="ABDEF4"/>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latin typeface="FontAwesome" pitchFamily="2" charset="0"/>
            </a:endParaRPr>
          </a:p>
        </p:txBody>
      </p:sp>
      <p:sp>
        <p:nvSpPr>
          <p:cNvPr id="128" name="Freeform 5"/>
          <p:cNvSpPr>
            <a:spLocks/>
          </p:cNvSpPr>
          <p:nvPr/>
        </p:nvSpPr>
        <p:spPr bwMode="auto">
          <a:xfrm>
            <a:off x="5173137" y="2190165"/>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rgbClr val="ABDEF4"/>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 name="Freeform 5"/>
          <p:cNvSpPr>
            <a:spLocks/>
          </p:cNvSpPr>
          <p:nvPr/>
        </p:nvSpPr>
        <p:spPr bwMode="auto">
          <a:xfrm>
            <a:off x="0" y="5151966"/>
            <a:ext cx="12192000" cy="1706034"/>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rgbClr val="53BAE9"/>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 name="TextBox 9"/>
          <p:cNvSpPr txBox="1"/>
          <p:nvPr/>
        </p:nvSpPr>
        <p:spPr>
          <a:xfrm>
            <a:off x="1034780" y="5816577"/>
            <a:ext cx="10122442" cy="782466"/>
          </a:xfrm>
          <a:prstGeom prst="rect">
            <a:avLst/>
          </a:prstGeom>
          <a:noFill/>
        </p:spPr>
        <p:txBody>
          <a:bodyPr wrap="square" lIns="0" tIns="0" rIns="0" bIns="0" rtlCol="0">
            <a:spAutoFit/>
          </a:bodyPr>
          <a:lstStyle/>
          <a:p>
            <a:pPr lvl="0" algn="ctr">
              <a:lnSpc>
                <a:spcPct val="114000"/>
              </a:lnSpc>
            </a:pPr>
            <a:r>
              <a:rPr lang="en-US" altLang="zh-CN" sz="1400" dirty="0">
                <a:solidFill>
                  <a:schemeClr val="bg1"/>
                </a:solidFill>
                <a:latin typeface="Segoe UI Light" panose="020B0502040204020203" pitchFamily="34" charset="0"/>
                <a:cs typeface="Segoe UI Light" panose="020B0502040204020203" pitchFamily="34" charset="0"/>
              </a:rPr>
              <a:t>The concepts national income and national product have roughly the same value and can be used interchangeably if our interest is in their sum total which is measured as the market value of the total output of goods and services of an economy in a given period, usually a year.</a:t>
            </a:r>
          </a:p>
        </p:txBody>
      </p:sp>
      <p:sp>
        <p:nvSpPr>
          <p:cNvPr id="131" name="Oval 11"/>
          <p:cNvSpPr/>
          <p:nvPr/>
        </p:nvSpPr>
        <p:spPr>
          <a:xfrm>
            <a:off x="5173137" y="1048536"/>
            <a:ext cx="1788893" cy="1788891"/>
          </a:xfrm>
          <a:prstGeom prst="ellipse">
            <a:avLst/>
          </a:prstGeom>
          <a:solidFill>
            <a:schemeClr val="accent1"/>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2" name="Oval 12"/>
          <p:cNvSpPr/>
          <p:nvPr/>
        </p:nvSpPr>
        <p:spPr>
          <a:xfrm>
            <a:off x="6339022" y="2482025"/>
            <a:ext cx="1459644" cy="1459644"/>
          </a:xfrm>
          <a:prstGeom prst="ellipse">
            <a:avLst/>
          </a:prstGeom>
          <a:solidFill>
            <a:srgbClr val="53BAE9"/>
          </a:solid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3" name="Oval 15"/>
          <p:cNvSpPr/>
          <p:nvPr/>
        </p:nvSpPr>
        <p:spPr>
          <a:xfrm>
            <a:off x="4379102" y="2482025"/>
            <a:ext cx="1459644" cy="1459644"/>
          </a:xfrm>
          <a:prstGeom prst="ellipse">
            <a:avLst/>
          </a:prstGeom>
          <a:solidFill>
            <a:schemeClr val="accent1"/>
          </a:solid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FontAwesome" pitchFamily="2" charset="0"/>
            </a:endParaRPr>
          </a:p>
        </p:txBody>
      </p:sp>
      <p:sp>
        <p:nvSpPr>
          <p:cNvPr id="134" name="Text Placeholder 3"/>
          <p:cNvSpPr txBox="1">
            <a:spLocks/>
          </p:cNvSpPr>
          <p:nvPr/>
        </p:nvSpPr>
        <p:spPr>
          <a:xfrm>
            <a:off x="8048626" y="1765006"/>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5" name="Text Placeholder 3"/>
          <p:cNvSpPr txBox="1">
            <a:spLocks/>
          </p:cNvSpPr>
          <p:nvPr/>
        </p:nvSpPr>
        <p:spPr>
          <a:xfrm>
            <a:off x="8048624" y="2102037"/>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36" name="Text Placeholder 3"/>
          <p:cNvSpPr txBox="1">
            <a:spLocks/>
          </p:cNvSpPr>
          <p:nvPr/>
        </p:nvSpPr>
        <p:spPr>
          <a:xfrm>
            <a:off x="8048626" y="2857924"/>
            <a:ext cx="1351332"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en-US" altLang="zh-CN" b="1"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7" name="Text Placeholder 3"/>
          <p:cNvSpPr txBox="1">
            <a:spLocks/>
          </p:cNvSpPr>
          <p:nvPr/>
        </p:nvSpPr>
        <p:spPr>
          <a:xfrm>
            <a:off x="8048624"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38" name="Text Placeholder 3"/>
          <p:cNvSpPr txBox="1">
            <a:spLocks/>
          </p:cNvSpPr>
          <p:nvPr/>
        </p:nvSpPr>
        <p:spPr>
          <a:xfrm>
            <a:off x="2792045" y="1765006"/>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39" name="Text Placeholder 3"/>
          <p:cNvSpPr txBox="1">
            <a:spLocks/>
          </p:cNvSpPr>
          <p:nvPr/>
        </p:nvSpPr>
        <p:spPr>
          <a:xfrm>
            <a:off x="1318965" y="2094246"/>
            <a:ext cx="2824410" cy="38600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140" name="Text Placeholder 3"/>
          <p:cNvSpPr txBox="1">
            <a:spLocks/>
          </p:cNvSpPr>
          <p:nvPr/>
        </p:nvSpPr>
        <p:spPr>
          <a:xfrm>
            <a:off x="2792045" y="2857924"/>
            <a:ext cx="1351331"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r>
              <a:rPr lang="en-US" altLang="zh-CN" b="1"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141" name="Text Placeholder 3"/>
          <p:cNvSpPr txBox="1">
            <a:spLocks/>
          </p:cNvSpPr>
          <p:nvPr/>
        </p:nvSpPr>
        <p:spPr>
          <a:xfrm>
            <a:off x="1318965" y="3194954"/>
            <a:ext cx="2824410" cy="37042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lnSpc>
                <a:spcPct val="114000"/>
              </a:lnSpc>
            </a:pPr>
            <a:r>
              <a:rPr lang="en-US" altLang="zh-CN" sz="1100" dirty="0">
                <a:solidFill>
                  <a:schemeClr val="tx1"/>
                </a:solidFill>
                <a:latin typeface="华文细黑" panose="02010600040101010101" pitchFamily="2" charset="-122"/>
                <a:ea typeface="华文细黑" panose="02010600040101010101" pitchFamily="2" charset="-122"/>
                <a:cs typeface="Open Sans" panose="020B0606030504020204" pitchFamily="34" charset="0"/>
              </a:rPr>
              <a:t>The concepts national income and national product have roughly </a:t>
            </a:r>
          </a:p>
        </p:txBody>
      </p:sp>
      <p:sp>
        <p:nvSpPr>
          <p:cNvPr id="48" name="椭圆 47"/>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3597857692"/>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a:solidFill>
                  <a:schemeClr val="bg1"/>
                </a:solidFill>
                <a:latin typeface="华文细黑" panose="02010600040101010101" pitchFamily="2" charset="-122"/>
                <a:ea typeface="华文细黑" panose="02010600040101010101" pitchFamily="2" charset="-122"/>
              </a:rPr>
              <a:t>04</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6135489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空心弧 47"/>
          <p:cNvSpPr/>
          <p:nvPr/>
        </p:nvSpPr>
        <p:spPr>
          <a:xfrm>
            <a:off x="798971" y="1841134"/>
            <a:ext cx="2146861" cy="2146861"/>
          </a:xfrm>
          <a:prstGeom prst="blockArc">
            <a:avLst>
              <a:gd name="adj1" fmla="val 13517990"/>
              <a:gd name="adj2" fmla="val 10691500"/>
              <a:gd name="adj3" fmla="val 6227"/>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49" name="矩形 48"/>
          <p:cNvSpPr/>
          <p:nvPr/>
        </p:nvSpPr>
        <p:spPr>
          <a:xfrm>
            <a:off x="1321609" y="2499066"/>
            <a:ext cx="1101584" cy="830997"/>
          </a:xfrm>
          <a:prstGeom prst="rect">
            <a:avLst/>
          </a:prstGeom>
        </p:spPr>
        <p:txBody>
          <a:bodyPr wrap="none" anchor="ctr">
            <a:spAutoFit/>
          </a:bodyPr>
          <a:lstStyle/>
          <a:p>
            <a:pPr lvl="0" algn="ctr"/>
            <a:r>
              <a:rPr lang="en-US" altLang="zh-CN" sz="4800" dirty="0">
                <a:solidFill>
                  <a:srgbClr val="394A57"/>
                </a:solidFill>
                <a:latin typeface="Segoe UI Light" panose="020B0502040204020203" pitchFamily="34" charset="0"/>
                <a:cs typeface="Segoe UI Light" panose="020B0502040204020203" pitchFamily="34" charset="0"/>
              </a:rPr>
              <a:t>82</a:t>
            </a:r>
            <a:r>
              <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rPr>
              <a:t>%</a:t>
            </a:r>
          </a:p>
        </p:txBody>
      </p:sp>
      <p:sp>
        <p:nvSpPr>
          <p:cNvPr id="50" name="矩形 49"/>
          <p:cNvSpPr/>
          <p:nvPr/>
        </p:nvSpPr>
        <p:spPr>
          <a:xfrm>
            <a:off x="6847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51" name="矩形 50"/>
          <p:cNvSpPr/>
          <p:nvPr/>
        </p:nvSpPr>
        <p:spPr>
          <a:xfrm>
            <a:off x="1097990" y="4415296"/>
            <a:ext cx="1548822" cy="369332"/>
          </a:xfrm>
          <a:prstGeom prst="rect">
            <a:avLst/>
          </a:prstGeom>
        </p:spPr>
        <p:txBody>
          <a:bodyPr wrap="none">
            <a:spAutoFit/>
          </a:bodyPr>
          <a:lstStyle/>
          <a:p>
            <a:pPr algn="ctr"/>
            <a:r>
              <a:rPr lang="en-US" altLang="zh-CN"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52" name="空心弧 51"/>
          <p:cNvSpPr/>
          <p:nvPr/>
        </p:nvSpPr>
        <p:spPr>
          <a:xfrm>
            <a:off x="3614704" y="1841134"/>
            <a:ext cx="2146861" cy="2146861"/>
          </a:xfrm>
          <a:prstGeom prst="blockArc">
            <a:avLst>
              <a:gd name="adj1" fmla="val 15650879"/>
              <a:gd name="adj2" fmla="val 10691500"/>
              <a:gd name="adj3" fmla="val 6227"/>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53" name="矩形 52"/>
          <p:cNvSpPr/>
          <p:nvPr/>
        </p:nvSpPr>
        <p:spPr>
          <a:xfrm>
            <a:off x="4142151" y="2499066"/>
            <a:ext cx="1091966" cy="830997"/>
          </a:xfrm>
          <a:prstGeom prst="rect">
            <a:avLst/>
          </a:prstGeom>
        </p:spPr>
        <p:txBody>
          <a:bodyPr wrap="none" anchor="ctr">
            <a:spAutoFit/>
          </a:bodyPr>
          <a:lstStyle/>
          <a:p>
            <a:pPr lvl="0" algn="ctr"/>
            <a:r>
              <a:rPr lang="en-US" altLang="zh-CN" sz="4800" dirty="0">
                <a:solidFill>
                  <a:srgbClr val="394A57"/>
                </a:solidFill>
                <a:latin typeface="Segoe UI Light" panose="020B0502040204020203" pitchFamily="34" charset="0"/>
                <a:cs typeface="Segoe UI Light" panose="020B0502040204020203" pitchFamily="34" charset="0"/>
              </a:rPr>
              <a:t>76</a:t>
            </a:r>
            <a:r>
              <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rPr>
              <a:t>%</a:t>
            </a:r>
          </a:p>
        </p:txBody>
      </p:sp>
      <p:sp>
        <p:nvSpPr>
          <p:cNvPr id="54" name="矩形 53"/>
          <p:cNvSpPr/>
          <p:nvPr/>
        </p:nvSpPr>
        <p:spPr>
          <a:xfrm>
            <a:off x="3500517"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55" name="矩形 54"/>
          <p:cNvSpPr/>
          <p:nvPr/>
        </p:nvSpPr>
        <p:spPr>
          <a:xfrm>
            <a:off x="3913723" y="4415296"/>
            <a:ext cx="1548822" cy="369332"/>
          </a:xfrm>
          <a:prstGeom prst="rect">
            <a:avLst/>
          </a:prstGeom>
        </p:spPr>
        <p:txBody>
          <a:bodyPr wrap="none">
            <a:spAutoFit/>
          </a:bodyPr>
          <a:lstStyle/>
          <a:p>
            <a:pPr algn="ctr"/>
            <a:r>
              <a:rPr lang="en-US" altLang="zh-CN"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56" name="空心弧 55"/>
          <p:cNvSpPr/>
          <p:nvPr/>
        </p:nvSpPr>
        <p:spPr>
          <a:xfrm>
            <a:off x="6430437" y="1841134"/>
            <a:ext cx="2146861" cy="2146861"/>
          </a:xfrm>
          <a:prstGeom prst="blockArc">
            <a:avLst>
              <a:gd name="adj1" fmla="val 11922043"/>
              <a:gd name="adj2" fmla="val 10691500"/>
              <a:gd name="adj3" fmla="val 6227"/>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57" name="矩形 56"/>
          <p:cNvSpPr/>
          <p:nvPr/>
        </p:nvSpPr>
        <p:spPr>
          <a:xfrm>
            <a:off x="6953075" y="2499066"/>
            <a:ext cx="1101584" cy="830997"/>
          </a:xfrm>
          <a:prstGeom prst="rect">
            <a:avLst/>
          </a:prstGeom>
        </p:spPr>
        <p:txBody>
          <a:bodyPr wrap="none" anchor="ctr">
            <a:spAutoFit/>
          </a:bodyPr>
          <a:lstStyle/>
          <a:p>
            <a:pPr lvl="0" algn="ctr"/>
            <a:r>
              <a:rPr lang="en-US" altLang="zh-CN" sz="4800" dirty="0">
                <a:solidFill>
                  <a:srgbClr val="394A57"/>
                </a:solidFill>
                <a:latin typeface="Segoe UI Light" panose="020B0502040204020203" pitchFamily="34" charset="0"/>
                <a:cs typeface="Segoe UI Light" panose="020B0502040204020203" pitchFamily="34" charset="0"/>
              </a:rPr>
              <a:t>92</a:t>
            </a:r>
            <a:r>
              <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rPr>
              <a:t>%</a:t>
            </a:r>
          </a:p>
        </p:txBody>
      </p:sp>
      <p:sp>
        <p:nvSpPr>
          <p:cNvPr id="58" name="矩形 57"/>
          <p:cNvSpPr/>
          <p:nvPr/>
        </p:nvSpPr>
        <p:spPr>
          <a:xfrm>
            <a:off x="6316250"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74" name="矩形 73"/>
          <p:cNvSpPr/>
          <p:nvPr/>
        </p:nvSpPr>
        <p:spPr>
          <a:xfrm>
            <a:off x="6729456" y="4415296"/>
            <a:ext cx="1548822" cy="369332"/>
          </a:xfrm>
          <a:prstGeom prst="rect">
            <a:avLst/>
          </a:prstGeom>
        </p:spPr>
        <p:txBody>
          <a:bodyPr wrap="none">
            <a:spAutoFit/>
          </a:bodyPr>
          <a:lstStyle/>
          <a:p>
            <a:pPr algn="ctr"/>
            <a:r>
              <a:rPr lang="en-US" altLang="zh-CN"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75" name="空心弧 74"/>
          <p:cNvSpPr/>
          <p:nvPr/>
        </p:nvSpPr>
        <p:spPr>
          <a:xfrm>
            <a:off x="9246171" y="1841134"/>
            <a:ext cx="2146861" cy="2146861"/>
          </a:xfrm>
          <a:prstGeom prst="blockArc">
            <a:avLst>
              <a:gd name="adj1" fmla="val 19498456"/>
              <a:gd name="adj2" fmla="val 10691500"/>
              <a:gd name="adj3" fmla="val 6227"/>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Segoe UI Light" panose="020B0502040204020203" pitchFamily="34" charset="0"/>
              <a:cs typeface="Segoe UI Light" panose="020B0502040204020203" pitchFamily="34" charset="0"/>
            </a:endParaRPr>
          </a:p>
        </p:txBody>
      </p:sp>
      <p:sp>
        <p:nvSpPr>
          <p:cNvPr id="76" name="矩形 75"/>
          <p:cNvSpPr/>
          <p:nvPr/>
        </p:nvSpPr>
        <p:spPr>
          <a:xfrm>
            <a:off x="9764000" y="2499066"/>
            <a:ext cx="1111202" cy="830997"/>
          </a:xfrm>
          <a:prstGeom prst="rect">
            <a:avLst/>
          </a:prstGeom>
        </p:spPr>
        <p:txBody>
          <a:bodyPr wrap="none" anchor="ctr">
            <a:spAutoFit/>
          </a:bodyPr>
          <a:lstStyle/>
          <a:p>
            <a:pPr lvl="0" algn="ctr"/>
            <a:r>
              <a:rPr lang="en-US" altLang="zh-CN" sz="4800" dirty="0">
                <a:solidFill>
                  <a:srgbClr val="394A57"/>
                </a:solidFill>
                <a:latin typeface="Segoe UI Light" panose="020B0502040204020203" pitchFamily="34" charset="0"/>
                <a:cs typeface="Segoe UI Light" panose="020B0502040204020203" pitchFamily="34" charset="0"/>
              </a:rPr>
              <a:t>54</a:t>
            </a:r>
            <a:r>
              <a:rPr lang="en-US" altLang="zh-CN" sz="2800" dirty="0">
                <a:solidFill>
                  <a:prstClr val="black">
                    <a:lumMod val="50000"/>
                    <a:lumOff val="50000"/>
                  </a:prstClr>
                </a:solidFill>
                <a:latin typeface="Segoe UI Light" panose="020B0502040204020203" pitchFamily="34" charset="0"/>
                <a:cs typeface="Segoe UI Light" panose="020B0502040204020203" pitchFamily="34" charset="0"/>
              </a:rPr>
              <a:t>%</a:t>
            </a:r>
          </a:p>
        </p:txBody>
      </p:sp>
      <p:sp>
        <p:nvSpPr>
          <p:cNvPr id="77" name="矩形 76"/>
          <p:cNvSpPr/>
          <p:nvPr/>
        </p:nvSpPr>
        <p:spPr>
          <a:xfrm>
            <a:off x="9131984" y="4813228"/>
            <a:ext cx="2375234" cy="829073"/>
          </a:xfrm>
          <a:prstGeom prst="rect">
            <a:avLst/>
          </a:prstGeom>
        </p:spPr>
        <p:txBody>
          <a:bodyPr wrap="square">
            <a:spAutoFit/>
          </a:bodyPr>
          <a:lstStyle/>
          <a:p>
            <a:pPr algn="ctr">
              <a:lnSpc>
                <a:spcPct val="114000"/>
              </a:lnSpc>
            </a:pPr>
            <a:r>
              <a:rPr lang="en-US" altLang="zh-CN" sz="1400" dirty="0">
                <a:latin typeface="Segoe UI Light" panose="020B0502040204020203" pitchFamily="34" charset="0"/>
                <a:cs typeface="Segoe UI Light" panose="020B0502040204020203" pitchFamily="34" charset="0"/>
              </a:rPr>
              <a:t>The concepts national income and national product have roughly </a:t>
            </a:r>
          </a:p>
        </p:txBody>
      </p:sp>
      <p:sp>
        <p:nvSpPr>
          <p:cNvPr id="78" name="矩形 77"/>
          <p:cNvSpPr/>
          <p:nvPr/>
        </p:nvSpPr>
        <p:spPr>
          <a:xfrm>
            <a:off x="9545190" y="4415296"/>
            <a:ext cx="1548822" cy="369332"/>
          </a:xfrm>
          <a:prstGeom prst="rect">
            <a:avLst/>
          </a:prstGeom>
        </p:spPr>
        <p:txBody>
          <a:bodyPr wrap="none">
            <a:spAutoFit/>
          </a:bodyPr>
          <a:lstStyle/>
          <a:p>
            <a:pPr algn="ctr"/>
            <a:r>
              <a:rPr lang="en-US" altLang="zh-CN"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+17,356,123</a:t>
            </a:r>
          </a:p>
        </p:txBody>
      </p:sp>
      <p:sp>
        <p:nvSpPr>
          <p:cNvPr id="28" name="椭圆 27"/>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308950645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619358" y="2191992"/>
            <a:ext cx="1600605" cy="7318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20%</a:t>
            </a:r>
          </a:p>
        </p:txBody>
      </p:sp>
      <p:sp>
        <p:nvSpPr>
          <p:cNvPr id="29" name="矩形 28"/>
          <p:cNvSpPr/>
          <p:nvPr/>
        </p:nvSpPr>
        <p:spPr>
          <a:xfrm>
            <a:off x="2219963" y="2191992"/>
            <a:ext cx="5479433" cy="731803"/>
          </a:xfrm>
          <a:prstGeom prst="rect">
            <a:avLst/>
          </a:prstGeom>
          <a:solidFill>
            <a:schemeClr val="accent1">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50%</a:t>
            </a:r>
          </a:p>
        </p:txBody>
      </p:sp>
      <p:sp>
        <p:nvSpPr>
          <p:cNvPr id="30" name="矩形 29"/>
          <p:cNvSpPr/>
          <p:nvPr/>
        </p:nvSpPr>
        <p:spPr>
          <a:xfrm>
            <a:off x="7699396" y="2191992"/>
            <a:ext cx="3873249" cy="731803"/>
          </a:xfrm>
          <a:prstGeom prst="rect">
            <a:avLst/>
          </a:prstGeom>
          <a:solidFill>
            <a:schemeClr val="accent1">
              <a:lumMod val="40000"/>
              <a:lumOff val="60000"/>
              <a:alpha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2800" dirty="0">
                <a:solidFill>
                  <a:schemeClr val="tx1"/>
                </a:solidFill>
                <a:latin typeface="Segoe UI Light" panose="020B0502040204020203" pitchFamily="34" charset="0"/>
                <a:cs typeface="Segoe UI Light" panose="020B0502040204020203" pitchFamily="34" charset="0"/>
              </a:rPr>
              <a:t>30%</a:t>
            </a:r>
          </a:p>
        </p:txBody>
      </p:sp>
      <p:sp>
        <p:nvSpPr>
          <p:cNvPr id="31" name="矩形 30"/>
          <p:cNvSpPr/>
          <p:nvPr/>
        </p:nvSpPr>
        <p:spPr>
          <a:xfrm>
            <a:off x="619358"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roughly</a:t>
            </a:r>
          </a:p>
        </p:txBody>
      </p:sp>
      <p:sp>
        <p:nvSpPr>
          <p:cNvPr id="32" name="矩形 31"/>
          <p:cNvSpPr/>
          <p:nvPr/>
        </p:nvSpPr>
        <p:spPr>
          <a:xfrm>
            <a:off x="619358" y="3627301"/>
            <a:ext cx="1922321" cy="369332"/>
          </a:xfrm>
          <a:prstGeom prst="rect">
            <a:avLst/>
          </a:prstGeom>
        </p:spPr>
        <p:txBody>
          <a:bodyPr wrap="none">
            <a:spAutoFit/>
          </a:bodyPr>
          <a:lstStyle/>
          <a:p>
            <a:r>
              <a:rPr lang="en-US" altLang="zh-CN"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33" name="矩形 32"/>
          <p:cNvSpPr/>
          <p:nvPr/>
        </p:nvSpPr>
        <p:spPr>
          <a:xfrm>
            <a:off x="619358"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roughly</a:t>
            </a:r>
          </a:p>
        </p:txBody>
      </p:sp>
      <p:sp>
        <p:nvSpPr>
          <p:cNvPr id="44" name="矩形 43"/>
          <p:cNvSpPr/>
          <p:nvPr/>
        </p:nvSpPr>
        <p:spPr>
          <a:xfrm>
            <a:off x="4363925"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roughly</a:t>
            </a:r>
          </a:p>
        </p:txBody>
      </p:sp>
      <p:sp>
        <p:nvSpPr>
          <p:cNvPr id="45" name="矩形 44"/>
          <p:cNvSpPr/>
          <p:nvPr/>
        </p:nvSpPr>
        <p:spPr>
          <a:xfrm>
            <a:off x="4363925" y="3627301"/>
            <a:ext cx="1922321" cy="369332"/>
          </a:xfrm>
          <a:prstGeom prst="rect">
            <a:avLst/>
          </a:prstGeom>
        </p:spPr>
        <p:txBody>
          <a:bodyPr wrap="none">
            <a:spAutoFit/>
          </a:bodyPr>
          <a:lstStyle/>
          <a:p>
            <a:r>
              <a:rPr lang="en-US" altLang="zh-CN"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46" name="矩形 45"/>
          <p:cNvSpPr/>
          <p:nvPr/>
        </p:nvSpPr>
        <p:spPr>
          <a:xfrm>
            <a:off x="4363925"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roughly</a:t>
            </a:r>
          </a:p>
        </p:txBody>
      </p:sp>
      <p:sp>
        <p:nvSpPr>
          <p:cNvPr id="47" name="矩形 46"/>
          <p:cNvSpPr/>
          <p:nvPr/>
        </p:nvSpPr>
        <p:spPr>
          <a:xfrm>
            <a:off x="8108491" y="4213754"/>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roughly</a:t>
            </a:r>
          </a:p>
        </p:txBody>
      </p:sp>
      <p:sp>
        <p:nvSpPr>
          <p:cNvPr id="59" name="矩形 58"/>
          <p:cNvSpPr/>
          <p:nvPr/>
        </p:nvSpPr>
        <p:spPr>
          <a:xfrm>
            <a:off x="8108491" y="3627301"/>
            <a:ext cx="1922321" cy="369332"/>
          </a:xfrm>
          <a:prstGeom prst="rect">
            <a:avLst/>
          </a:prstGeom>
        </p:spPr>
        <p:txBody>
          <a:bodyPr wrap="none">
            <a:spAutoFit/>
          </a:bodyPr>
          <a:lstStyle/>
          <a:p>
            <a:r>
              <a:rPr lang="en-US" altLang="zh-CN" dirty="0">
                <a:solidFill>
                  <a:schemeClr val="accent1"/>
                </a:solidFill>
                <a:latin typeface="Segoe UI Black" panose="020B0A02040204020203" pitchFamily="34" charset="0"/>
                <a:ea typeface="Segoe UI Black" panose="020B0A02040204020203" pitchFamily="34" charset="0"/>
                <a:cs typeface="Segoe UI Black" panose="020B0A02040204020203" pitchFamily="34" charset="0"/>
              </a:rPr>
              <a:t>ADD THE TITLE</a:t>
            </a:r>
          </a:p>
        </p:txBody>
      </p:sp>
      <p:sp>
        <p:nvSpPr>
          <p:cNvPr id="60" name="矩形 59"/>
          <p:cNvSpPr/>
          <p:nvPr/>
        </p:nvSpPr>
        <p:spPr>
          <a:xfrm>
            <a:off x="8108491" y="5046380"/>
            <a:ext cx="3464154" cy="583493"/>
          </a:xfrm>
          <a:prstGeom prst="rect">
            <a:avLst/>
          </a:prstGeom>
        </p:spPr>
        <p:txBody>
          <a:bodyPr wrap="square">
            <a:spAutoFit/>
          </a:bodyPr>
          <a:lstStyle/>
          <a:p>
            <a:pPr marL="171450" indent="-171450">
              <a:lnSpc>
                <a:spcPct val="114000"/>
              </a:lnSpc>
              <a:buFont typeface="Wingdings" panose="05000000000000000000" pitchFamily="2" charset="2"/>
              <a:buChar char="ü"/>
            </a:pPr>
            <a:r>
              <a:rPr lang="en-US" altLang="zh-CN" sz="1400" dirty="0">
                <a:latin typeface="Segoe UI Light" panose="020B0502040204020203" pitchFamily="34" charset="0"/>
                <a:cs typeface="Segoe UI Light" panose="020B0502040204020203" pitchFamily="34" charset="0"/>
              </a:rPr>
              <a:t>The concepts national income and national product have roughly</a:t>
            </a:r>
          </a:p>
        </p:txBody>
      </p:sp>
      <p:sp>
        <p:nvSpPr>
          <p:cNvPr id="24" name="椭圆 23"/>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138632442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4580201" y="236018"/>
            <a:ext cx="3031599" cy="1107996"/>
          </a:xfrm>
          <a:prstGeom prst="rect">
            <a:avLst/>
          </a:prstGeom>
        </p:spPr>
        <p:txBody>
          <a:bodyPr wrap="none" anchor="ctr">
            <a:spAutoFit/>
          </a:bodyPr>
          <a:lstStyle/>
          <a:p>
            <a:pPr algn="ctr">
              <a:lnSpc>
                <a:spcPct val="150000"/>
              </a:lnSpc>
            </a:pPr>
            <a:r>
              <a:rPr lang="en-US" altLang="zh-CN" sz="4400" dirty="0">
                <a:solidFill>
                  <a:schemeClr val="accent1"/>
                </a:solidFill>
                <a:latin typeface="华文细黑" panose="02010600040101010101" pitchFamily="2" charset="-122"/>
                <a:ea typeface="华文细黑" panose="02010600040101010101" pitchFamily="2" charset="-122"/>
                <a:cs typeface="Segoe UI Light" panose="020B0502040204020203" pitchFamily="34" charset="0"/>
              </a:rPr>
              <a:t>CONTENTS</a:t>
            </a:r>
          </a:p>
        </p:txBody>
      </p:sp>
      <p:sp>
        <p:nvSpPr>
          <p:cNvPr id="31" name="矩形 30"/>
          <p:cNvSpPr/>
          <p:nvPr/>
        </p:nvSpPr>
        <p:spPr>
          <a:xfrm>
            <a:off x="287434" y="1787093"/>
            <a:ext cx="2642591" cy="35127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2" name="组合 31"/>
          <p:cNvGrpSpPr/>
          <p:nvPr/>
        </p:nvGrpSpPr>
        <p:grpSpPr>
          <a:xfrm>
            <a:off x="308864" y="2161861"/>
            <a:ext cx="2599730" cy="2782360"/>
            <a:chOff x="1111832" y="2615227"/>
            <a:chExt cx="2077878" cy="2223848"/>
          </a:xfrm>
        </p:grpSpPr>
        <p:sp>
          <p:nvSpPr>
            <p:cNvPr id="33" name="文本框 32"/>
            <p:cNvSpPr txBox="1"/>
            <p:nvPr/>
          </p:nvSpPr>
          <p:spPr>
            <a:xfrm>
              <a:off x="1622137" y="2615227"/>
              <a:ext cx="1057268" cy="1057781"/>
            </a:xfrm>
            <a:prstGeom prst="rect">
              <a:avLst/>
            </a:prstGeom>
            <a:noFill/>
          </p:spPr>
          <p:txBody>
            <a:bodyPr wrap="none" rtlCol="0" anchor="ctr">
              <a:spAutoFit/>
            </a:bodyPr>
            <a:lstStyle/>
            <a:p>
              <a:pPr algn="ctr"/>
              <a:r>
                <a:rPr lang="en-US" altLang="zh-CN" sz="8000" dirty="0">
                  <a:solidFill>
                    <a:schemeClr val="bg1"/>
                  </a:solidFill>
                  <a:latin typeface="华文细黑" panose="02010600040101010101" pitchFamily="2" charset="-122"/>
                  <a:ea typeface="华文细黑" panose="02010600040101010101" pitchFamily="2" charset="-122"/>
                </a:rPr>
                <a:t>01</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1111832" y="4248685"/>
              <a:ext cx="2077878" cy="590390"/>
            </a:xfrm>
            <a:prstGeom prst="rect">
              <a:avLst/>
            </a:prstGeom>
          </p:spPr>
          <p:txBody>
            <a:bodyPr wrap="square">
              <a:spAutoFit/>
            </a:bodyPr>
            <a:lstStyle/>
            <a:p>
              <a:pPr algn="ctr"/>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37" name="矩形 36"/>
          <p:cNvSpPr/>
          <p:nvPr/>
        </p:nvSpPr>
        <p:spPr>
          <a:xfrm>
            <a:off x="3260470" y="1787093"/>
            <a:ext cx="2642591" cy="35127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38" name="组合 37"/>
          <p:cNvGrpSpPr/>
          <p:nvPr/>
        </p:nvGrpSpPr>
        <p:grpSpPr>
          <a:xfrm>
            <a:off x="3281900" y="2161861"/>
            <a:ext cx="2599730" cy="2782360"/>
            <a:chOff x="1111832" y="2615227"/>
            <a:chExt cx="2077878" cy="2223848"/>
          </a:xfrm>
        </p:grpSpPr>
        <p:sp>
          <p:nvSpPr>
            <p:cNvPr id="40" name="文本框 39"/>
            <p:cNvSpPr txBox="1"/>
            <p:nvPr/>
          </p:nvSpPr>
          <p:spPr>
            <a:xfrm>
              <a:off x="1622136" y="2615227"/>
              <a:ext cx="1057268" cy="1057781"/>
            </a:xfrm>
            <a:prstGeom prst="rect">
              <a:avLst/>
            </a:prstGeom>
            <a:noFill/>
          </p:spPr>
          <p:txBody>
            <a:bodyPr wrap="none" rtlCol="0" anchor="ctr">
              <a:spAutoFit/>
            </a:bodyPr>
            <a:lstStyle/>
            <a:p>
              <a:pPr algn="ctr"/>
              <a:r>
                <a:rPr lang="en-US" altLang="zh-CN" sz="8000" dirty="0">
                  <a:solidFill>
                    <a:schemeClr val="bg1"/>
                  </a:solidFill>
                  <a:latin typeface="华文细黑" panose="02010600040101010101" pitchFamily="2" charset="-122"/>
                  <a:ea typeface="华文细黑" panose="02010600040101010101" pitchFamily="2" charset="-122"/>
                </a:rPr>
                <a:t>02</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111832" y="4248685"/>
              <a:ext cx="2077878" cy="590390"/>
            </a:xfrm>
            <a:prstGeom prst="rect">
              <a:avLst/>
            </a:prstGeom>
          </p:spPr>
          <p:txBody>
            <a:bodyPr wrap="square">
              <a:spAutoFit/>
            </a:bodyPr>
            <a:lstStyle/>
            <a:p>
              <a:pPr algn="ctr"/>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49" name="矩形 48"/>
          <p:cNvSpPr/>
          <p:nvPr/>
        </p:nvSpPr>
        <p:spPr>
          <a:xfrm>
            <a:off x="6233506" y="1787093"/>
            <a:ext cx="2642591" cy="35127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52" name="组合 51"/>
          <p:cNvGrpSpPr/>
          <p:nvPr/>
        </p:nvGrpSpPr>
        <p:grpSpPr>
          <a:xfrm>
            <a:off x="6254936" y="2161861"/>
            <a:ext cx="2599730" cy="2782360"/>
            <a:chOff x="1111832" y="2615227"/>
            <a:chExt cx="2077878" cy="2223848"/>
          </a:xfrm>
        </p:grpSpPr>
        <p:sp>
          <p:nvSpPr>
            <p:cNvPr id="54" name="文本框 53"/>
            <p:cNvSpPr txBox="1"/>
            <p:nvPr/>
          </p:nvSpPr>
          <p:spPr>
            <a:xfrm>
              <a:off x="1622136" y="2615227"/>
              <a:ext cx="1057268" cy="1057781"/>
            </a:xfrm>
            <a:prstGeom prst="rect">
              <a:avLst/>
            </a:prstGeom>
            <a:noFill/>
          </p:spPr>
          <p:txBody>
            <a:bodyPr wrap="none" rtlCol="0" anchor="ctr">
              <a:spAutoFit/>
            </a:bodyPr>
            <a:lstStyle/>
            <a:p>
              <a:pPr algn="ctr"/>
              <a:r>
                <a:rPr lang="en-US" altLang="zh-CN" sz="8000" dirty="0">
                  <a:solidFill>
                    <a:schemeClr val="bg1"/>
                  </a:solidFill>
                  <a:latin typeface="华文细黑" panose="02010600040101010101" pitchFamily="2" charset="-122"/>
                  <a:ea typeface="华文细黑" panose="02010600040101010101" pitchFamily="2" charset="-122"/>
                </a:rPr>
                <a:t>03</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56" name="文本框 55"/>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1111832" y="4248685"/>
              <a:ext cx="2077878" cy="590390"/>
            </a:xfrm>
            <a:prstGeom prst="rect">
              <a:avLst/>
            </a:prstGeom>
          </p:spPr>
          <p:txBody>
            <a:bodyPr wrap="square">
              <a:spAutoFit/>
            </a:bodyPr>
            <a:lstStyle/>
            <a:p>
              <a:pPr algn="ctr"/>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61" name="矩形 60"/>
          <p:cNvSpPr/>
          <p:nvPr/>
        </p:nvSpPr>
        <p:spPr>
          <a:xfrm>
            <a:off x="9206542" y="1787093"/>
            <a:ext cx="2642591" cy="35127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62" name="组合 61"/>
          <p:cNvGrpSpPr/>
          <p:nvPr/>
        </p:nvGrpSpPr>
        <p:grpSpPr>
          <a:xfrm>
            <a:off x="9227972" y="2161861"/>
            <a:ext cx="2599730" cy="2782360"/>
            <a:chOff x="1111832" y="2615227"/>
            <a:chExt cx="2077878" cy="2223848"/>
          </a:xfrm>
        </p:grpSpPr>
        <p:sp>
          <p:nvSpPr>
            <p:cNvPr id="63" name="文本框 62"/>
            <p:cNvSpPr txBox="1"/>
            <p:nvPr/>
          </p:nvSpPr>
          <p:spPr>
            <a:xfrm>
              <a:off x="1622136" y="2615227"/>
              <a:ext cx="1057268" cy="1057781"/>
            </a:xfrm>
            <a:prstGeom prst="rect">
              <a:avLst/>
            </a:prstGeom>
            <a:noFill/>
          </p:spPr>
          <p:txBody>
            <a:bodyPr wrap="none" rtlCol="0" anchor="ctr">
              <a:spAutoFit/>
            </a:bodyPr>
            <a:lstStyle/>
            <a:p>
              <a:pPr algn="ctr"/>
              <a:r>
                <a:rPr lang="en-US" altLang="zh-CN" sz="8000" dirty="0">
                  <a:solidFill>
                    <a:schemeClr val="bg1"/>
                  </a:solidFill>
                  <a:latin typeface="华文细黑" panose="02010600040101010101" pitchFamily="2" charset="-122"/>
                  <a:ea typeface="华文细黑" panose="02010600040101010101" pitchFamily="2" charset="-122"/>
                </a:rPr>
                <a:t>04</a:t>
              </a:r>
              <a:endParaRPr lang="zh-CN" altLang="en-US" sz="8000" dirty="0">
                <a:solidFill>
                  <a:schemeClr val="bg1"/>
                </a:solidFill>
                <a:latin typeface="华文细黑" panose="02010600040101010101" pitchFamily="2" charset="-122"/>
                <a:ea typeface="华文细黑" panose="02010600040101010101" pitchFamily="2" charset="-122"/>
              </a:endParaRPr>
            </a:p>
          </p:txBody>
        </p:sp>
        <p:sp>
          <p:nvSpPr>
            <p:cNvPr id="66" name="文本框 65"/>
            <p:cNvSpPr txBox="1"/>
            <p:nvPr/>
          </p:nvSpPr>
          <p:spPr>
            <a:xfrm>
              <a:off x="1235668" y="3836585"/>
              <a:ext cx="1830207" cy="319795"/>
            </a:xfrm>
            <a:prstGeom prst="rect">
              <a:avLst/>
            </a:prstGeom>
            <a:noFill/>
          </p:spPr>
          <p:txBody>
            <a:bodyPr wrap="none" rtlCol="0" anchor="ctr">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HEADLINE HERE</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1111832" y="4248685"/>
              <a:ext cx="2077878" cy="590390"/>
            </a:xfrm>
            <a:prstGeom prst="rect">
              <a:avLst/>
            </a:prstGeom>
          </p:spPr>
          <p:txBody>
            <a:bodyPr wrap="square">
              <a:spAutoFit/>
            </a:bodyPr>
            <a:lstStyle/>
            <a:p>
              <a:pPr algn="ctr"/>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grpSp>
      <p:sp>
        <p:nvSpPr>
          <p:cNvPr id="24" name="任意多边形 23"/>
          <p:cNvSpPr/>
          <p:nvPr/>
        </p:nvSpPr>
        <p:spPr>
          <a:xfrm rot="900000">
            <a:off x="5549532" y="5804600"/>
            <a:ext cx="1092937" cy="755668"/>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10993056"/>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bwMode="auto">
          <a:xfrm>
            <a:off x="503236" y="1961716"/>
            <a:ext cx="8049011" cy="3953187"/>
            <a:chOff x="1403350" y="2276475"/>
            <a:chExt cx="7416800" cy="3897371"/>
          </a:xfrm>
          <a:solidFill>
            <a:schemeClr val="accent1">
              <a:lumMod val="60000"/>
              <a:lumOff val="40000"/>
            </a:schemeClr>
          </a:solidFill>
        </p:grpSpPr>
        <p:sp>
          <p:nvSpPr>
            <p:cNvPr id="25" name="Freeform 243"/>
            <p:cNvSpPr>
              <a:spLocks/>
            </p:cNvSpPr>
            <p:nvPr/>
          </p:nvSpPr>
          <p:spPr bwMode="auto">
            <a:xfrm>
              <a:off x="6232572" y="3027808"/>
              <a:ext cx="1199234" cy="947794"/>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 name="Freeform 244"/>
            <p:cNvSpPr>
              <a:spLocks/>
            </p:cNvSpPr>
            <p:nvPr/>
          </p:nvSpPr>
          <p:spPr bwMode="auto">
            <a:xfrm>
              <a:off x="7615150" y="3253473"/>
              <a:ext cx="121077" cy="111506"/>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 name="Freeform 245"/>
            <p:cNvSpPr>
              <a:spLocks/>
            </p:cNvSpPr>
            <p:nvPr/>
          </p:nvSpPr>
          <p:spPr bwMode="auto">
            <a:xfrm>
              <a:off x="7544810" y="3371615"/>
              <a:ext cx="199488" cy="233630"/>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8" name="Freeform 246"/>
            <p:cNvSpPr>
              <a:spLocks/>
            </p:cNvSpPr>
            <p:nvPr/>
          </p:nvSpPr>
          <p:spPr bwMode="auto">
            <a:xfrm>
              <a:off x="7590936" y="3578697"/>
              <a:ext cx="44971" cy="39823"/>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49" name="Freeform 247"/>
            <p:cNvSpPr>
              <a:spLocks/>
            </p:cNvSpPr>
            <p:nvPr/>
          </p:nvSpPr>
          <p:spPr bwMode="auto">
            <a:xfrm>
              <a:off x="7530973" y="3587988"/>
              <a:ext cx="59962" cy="79646"/>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0" name="Freeform 248"/>
            <p:cNvSpPr>
              <a:spLocks/>
            </p:cNvSpPr>
            <p:nvPr/>
          </p:nvSpPr>
          <p:spPr bwMode="auto">
            <a:xfrm>
              <a:off x="7390294" y="3836220"/>
              <a:ext cx="35746" cy="90266"/>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1" name="Freeform 249"/>
            <p:cNvSpPr>
              <a:spLocks/>
            </p:cNvSpPr>
            <p:nvPr/>
          </p:nvSpPr>
          <p:spPr bwMode="auto">
            <a:xfrm>
              <a:off x="7148141" y="3982239"/>
              <a:ext cx="48431" cy="54425"/>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2" name="Freeform 250"/>
            <p:cNvSpPr>
              <a:spLocks/>
            </p:cNvSpPr>
            <p:nvPr/>
          </p:nvSpPr>
          <p:spPr bwMode="auto">
            <a:xfrm>
              <a:off x="6497788" y="4283567"/>
              <a:ext cx="54196" cy="114160"/>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3" name="Freeform 251"/>
            <p:cNvSpPr>
              <a:spLocks/>
            </p:cNvSpPr>
            <p:nvPr/>
          </p:nvSpPr>
          <p:spPr bwMode="auto">
            <a:xfrm>
              <a:off x="6975175" y="3889317"/>
              <a:ext cx="219091" cy="428763"/>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4" name="Freeform 252"/>
            <p:cNvSpPr>
              <a:spLocks/>
            </p:cNvSpPr>
            <p:nvPr/>
          </p:nvSpPr>
          <p:spPr bwMode="auto">
            <a:xfrm>
              <a:off x="7018993" y="4142859"/>
              <a:ext cx="126842" cy="120797"/>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5" name="Freeform 253"/>
            <p:cNvSpPr>
              <a:spLocks/>
            </p:cNvSpPr>
            <p:nvPr/>
          </p:nvSpPr>
          <p:spPr bwMode="auto">
            <a:xfrm>
              <a:off x="6934816" y="3913211"/>
              <a:ext cx="204100" cy="246904"/>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6" name="Freeform 254"/>
            <p:cNvSpPr>
              <a:spLocks/>
            </p:cNvSpPr>
            <p:nvPr/>
          </p:nvSpPr>
          <p:spPr bwMode="auto">
            <a:xfrm>
              <a:off x="6886385" y="3971619"/>
              <a:ext cx="199488" cy="430091"/>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7" name="Freeform 255"/>
            <p:cNvSpPr>
              <a:spLocks/>
            </p:cNvSpPr>
            <p:nvPr/>
          </p:nvSpPr>
          <p:spPr bwMode="auto">
            <a:xfrm>
              <a:off x="6977481" y="4373835"/>
              <a:ext cx="106086" cy="161948"/>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58" name="Freeform 256"/>
            <p:cNvSpPr>
              <a:spLocks/>
            </p:cNvSpPr>
            <p:nvPr/>
          </p:nvSpPr>
          <p:spPr bwMode="auto">
            <a:xfrm>
              <a:off x="6754930" y="3740644"/>
              <a:ext cx="197182" cy="5031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1" name="Freeform 257"/>
            <p:cNvSpPr>
              <a:spLocks/>
            </p:cNvSpPr>
            <p:nvPr/>
          </p:nvSpPr>
          <p:spPr bwMode="auto">
            <a:xfrm>
              <a:off x="6641926" y="3801707"/>
              <a:ext cx="123382" cy="152656"/>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2" name="Freeform 258"/>
            <p:cNvSpPr>
              <a:spLocks/>
            </p:cNvSpPr>
            <p:nvPr/>
          </p:nvSpPr>
          <p:spPr bwMode="auto">
            <a:xfrm>
              <a:off x="6202591" y="3533563"/>
              <a:ext cx="635363" cy="795138"/>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3" name="Freeform 259"/>
            <p:cNvSpPr>
              <a:spLocks/>
            </p:cNvSpPr>
            <p:nvPr/>
          </p:nvSpPr>
          <p:spPr bwMode="auto">
            <a:xfrm>
              <a:off x="6649998" y="3751263"/>
              <a:ext cx="74952" cy="45133"/>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4" name="Freeform 260"/>
            <p:cNvSpPr>
              <a:spLocks/>
            </p:cNvSpPr>
            <p:nvPr/>
          </p:nvSpPr>
          <p:spPr bwMode="auto">
            <a:xfrm>
              <a:off x="6447051" y="3691528"/>
              <a:ext cx="192570" cy="11017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5" name="Freeform 261"/>
            <p:cNvSpPr>
              <a:spLocks/>
            </p:cNvSpPr>
            <p:nvPr/>
          </p:nvSpPr>
          <p:spPr bwMode="auto">
            <a:xfrm>
              <a:off x="6004256" y="3499049"/>
              <a:ext cx="351698" cy="382303"/>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6" name="Freeform 262"/>
            <p:cNvSpPr>
              <a:spLocks/>
            </p:cNvSpPr>
            <p:nvPr/>
          </p:nvSpPr>
          <p:spPr bwMode="auto">
            <a:xfrm>
              <a:off x="5981194" y="3449934"/>
              <a:ext cx="292890" cy="266815"/>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7" name="Freeform 263"/>
            <p:cNvSpPr>
              <a:spLocks/>
            </p:cNvSpPr>
            <p:nvPr/>
          </p:nvSpPr>
          <p:spPr bwMode="auto">
            <a:xfrm>
              <a:off x="6428601" y="3067631"/>
              <a:ext cx="704550" cy="294693"/>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8" name="Freeform 264"/>
            <p:cNvSpPr>
              <a:spLocks/>
            </p:cNvSpPr>
            <p:nvPr/>
          </p:nvSpPr>
          <p:spPr bwMode="auto">
            <a:xfrm>
              <a:off x="7326873" y="3321172"/>
              <a:ext cx="110698" cy="144691"/>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69" name="Freeform 265"/>
            <p:cNvSpPr>
              <a:spLocks/>
            </p:cNvSpPr>
            <p:nvPr/>
          </p:nvSpPr>
          <p:spPr bwMode="auto">
            <a:xfrm>
              <a:off x="7407591" y="3447280"/>
              <a:ext cx="94555" cy="120797"/>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0" name="Freeform 39"/>
            <p:cNvSpPr>
              <a:spLocks/>
            </p:cNvSpPr>
            <p:nvPr/>
          </p:nvSpPr>
          <p:spPr bwMode="auto">
            <a:xfrm>
              <a:off x="1991436" y="2496830"/>
              <a:ext cx="1544014" cy="852219"/>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1" name="Freeform 40"/>
            <p:cNvSpPr>
              <a:spLocks/>
            </p:cNvSpPr>
            <p:nvPr/>
          </p:nvSpPr>
          <p:spPr bwMode="auto">
            <a:xfrm>
              <a:off x="3327890" y="3128693"/>
              <a:ext cx="54196" cy="27876"/>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2" name="Freeform 41"/>
            <p:cNvSpPr>
              <a:spLocks/>
            </p:cNvSpPr>
            <p:nvPr/>
          </p:nvSpPr>
          <p:spPr bwMode="auto">
            <a:xfrm>
              <a:off x="3416680" y="3083560"/>
              <a:ext cx="141832" cy="142037"/>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3" name="Freeform 42"/>
            <p:cNvSpPr>
              <a:spLocks/>
            </p:cNvSpPr>
            <p:nvPr/>
          </p:nvSpPr>
          <p:spPr bwMode="auto">
            <a:xfrm>
              <a:off x="2573756" y="2490193"/>
              <a:ext cx="207559" cy="90266"/>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4" name="Freeform 43"/>
            <p:cNvSpPr>
              <a:spLocks/>
            </p:cNvSpPr>
            <p:nvPr/>
          </p:nvSpPr>
          <p:spPr bwMode="auto">
            <a:xfrm>
              <a:off x="3073053" y="2382670"/>
              <a:ext cx="76106" cy="39823"/>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5" name="Freeform 44"/>
            <p:cNvSpPr>
              <a:spLocks/>
            </p:cNvSpPr>
            <p:nvPr/>
          </p:nvSpPr>
          <p:spPr bwMode="auto">
            <a:xfrm>
              <a:off x="2660240" y="2502140"/>
              <a:ext cx="298656" cy="128763"/>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6" name="Freeform 45"/>
            <p:cNvSpPr>
              <a:spLocks/>
            </p:cNvSpPr>
            <p:nvPr/>
          </p:nvSpPr>
          <p:spPr bwMode="auto">
            <a:xfrm>
              <a:off x="2735191" y="2417183"/>
              <a:ext cx="141832" cy="42478"/>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7" name="Freeform 46"/>
            <p:cNvSpPr>
              <a:spLocks/>
            </p:cNvSpPr>
            <p:nvPr/>
          </p:nvSpPr>
          <p:spPr bwMode="auto">
            <a:xfrm>
              <a:off x="2799766" y="2435768"/>
              <a:ext cx="193722" cy="50443"/>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8" name="Freeform 47"/>
            <p:cNvSpPr>
              <a:spLocks/>
            </p:cNvSpPr>
            <p:nvPr/>
          </p:nvSpPr>
          <p:spPr bwMode="auto">
            <a:xfrm>
              <a:off x="2908158" y="2390634"/>
              <a:ext cx="93402" cy="29203"/>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79" name="Freeform 48"/>
            <p:cNvSpPr>
              <a:spLocks/>
            </p:cNvSpPr>
            <p:nvPr/>
          </p:nvSpPr>
          <p:spPr bwMode="auto">
            <a:xfrm>
              <a:off x="2970426" y="2496830"/>
              <a:ext cx="107239" cy="66372"/>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0" name="Freeform 49"/>
            <p:cNvSpPr>
              <a:spLocks/>
            </p:cNvSpPr>
            <p:nvPr/>
          </p:nvSpPr>
          <p:spPr bwMode="auto">
            <a:xfrm>
              <a:off x="2950823" y="2593733"/>
              <a:ext cx="56503" cy="34513"/>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1" name="Freeform 50"/>
            <p:cNvSpPr>
              <a:spLocks/>
            </p:cNvSpPr>
            <p:nvPr/>
          </p:nvSpPr>
          <p:spPr bwMode="auto">
            <a:xfrm>
              <a:off x="3073053" y="2697274"/>
              <a:ext cx="117617" cy="66372"/>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2" name="Freeform 51"/>
            <p:cNvSpPr>
              <a:spLocks/>
            </p:cNvSpPr>
            <p:nvPr/>
          </p:nvSpPr>
          <p:spPr bwMode="auto">
            <a:xfrm>
              <a:off x="3028081" y="2435768"/>
              <a:ext cx="96861" cy="38495"/>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3" name="Freeform 52"/>
            <p:cNvSpPr>
              <a:spLocks/>
            </p:cNvSpPr>
            <p:nvPr/>
          </p:nvSpPr>
          <p:spPr bwMode="auto">
            <a:xfrm>
              <a:off x="3156077" y="2426475"/>
              <a:ext cx="237541" cy="59734"/>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4" name="Freeform 53"/>
            <p:cNvSpPr>
              <a:spLocks/>
            </p:cNvSpPr>
            <p:nvPr/>
          </p:nvSpPr>
          <p:spPr bwMode="auto">
            <a:xfrm>
              <a:off x="3118024" y="2460990"/>
              <a:ext cx="46124" cy="22567"/>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5" name="Freeform 54"/>
            <p:cNvSpPr>
              <a:spLocks/>
            </p:cNvSpPr>
            <p:nvPr/>
          </p:nvSpPr>
          <p:spPr bwMode="auto">
            <a:xfrm>
              <a:off x="3166455" y="2390634"/>
              <a:ext cx="51890" cy="29203"/>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6" name="Freeform 55"/>
            <p:cNvSpPr>
              <a:spLocks/>
            </p:cNvSpPr>
            <p:nvPr/>
          </p:nvSpPr>
          <p:spPr bwMode="auto">
            <a:xfrm>
              <a:off x="3234488" y="2314970"/>
              <a:ext cx="556952" cy="136727"/>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7" name="Freeform 56"/>
            <p:cNvSpPr>
              <a:spLocks/>
            </p:cNvSpPr>
            <p:nvPr/>
          </p:nvSpPr>
          <p:spPr bwMode="auto">
            <a:xfrm>
              <a:off x="3151464" y="2502140"/>
              <a:ext cx="415120" cy="300003"/>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8" name="Freeform 57"/>
            <p:cNvSpPr>
              <a:spLocks/>
            </p:cNvSpPr>
            <p:nvPr/>
          </p:nvSpPr>
          <p:spPr bwMode="auto">
            <a:xfrm>
              <a:off x="3303675" y="2630901"/>
              <a:ext cx="47278" cy="29203"/>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89" name="Freeform 59"/>
            <p:cNvSpPr>
              <a:spLocks/>
            </p:cNvSpPr>
            <p:nvPr/>
          </p:nvSpPr>
          <p:spPr bwMode="auto">
            <a:xfrm>
              <a:off x="1955689" y="3152587"/>
              <a:ext cx="1276492" cy="687615"/>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0" name="Freeform 60"/>
            <p:cNvSpPr>
              <a:spLocks/>
            </p:cNvSpPr>
            <p:nvPr/>
          </p:nvSpPr>
          <p:spPr bwMode="auto">
            <a:xfrm>
              <a:off x="1403350" y="2564529"/>
              <a:ext cx="838311" cy="439383"/>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1" name="Freeform 66"/>
            <p:cNvSpPr>
              <a:spLocks/>
            </p:cNvSpPr>
            <p:nvPr/>
          </p:nvSpPr>
          <p:spPr bwMode="auto">
            <a:xfrm>
              <a:off x="2022570" y="3625157"/>
              <a:ext cx="624986" cy="529649"/>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2" name="Freeform 67"/>
            <p:cNvSpPr>
              <a:spLocks/>
            </p:cNvSpPr>
            <p:nvPr/>
          </p:nvSpPr>
          <p:spPr bwMode="auto">
            <a:xfrm>
              <a:off x="2694833" y="3902592"/>
              <a:ext cx="236387" cy="100886"/>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3" name="Freeform 68"/>
            <p:cNvSpPr>
              <a:spLocks/>
            </p:cNvSpPr>
            <p:nvPr/>
          </p:nvSpPr>
          <p:spPr bwMode="auto">
            <a:xfrm>
              <a:off x="2834359" y="4036663"/>
              <a:ext cx="46124" cy="23894"/>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4" name="Freeform 69"/>
            <p:cNvSpPr>
              <a:spLocks/>
            </p:cNvSpPr>
            <p:nvPr/>
          </p:nvSpPr>
          <p:spPr bwMode="auto">
            <a:xfrm>
              <a:off x="3084584" y="4036663"/>
              <a:ext cx="38053" cy="21239"/>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5" name="Freeform 70"/>
            <p:cNvSpPr>
              <a:spLocks/>
            </p:cNvSpPr>
            <p:nvPr/>
          </p:nvSpPr>
          <p:spPr bwMode="auto">
            <a:xfrm>
              <a:off x="2853962" y="3852149"/>
              <a:ext cx="13837" cy="22567"/>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6" name="Freeform 71"/>
            <p:cNvSpPr>
              <a:spLocks/>
            </p:cNvSpPr>
            <p:nvPr/>
          </p:nvSpPr>
          <p:spPr bwMode="auto">
            <a:xfrm>
              <a:off x="2705211" y="4295515"/>
              <a:ext cx="126842" cy="65044"/>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7" name="Freeform 72"/>
            <p:cNvSpPr>
              <a:spLocks/>
            </p:cNvSpPr>
            <p:nvPr/>
          </p:nvSpPr>
          <p:spPr bwMode="auto">
            <a:xfrm>
              <a:off x="2637177" y="4259674"/>
              <a:ext cx="78411" cy="70354"/>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8" name="Freeform 73"/>
            <p:cNvSpPr>
              <a:spLocks/>
            </p:cNvSpPr>
            <p:nvPr/>
          </p:nvSpPr>
          <p:spPr bwMode="auto">
            <a:xfrm>
              <a:off x="2604890" y="4146841"/>
              <a:ext cx="104933" cy="123453"/>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99" name="Freeform 74"/>
            <p:cNvSpPr>
              <a:spLocks/>
            </p:cNvSpPr>
            <p:nvPr/>
          </p:nvSpPr>
          <p:spPr bwMode="auto">
            <a:xfrm>
              <a:off x="2546082" y="4166754"/>
              <a:ext cx="56503" cy="23894"/>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0" name="Freeform 75"/>
            <p:cNvSpPr>
              <a:spLocks/>
            </p:cNvSpPr>
            <p:nvPr/>
          </p:nvSpPr>
          <p:spPr bwMode="auto">
            <a:xfrm>
              <a:off x="2563378" y="4108345"/>
              <a:ext cx="146445" cy="94249"/>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1" name="Freeform 76"/>
            <p:cNvSpPr>
              <a:spLocks/>
            </p:cNvSpPr>
            <p:nvPr/>
          </p:nvSpPr>
          <p:spPr bwMode="auto">
            <a:xfrm>
              <a:off x="2573756" y="4048611"/>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2" name="Freeform 77"/>
            <p:cNvSpPr>
              <a:spLocks/>
            </p:cNvSpPr>
            <p:nvPr/>
          </p:nvSpPr>
          <p:spPr bwMode="auto">
            <a:xfrm>
              <a:off x="2497651" y="4063212"/>
              <a:ext cx="104933" cy="115488"/>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3" name="Freeform 78"/>
            <p:cNvSpPr>
              <a:spLocks/>
            </p:cNvSpPr>
            <p:nvPr/>
          </p:nvSpPr>
          <p:spPr bwMode="auto">
            <a:xfrm>
              <a:off x="2920842" y="3996840"/>
              <a:ext cx="64574" cy="58407"/>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4" name="Freeform 79"/>
            <p:cNvSpPr>
              <a:spLocks/>
            </p:cNvSpPr>
            <p:nvPr/>
          </p:nvSpPr>
          <p:spPr bwMode="auto">
            <a:xfrm>
              <a:off x="2978498" y="4002150"/>
              <a:ext cx="85330" cy="55752"/>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5" name="Freeform 85"/>
            <p:cNvSpPr>
              <a:spLocks/>
            </p:cNvSpPr>
            <p:nvPr/>
          </p:nvSpPr>
          <p:spPr bwMode="auto">
            <a:xfrm>
              <a:off x="3198742" y="4259674"/>
              <a:ext cx="16144"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6" name="Freeform 86"/>
            <p:cNvSpPr>
              <a:spLocks/>
            </p:cNvSpPr>
            <p:nvPr/>
          </p:nvSpPr>
          <p:spPr bwMode="auto">
            <a:xfrm>
              <a:off x="3450120" y="4568968"/>
              <a:ext cx="57656" cy="54425"/>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7" name="Freeform 87"/>
            <p:cNvSpPr>
              <a:spLocks/>
            </p:cNvSpPr>
            <p:nvPr/>
          </p:nvSpPr>
          <p:spPr bwMode="auto">
            <a:xfrm>
              <a:off x="3416680" y="6053049"/>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8" name="Freeform 88"/>
            <p:cNvSpPr>
              <a:spLocks/>
            </p:cNvSpPr>
            <p:nvPr/>
          </p:nvSpPr>
          <p:spPr bwMode="auto">
            <a:xfrm>
              <a:off x="3201048" y="4323392"/>
              <a:ext cx="102627" cy="219028"/>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09" name="Freeform 89"/>
            <p:cNvSpPr>
              <a:spLocks/>
            </p:cNvSpPr>
            <p:nvPr/>
          </p:nvSpPr>
          <p:spPr bwMode="auto">
            <a:xfrm>
              <a:off x="3279459" y="4393746"/>
              <a:ext cx="96861" cy="135399"/>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0" name="Freeform 90"/>
            <p:cNvSpPr>
              <a:spLocks/>
            </p:cNvSpPr>
            <p:nvPr/>
          </p:nvSpPr>
          <p:spPr bwMode="auto">
            <a:xfrm>
              <a:off x="3359024" y="4409675"/>
              <a:ext cx="83024" cy="106196"/>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1" name="Freeform 91"/>
            <p:cNvSpPr>
              <a:spLocks/>
            </p:cNvSpPr>
            <p:nvPr/>
          </p:nvSpPr>
          <p:spPr bwMode="auto">
            <a:xfrm>
              <a:off x="2925454" y="4235780"/>
              <a:ext cx="314799" cy="322569"/>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2" name="Freeform 92"/>
            <p:cNvSpPr>
              <a:spLocks/>
            </p:cNvSpPr>
            <p:nvPr/>
          </p:nvSpPr>
          <p:spPr bwMode="auto">
            <a:xfrm>
              <a:off x="2908158" y="4430914"/>
              <a:ext cx="924794" cy="1103105"/>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3" name="Freeform 93"/>
            <p:cNvSpPr>
              <a:spLocks/>
            </p:cNvSpPr>
            <p:nvPr/>
          </p:nvSpPr>
          <p:spPr bwMode="auto">
            <a:xfrm>
              <a:off x="2742110" y="4535783"/>
              <a:ext cx="127995" cy="185842"/>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4" name="Freeform 94"/>
            <p:cNvSpPr>
              <a:spLocks/>
            </p:cNvSpPr>
            <p:nvPr/>
          </p:nvSpPr>
          <p:spPr bwMode="auto">
            <a:xfrm>
              <a:off x="2735191" y="4584898"/>
              <a:ext cx="305574" cy="525667"/>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5" name="Freeform 95"/>
            <p:cNvSpPr>
              <a:spLocks/>
            </p:cNvSpPr>
            <p:nvPr/>
          </p:nvSpPr>
          <p:spPr bwMode="auto">
            <a:xfrm>
              <a:off x="3017704" y="4863660"/>
              <a:ext cx="285971" cy="375666"/>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6" name="Freeform 96"/>
            <p:cNvSpPr>
              <a:spLocks/>
            </p:cNvSpPr>
            <p:nvPr/>
          </p:nvSpPr>
          <p:spPr bwMode="auto">
            <a:xfrm>
              <a:off x="3201048" y="5137114"/>
              <a:ext cx="196029" cy="238940"/>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7" name="Freeform 97"/>
            <p:cNvSpPr>
              <a:spLocks/>
            </p:cNvSpPr>
            <p:nvPr/>
          </p:nvSpPr>
          <p:spPr bwMode="auto">
            <a:xfrm>
              <a:off x="3341727" y="5455700"/>
              <a:ext cx="122230" cy="128763"/>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8" name="Freeform 98"/>
            <p:cNvSpPr>
              <a:spLocks/>
            </p:cNvSpPr>
            <p:nvPr/>
          </p:nvSpPr>
          <p:spPr bwMode="auto">
            <a:xfrm>
              <a:off x="3059216" y="5212778"/>
              <a:ext cx="357464" cy="872130"/>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19" name="Freeform 99"/>
            <p:cNvSpPr>
              <a:spLocks/>
            </p:cNvSpPr>
            <p:nvPr/>
          </p:nvSpPr>
          <p:spPr bwMode="auto">
            <a:xfrm>
              <a:off x="3007326" y="5097291"/>
              <a:ext cx="281358" cy="1071246"/>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0" name="Freeform 100"/>
            <p:cNvSpPr>
              <a:spLocks/>
            </p:cNvSpPr>
            <p:nvPr/>
          </p:nvSpPr>
          <p:spPr bwMode="auto">
            <a:xfrm>
              <a:off x="3263316" y="6084908"/>
              <a:ext cx="99168" cy="88938"/>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1" name="Freeform 101"/>
            <p:cNvSpPr>
              <a:spLocks/>
            </p:cNvSpPr>
            <p:nvPr/>
          </p:nvSpPr>
          <p:spPr bwMode="auto">
            <a:xfrm>
              <a:off x="2791694" y="4215869"/>
              <a:ext cx="269828" cy="480535"/>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2" name="Freeform 103"/>
            <p:cNvSpPr>
              <a:spLocks/>
            </p:cNvSpPr>
            <p:nvPr/>
          </p:nvSpPr>
          <p:spPr bwMode="auto">
            <a:xfrm>
              <a:off x="5138271" y="3905246"/>
              <a:ext cx="386292" cy="560181"/>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3" name="Freeform 104"/>
            <p:cNvSpPr>
              <a:spLocks/>
            </p:cNvSpPr>
            <p:nvPr/>
          </p:nvSpPr>
          <p:spPr bwMode="auto">
            <a:xfrm>
              <a:off x="5592597" y="4223833"/>
              <a:ext cx="244459" cy="383631"/>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4" name="Freeform 105"/>
            <p:cNvSpPr>
              <a:spLocks/>
            </p:cNvSpPr>
            <p:nvPr/>
          </p:nvSpPr>
          <p:spPr bwMode="auto">
            <a:xfrm>
              <a:off x="4849994" y="4503924"/>
              <a:ext cx="42665" cy="38495"/>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5" name="Freeform 106"/>
            <p:cNvSpPr>
              <a:spLocks/>
            </p:cNvSpPr>
            <p:nvPr/>
          </p:nvSpPr>
          <p:spPr bwMode="auto">
            <a:xfrm>
              <a:off x="5623730" y="4916758"/>
              <a:ext cx="181038" cy="394250"/>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6" name="Freeform 107"/>
            <p:cNvSpPr>
              <a:spLocks/>
            </p:cNvSpPr>
            <p:nvPr/>
          </p:nvSpPr>
          <p:spPr bwMode="auto">
            <a:xfrm>
              <a:off x="5185549" y="3653033"/>
              <a:ext cx="265215" cy="289383"/>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7" name="Freeform 108"/>
            <p:cNvSpPr>
              <a:spLocks/>
            </p:cNvSpPr>
            <p:nvPr/>
          </p:nvSpPr>
          <p:spPr bwMode="auto">
            <a:xfrm>
              <a:off x="4841923" y="3605245"/>
              <a:ext cx="362076" cy="398232"/>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8" name="Freeform 109"/>
            <p:cNvSpPr>
              <a:spLocks/>
            </p:cNvSpPr>
            <p:nvPr/>
          </p:nvSpPr>
          <p:spPr bwMode="auto">
            <a:xfrm>
              <a:off x="4795798" y="3491085"/>
              <a:ext cx="89943" cy="213718"/>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29" name="Freeform 110"/>
            <p:cNvSpPr>
              <a:spLocks/>
            </p:cNvSpPr>
            <p:nvPr/>
          </p:nvSpPr>
          <p:spPr bwMode="auto">
            <a:xfrm>
              <a:off x="4434875" y="3496394"/>
              <a:ext cx="465856" cy="523013"/>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0" name="Freeform 111"/>
            <p:cNvSpPr>
              <a:spLocks/>
            </p:cNvSpPr>
            <p:nvPr/>
          </p:nvSpPr>
          <p:spPr bwMode="auto">
            <a:xfrm>
              <a:off x="4336861" y="3533563"/>
              <a:ext cx="262909" cy="242922"/>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1" name="Freeform 112"/>
            <p:cNvSpPr>
              <a:spLocks/>
            </p:cNvSpPr>
            <p:nvPr/>
          </p:nvSpPr>
          <p:spPr bwMode="auto">
            <a:xfrm>
              <a:off x="4248071" y="3772503"/>
              <a:ext cx="184497" cy="185842"/>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2" name="Freeform 113"/>
            <p:cNvSpPr>
              <a:spLocks/>
            </p:cNvSpPr>
            <p:nvPr/>
          </p:nvSpPr>
          <p:spPr bwMode="auto">
            <a:xfrm>
              <a:off x="4248071" y="3772503"/>
              <a:ext cx="272133" cy="37832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3" name="Freeform 114"/>
            <p:cNvSpPr>
              <a:spLocks/>
            </p:cNvSpPr>
            <p:nvPr/>
          </p:nvSpPr>
          <p:spPr bwMode="auto">
            <a:xfrm>
              <a:off x="4347239" y="3852149"/>
              <a:ext cx="374760" cy="427437"/>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4" name="Freeform 115"/>
            <p:cNvSpPr>
              <a:spLocks/>
            </p:cNvSpPr>
            <p:nvPr/>
          </p:nvSpPr>
          <p:spPr bwMode="auto">
            <a:xfrm>
              <a:off x="4630903" y="3891972"/>
              <a:ext cx="365535" cy="343808"/>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5" name="Freeform 116"/>
            <p:cNvSpPr>
              <a:spLocks/>
            </p:cNvSpPr>
            <p:nvPr/>
          </p:nvSpPr>
          <p:spPr bwMode="auto">
            <a:xfrm>
              <a:off x="4942243" y="3891972"/>
              <a:ext cx="246766" cy="465932"/>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6" name="Freeform 117"/>
            <p:cNvSpPr>
              <a:spLocks/>
            </p:cNvSpPr>
            <p:nvPr/>
          </p:nvSpPr>
          <p:spPr bwMode="auto">
            <a:xfrm>
              <a:off x="5602974" y="4190647"/>
              <a:ext cx="48431" cy="63717"/>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7" name="Freeform 118"/>
            <p:cNvSpPr>
              <a:spLocks/>
            </p:cNvSpPr>
            <p:nvPr/>
          </p:nvSpPr>
          <p:spPr bwMode="auto">
            <a:xfrm>
              <a:off x="5401180" y="4049938"/>
              <a:ext cx="345933" cy="419472"/>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8" name="Freeform 119"/>
            <p:cNvSpPr>
              <a:spLocks/>
            </p:cNvSpPr>
            <p:nvPr/>
          </p:nvSpPr>
          <p:spPr bwMode="auto">
            <a:xfrm>
              <a:off x="4968765" y="4254364"/>
              <a:ext cx="303268" cy="237612"/>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39" name="Freeform 120"/>
            <p:cNvSpPr>
              <a:spLocks/>
            </p:cNvSpPr>
            <p:nvPr/>
          </p:nvSpPr>
          <p:spPr bwMode="auto">
            <a:xfrm>
              <a:off x="5427702" y="4440207"/>
              <a:ext cx="184497" cy="266815"/>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0" name="Freeform 121"/>
            <p:cNvSpPr>
              <a:spLocks/>
            </p:cNvSpPr>
            <p:nvPr/>
          </p:nvSpPr>
          <p:spPr bwMode="auto">
            <a:xfrm>
              <a:off x="5322769" y="4440207"/>
              <a:ext cx="127995" cy="169912"/>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1" name="Freeform 122"/>
            <p:cNvSpPr>
              <a:spLocks/>
            </p:cNvSpPr>
            <p:nvPr/>
          </p:nvSpPr>
          <p:spPr bwMode="auto">
            <a:xfrm>
              <a:off x="5319309" y="4594190"/>
              <a:ext cx="267521" cy="318586"/>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2" name="Freeform 123"/>
            <p:cNvSpPr>
              <a:spLocks/>
            </p:cNvSpPr>
            <p:nvPr/>
          </p:nvSpPr>
          <p:spPr bwMode="auto">
            <a:xfrm>
              <a:off x="5311237" y="4594190"/>
              <a:ext cx="42665" cy="54425"/>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3" name="Freeform 124"/>
            <p:cNvSpPr>
              <a:spLocks/>
            </p:cNvSpPr>
            <p:nvPr/>
          </p:nvSpPr>
          <p:spPr bwMode="auto">
            <a:xfrm>
              <a:off x="5311237" y="4637995"/>
              <a:ext cx="40359" cy="65044"/>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4" name="Freeform 125"/>
            <p:cNvSpPr>
              <a:spLocks/>
            </p:cNvSpPr>
            <p:nvPr/>
          </p:nvSpPr>
          <p:spPr bwMode="auto">
            <a:xfrm>
              <a:off x="4922641" y="4414984"/>
              <a:ext cx="434722" cy="545579"/>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5" name="Freeform 126"/>
            <p:cNvSpPr>
              <a:spLocks/>
            </p:cNvSpPr>
            <p:nvPr/>
          </p:nvSpPr>
          <p:spPr bwMode="auto">
            <a:xfrm>
              <a:off x="5330841" y="4876935"/>
              <a:ext cx="255990" cy="471243"/>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6" name="Freeform 127"/>
            <p:cNvSpPr>
              <a:spLocks/>
            </p:cNvSpPr>
            <p:nvPr/>
          </p:nvSpPr>
          <p:spPr bwMode="auto">
            <a:xfrm>
              <a:off x="5004511" y="5208796"/>
              <a:ext cx="374760" cy="369029"/>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7" name="Freeform 128"/>
            <p:cNvSpPr>
              <a:spLocks/>
            </p:cNvSpPr>
            <p:nvPr/>
          </p:nvSpPr>
          <p:spPr bwMode="auto">
            <a:xfrm>
              <a:off x="5244357" y="5398619"/>
              <a:ext cx="49583" cy="57080"/>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8" name="Freeform 129"/>
            <p:cNvSpPr>
              <a:spLocks/>
            </p:cNvSpPr>
            <p:nvPr/>
          </p:nvSpPr>
          <p:spPr bwMode="auto">
            <a:xfrm>
              <a:off x="5328534" y="5318974"/>
              <a:ext cx="28828" cy="38495"/>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49" name="Freeform 130"/>
            <p:cNvSpPr>
              <a:spLocks/>
            </p:cNvSpPr>
            <p:nvPr/>
          </p:nvSpPr>
          <p:spPr bwMode="auto">
            <a:xfrm>
              <a:off x="5220142" y="5021626"/>
              <a:ext cx="175272" cy="200443"/>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0" name="Freeform 131"/>
            <p:cNvSpPr>
              <a:spLocks/>
            </p:cNvSpPr>
            <p:nvPr/>
          </p:nvSpPr>
          <p:spPr bwMode="auto">
            <a:xfrm>
              <a:off x="5395415" y="4849059"/>
              <a:ext cx="71493" cy="215046"/>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1" name="Freeform 132"/>
            <p:cNvSpPr>
              <a:spLocks/>
            </p:cNvSpPr>
            <p:nvPr/>
          </p:nvSpPr>
          <p:spPr bwMode="auto">
            <a:xfrm>
              <a:off x="5144037" y="4807908"/>
              <a:ext cx="272133" cy="286728"/>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2" name="Freeform 133"/>
            <p:cNvSpPr>
              <a:spLocks/>
            </p:cNvSpPr>
            <p:nvPr/>
          </p:nvSpPr>
          <p:spPr bwMode="auto">
            <a:xfrm>
              <a:off x="4904191" y="4744190"/>
              <a:ext cx="287124" cy="346463"/>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3" name="Freeform 134"/>
            <p:cNvSpPr>
              <a:spLocks/>
            </p:cNvSpPr>
            <p:nvPr/>
          </p:nvSpPr>
          <p:spPr bwMode="auto">
            <a:xfrm>
              <a:off x="5082923" y="5086671"/>
              <a:ext cx="216784" cy="264161"/>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4" name="Freeform 135"/>
            <p:cNvSpPr>
              <a:spLocks/>
            </p:cNvSpPr>
            <p:nvPr/>
          </p:nvSpPr>
          <p:spPr bwMode="auto">
            <a:xfrm>
              <a:off x="4242306" y="4092416"/>
              <a:ext cx="118770" cy="131417"/>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5" name="Freeform 136"/>
            <p:cNvSpPr>
              <a:spLocks/>
            </p:cNvSpPr>
            <p:nvPr/>
          </p:nvSpPr>
          <p:spPr bwMode="auto">
            <a:xfrm>
              <a:off x="4250377" y="4210559"/>
              <a:ext cx="65727" cy="37169"/>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6" name="Freeform 137"/>
            <p:cNvSpPr>
              <a:spLocks/>
            </p:cNvSpPr>
            <p:nvPr/>
          </p:nvSpPr>
          <p:spPr bwMode="auto">
            <a:xfrm>
              <a:off x="4288430" y="4210559"/>
              <a:ext cx="161435" cy="150001"/>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7" name="Freeform 138"/>
            <p:cNvSpPr>
              <a:spLocks/>
            </p:cNvSpPr>
            <p:nvPr/>
          </p:nvSpPr>
          <p:spPr bwMode="auto">
            <a:xfrm>
              <a:off x="4329942" y="4282241"/>
              <a:ext cx="62268" cy="88938"/>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8" name="Freeform 139"/>
            <p:cNvSpPr>
              <a:spLocks/>
            </p:cNvSpPr>
            <p:nvPr/>
          </p:nvSpPr>
          <p:spPr bwMode="auto">
            <a:xfrm>
              <a:off x="4364536" y="4328702"/>
              <a:ext cx="93402" cy="111506"/>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59" name="Freeform 140"/>
            <p:cNvSpPr>
              <a:spLocks/>
            </p:cNvSpPr>
            <p:nvPr/>
          </p:nvSpPr>
          <p:spPr bwMode="auto">
            <a:xfrm>
              <a:off x="4499449" y="4138877"/>
              <a:ext cx="177579" cy="156638"/>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0" name="Freeform 141"/>
            <p:cNvSpPr>
              <a:spLocks/>
            </p:cNvSpPr>
            <p:nvPr/>
          </p:nvSpPr>
          <p:spPr bwMode="auto">
            <a:xfrm>
              <a:off x="4439488" y="4266311"/>
              <a:ext cx="129148" cy="173895"/>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1" name="Freeform 142"/>
            <p:cNvSpPr>
              <a:spLocks/>
            </p:cNvSpPr>
            <p:nvPr/>
          </p:nvSpPr>
          <p:spPr bwMode="auto">
            <a:xfrm>
              <a:off x="4554799" y="4254364"/>
              <a:ext cx="102627" cy="176550"/>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2" name="Freeform 143"/>
            <p:cNvSpPr>
              <a:spLocks/>
            </p:cNvSpPr>
            <p:nvPr/>
          </p:nvSpPr>
          <p:spPr bwMode="auto">
            <a:xfrm>
              <a:off x="4628598" y="4254364"/>
              <a:ext cx="42665" cy="146019"/>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3" name="Freeform 144"/>
            <p:cNvSpPr>
              <a:spLocks/>
            </p:cNvSpPr>
            <p:nvPr/>
          </p:nvSpPr>
          <p:spPr bwMode="auto">
            <a:xfrm>
              <a:off x="4649354" y="4218523"/>
              <a:ext cx="68033" cy="175222"/>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4" name="Freeform 145"/>
            <p:cNvSpPr>
              <a:spLocks/>
            </p:cNvSpPr>
            <p:nvPr/>
          </p:nvSpPr>
          <p:spPr bwMode="auto">
            <a:xfrm>
              <a:off x="4693172" y="4172063"/>
              <a:ext cx="275593" cy="274780"/>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5" name="Freeform 146"/>
            <p:cNvSpPr>
              <a:spLocks/>
            </p:cNvSpPr>
            <p:nvPr/>
          </p:nvSpPr>
          <p:spPr bwMode="auto">
            <a:xfrm>
              <a:off x="4824626" y="4186665"/>
              <a:ext cx="185651" cy="329206"/>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6" name="Freeform 147"/>
            <p:cNvSpPr>
              <a:spLocks/>
            </p:cNvSpPr>
            <p:nvPr/>
          </p:nvSpPr>
          <p:spPr bwMode="auto">
            <a:xfrm>
              <a:off x="4838464" y="4503924"/>
              <a:ext cx="130301" cy="175222"/>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7" name="Freeform 148"/>
            <p:cNvSpPr>
              <a:spLocks/>
            </p:cNvSpPr>
            <p:nvPr/>
          </p:nvSpPr>
          <p:spPr bwMode="auto">
            <a:xfrm>
              <a:off x="4894966" y="4469410"/>
              <a:ext cx="170660" cy="242922"/>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8" name="Freeform 149"/>
            <p:cNvSpPr>
              <a:spLocks/>
            </p:cNvSpPr>
            <p:nvPr/>
          </p:nvSpPr>
          <p:spPr bwMode="auto">
            <a:xfrm>
              <a:off x="4904191" y="5065432"/>
              <a:ext cx="307880" cy="342480"/>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69" name="Freeform 150"/>
            <p:cNvSpPr>
              <a:spLocks/>
            </p:cNvSpPr>
            <p:nvPr/>
          </p:nvSpPr>
          <p:spPr bwMode="auto">
            <a:xfrm>
              <a:off x="5478438" y="4049938"/>
              <a:ext cx="154517" cy="156638"/>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0" name="Freeform 152"/>
            <p:cNvSpPr>
              <a:spLocks/>
            </p:cNvSpPr>
            <p:nvPr/>
          </p:nvSpPr>
          <p:spPr bwMode="auto">
            <a:xfrm>
              <a:off x="4248071" y="4172063"/>
              <a:ext cx="68033" cy="18584"/>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1" name="Freeform 155"/>
            <p:cNvSpPr>
              <a:spLocks/>
            </p:cNvSpPr>
            <p:nvPr/>
          </p:nvSpPr>
          <p:spPr bwMode="auto">
            <a:xfrm>
              <a:off x="4913416" y="4699058"/>
              <a:ext cx="20756" cy="35841"/>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2" name="Freeform 157"/>
            <p:cNvSpPr>
              <a:spLocks/>
            </p:cNvSpPr>
            <p:nvPr/>
          </p:nvSpPr>
          <p:spPr bwMode="auto">
            <a:xfrm>
              <a:off x="3552746" y="2276475"/>
              <a:ext cx="916722" cy="544251"/>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3" name="Freeform 158"/>
            <p:cNvSpPr>
              <a:spLocks/>
            </p:cNvSpPr>
            <p:nvPr/>
          </p:nvSpPr>
          <p:spPr bwMode="auto">
            <a:xfrm>
              <a:off x="4221550" y="2657451"/>
              <a:ext cx="185651" cy="83628"/>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4" name="Freeform 159"/>
            <p:cNvSpPr>
              <a:spLocks/>
            </p:cNvSpPr>
            <p:nvPr/>
          </p:nvSpPr>
          <p:spPr bwMode="auto">
            <a:xfrm>
              <a:off x="4790033" y="2342847"/>
              <a:ext cx="208713" cy="79646"/>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5" name="Freeform 160"/>
            <p:cNvSpPr>
              <a:spLocks/>
            </p:cNvSpPr>
            <p:nvPr/>
          </p:nvSpPr>
          <p:spPr bwMode="auto">
            <a:xfrm>
              <a:off x="4900731" y="2330900"/>
              <a:ext cx="123382" cy="27876"/>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6" name="Freeform 161"/>
            <p:cNvSpPr>
              <a:spLocks/>
            </p:cNvSpPr>
            <p:nvPr/>
          </p:nvSpPr>
          <p:spPr bwMode="auto">
            <a:xfrm>
              <a:off x="4957234" y="3268074"/>
              <a:ext cx="79565" cy="59734"/>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7" name="Freeform 162"/>
            <p:cNvSpPr>
              <a:spLocks/>
            </p:cNvSpPr>
            <p:nvPr/>
          </p:nvSpPr>
          <p:spPr bwMode="auto">
            <a:xfrm>
              <a:off x="4934171" y="3228251"/>
              <a:ext cx="93402" cy="84956"/>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8" name="Freeform 163"/>
            <p:cNvSpPr>
              <a:spLocks/>
            </p:cNvSpPr>
            <p:nvPr/>
          </p:nvSpPr>
          <p:spPr bwMode="auto">
            <a:xfrm>
              <a:off x="4986061" y="2591078"/>
              <a:ext cx="214479" cy="266815"/>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79" name="Freeform 164"/>
            <p:cNvSpPr>
              <a:spLocks/>
            </p:cNvSpPr>
            <p:nvPr/>
          </p:nvSpPr>
          <p:spPr bwMode="auto">
            <a:xfrm>
              <a:off x="5147496" y="3541527"/>
              <a:ext cx="62268" cy="13274"/>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0" name="Freeform 165"/>
            <p:cNvSpPr>
              <a:spLocks/>
            </p:cNvSpPr>
            <p:nvPr/>
          </p:nvSpPr>
          <p:spPr bwMode="auto">
            <a:xfrm>
              <a:off x="4677028" y="3412766"/>
              <a:ext cx="24215" cy="18584"/>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1" name="Freeform 166"/>
            <p:cNvSpPr>
              <a:spLocks/>
            </p:cNvSpPr>
            <p:nvPr/>
          </p:nvSpPr>
          <p:spPr bwMode="auto">
            <a:xfrm>
              <a:off x="4499449" y="2877806"/>
              <a:ext cx="160283" cy="244249"/>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2" name="Freeform 167"/>
            <p:cNvSpPr>
              <a:spLocks/>
            </p:cNvSpPr>
            <p:nvPr/>
          </p:nvSpPr>
          <p:spPr bwMode="auto">
            <a:xfrm>
              <a:off x="4429110" y="2984001"/>
              <a:ext cx="88790" cy="99558"/>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3" name="Freeform 168"/>
            <p:cNvSpPr>
              <a:spLocks/>
            </p:cNvSpPr>
            <p:nvPr/>
          </p:nvSpPr>
          <p:spPr bwMode="auto">
            <a:xfrm>
              <a:off x="4818861" y="3327809"/>
              <a:ext cx="13837" cy="43805"/>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4" name="Freeform 169"/>
            <p:cNvSpPr>
              <a:spLocks/>
            </p:cNvSpPr>
            <p:nvPr/>
          </p:nvSpPr>
          <p:spPr bwMode="auto">
            <a:xfrm>
              <a:off x="4798104" y="3378251"/>
              <a:ext cx="40359" cy="6239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5" name="Freeform 170"/>
            <p:cNvSpPr>
              <a:spLocks/>
            </p:cNvSpPr>
            <p:nvPr/>
          </p:nvSpPr>
          <p:spPr bwMode="auto">
            <a:xfrm>
              <a:off x="4904191" y="3465863"/>
              <a:ext cx="58808" cy="38495"/>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6" name="Freeform 171"/>
            <p:cNvSpPr>
              <a:spLocks/>
            </p:cNvSpPr>
            <p:nvPr/>
          </p:nvSpPr>
          <p:spPr bwMode="auto">
            <a:xfrm>
              <a:off x="4832698" y="2952143"/>
              <a:ext cx="34594" cy="45133"/>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7" name="Freeform 172"/>
            <p:cNvSpPr>
              <a:spLocks/>
            </p:cNvSpPr>
            <p:nvPr/>
          </p:nvSpPr>
          <p:spPr bwMode="auto">
            <a:xfrm>
              <a:off x="4832698" y="2618954"/>
              <a:ext cx="217938" cy="357082"/>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8" name="Freeform 173"/>
            <p:cNvSpPr>
              <a:spLocks/>
            </p:cNvSpPr>
            <p:nvPr/>
          </p:nvSpPr>
          <p:spPr bwMode="auto">
            <a:xfrm>
              <a:off x="4721999" y="2567185"/>
              <a:ext cx="430110" cy="339826"/>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89" name="Freeform 174"/>
            <p:cNvSpPr>
              <a:spLocks/>
            </p:cNvSpPr>
            <p:nvPr/>
          </p:nvSpPr>
          <p:spPr bwMode="auto">
            <a:xfrm>
              <a:off x="5069085" y="2859222"/>
              <a:ext cx="83024" cy="54425"/>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0" name="Freeform 175"/>
            <p:cNvSpPr>
              <a:spLocks/>
            </p:cNvSpPr>
            <p:nvPr/>
          </p:nvSpPr>
          <p:spPr bwMode="auto">
            <a:xfrm>
              <a:off x="5036798" y="2893736"/>
              <a:ext cx="124536" cy="82301"/>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1" name="Freeform 176"/>
            <p:cNvSpPr>
              <a:spLocks/>
            </p:cNvSpPr>
            <p:nvPr/>
          </p:nvSpPr>
          <p:spPr bwMode="auto">
            <a:xfrm>
              <a:off x="5036798" y="2945506"/>
              <a:ext cx="93402" cy="74336"/>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2" name="Freeform 177"/>
            <p:cNvSpPr>
              <a:spLocks/>
            </p:cNvSpPr>
            <p:nvPr/>
          </p:nvSpPr>
          <p:spPr bwMode="auto">
            <a:xfrm>
              <a:off x="5018348" y="2977364"/>
              <a:ext cx="59962" cy="25221"/>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3" name="Freeform 178"/>
            <p:cNvSpPr>
              <a:spLocks/>
            </p:cNvSpPr>
            <p:nvPr/>
          </p:nvSpPr>
          <p:spPr bwMode="auto">
            <a:xfrm>
              <a:off x="4429110" y="3354358"/>
              <a:ext cx="59962" cy="142037"/>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4" name="Freeform 179"/>
            <p:cNvSpPr>
              <a:spLocks/>
            </p:cNvSpPr>
            <p:nvPr/>
          </p:nvSpPr>
          <p:spPr bwMode="auto">
            <a:xfrm>
              <a:off x="4439488" y="3305243"/>
              <a:ext cx="253684" cy="22035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5" name="Freeform 180"/>
            <p:cNvSpPr>
              <a:spLocks/>
            </p:cNvSpPr>
            <p:nvPr/>
          </p:nvSpPr>
          <p:spPr bwMode="auto">
            <a:xfrm>
              <a:off x="4531736" y="3099489"/>
              <a:ext cx="261756" cy="257523"/>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6" name="Freeform 181"/>
            <p:cNvSpPr>
              <a:spLocks/>
            </p:cNvSpPr>
            <p:nvPr/>
          </p:nvSpPr>
          <p:spPr bwMode="auto">
            <a:xfrm>
              <a:off x="4673569" y="3091525"/>
              <a:ext cx="80718" cy="53098"/>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7" name="Freeform 182"/>
            <p:cNvSpPr>
              <a:spLocks/>
            </p:cNvSpPr>
            <p:nvPr/>
          </p:nvSpPr>
          <p:spPr bwMode="auto">
            <a:xfrm>
              <a:off x="4690866" y="3022498"/>
              <a:ext cx="71493" cy="79646"/>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8" name="Freeform 183"/>
            <p:cNvSpPr>
              <a:spLocks/>
            </p:cNvSpPr>
            <p:nvPr/>
          </p:nvSpPr>
          <p:spPr bwMode="auto">
            <a:xfrm>
              <a:off x="4787727" y="2913647"/>
              <a:ext cx="44971" cy="80974"/>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199" name="Freeform 184"/>
            <p:cNvSpPr>
              <a:spLocks/>
            </p:cNvSpPr>
            <p:nvPr/>
          </p:nvSpPr>
          <p:spPr bwMode="auto">
            <a:xfrm>
              <a:off x="4741603" y="2994621"/>
              <a:ext cx="186804" cy="207081"/>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0" name="Freeform 185"/>
            <p:cNvSpPr>
              <a:spLocks/>
            </p:cNvSpPr>
            <p:nvPr/>
          </p:nvSpPr>
          <p:spPr bwMode="auto">
            <a:xfrm>
              <a:off x="4751980" y="3195066"/>
              <a:ext cx="86483" cy="46460"/>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1" name="Freeform 186"/>
            <p:cNvSpPr>
              <a:spLocks/>
            </p:cNvSpPr>
            <p:nvPr/>
          </p:nvSpPr>
          <p:spPr bwMode="auto">
            <a:xfrm>
              <a:off x="4824626" y="3156569"/>
              <a:ext cx="156823" cy="71682"/>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2" name="Freeform 187"/>
            <p:cNvSpPr>
              <a:spLocks/>
            </p:cNvSpPr>
            <p:nvPr/>
          </p:nvSpPr>
          <p:spPr bwMode="auto">
            <a:xfrm>
              <a:off x="4762358" y="3212322"/>
              <a:ext cx="270981" cy="258851"/>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3" name="Freeform 188"/>
            <p:cNvSpPr>
              <a:spLocks/>
            </p:cNvSpPr>
            <p:nvPr/>
          </p:nvSpPr>
          <p:spPr bwMode="auto">
            <a:xfrm>
              <a:off x="4908803" y="2991966"/>
              <a:ext cx="206407" cy="15796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4" name="Freeform 189"/>
            <p:cNvSpPr>
              <a:spLocks/>
            </p:cNvSpPr>
            <p:nvPr/>
          </p:nvSpPr>
          <p:spPr bwMode="auto">
            <a:xfrm>
              <a:off x="5039105" y="3341084"/>
              <a:ext cx="41512" cy="82301"/>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5" name="Freeform 190"/>
            <p:cNvSpPr>
              <a:spLocks/>
            </p:cNvSpPr>
            <p:nvPr/>
          </p:nvSpPr>
          <p:spPr bwMode="auto">
            <a:xfrm>
              <a:off x="5062167" y="3364977"/>
              <a:ext cx="138373" cy="155311"/>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6" name="Freeform 191"/>
            <p:cNvSpPr>
              <a:spLocks/>
            </p:cNvSpPr>
            <p:nvPr/>
          </p:nvSpPr>
          <p:spPr bwMode="auto">
            <a:xfrm>
              <a:off x="4972224" y="3132675"/>
              <a:ext cx="114157" cy="6239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7" name="Freeform 192"/>
            <p:cNvSpPr>
              <a:spLocks/>
            </p:cNvSpPr>
            <p:nvPr/>
          </p:nvSpPr>
          <p:spPr bwMode="auto">
            <a:xfrm>
              <a:off x="4873056" y="3107454"/>
              <a:ext cx="131455" cy="6239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8" name="Freeform 193"/>
            <p:cNvSpPr>
              <a:spLocks/>
            </p:cNvSpPr>
            <p:nvPr/>
          </p:nvSpPr>
          <p:spPr bwMode="auto">
            <a:xfrm>
              <a:off x="5179783" y="3165861"/>
              <a:ext cx="72646" cy="78319"/>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09" name="Freeform 194"/>
            <p:cNvSpPr>
              <a:spLocks/>
            </p:cNvSpPr>
            <p:nvPr/>
          </p:nvSpPr>
          <p:spPr bwMode="auto">
            <a:xfrm>
              <a:off x="4960693" y="3169843"/>
              <a:ext cx="140680" cy="79646"/>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0" name="Freeform 195"/>
            <p:cNvSpPr>
              <a:spLocks/>
            </p:cNvSpPr>
            <p:nvPr/>
          </p:nvSpPr>
          <p:spPr bwMode="auto">
            <a:xfrm>
              <a:off x="5082923" y="3049046"/>
              <a:ext cx="380526" cy="23495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1" name="Freeform 196"/>
            <p:cNvSpPr>
              <a:spLocks/>
            </p:cNvSpPr>
            <p:nvPr/>
          </p:nvSpPr>
          <p:spPr bwMode="auto">
            <a:xfrm>
              <a:off x="5092147" y="2945506"/>
              <a:ext cx="193722" cy="128763"/>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2" name="Freeform 197"/>
            <p:cNvSpPr>
              <a:spLocks/>
            </p:cNvSpPr>
            <p:nvPr/>
          </p:nvSpPr>
          <p:spPr bwMode="auto">
            <a:xfrm>
              <a:off x="4904191" y="3218959"/>
              <a:ext cx="71493" cy="58407"/>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3" name="Freeform 198"/>
            <p:cNvSpPr>
              <a:spLocks/>
            </p:cNvSpPr>
            <p:nvPr/>
          </p:nvSpPr>
          <p:spPr bwMode="auto">
            <a:xfrm>
              <a:off x="5065626" y="3349048"/>
              <a:ext cx="51890" cy="37169"/>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4" name="Freeform 199"/>
            <p:cNvSpPr>
              <a:spLocks/>
            </p:cNvSpPr>
            <p:nvPr/>
          </p:nvSpPr>
          <p:spPr bwMode="auto">
            <a:xfrm>
              <a:off x="5044870" y="3179136"/>
              <a:ext cx="207559" cy="126107"/>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5" name="Freeform 200"/>
            <p:cNvSpPr>
              <a:spLocks/>
            </p:cNvSpPr>
            <p:nvPr/>
          </p:nvSpPr>
          <p:spPr bwMode="auto">
            <a:xfrm>
              <a:off x="5016043" y="3232233"/>
              <a:ext cx="99168" cy="122125"/>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6" name="Freeform 201"/>
            <p:cNvSpPr>
              <a:spLocks/>
            </p:cNvSpPr>
            <p:nvPr/>
          </p:nvSpPr>
          <p:spPr bwMode="auto">
            <a:xfrm>
              <a:off x="5103679" y="3291968"/>
              <a:ext cx="127995" cy="80974"/>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7" name="Freeform 202"/>
            <p:cNvSpPr>
              <a:spLocks/>
            </p:cNvSpPr>
            <p:nvPr/>
          </p:nvSpPr>
          <p:spPr bwMode="auto">
            <a:xfrm>
              <a:off x="4828085" y="2986656"/>
              <a:ext cx="18450" cy="5310"/>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8" name="Freeform 203"/>
            <p:cNvSpPr>
              <a:spLocks/>
            </p:cNvSpPr>
            <p:nvPr/>
          </p:nvSpPr>
          <p:spPr bwMode="auto">
            <a:xfrm>
              <a:off x="4649354" y="3337101"/>
              <a:ext cx="21909" cy="11947"/>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19" name="Freeform 204"/>
            <p:cNvSpPr>
              <a:spLocks/>
            </p:cNvSpPr>
            <p:nvPr/>
          </p:nvSpPr>
          <p:spPr bwMode="auto">
            <a:xfrm>
              <a:off x="4739296" y="3122056"/>
              <a:ext cx="17296" cy="25221"/>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0" name="Freeform 206"/>
            <p:cNvSpPr>
              <a:spLocks/>
            </p:cNvSpPr>
            <p:nvPr/>
          </p:nvSpPr>
          <p:spPr bwMode="auto">
            <a:xfrm>
              <a:off x="5416170" y="3641085"/>
              <a:ext cx="485460" cy="471243"/>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1" name="Freeform 207"/>
            <p:cNvSpPr>
              <a:spLocks/>
            </p:cNvSpPr>
            <p:nvPr/>
          </p:nvSpPr>
          <p:spPr bwMode="auto">
            <a:xfrm>
              <a:off x="5351596" y="3533563"/>
              <a:ext cx="29981" cy="18584"/>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2" name="Freeform 208"/>
            <p:cNvSpPr>
              <a:spLocks/>
            </p:cNvSpPr>
            <p:nvPr/>
          </p:nvSpPr>
          <p:spPr bwMode="auto">
            <a:xfrm>
              <a:off x="5191314" y="3354358"/>
              <a:ext cx="47278" cy="37169"/>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3" name="Freeform 209"/>
            <p:cNvSpPr>
              <a:spLocks/>
            </p:cNvSpPr>
            <p:nvPr/>
          </p:nvSpPr>
          <p:spPr bwMode="auto">
            <a:xfrm>
              <a:off x="5393108" y="3611882"/>
              <a:ext cx="32287" cy="100886"/>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4" name="Freeform 210"/>
            <p:cNvSpPr>
              <a:spLocks/>
            </p:cNvSpPr>
            <p:nvPr/>
          </p:nvSpPr>
          <p:spPr bwMode="auto">
            <a:xfrm>
              <a:off x="5421936" y="3491085"/>
              <a:ext cx="138373" cy="140709"/>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5" name="Freeform 211"/>
            <p:cNvSpPr>
              <a:spLocks/>
            </p:cNvSpPr>
            <p:nvPr/>
          </p:nvSpPr>
          <p:spPr bwMode="auto">
            <a:xfrm>
              <a:off x="5495735" y="3489757"/>
              <a:ext cx="224857" cy="23495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6" name="Freeform 212"/>
            <p:cNvSpPr>
              <a:spLocks/>
            </p:cNvSpPr>
            <p:nvPr/>
          </p:nvSpPr>
          <p:spPr bwMode="auto">
            <a:xfrm>
              <a:off x="5191314" y="3346394"/>
              <a:ext cx="407047" cy="183187"/>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7" name="Freeform 213"/>
            <p:cNvSpPr>
              <a:spLocks/>
            </p:cNvSpPr>
            <p:nvPr/>
          </p:nvSpPr>
          <p:spPr bwMode="auto">
            <a:xfrm>
              <a:off x="5788625" y="3809671"/>
              <a:ext cx="21909" cy="37169"/>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8" name="Freeform 214"/>
            <p:cNvSpPr>
              <a:spLocks/>
            </p:cNvSpPr>
            <p:nvPr/>
          </p:nvSpPr>
          <p:spPr bwMode="auto">
            <a:xfrm>
              <a:off x="5828984" y="3836220"/>
              <a:ext cx="175272" cy="237612"/>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29" name="Freeform 215"/>
            <p:cNvSpPr>
              <a:spLocks/>
            </p:cNvSpPr>
            <p:nvPr/>
          </p:nvSpPr>
          <p:spPr bwMode="auto">
            <a:xfrm>
              <a:off x="5905089" y="3799051"/>
              <a:ext cx="13837" cy="27876"/>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0" name="Freeform 216"/>
            <p:cNvSpPr>
              <a:spLocks/>
            </p:cNvSpPr>
            <p:nvPr/>
          </p:nvSpPr>
          <p:spPr bwMode="auto">
            <a:xfrm>
              <a:off x="5794390" y="3812326"/>
              <a:ext cx="130301" cy="7699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1" name="Freeform 217"/>
            <p:cNvSpPr>
              <a:spLocks/>
            </p:cNvSpPr>
            <p:nvPr/>
          </p:nvSpPr>
          <p:spPr bwMode="auto">
            <a:xfrm>
              <a:off x="5619118" y="4023389"/>
              <a:ext cx="239846" cy="167258"/>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2" name="Freeform 218"/>
            <p:cNvSpPr>
              <a:spLocks/>
            </p:cNvSpPr>
            <p:nvPr/>
          </p:nvSpPr>
          <p:spPr bwMode="auto">
            <a:xfrm>
              <a:off x="5679080" y="3696838"/>
              <a:ext cx="61115" cy="43805"/>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3" name="Freeform 219"/>
            <p:cNvSpPr>
              <a:spLocks/>
            </p:cNvSpPr>
            <p:nvPr/>
          </p:nvSpPr>
          <p:spPr bwMode="auto">
            <a:xfrm>
              <a:off x="5586831" y="3410111"/>
              <a:ext cx="485460" cy="418144"/>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4" name="Freeform 220"/>
            <p:cNvSpPr>
              <a:spLocks/>
            </p:cNvSpPr>
            <p:nvPr/>
          </p:nvSpPr>
          <p:spPr bwMode="auto">
            <a:xfrm>
              <a:off x="5416170" y="3605245"/>
              <a:ext cx="89943" cy="12478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5" name="Freeform 221"/>
            <p:cNvSpPr>
              <a:spLocks/>
            </p:cNvSpPr>
            <p:nvPr/>
          </p:nvSpPr>
          <p:spPr bwMode="auto">
            <a:xfrm>
              <a:off x="5413864" y="3564094"/>
              <a:ext cx="25369" cy="4778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6" name="Freeform 222"/>
            <p:cNvSpPr>
              <a:spLocks/>
            </p:cNvSpPr>
            <p:nvPr/>
          </p:nvSpPr>
          <p:spPr bwMode="auto">
            <a:xfrm>
              <a:off x="5411558" y="3625157"/>
              <a:ext cx="13837" cy="31859"/>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7" name="Freeform 224"/>
            <p:cNvSpPr>
              <a:spLocks/>
            </p:cNvSpPr>
            <p:nvPr/>
          </p:nvSpPr>
          <p:spPr bwMode="auto">
            <a:xfrm>
              <a:off x="5448458" y="2604352"/>
              <a:ext cx="39206" cy="23894"/>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8" name="Freeform 225"/>
            <p:cNvSpPr>
              <a:spLocks/>
            </p:cNvSpPr>
            <p:nvPr/>
          </p:nvSpPr>
          <p:spPr bwMode="auto">
            <a:xfrm>
              <a:off x="5478438" y="2433112"/>
              <a:ext cx="213325" cy="147346"/>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39" name="Freeform 226"/>
            <p:cNvSpPr>
              <a:spLocks/>
            </p:cNvSpPr>
            <p:nvPr/>
          </p:nvSpPr>
          <p:spPr bwMode="auto">
            <a:xfrm>
              <a:off x="5963898" y="2350811"/>
              <a:ext cx="154517" cy="46460"/>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0" name="Freeform 227"/>
            <p:cNvSpPr>
              <a:spLocks/>
            </p:cNvSpPr>
            <p:nvPr/>
          </p:nvSpPr>
          <p:spPr bwMode="auto">
            <a:xfrm>
              <a:off x="6132251" y="2382670"/>
              <a:ext cx="77258" cy="34513"/>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1" name="Freeform 228"/>
            <p:cNvSpPr>
              <a:spLocks/>
            </p:cNvSpPr>
            <p:nvPr/>
          </p:nvSpPr>
          <p:spPr bwMode="auto">
            <a:xfrm>
              <a:off x="6781453" y="2449043"/>
              <a:ext cx="136067" cy="26549"/>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2" name="Freeform 229"/>
            <p:cNvSpPr>
              <a:spLocks/>
            </p:cNvSpPr>
            <p:nvPr/>
          </p:nvSpPr>
          <p:spPr bwMode="auto">
            <a:xfrm>
              <a:off x="6938275" y="2459662"/>
              <a:ext cx="76106" cy="23894"/>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3" name="Freeform 230"/>
            <p:cNvSpPr>
              <a:spLocks/>
            </p:cNvSpPr>
            <p:nvPr/>
          </p:nvSpPr>
          <p:spPr bwMode="auto">
            <a:xfrm>
              <a:off x="7615150" y="2551255"/>
              <a:ext cx="55349" cy="23894"/>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4" name="Freeform 231"/>
            <p:cNvSpPr>
              <a:spLocks/>
            </p:cNvSpPr>
            <p:nvPr/>
          </p:nvSpPr>
          <p:spPr bwMode="auto">
            <a:xfrm>
              <a:off x="7460634" y="3007896"/>
              <a:ext cx="175272" cy="232302"/>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5" name="Freeform 232"/>
            <p:cNvSpPr>
              <a:spLocks/>
            </p:cNvSpPr>
            <p:nvPr/>
          </p:nvSpPr>
          <p:spPr bwMode="auto">
            <a:xfrm>
              <a:off x="5767869" y="3337101"/>
              <a:ext cx="336708" cy="204426"/>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6" name="Freeform 233"/>
            <p:cNvSpPr>
              <a:spLocks/>
            </p:cNvSpPr>
            <p:nvPr/>
          </p:nvSpPr>
          <p:spPr bwMode="auto">
            <a:xfrm>
              <a:off x="6158773" y="3321172"/>
              <a:ext cx="185651" cy="114160"/>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7" name="Freeform 234"/>
            <p:cNvSpPr>
              <a:spLocks/>
            </p:cNvSpPr>
            <p:nvPr/>
          </p:nvSpPr>
          <p:spPr bwMode="auto">
            <a:xfrm>
              <a:off x="5825524" y="3252145"/>
              <a:ext cx="394363" cy="244249"/>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8" name="Freeform 235"/>
            <p:cNvSpPr>
              <a:spLocks/>
            </p:cNvSpPr>
            <p:nvPr/>
          </p:nvSpPr>
          <p:spPr bwMode="auto">
            <a:xfrm>
              <a:off x="5602974" y="2970727"/>
              <a:ext cx="834851" cy="42610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49" name="Freeform 236"/>
            <p:cNvSpPr>
              <a:spLocks/>
            </p:cNvSpPr>
            <p:nvPr/>
          </p:nvSpPr>
          <p:spPr bwMode="auto">
            <a:xfrm>
              <a:off x="5602974" y="3423385"/>
              <a:ext cx="34594" cy="21239"/>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0" name="Freeform 237"/>
            <p:cNvSpPr>
              <a:spLocks/>
            </p:cNvSpPr>
            <p:nvPr/>
          </p:nvSpPr>
          <p:spPr bwMode="auto">
            <a:xfrm>
              <a:off x="5117515" y="2417183"/>
              <a:ext cx="2878162" cy="955758"/>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1" name="Freeform 238"/>
            <p:cNvSpPr>
              <a:spLocks/>
            </p:cNvSpPr>
            <p:nvPr/>
          </p:nvSpPr>
          <p:spPr bwMode="auto">
            <a:xfrm>
              <a:off x="6109189" y="3386217"/>
              <a:ext cx="164895" cy="11017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2" name="Freeform 239"/>
            <p:cNvSpPr>
              <a:spLocks/>
            </p:cNvSpPr>
            <p:nvPr/>
          </p:nvSpPr>
          <p:spPr bwMode="auto">
            <a:xfrm>
              <a:off x="5471520" y="3305243"/>
              <a:ext cx="161435" cy="73009"/>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3" name="Freeform 240"/>
            <p:cNvSpPr>
              <a:spLocks/>
            </p:cNvSpPr>
            <p:nvPr/>
          </p:nvSpPr>
          <p:spPr bwMode="auto">
            <a:xfrm>
              <a:off x="5568381" y="3372942"/>
              <a:ext cx="74952" cy="67700"/>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4" name="Freeform 241"/>
            <p:cNvSpPr>
              <a:spLocks/>
            </p:cNvSpPr>
            <p:nvPr/>
          </p:nvSpPr>
          <p:spPr bwMode="auto">
            <a:xfrm>
              <a:off x="5598362" y="3357013"/>
              <a:ext cx="113005" cy="92921"/>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5" name="Freeform 267"/>
            <p:cNvSpPr>
              <a:spLocks/>
            </p:cNvSpPr>
            <p:nvPr/>
          </p:nvSpPr>
          <p:spPr bwMode="auto">
            <a:xfrm>
              <a:off x="7933409" y="4637995"/>
              <a:ext cx="222550" cy="241594"/>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6" name="Freeform 268"/>
            <p:cNvSpPr>
              <a:spLocks/>
            </p:cNvSpPr>
            <p:nvPr/>
          </p:nvSpPr>
          <p:spPr bwMode="auto">
            <a:xfrm>
              <a:off x="6864476" y="4401710"/>
              <a:ext cx="257144" cy="325224"/>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7" name="Freeform 269"/>
            <p:cNvSpPr>
              <a:spLocks/>
            </p:cNvSpPr>
            <p:nvPr/>
          </p:nvSpPr>
          <p:spPr bwMode="auto">
            <a:xfrm>
              <a:off x="7194266" y="4449498"/>
              <a:ext cx="234082" cy="230974"/>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8" name="Freeform 270"/>
            <p:cNvSpPr>
              <a:spLocks/>
            </p:cNvSpPr>
            <p:nvPr/>
          </p:nvSpPr>
          <p:spPr bwMode="auto">
            <a:xfrm>
              <a:off x="7190806" y="4879590"/>
              <a:ext cx="930560" cy="816377"/>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59" name="Freeform 272"/>
            <p:cNvSpPr>
              <a:spLocks/>
            </p:cNvSpPr>
            <p:nvPr/>
          </p:nvSpPr>
          <p:spPr bwMode="auto">
            <a:xfrm>
              <a:off x="7515983" y="4807908"/>
              <a:ext cx="94555" cy="58407"/>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0" name="Freeform 273"/>
            <p:cNvSpPr>
              <a:spLocks/>
            </p:cNvSpPr>
            <p:nvPr/>
          </p:nvSpPr>
          <p:spPr bwMode="auto">
            <a:xfrm>
              <a:off x="7437572" y="4799943"/>
              <a:ext cx="72646" cy="15929"/>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1" name="Freeform 274"/>
            <p:cNvSpPr>
              <a:spLocks/>
            </p:cNvSpPr>
            <p:nvPr/>
          </p:nvSpPr>
          <p:spPr bwMode="auto">
            <a:xfrm>
              <a:off x="7105476" y="4737554"/>
              <a:ext cx="235234" cy="78319"/>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2" name="Freeform 275"/>
            <p:cNvSpPr>
              <a:spLocks/>
            </p:cNvSpPr>
            <p:nvPr/>
          </p:nvSpPr>
          <p:spPr bwMode="auto">
            <a:xfrm>
              <a:off x="7105476" y="4610119"/>
              <a:ext cx="33440" cy="41151"/>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3" name="Freeform 276"/>
            <p:cNvSpPr>
              <a:spLocks/>
            </p:cNvSpPr>
            <p:nvPr/>
          </p:nvSpPr>
          <p:spPr bwMode="auto">
            <a:xfrm>
              <a:off x="7159672" y="4639322"/>
              <a:ext cx="17296" cy="15929"/>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4" name="Freeform 277"/>
            <p:cNvSpPr>
              <a:spLocks/>
            </p:cNvSpPr>
            <p:nvPr/>
          </p:nvSpPr>
          <p:spPr bwMode="auto">
            <a:xfrm>
              <a:off x="6948653" y="4592862"/>
              <a:ext cx="13837" cy="17257"/>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5" name="Freeform 278"/>
            <p:cNvSpPr>
              <a:spLocks/>
            </p:cNvSpPr>
            <p:nvPr/>
          </p:nvSpPr>
          <p:spPr bwMode="auto">
            <a:xfrm>
              <a:off x="6917519" y="4522508"/>
              <a:ext cx="17296" cy="22567"/>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6" name="Freeform 279"/>
            <p:cNvSpPr>
              <a:spLocks/>
            </p:cNvSpPr>
            <p:nvPr/>
          </p:nvSpPr>
          <p:spPr bwMode="auto">
            <a:xfrm>
              <a:off x="7673959" y="4888882"/>
              <a:ext cx="29981" cy="15929"/>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7" name="Freeform 280"/>
            <p:cNvSpPr>
              <a:spLocks/>
            </p:cNvSpPr>
            <p:nvPr/>
          </p:nvSpPr>
          <p:spPr bwMode="auto">
            <a:xfrm>
              <a:off x="7730461" y="5734463"/>
              <a:ext cx="95708" cy="92921"/>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8" name="Freeform 281"/>
            <p:cNvSpPr>
              <a:spLocks/>
            </p:cNvSpPr>
            <p:nvPr/>
          </p:nvSpPr>
          <p:spPr bwMode="auto">
            <a:xfrm>
              <a:off x="8116753" y="5739773"/>
              <a:ext cx="267521" cy="179205"/>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69" name="Freeform 282"/>
            <p:cNvSpPr>
              <a:spLocks/>
            </p:cNvSpPr>
            <p:nvPr/>
          </p:nvSpPr>
          <p:spPr bwMode="auto">
            <a:xfrm>
              <a:off x="8391193" y="5565877"/>
              <a:ext cx="153364" cy="208409"/>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0" name="Freeform 283"/>
            <p:cNvSpPr>
              <a:spLocks/>
            </p:cNvSpPr>
            <p:nvPr/>
          </p:nvSpPr>
          <p:spPr bwMode="auto">
            <a:xfrm>
              <a:off x="8418868" y="5151716"/>
              <a:ext cx="56503" cy="70354"/>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1" name="Freeform 284"/>
            <p:cNvSpPr>
              <a:spLocks/>
            </p:cNvSpPr>
            <p:nvPr/>
          </p:nvSpPr>
          <p:spPr bwMode="auto">
            <a:xfrm>
              <a:off x="8116753" y="4691093"/>
              <a:ext cx="92249" cy="59734"/>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2" name="Freeform 285"/>
            <p:cNvSpPr>
              <a:spLocks/>
            </p:cNvSpPr>
            <p:nvPr/>
          </p:nvSpPr>
          <p:spPr bwMode="auto">
            <a:xfrm>
              <a:off x="7778892" y="4725607"/>
              <a:ext cx="17296" cy="25221"/>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3" name="Freeform 286"/>
            <p:cNvSpPr>
              <a:spLocks/>
            </p:cNvSpPr>
            <p:nvPr/>
          </p:nvSpPr>
          <p:spPr bwMode="auto">
            <a:xfrm>
              <a:off x="7703940" y="4773395"/>
              <a:ext cx="17296" cy="29203"/>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4" name="Freeform 287"/>
            <p:cNvSpPr>
              <a:spLocks/>
            </p:cNvSpPr>
            <p:nvPr/>
          </p:nvSpPr>
          <p:spPr bwMode="auto">
            <a:xfrm>
              <a:off x="7635907" y="4645960"/>
              <a:ext cx="73799" cy="34513"/>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5" name="Freeform 288"/>
            <p:cNvSpPr>
              <a:spLocks/>
            </p:cNvSpPr>
            <p:nvPr/>
          </p:nvSpPr>
          <p:spPr bwMode="auto">
            <a:xfrm>
              <a:off x="7633600" y="4510561"/>
              <a:ext cx="28828" cy="66372"/>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6" name="Freeform 289"/>
            <p:cNvSpPr>
              <a:spLocks/>
            </p:cNvSpPr>
            <p:nvPr/>
          </p:nvSpPr>
          <p:spPr bwMode="auto">
            <a:xfrm>
              <a:off x="7596701" y="4655252"/>
              <a:ext cx="24215" cy="25221"/>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7" name="Freeform 290"/>
            <p:cNvSpPr>
              <a:spLocks/>
            </p:cNvSpPr>
            <p:nvPr/>
          </p:nvSpPr>
          <p:spPr bwMode="auto">
            <a:xfrm>
              <a:off x="7349935" y="4798616"/>
              <a:ext cx="73799" cy="25221"/>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8" name="Freeform 291"/>
            <p:cNvSpPr>
              <a:spLocks/>
            </p:cNvSpPr>
            <p:nvPr/>
          </p:nvSpPr>
          <p:spPr bwMode="auto">
            <a:xfrm>
              <a:off x="7494074" y="4279585"/>
              <a:ext cx="110698" cy="122125"/>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79" name="Freeform 292"/>
            <p:cNvSpPr>
              <a:spLocks/>
            </p:cNvSpPr>
            <p:nvPr/>
          </p:nvSpPr>
          <p:spPr bwMode="auto">
            <a:xfrm>
              <a:off x="7379916" y="4251709"/>
              <a:ext cx="57656" cy="66372"/>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0" name="Freeform 293"/>
            <p:cNvSpPr>
              <a:spLocks/>
            </p:cNvSpPr>
            <p:nvPr/>
          </p:nvSpPr>
          <p:spPr bwMode="auto">
            <a:xfrm>
              <a:off x="7423734" y="4031354"/>
              <a:ext cx="107239" cy="171240"/>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1" name="Freeform 294"/>
            <p:cNvSpPr>
              <a:spLocks/>
            </p:cNvSpPr>
            <p:nvPr/>
          </p:nvSpPr>
          <p:spPr bwMode="auto">
            <a:xfrm>
              <a:off x="7536739" y="4206577"/>
              <a:ext cx="34594" cy="65044"/>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2" name="Freeform 295"/>
            <p:cNvSpPr>
              <a:spLocks/>
            </p:cNvSpPr>
            <p:nvPr/>
          </p:nvSpPr>
          <p:spPr bwMode="auto">
            <a:xfrm>
              <a:off x="7480236" y="4225161"/>
              <a:ext cx="33440" cy="45133"/>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3" name="Freeform 296"/>
            <p:cNvSpPr>
              <a:spLocks/>
            </p:cNvSpPr>
            <p:nvPr/>
          </p:nvSpPr>
          <p:spPr bwMode="auto">
            <a:xfrm>
              <a:off x="8264352" y="4721624"/>
              <a:ext cx="24215" cy="4778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4" name="Freeform 297"/>
            <p:cNvSpPr>
              <a:spLocks/>
            </p:cNvSpPr>
            <p:nvPr/>
          </p:nvSpPr>
          <p:spPr bwMode="auto">
            <a:xfrm>
              <a:off x="8346222" y="4786669"/>
              <a:ext cx="32287" cy="27876"/>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5" name="Freeform 298"/>
            <p:cNvSpPr>
              <a:spLocks/>
            </p:cNvSpPr>
            <p:nvPr/>
          </p:nvSpPr>
          <p:spPr bwMode="auto">
            <a:xfrm>
              <a:off x="8396959" y="4810562"/>
              <a:ext cx="19603" cy="38495"/>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6" name="Freeform 299"/>
            <p:cNvSpPr>
              <a:spLocks/>
            </p:cNvSpPr>
            <p:nvPr/>
          </p:nvSpPr>
          <p:spPr bwMode="auto">
            <a:xfrm>
              <a:off x="8408490" y="4866315"/>
              <a:ext cx="25369" cy="15929"/>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7" name="Freeform 300"/>
            <p:cNvSpPr>
              <a:spLocks/>
            </p:cNvSpPr>
            <p:nvPr/>
          </p:nvSpPr>
          <p:spPr bwMode="auto">
            <a:xfrm>
              <a:off x="8302403" y="4790651"/>
              <a:ext cx="34594" cy="3318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8" name="Freeform 301"/>
            <p:cNvSpPr>
              <a:spLocks/>
            </p:cNvSpPr>
            <p:nvPr/>
          </p:nvSpPr>
          <p:spPr bwMode="auto">
            <a:xfrm>
              <a:off x="8515729" y="5032246"/>
              <a:ext cx="18450" cy="17257"/>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89" name="Freeform 302"/>
            <p:cNvSpPr>
              <a:spLocks/>
            </p:cNvSpPr>
            <p:nvPr/>
          </p:nvSpPr>
          <p:spPr bwMode="auto">
            <a:xfrm>
              <a:off x="8741739" y="5073396"/>
              <a:ext cx="35746" cy="23894"/>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0" name="Freeform 303"/>
            <p:cNvSpPr>
              <a:spLocks/>
            </p:cNvSpPr>
            <p:nvPr/>
          </p:nvSpPr>
          <p:spPr bwMode="auto">
            <a:xfrm>
              <a:off x="8779791" y="5040210"/>
              <a:ext cx="40359" cy="23894"/>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1" name="Freeform 304"/>
            <p:cNvSpPr>
              <a:spLocks/>
            </p:cNvSpPr>
            <p:nvPr/>
          </p:nvSpPr>
          <p:spPr bwMode="auto">
            <a:xfrm>
              <a:off x="7428346" y="4515871"/>
              <a:ext cx="145292" cy="215046"/>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2" name="Freeform 305"/>
            <p:cNvSpPr>
              <a:spLocks/>
            </p:cNvSpPr>
            <p:nvPr/>
          </p:nvSpPr>
          <p:spPr bwMode="auto">
            <a:xfrm>
              <a:off x="7216174" y="4360560"/>
              <a:ext cx="221397" cy="177877"/>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3" name="Freeform 306"/>
            <p:cNvSpPr>
              <a:spLocks/>
            </p:cNvSpPr>
            <p:nvPr/>
          </p:nvSpPr>
          <p:spPr bwMode="auto">
            <a:xfrm>
              <a:off x="7300352" y="4437551"/>
              <a:ext cx="23062" cy="23894"/>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4" name="Freeform 307"/>
            <p:cNvSpPr>
              <a:spLocks/>
            </p:cNvSpPr>
            <p:nvPr/>
          </p:nvSpPr>
          <p:spPr bwMode="auto">
            <a:xfrm>
              <a:off x="7707399" y="4576933"/>
              <a:ext cx="232928" cy="260179"/>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5" name="Freeform 308"/>
            <p:cNvSpPr>
              <a:spLocks/>
            </p:cNvSpPr>
            <p:nvPr/>
          </p:nvSpPr>
          <p:spPr bwMode="auto">
            <a:xfrm>
              <a:off x="7420275" y="4837111"/>
              <a:ext cx="34594" cy="19911"/>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6" name="Freeform 309"/>
            <p:cNvSpPr>
              <a:spLocks/>
            </p:cNvSpPr>
            <p:nvPr/>
          </p:nvSpPr>
          <p:spPr bwMode="auto">
            <a:xfrm>
              <a:off x="7645131" y="5597736"/>
              <a:ext cx="31134" cy="11947"/>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7" name="Freeform 310"/>
            <p:cNvSpPr>
              <a:spLocks/>
            </p:cNvSpPr>
            <p:nvPr/>
          </p:nvSpPr>
          <p:spPr bwMode="auto">
            <a:xfrm>
              <a:off x="8187093" y="4648614"/>
              <a:ext cx="42665" cy="58407"/>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8" name="Freeform 311"/>
            <p:cNvSpPr>
              <a:spLocks/>
            </p:cNvSpPr>
            <p:nvPr/>
          </p:nvSpPr>
          <p:spPr bwMode="auto">
            <a:xfrm>
              <a:off x="7816945" y="4582242"/>
              <a:ext cx="18450" cy="19911"/>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299" name="Freeform 312"/>
            <p:cNvSpPr>
              <a:spLocks/>
            </p:cNvSpPr>
            <p:nvPr/>
          </p:nvSpPr>
          <p:spPr bwMode="auto">
            <a:xfrm>
              <a:off x="7820404" y="4618083"/>
              <a:ext cx="20756" cy="5310"/>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0" name="Freeform 313"/>
            <p:cNvSpPr>
              <a:spLocks/>
            </p:cNvSpPr>
            <p:nvPr/>
          </p:nvSpPr>
          <p:spPr bwMode="auto">
            <a:xfrm>
              <a:off x="7773126" y="4750828"/>
              <a:ext cx="14991" cy="18584"/>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1" name="Freeform 314"/>
            <p:cNvSpPr>
              <a:spLocks/>
            </p:cNvSpPr>
            <p:nvPr/>
          </p:nvSpPr>
          <p:spPr bwMode="auto">
            <a:xfrm>
              <a:off x="7695868" y="4566314"/>
              <a:ext cx="21909" cy="10620"/>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2" name="Freeform 315"/>
            <p:cNvSpPr>
              <a:spLocks/>
            </p:cNvSpPr>
            <p:nvPr/>
          </p:nvSpPr>
          <p:spPr bwMode="auto">
            <a:xfrm>
              <a:off x="7557495" y="4622066"/>
              <a:ext cx="13837" cy="5310"/>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3" name="Freeform 316"/>
            <p:cNvSpPr>
              <a:spLocks/>
            </p:cNvSpPr>
            <p:nvPr/>
          </p:nvSpPr>
          <p:spPr bwMode="auto">
            <a:xfrm>
              <a:off x="7502146" y="4254364"/>
              <a:ext cx="26521" cy="53098"/>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4" name="Freeform 317"/>
            <p:cNvSpPr>
              <a:spLocks/>
            </p:cNvSpPr>
            <p:nvPr/>
          </p:nvSpPr>
          <p:spPr bwMode="auto">
            <a:xfrm>
              <a:off x="7530973" y="4275603"/>
              <a:ext cx="19603" cy="19911"/>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5" name="Freeform 318"/>
            <p:cNvSpPr>
              <a:spLocks/>
            </p:cNvSpPr>
            <p:nvPr/>
          </p:nvSpPr>
          <p:spPr bwMode="auto">
            <a:xfrm>
              <a:off x="7513677" y="4206577"/>
              <a:ext cx="17296" cy="25221"/>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6" name="Freeform 319"/>
            <p:cNvSpPr>
              <a:spLocks/>
            </p:cNvSpPr>
            <p:nvPr/>
          </p:nvSpPr>
          <p:spPr bwMode="auto">
            <a:xfrm>
              <a:off x="7442184" y="4180028"/>
              <a:ext cx="29981" cy="31859"/>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7" name="Freeform 320"/>
            <p:cNvSpPr>
              <a:spLocks/>
            </p:cNvSpPr>
            <p:nvPr/>
          </p:nvSpPr>
          <p:spPr bwMode="auto">
            <a:xfrm>
              <a:off x="8302403" y="4760120"/>
              <a:ext cx="20756" cy="25221"/>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8" name="Freeform 321"/>
            <p:cNvSpPr>
              <a:spLocks/>
            </p:cNvSpPr>
            <p:nvPr/>
          </p:nvSpPr>
          <p:spPr bwMode="auto">
            <a:xfrm>
              <a:off x="8368131" y="4839767"/>
              <a:ext cx="28828" cy="17257"/>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sp>
          <p:nvSpPr>
            <p:cNvPr id="309" name="Freeform 322"/>
            <p:cNvSpPr>
              <a:spLocks/>
            </p:cNvSpPr>
            <p:nvPr/>
          </p:nvSpPr>
          <p:spPr bwMode="auto">
            <a:xfrm>
              <a:off x="8509964" y="4997732"/>
              <a:ext cx="11531" cy="21239"/>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es-ES" dirty="0">
                <a:solidFill>
                  <a:prstClr val="black"/>
                </a:solidFill>
                <a:latin typeface="+mn-lt"/>
                <a:ea typeface="+mn-ea"/>
              </a:endParaRPr>
            </a:p>
          </p:txBody>
        </p:sp>
      </p:grpSp>
      <p:sp>
        <p:nvSpPr>
          <p:cNvPr id="329" name="矩形 328"/>
          <p:cNvSpPr/>
          <p:nvPr/>
        </p:nvSpPr>
        <p:spPr>
          <a:xfrm>
            <a:off x="9346363" y="2482727"/>
            <a:ext cx="880369" cy="261610"/>
          </a:xfrm>
          <a:prstGeom prst="rect">
            <a:avLst/>
          </a:prstGeom>
        </p:spPr>
        <p:txBody>
          <a:bodyPr wrap="none" anchor="ctr">
            <a:spAutoFit/>
          </a:bodyPr>
          <a:lstStyle/>
          <a:p>
            <a:r>
              <a:rPr lang="en-US" altLang="zh-CN" sz="1100" b="1"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New Yorrk</a:t>
            </a:r>
          </a:p>
        </p:txBody>
      </p:sp>
      <p:sp>
        <p:nvSpPr>
          <p:cNvPr id="330" name="矩形 329"/>
          <p:cNvSpPr/>
          <p:nvPr/>
        </p:nvSpPr>
        <p:spPr>
          <a:xfrm>
            <a:off x="9473069" y="2788925"/>
            <a:ext cx="2215696" cy="62954"/>
          </a:xfrm>
          <a:prstGeom prst="rect">
            <a:avLst/>
          </a:prstGeom>
          <a:solidFill>
            <a:srgbClr val="53BAE9"/>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31" name="矩形 330"/>
          <p:cNvSpPr/>
          <p:nvPr/>
        </p:nvSpPr>
        <p:spPr>
          <a:xfrm>
            <a:off x="8514480" y="2469752"/>
            <a:ext cx="956206" cy="461665"/>
          </a:xfrm>
          <a:prstGeom prst="rect">
            <a:avLst/>
          </a:prstGeom>
        </p:spPr>
        <p:txBody>
          <a:bodyPr wrap="square" anchor="ctr">
            <a:spAutoFit/>
          </a:bodyPr>
          <a:lstStyle/>
          <a:p>
            <a:r>
              <a:rPr lang="en-US" altLang="zh-CN" sz="2400"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200</a:t>
            </a:r>
          </a:p>
        </p:txBody>
      </p:sp>
      <p:sp>
        <p:nvSpPr>
          <p:cNvPr id="327" name="矩形 326"/>
          <p:cNvSpPr/>
          <p:nvPr/>
        </p:nvSpPr>
        <p:spPr>
          <a:xfrm>
            <a:off x="9478738" y="3409760"/>
            <a:ext cx="1763636" cy="6295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8" name="矩形 327"/>
          <p:cNvSpPr/>
          <p:nvPr/>
        </p:nvSpPr>
        <p:spPr>
          <a:xfrm>
            <a:off x="9346363" y="3098838"/>
            <a:ext cx="489237" cy="261610"/>
          </a:xfrm>
          <a:prstGeom prst="rect">
            <a:avLst/>
          </a:prstGeom>
        </p:spPr>
        <p:txBody>
          <a:bodyPr wrap="none" anchor="ctr">
            <a:spAutoFit/>
          </a:bodyPr>
          <a:lstStyle/>
          <a:p>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p>
        </p:txBody>
      </p:sp>
      <p:sp>
        <p:nvSpPr>
          <p:cNvPr id="326" name="矩形 325"/>
          <p:cNvSpPr/>
          <p:nvPr/>
        </p:nvSpPr>
        <p:spPr>
          <a:xfrm>
            <a:off x="8762366" y="3100562"/>
            <a:ext cx="804329" cy="461665"/>
          </a:xfrm>
          <a:prstGeom prst="rect">
            <a:avLst/>
          </a:prstGeom>
        </p:spPr>
        <p:txBody>
          <a:bodyPr wrap="square" anchor="ctr">
            <a:spAutoFit/>
          </a:bodyPr>
          <a:lstStyle/>
          <a:p>
            <a:r>
              <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60</a:t>
            </a:r>
          </a:p>
        </p:txBody>
      </p:sp>
      <p:sp>
        <p:nvSpPr>
          <p:cNvPr id="322" name="矩形 321"/>
          <p:cNvSpPr/>
          <p:nvPr/>
        </p:nvSpPr>
        <p:spPr>
          <a:xfrm>
            <a:off x="9478740" y="4019156"/>
            <a:ext cx="1174940" cy="6295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3" name="矩形 322"/>
          <p:cNvSpPr/>
          <p:nvPr/>
        </p:nvSpPr>
        <p:spPr>
          <a:xfrm>
            <a:off x="9346363" y="3704782"/>
            <a:ext cx="705642" cy="261610"/>
          </a:xfrm>
          <a:prstGeom prst="rect">
            <a:avLst/>
          </a:prstGeom>
        </p:spPr>
        <p:txBody>
          <a:bodyPr wrap="none" anchor="ctr">
            <a:spAutoFit/>
          </a:bodyPr>
          <a:lstStyle/>
          <a:p>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p>
        </p:txBody>
      </p:sp>
      <p:sp>
        <p:nvSpPr>
          <p:cNvPr id="324" name="矩形 323"/>
          <p:cNvSpPr/>
          <p:nvPr/>
        </p:nvSpPr>
        <p:spPr>
          <a:xfrm>
            <a:off x="8762365" y="3686268"/>
            <a:ext cx="804331" cy="461665"/>
          </a:xfrm>
          <a:prstGeom prst="rect">
            <a:avLst/>
          </a:prstGeom>
        </p:spPr>
        <p:txBody>
          <a:bodyPr wrap="square" anchor="ctr">
            <a:spAutoFit/>
          </a:bodyPr>
          <a:lstStyle/>
          <a:p>
            <a:r>
              <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48</a:t>
            </a:r>
          </a:p>
        </p:txBody>
      </p:sp>
      <p:sp>
        <p:nvSpPr>
          <p:cNvPr id="319" name="矩形 318"/>
          <p:cNvSpPr/>
          <p:nvPr/>
        </p:nvSpPr>
        <p:spPr>
          <a:xfrm>
            <a:off x="9478740" y="4655549"/>
            <a:ext cx="1763635" cy="6295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20" name="矩形 319"/>
          <p:cNvSpPr/>
          <p:nvPr/>
        </p:nvSpPr>
        <p:spPr>
          <a:xfrm>
            <a:off x="9346363" y="4342530"/>
            <a:ext cx="489235" cy="261610"/>
          </a:xfrm>
          <a:prstGeom prst="rect">
            <a:avLst/>
          </a:prstGeom>
        </p:spPr>
        <p:txBody>
          <a:bodyPr wrap="none" anchor="ctr">
            <a:spAutoFit/>
          </a:bodyPr>
          <a:lstStyle/>
          <a:p>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Paris</a:t>
            </a:r>
          </a:p>
        </p:txBody>
      </p:sp>
      <p:sp>
        <p:nvSpPr>
          <p:cNvPr id="321" name="矩形 320"/>
          <p:cNvSpPr/>
          <p:nvPr/>
        </p:nvSpPr>
        <p:spPr>
          <a:xfrm>
            <a:off x="8811942" y="4243521"/>
            <a:ext cx="754754" cy="461665"/>
          </a:xfrm>
          <a:prstGeom prst="rect">
            <a:avLst/>
          </a:prstGeom>
        </p:spPr>
        <p:txBody>
          <a:bodyPr wrap="square" anchor="ctr">
            <a:spAutoFit/>
          </a:bodyPr>
          <a:lstStyle/>
          <a:p>
            <a:r>
              <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57</a:t>
            </a:r>
          </a:p>
        </p:txBody>
      </p:sp>
      <p:sp>
        <p:nvSpPr>
          <p:cNvPr id="316" name="矩形 315"/>
          <p:cNvSpPr/>
          <p:nvPr/>
        </p:nvSpPr>
        <p:spPr>
          <a:xfrm>
            <a:off x="9478739" y="5297884"/>
            <a:ext cx="1885672" cy="6295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17" name="矩形 316"/>
          <p:cNvSpPr/>
          <p:nvPr/>
        </p:nvSpPr>
        <p:spPr>
          <a:xfrm>
            <a:off x="9346363" y="4987849"/>
            <a:ext cx="705642" cy="261610"/>
          </a:xfrm>
          <a:prstGeom prst="rect">
            <a:avLst/>
          </a:prstGeom>
        </p:spPr>
        <p:txBody>
          <a:bodyPr wrap="none" anchor="ctr">
            <a:spAutoFit/>
          </a:bodyPr>
          <a:lstStyle/>
          <a:p>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London</a:t>
            </a:r>
          </a:p>
        </p:txBody>
      </p:sp>
      <p:sp>
        <p:nvSpPr>
          <p:cNvPr id="318" name="矩形 317"/>
          <p:cNvSpPr/>
          <p:nvPr/>
        </p:nvSpPr>
        <p:spPr>
          <a:xfrm>
            <a:off x="8514480" y="4945202"/>
            <a:ext cx="956206" cy="461665"/>
          </a:xfrm>
          <a:prstGeom prst="rect">
            <a:avLst/>
          </a:prstGeom>
        </p:spPr>
        <p:txBody>
          <a:bodyPr wrap="square" anchor="ctr">
            <a:spAutoFit/>
          </a:bodyPr>
          <a:lstStyle/>
          <a:p>
            <a:r>
              <a:rPr lang="en-US" altLang="zh-CN" sz="2400" dirty="0">
                <a:solidFill>
                  <a:srgbClr val="394A57"/>
                </a:solidFill>
                <a:latin typeface="华文细黑" panose="02010600040101010101" pitchFamily="2" charset="-122"/>
                <a:ea typeface="华文细黑" panose="02010600040101010101" pitchFamily="2" charset="-122"/>
                <a:cs typeface="Arial" panose="020B0604020202020204" pitchFamily="34" charset="0"/>
              </a:rPr>
              <a:t>139</a:t>
            </a:r>
          </a:p>
        </p:txBody>
      </p:sp>
      <p:sp>
        <p:nvSpPr>
          <p:cNvPr id="333" name="椭圆 332"/>
          <p:cNvSpPr/>
          <p:nvPr/>
        </p:nvSpPr>
        <p:spPr>
          <a:xfrm>
            <a:off x="5946755" y="2514703"/>
            <a:ext cx="261116" cy="26111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p:nvPr/>
        </p:nvCxnSpPr>
        <p:spPr>
          <a:xfrm>
            <a:off x="6077313" y="2775819"/>
            <a:ext cx="0" cy="2085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35" name="组合 334"/>
          <p:cNvGrpSpPr/>
          <p:nvPr/>
        </p:nvGrpSpPr>
        <p:grpSpPr>
          <a:xfrm>
            <a:off x="5359006" y="5027805"/>
            <a:ext cx="1436613" cy="758162"/>
            <a:chOff x="481234" y="3523848"/>
            <a:chExt cx="1043304" cy="550596"/>
          </a:xfrm>
        </p:grpSpPr>
        <p:sp>
          <p:nvSpPr>
            <p:cNvPr id="336" name="矩形 335"/>
            <p:cNvSpPr/>
            <p:nvPr/>
          </p:nvSpPr>
          <p:spPr>
            <a:xfrm>
              <a:off x="622212" y="3523848"/>
              <a:ext cx="762981" cy="201164"/>
            </a:xfrm>
            <a:prstGeom prst="rect">
              <a:avLst/>
            </a:prstGeom>
          </p:spPr>
          <p:txBody>
            <a:bodyPr wrap="square" anchor="ctr">
              <a:spAutoFit/>
            </a:bodyPr>
            <a:lstStyle/>
            <a:p>
              <a:pPr algn="ctr"/>
              <a:r>
                <a:rPr lang="en-US" altLang="zh-CN" sz="1200" b="1"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37" name="矩形 336"/>
            <p:cNvSpPr/>
            <p:nvPr/>
          </p:nvSpPr>
          <p:spPr>
            <a:xfrm>
              <a:off x="481234" y="3712350"/>
              <a:ext cx="1043304" cy="362094"/>
            </a:xfrm>
            <a:prstGeom prst="rect">
              <a:avLst/>
            </a:prstGeom>
          </p:spPr>
          <p:txBody>
            <a:bodyPr wrap="none" anchor="ctr">
              <a:spAutoFit/>
            </a:bodyPr>
            <a:lstStyle/>
            <a:p>
              <a:pPr algn="ctr">
                <a:lnSpc>
                  <a:spcPct val="120000"/>
                </a:lnSpc>
              </a:pP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iosum Dolor</a:t>
              </a:r>
            </a:p>
            <a:p>
              <a:pPr algn="ctr">
                <a:lnSpc>
                  <a:spcPct val="120000"/>
                </a:lnSpc>
              </a:pP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p>
          </p:txBody>
        </p:sp>
      </p:grpSp>
      <p:sp>
        <p:nvSpPr>
          <p:cNvPr id="339" name="椭圆 338"/>
          <p:cNvSpPr/>
          <p:nvPr/>
        </p:nvSpPr>
        <p:spPr>
          <a:xfrm>
            <a:off x="1386139" y="3651151"/>
            <a:ext cx="261116" cy="26111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0" name="组合 339"/>
          <p:cNvGrpSpPr/>
          <p:nvPr/>
        </p:nvGrpSpPr>
        <p:grpSpPr>
          <a:xfrm>
            <a:off x="798391" y="4460688"/>
            <a:ext cx="1436613" cy="758158"/>
            <a:chOff x="668738" y="3523848"/>
            <a:chExt cx="1043304" cy="550593"/>
          </a:xfrm>
        </p:grpSpPr>
        <p:sp>
          <p:nvSpPr>
            <p:cNvPr id="342" name="矩形 341"/>
            <p:cNvSpPr/>
            <p:nvPr/>
          </p:nvSpPr>
          <p:spPr>
            <a:xfrm>
              <a:off x="808899" y="3523848"/>
              <a:ext cx="762981" cy="201164"/>
            </a:xfrm>
            <a:prstGeom prst="rect">
              <a:avLst/>
            </a:prstGeom>
          </p:spPr>
          <p:txBody>
            <a:bodyPr wrap="square" anchor="ctr">
              <a:spAutoFit/>
            </a:bodyPr>
            <a:lstStyle/>
            <a:p>
              <a:pPr algn="ctr"/>
              <a:r>
                <a:rPr lang="en-US" altLang="zh-CN" sz="1200" b="1" dirty="0">
                  <a:solidFill>
                    <a:schemeClr val="accent1"/>
                  </a:solidFill>
                  <a:latin typeface="华文细黑" panose="02010600040101010101" pitchFamily="2" charset="-122"/>
                  <a:ea typeface="华文细黑" panose="02010600040101010101" pitchFamily="2" charset="-122"/>
                  <a:cs typeface="Arial" panose="020B0604020202020204" pitchFamily="34" charset="0"/>
                </a:rPr>
                <a:t>Insert Info</a:t>
              </a:r>
            </a:p>
          </p:txBody>
        </p:sp>
        <p:sp>
          <p:nvSpPr>
            <p:cNvPr id="343" name="矩形 342"/>
            <p:cNvSpPr/>
            <p:nvPr/>
          </p:nvSpPr>
          <p:spPr>
            <a:xfrm>
              <a:off x="668738" y="3712347"/>
              <a:ext cx="1043304" cy="362094"/>
            </a:xfrm>
            <a:prstGeom prst="rect">
              <a:avLst/>
            </a:prstGeom>
          </p:spPr>
          <p:txBody>
            <a:bodyPr wrap="none" anchor="ctr">
              <a:spAutoFit/>
            </a:bodyPr>
            <a:lstStyle/>
            <a:p>
              <a:pPr algn="ctr">
                <a:lnSpc>
                  <a:spcPct val="120000"/>
                </a:lnSpc>
              </a:pP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Lorem iosum Dolor</a:t>
              </a:r>
            </a:p>
            <a:p>
              <a:pPr algn="ctr">
                <a:lnSpc>
                  <a:spcPct val="120000"/>
                </a:lnSpc>
              </a:pPr>
              <a:r>
                <a:rPr lang="en-US" altLang="zh-CN" sz="1100" dirty="0">
                  <a:solidFill>
                    <a:schemeClr val="bg1">
                      <a:lumMod val="50000"/>
                    </a:schemeClr>
                  </a:solidFill>
                  <a:latin typeface="华文细黑" panose="02010600040101010101" pitchFamily="2" charset="-122"/>
                  <a:ea typeface="华文细黑" panose="02010600040101010101" pitchFamily="2" charset="-122"/>
                  <a:cs typeface="Arial" panose="020B0604020202020204" pitchFamily="34" charset="0"/>
                </a:rPr>
                <a:t>Sit amet</a:t>
              </a:r>
            </a:p>
          </p:txBody>
        </p:sp>
      </p:grpSp>
      <p:cxnSp>
        <p:nvCxnSpPr>
          <p:cNvPr id="341" name="直接连接符 340"/>
          <p:cNvCxnSpPr/>
          <p:nvPr/>
        </p:nvCxnSpPr>
        <p:spPr>
          <a:xfrm>
            <a:off x="1516698" y="3912347"/>
            <a:ext cx="0" cy="5257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5" name="椭圆 344"/>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椭圆 346"/>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椭圆 347"/>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椭圆 349"/>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椭圆 350"/>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文本框 352"/>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119688688"/>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矩形 343"/>
          <p:cNvSpPr/>
          <p:nvPr/>
        </p:nvSpPr>
        <p:spPr>
          <a:xfrm>
            <a:off x="773792" y="5100246"/>
            <a:ext cx="2129328" cy="105859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矩形 344"/>
          <p:cNvSpPr/>
          <p:nvPr/>
        </p:nvSpPr>
        <p:spPr>
          <a:xfrm>
            <a:off x="2903120" y="4747383"/>
            <a:ext cx="2129328" cy="14114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矩形 345"/>
          <p:cNvSpPr/>
          <p:nvPr/>
        </p:nvSpPr>
        <p:spPr>
          <a:xfrm>
            <a:off x="5031337" y="4276897"/>
            <a:ext cx="2129328" cy="18819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矩形 346"/>
          <p:cNvSpPr/>
          <p:nvPr/>
        </p:nvSpPr>
        <p:spPr>
          <a:xfrm>
            <a:off x="7159554" y="3884827"/>
            <a:ext cx="2129328" cy="22740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矩形 55"/>
          <p:cNvSpPr/>
          <p:nvPr/>
        </p:nvSpPr>
        <p:spPr>
          <a:xfrm>
            <a:off x="829409" y="4109656"/>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49" name="矩形 55"/>
          <p:cNvSpPr/>
          <p:nvPr/>
        </p:nvSpPr>
        <p:spPr>
          <a:xfrm>
            <a:off x="2953810" y="3784155"/>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0" name="矩形 55"/>
          <p:cNvSpPr/>
          <p:nvPr/>
        </p:nvSpPr>
        <p:spPr>
          <a:xfrm>
            <a:off x="5084989" y="3296507"/>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1" name="矩形 55"/>
          <p:cNvSpPr/>
          <p:nvPr/>
        </p:nvSpPr>
        <p:spPr>
          <a:xfrm>
            <a:off x="7213633" y="2984788"/>
            <a:ext cx="2020315" cy="757130"/>
          </a:xfrm>
          <a:prstGeom prst="rect">
            <a:avLst/>
          </a:prstGeom>
        </p:spPr>
        <p:txBody>
          <a:bodyPr wrap="square" anchor="ctr">
            <a:spAutoFit/>
          </a:bodyPr>
          <a:lstStyle/>
          <a:p>
            <a:pPr>
              <a:lnSpc>
                <a:spcPct val="120000"/>
              </a:lnSpc>
            </a:pPr>
            <a:r>
              <a:rPr lang="zh-CN" altLang="zh-CN" sz="9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9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352" name="矩形 351"/>
          <p:cNvSpPr/>
          <p:nvPr/>
        </p:nvSpPr>
        <p:spPr>
          <a:xfrm>
            <a:off x="1544197" y="5684257"/>
            <a:ext cx="590739" cy="338554"/>
          </a:xfrm>
          <a:prstGeom prst="rect">
            <a:avLst/>
          </a:prstGeom>
        </p:spPr>
        <p:txBody>
          <a:bodyPr wrap="none">
            <a:spAutoFit/>
          </a:bodyPr>
          <a:lstStyle/>
          <a:p>
            <a:pPr algn="ctr"/>
            <a:r>
              <a:rPr lang="en-US" altLang="zh-CN" sz="1600" dirty="0">
                <a:latin typeface="HelveticaNeueLT Pro 67 MdCn" panose="020B0606030502030204" pitchFamily="34" charset="0"/>
              </a:rPr>
              <a:t>2011 </a:t>
            </a:r>
            <a:endParaRPr lang="zh-CN" altLang="en-US" sz="1600" dirty="0">
              <a:latin typeface="HelveticaNeueLT Pro 67 MdCn" panose="020B0606030502030204" pitchFamily="34" charset="0"/>
            </a:endParaRPr>
          </a:p>
        </p:txBody>
      </p:sp>
      <p:sp>
        <p:nvSpPr>
          <p:cNvPr id="353" name="矩形 352"/>
          <p:cNvSpPr/>
          <p:nvPr/>
        </p:nvSpPr>
        <p:spPr>
          <a:xfrm>
            <a:off x="3662442" y="5684257"/>
            <a:ext cx="603050" cy="338554"/>
          </a:xfrm>
          <a:prstGeom prst="rect">
            <a:avLst/>
          </a:prstGeom>
        </p:spPr>
        <p:txBody>
          <a:bodyPr wrap="none">
            <a:spAutoFit/>
          </a:bodyPr>
          <a:lstStyle/>
          <a:p>
            <a:pPr algn="ctr"/>
            <a:r>
              <a:rPr lang="en-US" altLang="zh-CN" sz="1600" dirty="0">
                <a:latin typeface="HelveticaNeueLT Pro 67 MdCn" panose="020B0606030502030204" pitchFamily="34" charset="0"/>
              </a:rPr>
              <a:t>2012 </a:t>
            </a:r>
            <a:endParaRPr lang="zh-CN" altLang="en-US" sz="1600" dirty="0">
              <a:latin typeface="HelveticaNeueLT Pro 67 MdCn" panose="020B0606030502030204" pitchFamily="34" charset="0"/>
            </a:endParaRPr>
          </a:p>
        </p:txBody>
      </p:sp>
      <p:sp>
        <p:nvSpPr>
          <p:cNvPr id="354" name="矩形 353"/>
          <p:cNvSpPr/>
          <p:nvPr/>
        </p:nvSpPr>
        <p:spPr>
          <a:xfrm>
            <a:off x="5793622" y="5684257"/>
            <a:ext cx="603050" cy="338554"/>
          </a:xfrm>
          <a:prstGeom prst="rect">
            <a:avLst/>
          </a:prstGeom>
        </p:spPr>
        <p:txBody>
          <a:bodyPr wrap="none">
            <a:spAutoFit/>
          </a:bodyPr>
          <a:lstStyle/>
          <a:p>
            <a:pPr algn="ctr"/>
            <a:r>
              <a:rPr lang="en-US" altLang="zh-CN" sz="1600" dirty="0">
                <a:latin typeface="HelveticaNeueLT Pro 67 MdCn" panose="020B0606030502030204" pitchFamily="34" charset="0"/>
              </a:rPr>
              <a:t>2013 </a:t>
            </a:r>
            <a:endParaRPr lang="zh-CN" altLang="en-US" sz="1600" dirty="0">
              <a:latin typeface="HelveticaNeueLT Pro 67 MdCn" panose="020B0606030502030204" pitchFamily="34" charset="0"/>
            </a:endParaRPr>
          </a:p>
        </p:txBody>
      </p:sp>
      <p:sp>
        <p:nvSpPr>
          <p:cNvPr id="355" name="矩形 354"/>
          <p:cNvSpPr/>
          <p:nvPr/>
        </p:nvSpPr>
        <p:spPr>
          <a:xfrm>
            <a:off x="7922266" y="5684257"/>
            <a:ext cx="603050" cy="338554"/>
          </a:xfrm>
          <a:prstGeom prst="rect">
            <a:avLst/>
          </a:prstGeom>
        </p:spPr>
        <p:txBody>
          <a:bodyPr wrap="none">
            <a:spAutoFit/>
          </a:bodyPr>
          <a:lstStyle/>
          <a:p>
            <a:pPr algn="ctr"/>
            <a:r>
              <a:rPr lang="en-US" altLang="zh-CN" sz="1600" dirty="0">
                <a:latin typeface="HelveticaNeueLT Pro 67 MdCn" panose="020B0606030502030204" pitchFamily="34" charset="0"/>
              </a:rPr>
              <a:t>2014 </a:t>
            </a:r>
            <a:endParaRPr lang="zh-CN" altLang="en-US" sz="1600" dirty="0">
              <a:latin typeface="HelveticaNeueLT Pro 67 MdCn" panose="020B0606030502030204" pitchFamily="34" charset="0"/>
            </a:endParaRPr>
          </a:p>
        </p:txBody>
      </p:sp>
      <p:sp>
        <p:nvSpPr>
          <p:cNvPr id="356" name="矩形 355"/>
          <p:cNvSpPr/>
          <p:nvPr/>
        </p:nvSpPr>
        <p:spPr>
          <a:xfrm>
            <a:off x="9287769" y="3409229"/>
            <a:ext cx="2129328" cy="274960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矩形 356"/>
          <p:cNvSpPr/>
          <p:nvPr/>
        </p:nvSpPr>
        <p:spPr>
          <a:xfrm>
            <a:off x="10038052" y="5684257"/>
            <a:ext cx="628762" cy="338554"/>
          </a:xfrm>
          <a:prstGeom prst="rect">
            <a:avLst/>
          </a:prstGeom>
        </p:spPr>
        <p:txBody>
          <a:bodyPr wrap="none">
            <a:spAutoFit/>
          </a:bodyPr>
          <a:lstStyle/>
          <a:p>
            <a:pPr algn="ctr"/>
            <a:r>
              <a:rPr lang="en-US" altLang="zh-CN" sz="1600" dirty="0" smtClean="0">
                <a:latin typeface="HelveticaNeueLT Pro 67 MdCn" panose="020B0606030502030204" pitchFamily="34" charset="0"/>
              </a:rPr>
              <a:t>2018 </a:t>
            </a:r>
            <a:endParaRPr lang="zh-CN" altLang="en-US" sz="1600" dirty="0">
              <a:latin typeface="HelveticaNeueLT Pro 67 MdCn" panose="020B0606030502030204" pitchFamily="34" charset="0"/>
            </a:endParaRPr>
          </a:p>
        </p:txBody>
      </p:sp>
      <p:grpSp>
        <p:nvGrpSpPr>
          <p:cNvPr id="358" name="组合 357"/>
          <p:cNvGrpSpPr/>
          <p:nvPr/>
        </p:nvGrpSpPr>
        <p:grpSpPr>
          <a:xfrm>
            <a:off x="9635042" y="1550846"/>
            <a:ext cx="1434782" cy="1532713"/>
            <a:chOff x="6876272" y="1083981"/>
            <a:chExt cx="1537251" cy="1642176"/>
          </a:xfrm>
          <a:solidFill>
            <a:srgbClr val="2A53C4">
              <a:alpha val="70000"/>
            </a:srgbClr>
          </a:solidFill>
        </p:grpSpPr>
        <p:sp>
          <p:nvSpPr>
            <p:cNvPr id="359" name="任意多边形 358"/>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grpSp>
          <p:nvGrpSpPr>
            <p:cNvPr id="360" name="组合 359"/>
            <p:cNvGrpSpPr/>
            <p:nvPr/>
          </p:nvGrpSpPr>
          <p:grpSpPr>
            <a:xfrm>
              <a:off x="7003872" y="1259048"/>
              <a:ext cx="1282050" cy="1042359"/>
              <a:chOff x="4984441" y="3312181"/>
              <a:chExt cx="1282050" cy="1042359"/>
            </a:xfrm>
            <a:grpFill/>
          </p:grpSpPr>
          <p:sp>
            <p:nvSpPr>
              <p:cNvPr id="361" name="文本框 360"/>
              <p:cNvSpPr txBox="1"/>
              <p:nvPr/>
            </p:nvSpPr>
            <p:spPr>
              <a:xfrm>
                <a:off x="4984441" y="3312181"/>
                <a:ext cx="1282050" cy="692490"/>
              </a:xfrm>
              <a:prstGeom prst="rect">
                <a:avLst/>
              </a:prstGeom>
              <a:noFill/>
            </p:spPr>
            <p:txBody>
              <a:bodyPr wrap="square" rtlCol="0">
                <a:spAutoFit/>
              </a:bodyPr>
              <a:lstStyle/>
              <a:p>
                <a:pPr algn="ctr"/>
                <a:r>
                  <a:rPr lang="en-US" altLang="zh-CN" sz="3600" dirty="0">
                    <a:solidFill>
                      <a:schemeClr val="bg1"/>
                    </a:solidFill>
                    <a:latin typeface="HelveticaNeueLT Pro 67 MdCn" panose="020B0606030502030204" pitchFamily="34" charset="0"/>
                  </a:rPr>
                  <a:t>34%</a:t>
                </a:r>
                <a:endParaRPr lang="zh-CN" altLang="en-US" sz="3600" dirty="0">
                  <a:solidFill>
                    <a:schemeClr val="bg1"/>
                  </a:solidFill>
                  <a:latin typeface="HelveticaNeueLT Pro 67 MdCn" panose="020B0606030502030204" pitchFamily="34" charset="0"/>
                </a:endParaRPr>
              </a:p>
            </p:txBody>
          </p:sp>
          <p:cxnSp>
            <p:nvCxnSpPr>
              <p:cNvPr id="362" name="直接连接符 361"/>
              <p:cNvCxnSpPr/>
              <p:nvPr/>
            </p:nvCxnSpPr>
            <p:spPr>
              <a:xfrm>
                <a:off x="5149911" y="4014126"/>
                <a:ext cx="951111" cy="0"/>
              </a:xfrm>
              <a:prstGeom prst="line">
                <a:avLst/>
              </a:prstGeom>
              <a:grp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3" name="文本框 362"/>
              <p:cNvSpPr txBox="1"/>
              <p:nvPr/>
            </p:nvSpPr>
            <p:spPr>
              <a:xfrm>
                <a:off x="4984441" y="4024782"/>
                <a:ext cx="1282050" cy="329758"/>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From 2014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sp>
        <p:nvSpPr>
          <p:cNvPr id="32" name="椭圆 31"/>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2764553103"/>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0" name="任意多边形 79"/>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gradFill>
            <a:gsLst>
              <a:gs pos="0">
                <a:srgbClr val="E5EEF3">
                  <a:alpha val="50000"/>
                </a:srgbClr>
              </a:gs>
              <a:gs pos="100000">
                <a:srgbClr val="E1EBF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gradFill>
            <a:gsLst>
              <a:gs pos="0">
                <a:srgbClr val="E9F4FA"/>
              </a:gs>
              <a:gs pos="100000">
                <a:srgbClr val="D7E3E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37701" y="1850027"/>
            <a:ext cx="10516598" cy="2000229"/>
            <a:chOff x="837701" y="1782714"/>
            <a:chExt cx="10516598" cy="2000229"/>
          </a:xfrm>
        </p:grpSpPr>
        <p:sp>
          <p:nvSpPr>
            <p:cNvPr id="31" name="任意多边形 30"/>
            <p:cNvSpPr/>
            <p:nvPr/>
          </p:nvSpPr>
          <p:spPr>
            <a:xfrm rot="900000">
              <a:off x="5461139" y="1782714"/>
              <a:ext cx="1269722" cy="877899"/>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gradFill flip="none" rotWithShape="1">
              <a:gsLst>
                <a:gs pos="100000">
                  <a:schemeClr val="bg1">
                    <a:alpha val="50000"/>
                  </a:schemeClr>
                </a:gs>
                <a:gs pos="0">
                  <a:schemeClr val="bg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37701" y="3075057"/>
              <a:ext cx="10516598" cy="707886"/>
              <a:chOff x="837701" y="3075056"/>
              <a:chExt cx="10516598" cy="707886"/>
            </a:xfrm>
          </p:grpSpPr>
          <p:grpSp>
            <p:nvGrpSpPr>
              <p:cNvPr id="9" name="组合 8"/>
              <p:cNvGrpSpPr/>
              <p:nvPr/>
            </p:nvGrpSpPr>
            <p:grpSpPr>
              <a:xfrm>
                <a:off x="837701" y="3295380"/>
                <a:ext cx="10516598" cy="267238"/>
                <a:chOff x="837701" y="3295381"/>
                <a:chExt cx="10516598" cy="267238"/>
              </a:xfrm>
            </p:grpSpPr>
            <p:sp>
              <p:nvSpPr>
                <p:cNvPr id="10" name="椭圆 9"/>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3029294" y="3075056"/>
                <a:ext cx="6133410" cy="707886"/>
              </a:xfrm>
              <a:prstGeom prst="rect">
                <a:avLst/>
              </a:prstGeom>
              <a:noFill/>
            </p:spPr>
            <p:txBody>
              <a:bodyPr wrap="none" rtlCol="0" anchor="ctr">
                <a:spAutoFit/>
              </a:bodyPr>
              <a:lstStyle/>
              <a:p>
                <a:pPr algn="ctr"/>
                <a:r>
                  <a:rPr lang="en-US" altLang="zh-CN" sz="4000" dirty="0">
                    <a:solidFill>
                      <a:schemeClr val="bg1"/>
                    </a:solidFill>
                    <a:latin typeface="华文细黑" panose="02010600040101010101" pitchFamily="2" charset="-122"/>
                    <a:ea typeface="华文细黑" panose="02010600040101010101" pitchFamily="2" charset="-122"/>
                    <a:cs typeface="Segoe UI Light" panose="020B0502040204020203" pitchFamily="34" charset="0"/>
                  </a:rPr>
                  <a:t>THANKS FOR WATCHING</a:t>
                </a:r>
              </a:p>
            </p:txBody>
          </p:sp>
        </p:grpSp>
      </p:grpSp>
    </p:spTree>
    <p:extLst>
      <p:ext uri="{BB962C8B-B14F-4D97-AF65-F5344CB8AC3E}">
        <p14:creationId xmlns:p14="http://schemas.microsoft.com/office/powerpoint/2010/main" xmlns="" val="3722585243"/>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2" y="2828836"/>
            <a:ext cx="1207382" cy="1200329"/>
          </a:xfrm>
          <a:prstGeom prst="rect">
            <a:avLst/>
          </a:prstGeom>
          <a:noFill/>
        </p:spPr>
        <p:txBody>
          <a:bodyPr wrap="none" rtlCol="0" anchor="ctr">
            <a:spAutoFit/>
          </a:bodyPr>
          <a:lstStyle/>
          <a:p>
            <a:pPr algn="ctr"/>
            <a:r>
              <a:rPr lang="en-US" altLang="zh-CN" sz="7200" dirty="0">
                <a:solidFill>
                  <a:schemeClr val="bg1"/>
                </a:solidFill>
                <a:latin typeface="华文细黑" panose="02010600040101010101" pitchFamily="2" charset="-122"/>
                <a:ea typeface="华文细黑" panose="02010600040101010101" pitchFamily="2" charset="-122"/>
              </a:rPr>
              <a:t>01</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32272052"/>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rcRect l="8647" t="2345" r="18736" b="2345"/>
          <a:stretch>
            <a:fillRect/>
          </a:stretch>
        </p:blipFill>
        <p:spPr>
          <a:xfrm>
            <a:off x="3474852" y="385487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rcRect l="6865" t="1307" r="20518" b="3383"/>
          <a:stretch>
            <a:fillRect/>
          </a:stretch>
        </p:blipFill>
        <p:spPr>
          <a:xfrm>
            <a:off x="6158634" y="117990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rcRect l="24857" t="2345" r="11502" b="2345"/>
          <a:stretch>
            <a:fillRect/>
          </a:stretch>
        </p:blipFill>
        <p:spPr>
          <a:xfrm>
            <a:off x="8842415" y="385487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rcRect l="18230" t="2345" r="18230" b="2345"/>
          <a:stretch>
            <a:fillRect/>
          </a:stretch>
        </p:blipFill>
        <p:spPr>
          <a:xfrm>
            <a:off x="791070" y="1179900"/>
            <a:ext cx="2558515" cy="2558515"/>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sp>
        <p:nvSpPr>
          <p:cNvPr id="9" name="矩形 8"/>
          <p:cNvSpPr/>
          <p:nvPr/>
        </p:nvSpPr>
        <p:spPr>
          <a:xfrm>
            <a:off x="791070" y="3854870"/>
            <a:ext cx="2558515" cy="2558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194244" y="4394794"/>
            <a:ext cx="1752166" cy="1343237"/>
            <a:chOff x="4984441" y="3312181"/>
            <a:chExt cx="1282050" cy="982839"/>
          </a:xfrm>
        </p:grpSpPr>
        <p:sp>
          <p:nvSpPr>
            <p:cNvPr id="11" name="文本框 10"/>
            <p:cNvSpPr txBox="1"/>
            <p:nvPr/>
          </p:nvSpPr>
          <p:spPr>
            <a:xfrm>
              <a:off x="4984441" y="3312181"/>
              <a:ext cx="1282050" cy="769441"/>
            </a:xfrm>
            <a:prstGeom prst="rect">
              <a:avLst/>
            </a:prstGeom>
            <a:noFill/>
          </p:spPr>
          <p:txBody>
            <a:bodyPr wrap="square" rtlCol="0">
              <a:spAutoFit/>
            </a:bodyPr>
            <a:lstStyle/>
            <a:p>
              <a:pPr algn="ctr"/>
              <a:r>
                <a:rPr lang="en-US" altLang="zh-CN" sz="4400" dirty="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12" name="直接连接符 11"/>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984441" y="4024782"/>
              <a:ext cx="1282050" cy="270238"/>
            </a:xfrm>
            <a:prstGeom prst="rect">
              <a:avLst/>
            </a:prstGeom>
            <a:noFill/>
          </p:spPr>
          <p:txBody>
            <a:bodyPr wrap="squar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From 2014 </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
        <p:nvSpPr>
          <p:cNvPr id="15" name="矩形 14"/>
          <p:cNvSpPr/>
          <p:nvPr/>
        </p:nvSpPr>
        <p:spPr>
          <a:xfrm>
            <a:off x="8842415" y="1179900"/>
            <a:ext cx="2558515" cy="2558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9245589" y="1719822"/>
            <a:ext cx="1752166" cy="1343237"/>
            <a:chOff x="4984441" y="3312181"/>
            <a:chExt cx="1282050" cy="982839"/>
          </a:xfrm>
        </p:grpSpPr>
        <p:sp>
          <p:nvSpPr>
            <p:cNvPr id="17" name="文本框 16"/>
            <p:cNvSpPr txBox="1"/>
            <p:nvPr/>
          </p:nvSpPr>
          <p:spPr>
            <a:xfrm>
              <a:off x="4984441" y="3312181"/>
              <a:ext cx="1282050" cy="769441"/>
            </a:xfrm>
            <a:prstGeom prst="rect">
              <a:avLst/>
            </a:prstGeom>
            <a:noFill/>
          </p:spPr>
          <p:txBody>
            <a:bodyPr wrap="square" rtlCol="0">
              <a:spAutoFit/>
            </a:bodyPr>
            <a:lstStyle/>
            <a:p>
              <a:pPr algn="ctr"/>
              <a:r>
                <a:rPr lang="en-US" altLang="zh-CN" sz="4400" dirty="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18" name="直接连接符 17"/>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4984441" y="4024782"/>
              <a:ext cx="1282050" cy="270238"/>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3474852" y="1179900"/>
            <a:ext cx="2558515" cy="2558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537966" y="1593462"/>
            <a:ext cx="2432287" cy="1904347"/>
            <a:chOff x="2700301" y="1332022"/>
            <a:chExt cx="1779691" cy="1393400"/>
          </a:xfrm>
        </p:grpSpPr>
        <p:sp>
          <p:nvSpPr>
            <p:cNvPr id="23"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矩形 55"/>
            <p:cNvSpPr/>
            <p:nvPr/>
          </p:nvSpPr>
          <p:spPr>
            <a:xfrm>
              <a:off x="2700301" y="2063339"/>
              <a:ext cx="1779691" cy="662083"/>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
        <p:nvSpPr>
          <p:cNvPr id="26" name="矩形 25"/>
          <p:cNvSpPr/>
          <p:nvPr/>
        </p:nvSpPr>
        <p:spPr>
          <a:xfrm>
            <a:off x="6158634" y="3854870"/>
            <a:ext cx="2558515" cy="25585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221748" y="4273276"/>
            <a:ext cx="2432287" cy="1876516"/>
            <a:chOff x="4664008" y="3300636"/>
            <a:chExt cx="1779691" cy="1373036"/>
          </a:xfrm>
        </p:grpSpPr>
        <p:grpSp>
          <p:nvGrpSpPr>
            <p:cNvPr id="28" name="组合 27"/>
            <p:cNvGrpSpPr>
              <a:grpSpLocks noChangeAspect="1"/>
            </p:cNvGrpSpPr>
            <p:nvPr/>
          </p:nvGrpSpPr>
          <p:grpSpPr>
            <a:xfrm>
              <a:off x="5165110" y="3300636"/>
              <a:ext cx="777487" cy="687441"/>
              <a:chOff x="3676115" y="1160462"/>
              <a:chExt cx="5659574" cy="5004107"/>
            </a:xfrm>
            <a:solidFill>
              <a:schemeClr val="bg1"/>
            </a:solidFill>
          </p:grpSpPr>
          <p:sp>
            <p:nvSpPr>
              <p:cNvPr id="30" name="任意多边形 29"/>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圆角矩形 30"/>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任意多边形 31"/>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任意多边形 32"/>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9" name="矩形 55"/>
            <p:cNvSpPr/>
            <p:nvPr/>
          </p:nvSpPr>
          <p:spPr>
            <a:xfrm>
              <a:off x="4664008" y="4024865"/>
              <a:ext cx="1779691" cy="648807"/>
            </a:xfrm>
            <a:prstGeom prst="rect">
              <a:avLst/>
            </a:prstGeom>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grpSp>
      <p:sp>
        <p:nvSpPr>
          <p:cNvPr id="35" name="椭圆 34"/>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207129735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3" cstate="print">
            <a:extLst>
              <a:ext uri="{28A0092B-C50C-407E-A947-70E740481C1C}">
                <a14:useLocalDpi xmlns:a14="http://schemas.microsoft.com/office/drawing/2010/main" xmlns="" val="0"/>
              </a:ext>
            </a:extLst>
          </a:blip>
          <a:srcRect l="20065" t="2345" r="30154" b="2345"/>
          <a:stretch>
            <a:fillRect/>
          </a:stretch>
        </p:blipFill>
        <p:spPr>
          <a:xfrm>
            <a:off x="6157634"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45" name="图片 44"/>
          <p:cNvPicPr>
            <a:picLocks noChangeAspect="1"/>
          </p:cNvPicPr>
          <p:nvPr/>
        </p:nvPicPr>
        <p:blipFill>
          <a:blip r:embed="rId4" cstate="print">
            <a:extLst>
              <a:ext uri="{28A0092B-C50C-407E-A947-70E740481C1C}">
                <a14:useLocalDpi xmlns:a14="http://schemas.microsoft.com/office/drawing/2010/main" xmlns="" val="0"/>
              </a:ext>
            </a:extLst>
          </a:blip>
          <a:srcRect l="19592" t="1307" r="30627" b="3383"/>
          <a:stretch>
            <a:fillRect/>
          </a:stretch>
        </p:blipFill>
        <p:spPr>
          <a:xfrm>
            <a:off x="482940"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46" name="图片 45"/>
          <p:cNvPicPr>
            <a:picLocks noChangeAspect="1"/>
          </p:cNvPicPr>
          <p:nvPr/>
        </p:nvPicPr>
        <p:blipFill>
          <a:blip r:embed="rId5" cstate="print">
            <a:extLst>
              <a:ext uri="{28A0092B-C50C-407E-A947-70E740481C1C}">
                <a14:useLocalDpi xmlns:a14="http://schemas.microsoft.com/office/drawing/2010/main" xmlns="" val="0"/>
              </a:ext>
            </a:extLst>
          </a:blip>
          <a:srcRect l="34864" t="2345" r="21509" b="2345"/>
          <a:stretch>
            <a:fillRect/>
          </a:stretch>
        </p:blipFill>
        <p:spPr>
          <a:xfrm>
            <a:off x="8994982" y="1431113"/>
            <a:ext cx="2714078" cy="3959115"/>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47" name="矩形 55"/>
          <p:cNvSpPr/>
          <p:nvPr/>
        </p:nvSpPr>
        <p:spPr>
          <a:xfrm>
            <a:off x="1002508" y="5682392"/>
            <a:ext cx="10186984" cy="535531"/>
          </a:xfrm>
          <a:prstGeom prst="rect">
            <a:avLst/>
          </a:prstGeom>
        </p:spPr>
        <p:txBody>
          <a:bodyPr wrap="square">
            <a:spAutoFit/>
          </a:bodyPr>
          <a:lstStyle/>
          <a:p>
            <a:pPr algn="ctr">
              <a:lnSpc>
                <a:spcPct val="120000"/>
              </a:lnSpc>
            </a:pPr>
            <a:r>
              <a:rPr lang="zh-CN" altLang="zh-CN" sz="12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2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49" name="矩形 48"/>
          <p:cNvSpPr/>
          <p:nvPr/>
        </p:nvSpPr>
        <p:spPr>
          <a:xfrm>
            <a:off x="3320287" y="1431113"/>
            <a:ext cx="2714078" cy="39591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799099" y="1857131"/>
            <a:ext cx="1756454" cy="1054161"/>
          </a:xfrm>
          <a:prstGeom prst="rect">
            <a:avLst/>
          </a:prstGeom>
          <a:noFill/>
        </p:spPr>
        <p:txBody>
          <a:bodyPr wrap="square" rtlCol="0">
            <a:spAutoFit/>
          </a:bodyPr>
          <a:lstStyle/>
          <a:p>
            <a:pPr algn="ctr"/>
            <a:r>
              <a:rPr lang="en-US" altLang="zh-CN" sz="4400" dirty="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51" name="直接连接符 50"/>
          <p:cNvCxnSpPr/>
          <p:nvPr/>
        </p:nvCxnSpPr>
        <p:spPr>
          <a:xfrm>
            <a:off x="4025799" y="2818820"/>
            <a:ext cx="1303055" cy="0"/>
          </a:xfrm>
          <a:prstGeom prst="line">
            <a:avLst/>
          </a:prstGeom>
          <a:gradFill>
            <a:gsLst>
              <a:gs pos="0">
                <a:srgbClr val="2A53C4"/>
              </a:gs>
              <a:gs pos="100000">
                <a:srgbClr val="F72862">
                  <a:alpha val="70000"/>
                </a:srgbClr>
              </a:gs>
            </a:gsLst>
            <a:lin ang="5400000" scaled="1"/>
          </a:gradFill>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799099" y="2833419"/>
            <a:ext cx="1756454" cy="369332"/>
          </a:xfrm>
          <a:prstGeom prst="rect">
            <a:avLst/>
          </a:prstGeom>
          <a:noFill/>
        </p:spPr>
        <p:txBody>
          <a:bodyPr wrap="squar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From 2014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3320288" y="3354015"/>
            <a:ext cx="2714076" cy="1514261"/>
          </a:xfrm>
          <a:prstGeom prst="rect">
            <a:avLst/>
          </a:prstGeom>
          <a:noFill/>
        </p:spPr>
        <p:txBody>
          <a:bodyPr wrap="square">
            <a:spAutoFit/>
          </a:bodyPr>
          <a:lstStyle/>
          <a:p>
            <a:pPr algn="ctr">
              <a:lnSpc>
                <a:spcPct val="120000"/>
              </a:lnSpc>
            </a:pPr>
            <a:r>
              <a:rPr lang="zh-CN" altLang="zh-CN"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ipsum dolor sit amet, consectetur adipisicing elit, sed do eiusmod tempor incididunt ut labore et dolore magna</a:t>
            </a:r>
            <a:endParaRPr lang="zh-CN" altLang="en-US" sz="1100" dirty="0">
              <a:solidFill>
                <a:schemeClr val="bg1"/>
              </a:solidFill>
              <a:latin typeface="华文细黑" panose="02010600040101010101" pitchFamily="2" charset="-122"/>
              <a:ea typeface="华文细黑" panose="02010600040101010101" pitchFamily="2" charset="-122"/>
              <a:cs typeface="Open Sans" panose="020B0606030504020204" pitchFamily="34" charset="0"/>
            </a:endParaRPr>
          </a:p>
        </p:txBody>
      </p:sp>
      <p:sp>
        <p:nvSpPr>
          <p:cNvPr id="22" name="椭圆 21"/>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368328735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55"/>
          <p:cNvSpPr/>
          <p:nvPr/>
        </p:nvSpPr>
        <p:spPr>
          <a:xfrm>
            <a:off x="694920"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23" name="直接连接符 22"/>
          <p:cNvCxnSpPr/>
          <p:nvPr/>
        </p:nvCxnSpPr>
        <p:spPr>
          <a:xfrm>
            <a:off x="994818"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25" name="Oval 59"/>
          <p:cNvSpPr/>
          <p:nvPr/>
        </p:nvSpPr>
        <p:spPr>
          <a:xfrm>
            <a:off x="847846" y="5527945"/>
            <a:ext cx="693398" cy="69339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27" name="Group 61"/>
          <p:cNvGrpSpPr/>
          <p:nvPr/>
        </p:nvGrpSpPr>
        <p:grpSpPr>
          <a:xfrm>
            <a:off x="945042" y="5630550"/>
            <a:ext cx="499005" cy="563343"/>
            <a:chOff x="1368786" y="1195986"/>
            <a:chExt cx="1009650" cy="1139826"/>
          </a:xfrm>
          <a:solidFill>
            <a:schemeClr val="accent1"/>
          </a:solidFill>
        </p:grpSpPr>
        <p:sp>
          <p:nvSpPr>
            <p:cNvPr id="2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28" name="Freeform 62"/>
          <p:cNvSpPr/>
          <p:nvPr/>
        </p:nvSpPr>
        <p:spPr>
          <a:xfrm>
            <a:off x="961118" y="6129473"/>
            <a:ext cx="466852" cy="91870"/>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2" name="文本框 31"/>
          <p:cNvSpPr txBox="1"/>
          <p:nvPr/>
        </p:nvSpPr>
        <p:spPr>
          <a:xfrm>
            <a:off x="1579785" y="5582257"/>
            <a:ext cx="1841582" cy="584775"/>
          </a:xfrm>
          <a:prstGeom prst="rect">
            <a:avLst/>
          </a:prstGeom>
          <a:noFill/>
        </p:spPr>
        <p:txBody>
          <a:bodyPr wrap="square" rtlCol="0" anchor="ctr">
            <a:spAutoFit/>
          </a:bodyPr>
          <a:lstStyle/>
          <a:p>
            <a:r>
              <a:rPr lang="en-US" altLang="zh-CN" sz="3200" dirty="0">
                <a:solidFill>
                  <a:schemeClr val="accent1"/>
                </a:solidFill>
                <a:latin typeface="华文细黑" panose="02010600040101010101" pitchFamily="2" charset="-122"/>
                <a:ea typeface="华文细黑" panose="02010600040101010101" pitchFamily="2" charset="-122"/>
              </a:rPr>
              <a:t>81,680</a:t>
            </a: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33" name="矩形 55"/>
          <p:cNvSpPr/>
          <p:nvPr/>
        </p:nvSpPr>
        <p:spPr>
          <a:xfrm>
            <a:off x="4518132"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54" name="直接连接符 53"/>
          <p:cNvCxnSpPr/>
          <p:nvPr/>
        </p:nvCxnSpPr>
        <p:spPr>
          <a:xfrm>
            <a:off x="4818030"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55" name="矩形 55"/>
          <p:cNvSpPr/>
          <p:nvPr/>
        </p:nvSpPr>
        <p:spPr>
          <a:xfrm>
            <a:off x="8341345" y="4488839"/>
            <a:ext cx="3155735" cy="701731"/>
          </a:xfrm>
          <a:prstGeom prst="rect">
            <a:avLst/>
          </a:prstGeom>
        </p:spPr>
        <p:txBody>
          <a:bodyPr wrap="square">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adipisicing elit, sed do eiusmod tempor </a:t>
            </a:r>
            <a:endPar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endParaRPr>
          </a:p>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cxnSp>
        <p:nvCxnSpPr>
          <p:cNvPr id="56" name="直接连接符 55"/>
          <p:cNvCxnSpPr/>
          <p:nvPr/>
        </p:nvCxnSpPr>
        <p:spPr>
          <a:xfrm>
            <a:off x="8641243" y="5334263"/>
            <a:ext cx="2555939" cy="0"/>
          </a:xfrm>
          <a:prstGeom prst="line">
            <a:avLst/>
          </a:prstGeom>
          <a:ln>
            <a:solidFill>
              <a:srgbClr val="53BAE9"/>
            </a:solidFill>
            <a:prstDash val="sysDot"/>
          </a:ln>
        </p:spPr>
        <p:style>
          <a:lnRef idx="1">
            <a:schemeClr val="accent1"/>
          </a:lnRef>
          <a:fillRef idx="0">
            <a:schemeClr val="accent1"/>
          </a:fillRef>
          <a:effectRef idx="0">
            <a:schemeClr val="accent1"/>
          </a:effectRef>
          <a:fontRef idx="minor">
            <a:schemeClr val="tx1"/>
          </a:fontRef>
        </p:style>
      </p:cxnSp>
      <p:sp>
        <p:nvSpPr>
          <p:cNvPr id="57" name="矩形 39"/>
          <p:cNvSpPr/>
          <p:nvPr/>
        </p:nvSpPr>
        <p:spPr>
          <a:xfrm>
            <a:off x="847846" y="3597600"/>
            <a:ext cx="2849883" cy="307777"/>
          </a:xfrm>
          <a:prstGeom prst="rect">
            <a:avLst/>
          </a:prstGeom>
          <a:solidFill>
            <a:schemeClr val="accent1"/>
          </a:solidFill>
        </p:spPr>
        <p:txBody>
          <a:bodyPr wrap="none">
            <a:spAutoFit/>
          </a:bodyPr>
          <a:lstStyle/>
          <a:p>
            <a:r>
              <a:rPr lang="zh-CN" altLang="zh-CN" sz="1400" b="1" dirty="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847846" y="4081674"/>
            <a:ext cx="1951816" cy="307777"/>
          </a:xfrm>
          <a:prstGeom prst="rect">
            <a:avLst/>
          </a:prstGeom>
          <a:solidFill>
            <a:schemeClr val="accent1"/>
          </a:solidFill>
        </p:spPr>
        <p:txBody>
          <a:bodyPr wrap="none">
            <a:spAutoFit/>
          </a:bodyPr>
          <a:lstStyle/>
          <a:p>
            <a:r>
              <a:rPr lang="zh-CN" altLang="zh-CN" sz="1400" b="1" dirty="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59" name="矩形 39_13"/>
          <p:cNvSpPr/>
          <p:nvPr/>
        </p:nvSpPr>
        <p:spPr>
          <a:xfrm>
            <a:off x="4671058" y="3597600"/>
            <a:ext cx="2849883" cy="307777"/>
          </a:xfrm>
          <a:prstGeom prst="rect">
            <a:avLst/>
          </a:prstGeom>
          <a:solidFill>
            <a:schemeClr val="accent1"/>
          </a:solidFill>
        </p:spPr>
        <p:txBody>
          <a:bodyPr wrap="none">
            <a:spAutoFit/>
          </a:bodyPr>
          <a:lstStyle/>
          <a:p>
            <a:r>
              <a:rPr lang="zh-CN" altLang="zh-CN" sz="1400" b="1" dirty="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0" name="矩形 59"/>
          <p:cNvSpPr/>
          <p:nvPr/>
        </p:nvSpPr>
        <p:spPr>
          <a:xfrm>
            <a:off x="4671058" y="4081674"/>
            <a:ext cx="1951816" cy="307777"/>
          </a:xfrm>
          <a:prstGeom prst="rect">
            <a:avLst/>
          </a:prstGeom>
          <a:solidFill>
            <a:schemeClr val="accent1"/>
          </a:solidFill>
        </p:spPr>
        <p:txBody>
          <a:bodyPr wrap="none">
            <a:spAutoFit/>
          </a:bodyPr>
          <a:lstStyle/>
          <a:p>
            <a:r>
              <a:rPr lang="zh-CN" altLang="zh-CN" sz="1400" b="1" dirty="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1" name="矩形 39_15"/>
          <p:cNvSpPr/>
          <p:nvPr/>
        </p:nvSpPr>
        <p:spPr>
          <a:xfrm>
            <a:off x="8494271" y="3597600"/>
            <a:ext cx="2849883" cy="307777"/>
          </a:xfrm>
          <a:prstGeom prst="rect">
            <a:avLst/>
          </a:prstGeom>
          <a:solidFill>
            <a:schemeClr val="accent1"/>
          </a:solidFill>
        </p:spPr>
        <p:txBody>
          <a:bodyPr wrap="none">
            <a:spAutoFit/>
          </a:bodyPr>
          <a:lstStyle/>
          <a:p>
            <a:r>
              <a:rPr lang="zh-CN" altLang="zh-CN" sz="1400" b="1" dirty="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8494271" y="4081674"/>
            <a:ext cx="1951816" cy="307777"/>
          </a:xfrm>
          <a:prstGeom prst="rect">
            <a:avLst/>
          </a:prstGeom>
          <a:solidFill>
            <a:schemeClr val="accent1"/>
          </a:solidFill>
        </p:spPr>
        <p:txBody>
          <a:bodyPr wrap="none">
            <a:spAutoFit/>
          </a:bodyPr>
          <a:lstStyle/>
          <a:p>
            <a:r>
              <a:rPr lang="zh-CN" altLang="zh-CN" sz="1400" b="1" dirty="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1400" b="1" dirty="0">
              <a:solidFill>
                <a:schemeClr val="bg1"/>
              </a:solidFill>
              <a:latin typeface="微软雅黑" panose="020B0503020204020204" pitchFamily="34" charset="-122"/>
              <a:ea typeface="微软雅黑" panose="020B0503020204020204" pitchFamily="34" charset="-122"/>
            </a:endParaRPr>
          </a:p>
        </p:txBody>
      </p:sp>
      <p:sp>
        <p:nvSpPr>
          <p:cNvPr id="64" name="Oval 59_18"/>
          <p:cNvSpPr/>
          <p:nvPr/>
        </p:nvSpPr>
        <p:spPr>
          <a:xfrm>
            <a:off x="4671058" y="5527945"/>
            <a:ext cx="693398" cy="69339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grpSp>
        <p:nvGrpSpPr>
          <p:cNvPr id="66" name="Group 61"/>
          <p:cNvGrpSpPr/>
          <p:nvPr/>
        </p:nvGrpSpPr>
        <p:grpSpPr>
          <a:xfrm>
            <a:off x="4768254" y="5630550"/>
            <a:ext cx="499005" cy="563343"/>
            <a:chOff x="1368786" y="1195986"/>
            <a:chExt cx="1009650" cy="1139826"/>
          </a:xfrm>
          <a:solidFill>
            <a:schemeClr val="accent1"/>
          </a:solid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accent1"/>
                </a:solidFill>
              </a:endParaRPr>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67" name="Freeform 62"/>
          <p:cNvSpPr/>
          <p:nvPr/>
        </p:nvSpPr>
        <p:spPr>
          <a:xfrm>
            <a:off x="4784330" y="6129473"/>
            <a:ext cx="466852" cy="91870"/>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71" name="文本框 70"/>
          <p:cNvSpPr txBox="1"/>
          <p:nvPr/>
        </p:nvSpPr>
        <p:spPr>
          <a:xfrm>
            <a:off x="5402997" y="5582257"/>
            <a:ext cx="1841582" cy="584775"/>
          </a:xfrm>
          <a:prstGeom prst="rect">
            <a:avLst/>
          </a:prstGeom>
          <a:noFill/>
        </p:spPr>
        <p:txBody>
          <a:bodyPr wrap="square" rtlCol="0" anchor="ctr">
            <a:spAutoFit/>
          </a:bodyPr>
          <a:lstStyle/>
          <a:p>
            <a:r>
              <a:rPr lang="en-US" altLang="zh-CN" sz="3200" dirty="0">
                <a:solidFill>
                  <a:schemeClr val="accent1"/>
                </a:solidFill>
                <a:latin typeface="华文细黑" panose="02010600040101010101" pitchFamily="2" charset="-122"/>
                <a:ea typeface="华文细黑" panose="02010600040101010101" pitchFamily="2" charset="-122"/>
              </a:rPr>
              <a:t>81,680</a:t>
            </a: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73" name="Oval 59_21"/>
          <p:cNvSpPr/>
          <p:nvPr/>
        </p:nvSpPr>
        <p:spPr>
          <a:xfrm>
            <a:off x="8494271" y="5527945"/>
            <a:ext cx="693398" cy="69339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75" name="Group 61"/>
          <p:cNvGrpSpPr/>
          <p:nvPr/>
        </p:nvGrpSpPr>
        <p:grpSpPr>
          <a:xfrm>
            <a:off x="8591467" y="5630550"/>
            <a:ext cx="499005" cy="563343"/>
            <a:chOff x="1368786" y="1195986"/>
            <a:chExt cx="1009650" cy="1139826"/>
          </a:xfrm>
          <a:solidFill>
            <a:schemeClr val="accent1"/>
          </a:solidFill>
        </p:grpSpPr>
        <p:sp>
          <p:nvSpPr>
            <p:cNvPr id="7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76" name="Freeform 62"/>
          <p:cNvSpPr/>
          <p:nvPr/>
        </p:nvSpPr>
        <p:spPr>
          <a:xfrm>
            <a:off x="8607543" y="6129473"/>
            <a:ext cx="466852" cy="91870"/>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80" name="文本框 79"/>
          <p:cNvSpPr txBox="1"/>
          <p:nvPr/>
        </p:nvSpPr>
        <p:spPr>
          <a:xfrm>
            <a:off x="9226210" y="5582257"/>
            <a:ext cx="1841582" cy="584775"/>
          </a:xfrm>
          <a:prstGeom prst="rect">
            <a:avLst/>
          </a:prstGeom>
          <a:noFill/>
        </p:spPr>
        <p:txBody>
          <a:bodyPr wrap="square" rtlCol="0" anchor="ctr">
            <a:spAutoFit/>
          </a:bodyPr>
          <a:lstStyle/>
          <a:p>
            <a:r>
              <a:rPr lang="en-US" altLang="zh-CN" sz="3200" dirty="0">
                <a:solidFill>
                  <a:schemeClr val="accent1"/>
                </a:solidFill>
                <a:latin typeface="华文细黑" panose="02010600040101010101" pitchFamily="2" charset="-122"/>
                <a:ea typeface="华文细黑" panose="02010600040101010101" pitchFamily="2" charset="-122"/>
              </a:rPr>
              <a:t>81,680</a:t>
            </a:r>
            <a:endParaRPr lang="zh-CN" altLang="en-US" sz="3200" dirty="0">
              <a:solidFill>
                <a:schemeClr val="accent1"/>
              </a:solidFill>
              <a:latin typeface="华文细黑" panose="02010600040101010101" pitchFamily="2" charset="-122"/>
              <a:ea typeface="华文细黑" panose="02010600040101010101" pitchFamily="2" charset="-122"/>
            </a:endParaRPr>
          </a:p>
        </p:txBody>
      </p:sp>
      <p:pic>
        <p:nvPicPr>
          <p:cNvPr id="81" name="图片 8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10213" y="1583302"/>
            <a:ext cx="2725148" cy="1609483"/>
          </a:xfrm>
          <a:prstGeom prst="rect">
            <a:avLst/>
          </a:prstGeom>
        </p:spPr>
      </p:pic>
      <p:pic>
        <p:nvPicPr>
          <p:cNvPr id="82" name="图片 8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891935" y="1888128"/>
            <a:ext cx="2408129" cy="1304657"/>
          </a:xfrm>
          <a:prstGeom prst="rect">
            <a:avLst/>
          </a:prstGeom>
        </p:spPr>
      </p:pic>
      <p:pic>
        <p:nvPicPr>
          <p:cNvPr id="83" name="图片 8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742582" y="1235799"/>
            <a:ext cx="2353260" cy="1956986"/>
          </a:xfrm>
          <a:prstGeom prst="rect">
            <a:avLst/>
          </a:prstGeom>
        </p:spPr>
      </p:pic>
      <p:sp>
        <p:nvSpPr>
          <p:cNvPr id="84" name="矩形 83"/>
          <p:cNvSpPr/>
          <p:nvPr>
            <p:custDataLst>
              <p:tags r:id="rId1"/>
            </p:custDataLst>
          </p:nvPr>
        </p:nvSpPr>
        <p:spPr>
          <a:xfrm>
            <a:off x="0" y="6570266"/>
            <a:ext cx="4876006" cy="261610"/>
          </a:xfrm>
          <a:prstGeom prst="rect">
            <a:avLst/>
          </a:prstGeom>
        </p:spPr>
        <p:txBody>
          <a:bodyPr wrap="square">
            <a:spAutoFit/>
          </a:bodyPr>
          <a:lstStyle/>
          <a:p>
            <a:r>
              <a:rPr lang="zh-CN" altLang="en-US" sz="1100" b="0" dirty="0">
                <a:latin typeface="+mj-ea"/>
                <a:ea typeface="+mj-ea"/>
              </a:rPr>
              <a:t>旺旺：哎呀小小草 </a:t>
            </a:r>
            <a:r>
              <a:rPr lang="en-US" altLang="zh-CN" sz="1100" b="0" dirty="0">
                <a:latin typeface="+mj-ea"/>
                <a:ea typeface="+mj-ea"/>
              </a:rPr>
              <a:t>https://800sucai.taobao.com/</a:t>
            </a:r>
            <a:endParaRPr lang="zh-CN" altLang="en-US" sz="1100" b="0" dirty="0">
              <a:latin typeface="+mj-ea"/>
              <a:ea typeface="+mj-ea"/>
            </a:endParaRPr>
          </a:p>
        </p:txBody>
      </p:sp>
      <p:sp>
        <p:nvSpPr>
          <p:cNvPr id="85" name="椭圆 84"/>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15801621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椭圆 3"/>
          <p:cNvSpPr/>
          <p:nvPr/>
        </p:nvSpPr>
        <p:spPr>
          <a:xfrm rot="10800000">
            <a:off x="2551641" y="3295381"/>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10800000">
            <a:off x="1913518" y="3328786"/>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10800000">
            <a:off x="1342205" y="3362190"/>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10800000">
            <a:off x="837701"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373122" y="3295382"/>
            <a:ext cx="267237" cy="267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078054" y="3328787"/>
            <a:ext cx="200428" cy="20042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6176" y="3362191"/>
            <a:ext cx="133619" cy="13361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87490" y="3395595"/>
            <a:ext cx="66809" cy="66809"/>
          </a:xfrm>
          <a:prstGeom prst="ellipse">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190771" y="2828836"/>
            <a:ext cx="1207383" cy="1200329"/>
          </a:xfrm>
          <a:prstGeom prst="rect">
            <a:avLst/>
          </a:prstGeom>
          <a:noFill/>
        </p:spPr>
        <p:txBody>
          <a:bodyPr wrap="none" rtlCol="0" anchor="ctr">
            <a:spAutoFit/>
          </a:bodyPr>
          <a:lstStyle/>
          <a:p>
            <a:pPr algn="ctr"/>
            <a:r>
              <a:rPr lang="en-US" altLang="zh-CN" sz="7200" dirty="0">
                <a:solidFill>
                  <a:schemeClr val="bg1"/>
                </a:solidFill>
                <a:latin typeface="华文细黑" panose="02010600040101010101" pitchFamily="2" charset="-122"/>
                <a:ea typeface="华文细黑" panose="02010600040101010101" pitchFamily="2" charset="-122"/>
              </a:rPr>
              <a:t>02</a:t>
            </a:r>
            <a:endParaRPr lang="zh-CN" altLang="en-US" sz="7200" dirty="0">
              <a:solidFill>
                <a:schemeClr val="bg1"/>
              </a:solidFill>
              <a:latin typeface="华文细黑" panose="02010600040101010101" pitchFamily="2" charset="-122"/>
              <a:ea typeface="华文细黑" panose="02010600040101010101" pitchFamily="2" charset="-122"/>
            </a:endParaRPr>
          </a:p>
        </p:txBody>
      </p:sp>
      <p:grpSp>
        <p:nvGrpSpPr>
          <p:cNvPr id="13" name="组合 12"/>
          <p:cNvGrpSpPr/>
          <p:nvPr/>
        </p:nvGrpSpPr>
        <p:grpSpPr>
          <a:xfrm>
            <a:off x="4560528" y="2811246"/>
            <a:ext cx="4440700" cy="1235508"/>
            <a:chOff x="4494727" y="2895096"/>
            <a:chExt cx="4440700" cy="1235508"/>
          </a:xfrm>
        </p:grpSpPr>
        <p:sp>
          <p:nvSpPr>
            <p:cNvPr id="14" name="文本框 13"/>
            <p:cNvSpPr txBox="1"/>
            <p:nvPr/>
          </p:nvSpPr>
          <p:spPr>
            <a:xfrm>
              <a:off x="4494727" y="2895096"/>
              <a:ext cx="4440700" cy="584775"/>
            </a:xfrm>
            <a:prstGeom prst="rect">
              <a:avLst/>
            </a:prstGeom>
            <a:noFill/>
          </p:spPr>
          <p:txBody>
            <a:bodyPr wrap="square" rtlCol="0" anchor="ctr">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HEADLINE HERE</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矩形 14"/>
            <p:cNvSpPr/>
            <p:nvPr/>
          </p:nvSpPr>
          <p:spPr>
            <a:xfrm>
              <a:off x="4494727" y="3607384"/>
              <a:ext cx="4404574" cy="523220"/>
            </a:xfrm>
            <a:prstGeom prst="rect">
              <a:avLst/>
            </a:prstGeom>
          </p:spPr>
          <p:txBody>
            <a:bodyPr wrap="square">
              <a:spAutoFit/>
            </a:bodyPr>
            <a:lstStyle/>
            <a:p>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Thought for customer service "is the sacred mission of hi design.</a:t>
              </a:r>
            </a:p>
          </p:txBody>
        </p:sp>
        <p:cxnSp>
          <p:nvCxnSpPr>
            <p:cNvPr id="16" name="直接连接符 15"/>
            <p:cNvCxnSpPr/>
            <p:nvPr/>
          </p:nvCxnSpPr>
          <p:spPr>
            <a:xfrm>
              <a:off x="4494727" y="3504543"/>
              <a:ext cx="44045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任意多边形 16"/>
          <p:cNvSpPr/>
          <p:nvPr/>
        </p:nvSpPr>
        <p:spPr>
          <a:xfrm>
            <a:off x="-1" y="4882636"/>
            <a:ext cx="12192001" cy="1975365"/>
          </a:xfrm>
          <a:custGeom>
            <a:avLst/>
            <a:gdLst>
              <a:gd name="connsiteX0" fmla="*/ 4353340 w 12192001"/>
              <a:gd name="connsiteY0" fmla="*/ 0 h 1975365"/>
              <a:gd name="connsiteX1" fmla="*/ 5522941 w 12192001"/>
              <a:gd name="connsiteY1" fmla="*/ 551581 h 1975365"/>
              <a:gd name="connsiteX2" fmla="*/ 5532197 w 12192001"/>
              <a:gd name="connsiteY2" fmla="*/ 563959 h 1975365"/>
              <a:gd name="connsiteX3" fmla="*/ 5553053 w 12192001"/>
              <a:gd name="connsiteY3" fmla="*/ 553912 h 1975365"/>
              <a:gd name="connsiteX4" fmla="*/ 6143039 w 12192001"/>
              <a:gd name="connsiteY4" fmla="*/ 434799 h 1975365"/>
              <a:gd name="connsiteX5" fmla="*/ 7214812 w 12192001"/>
              <a:gd name="connsiteY5" fmla="*/ 878743 h 1975365"/>
              <a:gd name="connsiteX6" fmla="*/ 7274619 w 12192001"/>
              <a:gd name="connsiteY6" fmla="*/ 944547 h 1975365"/>
              <a:gd name="connsiteX7" fmla="*/ 7300992 w 12192001"/>
              <a:gd name="connsiteY7" fmla="*/ 901137 h 1975365"/>
              <a:gd name="connsiteX8" fmla="*/ 8776254 w 12192001"/>
              <a:gd name="connsiteY8" fmla="*/ 116746 h 1975365"/>
              <a:gd name="connsiteX9" fmla="*/ 10251516 w 12192001"/>
              <a:gd name="connsiteY9" fmla="*/ 901137 h 1975365"/>
              <a:gd name="connsiteX10" fmla="*/ 10255993 w 12192001"/>
              <a:gd name="connsiteY10" fmla="*/ 908506 h 1975365"/>
              <a:gd name="connsiteX11" fmla="*/ 10332727 w 12192001"/>
              <a:gd name="connsiteY11" fmla="*/ 824077 h 1975365"/>
              <a:gd name="connsiteX12" fmla="*/ 11404501 w 12192001"/>
              <a:gd name="connsiteY12" fmla="*/ 380133 h 1975365"/>
              <a:gd name="connsiteX13" fmla="*/ 12126982 w 12192001"/>
              <a:gd name="connsiteY13" fmla="*/ 563072 h 1975365"/>
              <a:gd name="connsiteX14" fmla="*/ 12192001 w 12192001"/>
              <a:gd name="connsiteY14" fmla="*/ 602572 h 1975365"/>
              <a:gd name="connsiteX15" fmla="*/ 12192001 w 12192001"/>
              <a:gd name="connsiteY15" fmla="*/ 1975365 h 1975365"/>
              <a:gd name="connsiteX16" fmla="*/ 0 w 12192001"/>
              <a:gd name="connsiteY16" fmla="*/ 1975365 h 1975365"/>
              <a:gd name="connsiteX17" fmla="*/ 0 w 12192001"/>
              <a:gd name="connsiteY17" fmla="*/ 204727 h 1975365"/>
              <a:gd name="connsiteX18" fmla="*/ 55205 w 12192001"/>
              <a:gd name="connsiteY18" fmla="*/ 207862 h 1975365"/>
              <a:gd name="connsiteX19" fmla="*/ 1223759 w 12192001"/>
              <a:gd name="connsiteY19" fmla="*/ 843689 h 1975365"/>
              <a:gd name="connsiteX20" fmla="*/ 1311523 w 12192001"/>
              <a:gd name="connsiteY20" fmla="*/ 961054 h 1975365"/>
              <a:gd name="connsiteX21" fmla="*/ 1316220 w 12192001"/>
              <a:gd name="connsiteY21" fmla="*/ 955887 h 1975365"/>
              <a:gd name="connsiteX22" fmla="*/ 2574237 w 12192001"/>
              <a:gd name="connsiteY22" fmla="*/ 434799 h 1975365"/>
              <a:gd name="connsiteX23" fmla="*/ 3103288 w 12192001"/>
              <a:gd name="connsiteY23" fmla="*/ 514784 h 1975365"/>
              <a:gd name="connsiteX24" fmla="*/ 3188753 w 12192001"/>
              <a:gd name="connsiteY24" fmla="*/ 546065 h 1975365"/>
              <a:gd name="connsiteX25" fmla="*/ 3281567 w 12192001"/>
              <a:gd name="connsiteY25" fmla="*/ 443944 h 1975365"/>
              <a:gd name="connsiteX26" fmla="*/ 4353340 w 12192001"/>
              <a:gd name="connsiteY26" fmla="*/ 0 h 1975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192001" h="1975365">
                <a:moveTo>
                  <a:pt x="4353340" y="0"/>
                </a:moveTo>
                <a:cubicBezTo>
                  <a:pt x="4824213" y="0"/>
                  <a:pt x="5244936" y="214716"/>
                  <a:pt x="5522941" y="551581"/>
                </a:cubicBezTo>
                <a:lnTo>
                  <a:pt x="5532197" y="563959"/>
                </a:lnTo>
                <a:lnTo>
                  <a:pt x="5553053" y="553912"/>
                </a:lnTo>
                <a:cubicBezTo>
                  <a:pt x="5734391" y="477212"/>
                  <a:pt x="5933762" y="434799"/>
                  <a:pt x="6143039" y="434799"/>
                </a:cubicBezTo>
                <a:cubicBezTo>
                  <a:pt x="6561592" y="434799"/>
                  <a:pt x="6940521" y="604452"/>
                  <a:pt x="7214812" y="878743"/>
                </a:cubicBezTo>
                <a:lnTo>
                  <a:pt x="7274619" y="944547"/>
                </a:lnTo>
                <a:lnTo>
                  <a:pt x="7300992" y="901137"/>
                </a:lnTo>
                <a:cubicBezTo>
                  <a:pt x="7620710" y="427892"/>
                  <a:pt x="8162146" y="116746"/>
                  <a:pt x="8776254" y="116746"/>
                </a:cubicBezTo>
                <a:cubicBezTo>
                  <a:pt x="9390362" y="116746"/>
                  <a:pt x="9931798" y="427892"/>
                  <a:pt x="10251516" y="901137"/>
                </a:cubicBezTo>
                <a:lnTo>
                  <a:pt x="10255993" y="908506"/>
                </a:lnTo>
                <a:lnTo>
                  <a:pt x="10332727" y="824077"/>
                </a:lnTo>
                <a:cubicBezTo>
                  <a:pt x="10607018" y="549786"/>
                  <a:pt x="10985947" y="380133"/>
                  <a:pt x="11404501" y="380133"/>
                </a:cubicBezTo>
                <a:cubicBezTo>
                  <a:pt x="11666097" y="380133"/>
                  <a:pt x="11912215" y="446404"/>
                  <a:pt x="12126982" y="563072"/>
                </a:cubicBezTo>
                <a:lnTo>
                  <a:pt x="12192001" y="602572"/>
                </a:lnTo>
                <a:lnTo>
                  <a:pt x="12192001" y="1975365"/>
                </a:lnTo>
                <a:lnTo>
                  <a:pt x="0" y="1975365"/>
                </a:lnTo>
                <a:lnTo>
                  <a:pt x="0" y="204727"/>
                </a:lnTo>
                <a:lnTo>
                  <a:pt x="55205" y="207862"/>
                </a:lnTo>
                <a:cubicBezTo>
                  <a:pt x="524453" y="261507"/>
                  <a:pt x="938234" y="497713"/>
                  <a:pt x="1223759" y="843689"/>
                </a:cubicBezTo>
                <a:lnTo>
                  <a:pt x="1311523" y="961054"/>
                </a:lnTo>
                <a:lnTo>
                  <a:pt x="1316220" y="955887"/>
                </a:lnTo>
                <a:cubicBezTo>
                  <a:pt x="1638174" y="633932"/>
                  <a:pt x="2082950" y="434799"/>
                  <a:pt x="2574237" y="434799"/>
                </a:cubicBezTo>
                <a:cubicBezTo>
                  <a:pt x="2758469" y="434799"/>
                  <a:pt x="2936161" y="462802"/>
                  <a:pt x="3103288" y="514784"/>
                </a:cubicBezTo>
                <a:lnTo>
                  <a:pt x="3188753" y="546065"/>
                </a:lnTo>
                <a:lnTo>
                  <a:pt x="3281567" y="443944"/>
                </a:lnTo>
                <a:cubicBezTo>
                  <a:pt x="3555858" y="169652"/>
                  <a:pt x="3934787" y="0"/>
                  <a:pt x="4353340"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1" y="5412809"/>
            <a:ext cx="12192000" cy="1445191"/>
          </a:xfrm>
          <a:custGeom>
            <a:avLst/>
            <a:gdLst>
              <a:gd name="connsiteX0" fmla="*/ 3397688 w 12192000"/>
              <a:gd name="connsiteY0" fmla="*/ 0 h 1445191"/>
              <a:gd name="connsiteX1" fmla="*/ 4028686 w 12192000"/>
              <a:gd name="connsiteY1" fmla="*/ 335498 h 1445191"/>
              <a:gd name="connsiteX2" fmla="*/ 4064859 w 12192000"/>
              <a:gd name="connsiteY2" fmla="*/ 402142 h 1445191"/>
              <a:gd name="connsiteX3" fmla="*/ 4184991 w 12192000"/>
              <a:gd name="connsiteY3" fmla="*/ 336937 h 1445191"/>
              <a:gd name="connsiteX4" fmla="*/ 4481190 w 12192000"/>
              <a:gd name="connsiteY4" fmla="*/ 277137 h 1445191"/>
              <a:gd name="connsiteX5" fmla="*/ 5112188 w 12192000"/>
              <a:gd name="connsiteY5" fmla="*/ 612635 h 1445191"/>
              <a:gd name="connsiteX6" fmla="*/ 5112268 w 12192000"/>
              <a:gd name="connsiteY6" fmla="*/ 612785 h 1445191"/>
              <a:gd name="connsiteX7" fmla="*/ 5138627 w 12192000"/>
              <a:gd name="connsiteY7" fmla="*/ 564223 h 1445191"/>
              <a:gd name="connsiteX8" fmla="*/ 5943603 w 12192000"/>
              <a:gd name="connsiteY8" fmla="*/ 136221 h 1445191"/>
              <a:gd name="connsiteX9" fmla="*/ 6406326 w 12192000"/>
              <a:gd name="connsiteY9" fmla="*/ 253387 h 1445191"/>
              <a:gd name="connsiteX10" fmla="*/ 6446733 w 12192000"/>
              <a:gd name="connsiteY10" fmla="*/ 277935 h 1445191"/>
              <a:gd name="connsiteX11" fmla="*/ 6492158 w 12192000"/>
              <a:gd name="connsiteY11" fmla="*/ 222879 h 1445191"/>
              <a:gd name="connsiteX12" fmla="*/ 7030236 w 12192000"/>
              <a:gd name="connsiteY12" fmla="*/ 0 h 1445191"/>
              <a:gd name="connsiteX13" fmla="*/ 7568314 w 12192000"/>
              <a:gd name="connsiteY13" fmla="*/ 222879 h 1445191"/>
              <a:gd name="connsiteX14" fmla="*/ 7608074 w 12192000"/>
              <a:gd name="connsiteY14" fmla="*/ 271069 h 1445191"/>
              <a:gd name="connsiteX15" fmla="*/ 7616564 w 12192000"/>
              <a:gd name="connsiteY15" fmla="*/ 265911 h 1445191"/>
              <a:gd name="connsiteX16" fmla="*/ 8079289 w 12192000"/>
              <a:gd name="connsiteY16" fmla="*/ 148745 h 1445191"/>
              <a:gd name="connsiteX17" fmla="*/ 8813332 w 12192000"/>
              <a:gd name="connsiteY17" fmla="*/ 484217 h 1445191"/>
              <a:gd name="connsiteX18" fmla="*/ 8909108 w 12192000"/>
              <a:gd name="connsiteY18" fmla="*/ 615575 h 1445191"/>
              <a:gd name="connsiteX19" fmla="*/ 8910704 w 12192000"/>
              <a:gd name="connsiteY19" fmla="*/ 612634 h 1445191"/>
              <a:gd name="connsiteX20" fmla="*/ 9541702 w 12192000"/>
              <a:gd name="connsiteY20" fmla="*/ 277136 h 1445191"/>
              <a:gd name="connsiteX21" fmla="*/ 9967160 w 12192000"/>
              <a:gd name="connsiteY21" fmla="*/ 407095 h 1445191"/>
              <a:gd name="connsiteX22" fmla="*/ 9976306 w 12192000"/>
              <a:gd name="connsiteY22" fmla="*/ 414641 h 1445191"/>
              <a:gd name="connsiteX23" fmla="*/ 10019263 w 12192000"/>
              <a:gd name="connsiteY23" fmla="*/ 335498 h 1445191"/>
              <a:gd name="connsiteX24" fmla="*/ 10650261 w 12192000"/>
              <a:gd name="connsiteY24" fmla="*/ 0 h 1445191"/>
              <a:gd name="connsiteX25" fmla="*/ 11281259 w 12192000"/>
              <a:gd name="connsiteY25" fmla="*/ 335498 h 1445191"/>
              <a:gd name="connsiteX26" fmla="*/ 11306422 w 12192000"/>
              <a:gd name="connsiteY26" fmla="*/ 381858 h 1445191"/>
              <a:gd name="connsiteX27" fmla="*/ 11321378 w 12192000"/>
              <a:gd name="connsiteY27" fmla="*/ 369518 h 1445191"/>
              <a:gd name="connsiteX28" fmla="*/ 11746836 w 12192000"/>
              <a:gd name="connsiteY28" fmla="*/ 239559 h 1445191"/>
              <a:gd name="connsiteX29" fmla="*/ 12172294 w 12192000"/>
              <a:gd name="connsiteY29" fmla="*/ 369518 h 1445191"/>
              <a:gd name="connsiteX30" fmla="*/ 12192000 w 12192000"/>
              <a:gd name="connsiteY30" fmla="*/ 385777 h 1445191"/>
              <a:gd name="connsiteX31" fmla="*/ 12192000 w 12192000"/>
              <a:gd name="connsiteY31" fmla="*/ 1445191 h 1445191"/>
              <a:gd name="connsiteX32" fmla="*/ 0 w 12192000"/>
              <a:gd name="connsiteY32" fmla="*/ 1445191 h 1445191"/>
              <a:gd name="connsiteX33" fmla="*/ 0 w 12192000"/>
              <a:gd name="connsiteY33" fmla="*/ 52120 h 1445191"/>
              <a:gd name="connsiteX34" fmla="*/ 68550 w 12192000"/>
              <a:gd name="connsiteY34" fmla="*/ 79738 h 1445191"/>
              <a:gd name="connsiteX35" fmla="*/ 247175 w 12192000"/>
              <a:gd name="connsiteY35" fmla="*/ 184935 h 1445191"/>
              <a:gd name="connsiteX36" fmla="*/ 338186 w 12192000"/>
              <a:gd name="connsiteY36" fmla="*/ 253847 h 1445191"/>
              <a:gd name="connsiteX37" fmla="*/ 338943 w 12192000"/>
              <a:gd name="connsiteY37" fmla="*/ 253387 h 1445191"/>
              <a:gd name="connsiteX38" fmla="*/ 801669 w 12192000"/>
              <a:gd name="connsiteY38" fmla="*/ 136221 h 1445191"/>
              <a:gd name="connsiteX39" fmla="*/ 1631894 w 12192000"/>
              <a:gd name="connsiteY39" fmla="*/ 603610 h 1445191"/>
              <a:gd name="connsiteX40" fmla="*/ 1638578 w 12192000"/>
              <a:gd name="connsiteY40" fmla="*/ 617070 h 1445191"/>
              <a:gd name="connsiteX41" fmla="*/ 1711200 w 12192000"/>
              <a:gd name="connsiteY41" fmla="*/ 529051 h 1445191"/>
              <a:gd name="connsiteX42" fmla="*/ 2289136 w 12192000"/>
              <a:gd name="connsiteY42" fmla="*/ 289663 h 1445191"/>
              <a:gd name="connsiteX43" fmla="*/ 2695964 w 12192000"/>
              <a:gd name="connsiteY43" fmla="*/ 397949 h 1445191"/>
              <a:gd name="connsiteX44" fmla="*/ 2722727 w 12192000"/>
              <a:gd name="connsiteY44" fmla="*/ 416495 h 1445191"/>
              <a:gd name="connsiteX45" fmla="*/ 2766691 w 12192000"/>
              <a:gd name="connsiteY45" fmla="*/ 335498 h 1445191"/>
              <a:gd name="connsiteX46" fmla="*/ 3397688 w 12192000"/>
              <a:gd name="connsiteY46" fmla="*/ 0 h 144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2192000" h="1445191">
                <a:moveTo>
                  <a:pt x="3397688" y="0"/>
                </a:moveTo>
                <a:cubicBezTo>
                  <a:pt x="3660354" y="0"/>
                  <a:pt x="3891936" y="133083"/>
                  <a:pt x="4028686" y="335498"/>
                </a:cubicBezTo>
                <a:lnTo>
                  <a:pt x="4064859" y="402142"/>
                </a:lnTo>
                <a:lnTo>
                  <a:pt x="4184991" y="336937"/>
                </a:lnTo>
                <a:cubicBezTo>
                  <a:pt x="4276031" y="298430"/>
                  <a:pt x="4376124" y="277137"/>
                  <a:pt x="4481190" y="277137"/>
                </a:cubicBezTo>
                <a:cubicBezTo>
                  <a:pt x="4743855" y="277137"/>
                  <a:pt x="4975438" y="410220"/>
                  <a:pt x="5112188" y="612635"/>
                </a:cubicBezTo>
                <a:lnTo>
                  <a:pt x="5112268" y="612785"/>
                </a:lnTo>
                <a:lnTo>
                  <a:pt x="5138627" y="564223"/>
                </a:lnTo>
                <a:cubicBezTo>
                  <a:pt x="5313082" y="305997"/>
                  <a:pt x="5608515" y="136221"/>
                  <a:pt x="5943603" y="136221"/>
                </a:cubicBezTo>
                <a:cubicBezTo>
                  <a:pt x="6111145" y="136221"/>
                  <a:pt x="6268776" y="178665"/>
                  <a:pt x="6406326" y="253387"/>
                </a:cubicBezTo>
                <a:lnTo>
                  <a:pt x="6446733" y="277935"/>
                </a:lnTo>
                <a:lnTo>
                  <a:pt x="6492158" y="222879"/>
                </a:lnTo>
                <a:cubicBezTo>
                  <a:pt x="6629864" y="85173"/>
                  <a:pt x="6820104" y="0"/>
                  <a:pt x="7030236" y="0"/>
                </a:cubicBezTo>
                <a:cubicBezTo>
                  <a:pt x="7240368" y="0"/>
                  <a:pt x="7430608" y="85173"/>
                  <a:pt x="7568314" y="222879"/>
                </a:cubicBezTo>
                <a:lnTo>
                  <a:pt x="7608074" y="271069"/>
                </a:lnTo>
                <a:lnTo>
                  <a:pt x="7616564" y="265911"/>
                </a:lnTo>
                <a:cubicBezTo>
                  <a:pt x="7754115" y="191189"/>
                  <a:pt x="7911746" y="148745"/>
                  <a:pt x="8079289" y="148745"/>
                </a:cubicBezTo>
                <a:cubicBezTo>
                  <a:pt x="8372490" y="148745"/>
                  <a:pt x="8635332" y="278730"/>
                  <a:pt x="8813332" y="484217"/>
                </a:cubicBezTo>
                <a:lnTo>
                  <a:pt x="8909108" y="615575"/>
                </a:lnTo>
                <a:lnTo>
                  <a:pt x="8910704" y="612634"/>
                </a:lnTo>
                <a:cubicBezTo>
                  <a:pt x="9047454" y="410219"/>
                  <a:pt x="9279036" y="277136"/>
                  <a:pt x="9541702" y="277136"/>
                </a:cubicBezTo>
                <a:cubicBezTo>
                  <a:pt x="9699301" y="277136"/>
                  <a:pt x="9845711" y="325046"/>
                  <a:pt x="9967160" y="407095"/>
                </a:cubicBezTo>
                <a:lnTo>
                  <a:pt x="9976306" y="414641"/>
                </a:lnTo>
                <a:lnTo>
                  <a:pt x="10019263" y="335498"/>
                </a:lnTo>
                <a:cubicBezTo>
                  <a:pt x="10156013" y="133083"/>
                  <a:pt x="10387595" y="0"/>
                  <a:pt x="10650261" y="0"/>
                </a:cubicBezTo>
                <a:cubicBezTo>
                  <a:pt x="10912927" y="0"/>
                  <a:pt x="11144509" y="133083"/>
                  <a:pt x="11281259" y="335498"/>
                </a:cubicBezTo>
                <a:lnTo>
                  <a:pt x="11306422" y="381858"/>
                </a:lnTo>
                <a:lnTo>
                  <a:pt x="11321378" y="369518"/>
                </a:lnTo>
                <a:cubicBezTo>
                  <a:pt x="11442827" y="287469"/>
                  <a:pt x="11589237" y="239559"/>
                  <a:pt x="11746836" y="239559"/>
                </a:cubicBezTo>
                <a:cubicBezTo>
                  <a:pt x="11904435" y="239559"/>
                  <a:pt x="12050845" y="287469"/>
                  <a:pt x="12172294" y="369518"/>
                </a:cubicBezTo>
                <a:lnTo>
                  <a:pt x="12192000" y="385777"/>
                </a:lnTo>
                <a:lnTo>
                  <a:pt x="12192000" y="1445191"/>
                </a:lnTo>
                <a:lnTo>
                  <a:pt x="0" y="1445191"/>
                </a:lnTo>
                <a:lnTo>
                  <a:pt x="0" y="52120"/>
                </a:lnTo>
                <a:lnTo>
                  <a:pt x="68550" y="79738"/>
                </a:lnTo>
                <a:cubicBezTo>
                  <a:pt x="130842" y="110458"/>
                  <a:pt x="190524" y="145664"/>
                  <a:pt x="247175" y="184935"/>
                </a:cubicBezTo>
                <a:lnTo>
                  <a:pt x="338186" y="253847"/>
                </a:lnTo>
                <a:lnTo>
                  <a:pt x="338943" y="253387"/>
                </a:lnTo>
                <a:cubicBezTo>
                  <a:pt x="476494" y="178665"/>
                  <a:pt x="634125" y="136221"/>
                  <a:pt x="801669" y="136221"/>
                </a:cubicBezTo>
                <a:cubicBezTo>
                  <a:pt x="1153510" y="136221"/>
                  <a:pt x="1461634" y="323399"/>
                  <a:pt x="1631894" y="603610"/>
                </a:cubicBezTo>
                <a:lnTo>
                  <a:pt x="1638578" y="617070"/>
                </a:lnTo>
                <a:lnTo>
                  <a:pt x="1711200" y="529051"/>
                </a:lnTo>
                <a:cubicBezTo>
                  <a:pt x="1859106" y="381145"/>
                  <a:pt x="2063437" y="289663"/>
                  <a:pt x="2289136" y="289663"/>
                </a:cubicBezTo>
                <a:cubicBezTo>
                  <a:pt x="2437250" y="289663"/>
                  <a:pt x="2576162" y="329061"/>
                  <a:pt x="2695964" y="397949"/>
                </a:cubicBezTo>
                <a:lnTo>
                  <a:pt x="2722727" y="416495"/>
                </a:lnTo>
                <a:lnTo>
                  <a:pt x="2766691" y="335498"/>
                </a:lnTo>
                <a:cubicBezTo>
                  <a:pt x="2903440" y="133083"/>
                  <a:pt x="3135023" y="0"/>
                  <a:pt x="3397688"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1" y="5724661"/>
            <a:ext cx="12191999" cy="1133339"/>
          </a:xfrm>
          <a:custGeom>
            <a:avLst/>
            <a:gdLst>
              <a:gd name="connsiteX0" fmla="*/ 4324187 w 12191999"/>
              <a:gd name="connsiteY0" fmla="*/ 0 h 1133339"/>
              <a:gd name="connsiteX1" fmla="*/ 4828786 w 12191999"/>
              <a:gd name="connsiteY1" fmla="*/ 268294 h 1133339"/>
              <a:gd name="connsiteX2" fmla="*/ 4852161 w 12191999"/>
              <a:gd name="connsiteY2" fmla="*/ 311359 h 1133339"/>
              <a:gd name="connsiteX3" fmla="*/ 4874652 w 12191999"/>
              <a:gd name="connsiteY3" fmla="*/ 309092 h 1133339"/>
              <a:gd name="connsiteX4" fmla="*/ 5307165 w 12191999"/>
              <a:gd name="connsiteY4" fmla="*/ 539058 h 1133339"/>
              <a:gd name="connsiteX5" fmla="*/ 5334082 w 12191999"/>
              <a:gd name="connsiteY5" fmla="*/ 588645 h 1133339"/>
              <a:gd name="connsiteX6" fmla="*/ 5405825 w 12191999"/>
              <a:gd name="connsiteY6" fmla="*/ 549703 h 1133339"/>
              <a:gd name="connsiteX7" fmla="*/ 5608854 w 12191999"/>
              <a:gd name="connsiteY7" fmla="*/ 508714 h 1133339"/>
              <a:gd name="connsiteX8" fmla="*/ 5653102 w 12191999"/>
              <a:gd name="connsiteY8" fmla="*/ 512618 h 1133339"/>
              <a:gd name="connsiteX9" fmla="*/ 5684350 w 12191999"/>
              <a:gd name="connsiteY9" fmla="*/ 474742 h 1133339"/>
              <a:gd name="connsiteX10" fmla="*/ 6053173 w 12191999"/>
              <a:gd name="connsiteY10" fmla="*/ 321971 h 1133339"/>
              <a:gd name="connsiteX11" fmla="*/ 6256201 w 12191999"/>
              <a:gd name="connsiteY11" fmla="*/ 362960 h 1133339"/>
              <a:gd name="connsiteX12" fmla="*/ 6335091 w 12191999"/>
              <a:gd name="connsiteY12" fmla="*/ 405780 h 1133339"/>
              <a:gd name="connsiteX13" fmla="*/ 6344312 w 12191999"/>
              <a:gd name="connsiteY13" fmla="*/ 398172 h 1133339"/>
              <a:gd name="connsiteX14" fmla="*/ 6635938 w 12191999"/>
              <a:gd name="connsiteY14" fmla="*/ 309092 h 1133339"/>
              <a:gd name="connsiteX15" fmla="*/ 7004761 w 12191999"/>
              <a:gd name="connsiteY15" fmla="*/ 461863 h 1133339"/>
              <a:gd name="connsiteX16" fmla="*/ 7041595 w 12191999"/>
              <a:gd name="connsiteY16" fmla="*/ 506507 h 1133339"/>
              <a:gd name="connsiteX17" fmla="*/ 7048024 w 12191999"/>
              <a:gd name="connsiteY17" fmla="*/ 501203 h 1133339"/>
              <a:gd name="connsiteX18" fmla="*/ 7339652 w 12191999"/>
              <a:gd name="connsiteY18" fmla="*/ 412123 h 1133339"/>
              <a:gd name="connsiteX19" fmla="*/ 7820257 w 12191999"/>
              <a:gd name="connsiteY19" fmla="*/ 730689 h 1133339"/>
              <a:gd name="connsiteX20" fmla="*/ 7823882 w 12191999"/>
              <a:gd name="connsiteY20" fmla="*/ 742369 h 1133339"/>
              <a:gd name="connsiteX21" fmla="*/ 7829379 w 12191999"/>
              <a:gd name="connsiteY21" fmla="*/ 732242 h 1133339"/>
              <a:gd name="connsiteX22" fmla="*/ 8261893 w 12191999"/>
              <a:gd name="connsiteY22" fmla="*/ 502276 h 1133339"/>
              <a:gd name="connsiteX23" fmla="*/ 8441234 w 12191999"/>
              <a:gd name="connsiteY23" fmla="*/ 533926 h 1133339"/>
              <a:gd name="connsiteX24" fmla="*/ 8512634 w 12191999"/>
              <a:gd name="connsiteY24" fmla="*/ 567236 h 1133339"/>
              <a:gd name="connsiteX25" fmla="*/ 8534598 w 12191999"/>
              <a:gd name="connsiteY25" fmla="*/ 526771 h 1133339"/>
              <a:gd name="connsiteX26" fmla="*/ 8840079 w 12191999"/>
              <a:gd name="connsiteY26" fmla="*/ 364348 h 1133339"/>
              <a:gd name="connsiteX27" fmla="*/ 9145560 w 12191999"/>
              <a:gd name="connsiteY27" fmla="*/ 526771 h 1133339"/>
              <a:gd name="connsiteX28" fmla="*/ 9164773 w 12191999"/>
              <a:gd name="connsiteY28" fmla="*/ 562169 h 1133339"/>
              <a:gd name="connsiteX29" fmla="*/ 9187740 w 12191999"/>
              <a:gd name="connsiteY29" fmla="*/ 549703 h 1133339"/>
              <a:gd name="connsiteX30" fmla="*/ 9390768 w 12191999"/>
              <a:gd name="connsiteY30" fmla="*/ 508714 h 1133339"/>
              <a:gd name="connsiteX31" fmla="*/ 9836849 w 12191999"/>
              <a:gd name="connsiteY31" fmla="*/ 759843 h 1133339"/>
              <a:gd name="connsiteX32" fmla="*/ 9846695 w 12191999"/>
              <a:gd name="connsiteY32" fmla="*/ 779672 h 1133339"/>
              <a:gd name="connsiteX33" fmla="*/ 9859902 w 12191999"/>
              <a:gd name="connsiteY33" fmla="*/ 737128 h 1133339"/>
              <a:gd name="connsiteX34" fmla="*/ 10340506 w 12191999"/>
              <a:gd name="connsiteY34" fmla="*/ 418562 h 1133339"/>
              <a:gd name="connsiteX35" fmla="*/ 10543534 w 12191999"/>
              <a:gd name="connsiteY35" fmla="*/ 459551 h 1133339"/>
              <a:gd name="connsiteX36" fmla="*/ 10626367 w 12191999"/>
              <a:gd name="connsiteY36" fmla="*/ 504512 h 1133339"/>
              <a:gd name="connsiteX37" fmla="*/ 10672181 w 12191999"/>
              <a:gd name="connsiteY37" fmla="*/ 448985 h 1133339"/>
              <a:gd name="connsiteX38" fmla="*/ 11041003 w 12191999"/>
              <a:gd name="connsiteY38" fmla="*/ 296214 h 1133339"/>
              <a:gd name="connsiteX39" fmla="*/ 11332631 w 12191999"/>
              <a:gd name="connsiteY39" fmla="*/ 385294 h 1133339"/>
              <a:gd name="connsiteX40" fmla="*/ 11371408 w 12191999"/>
              <a:gd name="connsiteY40" fmla="*/ 417288 h 1133339"/>
              <a:gd name="connsiteX41" fmla="*/ 11406247 w 12191999"/>
              <a:gd name="connsiteY41" fmla="*/ 398377 h 1133339"/>
              <a:gd name="connsiteX42" fmla="*/ 11609275 w 12191999"/>
              <a:gd name="connsiteY42" fmla="*/ 357388 h 1133339"/>
              <a:gd name="connsiteX43" fmla="*/ 12089879 w 12191999"/>
              <a:gd name="connsiteY43" fmla="*/ 675954 h 1133339"/>
              <a:gd name="connsiteX44" fmla="*/ 12109865 w 12191999"/>
              <a:gd name="connsiteY44" fmla="*/ 740336 h 1133339"/>
              <a:gd name="connsiteX45" fmla="*/ 12187741 w 12191999"/>
              <a:gd name="connsiteY45" fmla="*/ 732486 h 1133339"/>
              <a:gd name="connsiteX46" fmla="*/ 12191999 w 12191999"/>
              <a:gd name="connsiteY46" fmla="*/ 732755 h 1133339"/>
              <a:gd name="connsiteX47" fmla="*/ 12191999 w 12191999"/>
              <a:gd name="connsiteY47" fmla="*/ 1133339 h 1133339"/>
              <a:gd name="connsiteX48" fmla="*/ 0 w 12191999"/>
              <a:gd name="connsiteY48" fmla="*/ 1133339 h 1133339"/>
              <a:gd name="connsiteX49" fmla="*/ 0 w 12191999"/>
              <a:gd name="connsiteY49" fmla="*/ 662259 h 1133339"/>
              <a:gd name="connsiteX50" fmla="*/ 35270 w 12191999"/>
              <a:gd name="connsiteY50" fmla="*/ 627821 h 1133339"/>
              <a:gd name="connsiteX51" fmla="*/ 367052 w 12191999"/>
              <a:gd name="connsiteY51" fmla="*/ 508714 h 1133339"/>
              <a:gd name="connsiteX52" fmla="*/ 761454 w 12191999"/>
              <a:gd name="connsiteY52" fmla="*/ 688964 h 1133339"/>
              <a:gd name="connsiteX53" fmla="*/ 765322 w 12191999"/>
              <a:gd name="connsiteY53" fmla="*/ 694269 h 1133339"/>
              <a:gd name="connsiteX54" fmla="*/ 779363 w 12191999"/>
              <a:gd name="connsiteY54" fmla="*/ 668401 h 1133339"/>
              <a:gd name="connsiteX55" fmla="*/ 1249255 w 12191999"/>
              <a:gd name="connsiteY55" fmla="*/ 418562 h 1133339"/>
              <a:gd name="connsiteX56" fmla="*/ 1469828 w 12191999"/>
              <a:gd name="connsiteY56" fmla="*/ 463094 h 1133339"/>
              <a:gd name="connsiteX57" fmla="*/ 1529039 w 12191999"/>
              <a:gd name="connsiteY57" fmla="*/ 495232 h 1133339"/>
              <a:gd name="connsiteX58" fmla="*/ 1556571 w 12191999"/>
              <a:gd name="connsiteY58" fmla="*/ 461863 h 1133339"/>
              <a:gd name="connsiteX59" fmla="*/ 1925393 w 12191999"/>
              <a:gd name="connsiteY59" fmla="*/ 309092 h 1133339"/>
              <a:gd name="connsiteX60" fmla="*/ 2128421 w 12191999"/>
              <a:gd name="connsiteY60" fmla="*/ 350081 h 1133339"/>
              <a:gd name="connsiteX61" fmla="*/ 2211864 w 12191999"/>
              <a:gd name="connsiteY61" fmla="*/ 395372 h 1133339"/>
              <a:gd name="connsiteX62" fmla="*/ 2265051 w 12191999"/>
              <a:gd name="connsiteY62" fmla="*/ 366503 h 1133339"/>
              <a:gd name="connsiteX63" fmla="*/ 2485624 w 12191999"/>
              <a:gd name="connsiteY63" fmla="*/ 321971 h 1133339"/>
              <a:gd name="connsiteX64" fmla="*/ 3007763 w 12191999"/>
              <a:gd name="connsiteY64" fmla="*/ 668067 h 1133339"/>
              <a:gd name="connsiteX65" fmla="*/ 3028976 w 12191999"/>
              <a:gd name="connsiteY65" fmla="*/ 736404 h 1133339"/>
              <a:gd name="connsiteX66" fmla="*/ 3043766 w 12191999"/>
              <a:gd name="connsiteY66" fmla="*/ 731813 h 1133339"/>
              <a:gd name="connsiteX67" fmla="*/ 3148886 w 12191999"/>
              <a:gd name="connsiteY67" fmla="*/ 721216 h 1133339"/>
              <a:gd name="connsiteX68" fmla="*/ 3166919 w 12191999"/>
              <a:gd name="connsiteY68" fmla="*/ 722353 h 1133339"/>
              <a:gd name="connsiteX69" fmla="*/ 3196314 w 12191999"/>
              <a:gd name="connsiteY69" fmla="*/ 627658 h 1133339"/>
              <a:gd name="connsiteX70" fmla="*/ 3676918 w 12191999"/>
              <a:gd name="connsiteY70" fmla="*/ 309092 h 1133339"/>
              <a:gd name="connsiteX71" fmla="*/ 3782038 w 12191999"/>
              <a:gd name="connsiteY71" fmla="*/ 319689 h 1133339"/>
              <a:gd name="connsiteX72" fmla="*/ 3790298 w 12191999"/>
              <a:gd name="connsiteY72" fmla="*/ 322253 h 1133339"/>
              <a:gd name="connsiteX73" fmla="*/ 3819586 w 12191999"/>
              <a:gd name="connsiteY73" fmla="*/ 268294 h 1133339"/>
              <a:gd name="connsiteX74" fmla="*/ 4324187 w 12191999"/>
              <a:gd name="connsiteY74" fmla="*/ 0 h 1133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191999" h="1133339">
                <a:moveTo>
                  <a:pt x="4324187" y="0"/>
                </a:moveTo>
                <a:cubicBezTo>
                  <a:pt x="4534237" y="0"/>
                  <a:pt x="4719430" y="106424"/>
                  <a:pt x="4828786" y="268294"/>
                </a:cubicBezTo>
                <a:lnTo>
                  <a:pt x="4852161" y="311359"/>
                </a:lnTo>
                <a:lnTo>
                  <a:pt x="4874652" y="309092"/>
                </a:lnTo>
                <a:cubicBezTo>
                  <a:pt x="5054694" y="309092"/>
                  <a:pt x="5213432" y="400313"/>
                  <a:pt x="5307165" y="539058"/>
                </a:cubicBezTo>
                <a:lnTo>
                  <a:pt x="5334082" y="588645"/>
                </a:lnTo>
                <a:lnTo>
                  <a:pt x="5405825" y="549703"/>
                </a:lnTo>
                <a:cubicBezTo>
                  <a:pt x="5468228" y="523309"/>
                  <a:pt x="5536836" y="508714"/>
                  <a:pt x="5608854" y="508714"/>
                </a:cubicBezTo>
                <a:lnTo>
                  <a:pt x="5653102" y="512618"/>
                </a:lnTo>
                <a:lnTo>
                  <a:pt x="5684350" y="474742"/>
                </a:lnTo>
                <a:cubicBezTo>
                  <a:pt x="5778740" y="380352"/>
                  <a:pt x="5909139" y="321971"/>
                  <a:pt x="6053173" y="321971"/>
                </a:cubicBezTo>
                <a:cubicBezTo>
                  <a:pt x="6125190" y="321971"/>
                  <a:pt x="6193799" y="336566"/>
                  <a:pt x="6256201" y="362960"/>
                </a:cubicBezTo>
                <a:lnTo>
                  <a:pt x="6335091" y="405780"/>
                </a:lnTo>
                <a:lnTo>
                  <a:pt x="6344312" y="398172"/>
                </a:lnTo>
                <a:cubicBezTo>
                  <a:pt x="6427558" y="341931"/>
                  <a:pt x="6527914" y="309092"/>
                  <a:pt x="6635938" y="309092"/>
                </a:cubicBezTo>
                <a:cubicBezTo>
                  <a:pt x="6779972" y="309092"/>
                  <a:pt x="6910371" y="367473"/>
                  <a:pt x="7004761" y="461863"/>
                </a:cubicBezTo>
                <a:lnTo>
                  <a:pt x="7041595" y="506507"/>
                </a:lnTo>
                <a:lnTo>
                  <a:pt x="7048024" y="501203"/>
                </a:lnTo>
                <a:cubicBezTo>
                  <a:pt x="7131271" y="444962"/>
                  <a:pt x="7231627" y="412123"/>
                  <a:pt x="7339652" y="412123"/>
                </a:cubicBezTo>
                <a:cubicBezTo>
                  <a:pt x="7555703" y="412123"/>
                  <a:pt x="7741074" y="543481"/>
                  <a:pt x="7820257" y="730689"/>
                </a:cubicBezTo>
                <a:lnTo>
                  <a:pt x="7823882" y="742369"/>
                </a:lnTo>
                <a:lnTo>
                  <a:pt x="7829379" y="732242"/>
                </a:lnTo>
                <a:cubicBezTo>
                  <a:pt x="7923114" y="593497"/>
                  <a:pt x="8081851" y="502276"/>
                  <a:pt x="8261893" y="502276"/>
                </a:cubicBezTo>
                <a:cubicBezTo>
                  <a:pt x="8324908" y="502276"/>
                  <a:pt x="8385313" y="513450"/>
                  <a:pt x="8441234" y="533926"/>
                </a:cubicBezTo>
                <a:lnTo>
                  <a:pt x="8512634" y="567236"/>
                </a:lnTo>
                <a:lnTo>
                  <a:pt x="8534598" y="526771"/>
                </a:lnTo>
                <a:cubicBezTo>
                  <a:pt x="8600802" y="428776"/>
                  <a:pt x="8712916" y="364348"/>
                  <a:pt x="8840079" y="364348"/>
                </a:cubicBezTo>
                <a:cubicBezTo>
                  <a:pt x="8967241" y="364348"/>
                  <a:pt x="9079356" y="428776"/>
                  <a:pt x="9145560" y="526771"/>
                </a:cubicBezTo>
                <a:lnTo>
                  <a:pt x="9164773" y="562169"/>
                </a:lnTo>
                <a:lnTo>
                  <a:pt x="9187740" y="549703"/>
                </a:lnTo>
                <a:cubicBezTo>
                  <a:pt x="9250143" y="523309"/>
                  <a:pt x="9318751" y="508714"/>
                  <a:pt x="9390768" y="508714"/>
                </a:cubicBezTo>
                <a:cubicBezTo>
                  <a:pt x="9579813" y="508714"/>
                  <a:pt x="9745368" y="609285"/>
                  <a:pt x="9836849" y="759843"/>
                </a:cubicBezTo>
                <a:lnTo>
                  <a:pt x="9846695" y="779672"/>
                </a:lnTo>
                <a:lnTo>
                  <a:pt x="9859902" y="737128"/>
                </a:lnTo>
                <a:cubicBezTo>
                  <a:pt x="9939084" y="549920"/>
                  <a:pt x="10124455" y="418562"/>
                  <a:pt x="10340506" y="418562"/>
                </a:cubicBezTo>
                <a:cubicBezTo>
                  <a:pt x="10412523" y="418562"/>
                  <a:pt x="10481131" y="433157"/>
                  <a:pt x="10543534" y="459551"/>
                </a:cubicBezTo>
                <a:lnTo>
                  <a:pt x="10626367" y="504512"/>
                </a:lnTo>
                <a:lnTo>
                  <a:pt x="10672181" y="448985"/>
                </a:lnTo>
                <a:cubicBezTo>
                  <a:pt x="10766571" y="354595"/>
                  <a:pt x="10896969" y="296214"/>
                  <a:pt x="11041003" y="296214"/>
                </a:cubicBezTo>
                <a:cubicBezTo>
                  <a:pt x="11149029" y="296214"/>
                  <a:pt x="11249384" y="329053"/>
                  <a:pt x="11332631" y="385294"/>
                </a:cubicBezTo>
                <a:lnTo>
                  <a:pt x="11371408" y="417288"/>
                </a:lnTo>
                <a:lnTo>
                  <a:pt x="11406247" y="398377"/>
                </a:lnTo>
                <a:cubicBezTo>
                  <a:pt x="11468650" y="371983"/>
                  <a:pt x="11537258" y="357388"/>
                  <a:pt x="11609275" y="357388"/>
                </a:cubicBezTo>
                <a:cubicBezTo>
                  <a:pt x="11825326" y="357388"/>
                  <a:pt x="12010697" y="488746"/>
                  <a:pt x="12089879" y="675954"/>
                </a:cubicBezTo>
                <a:lnTo>
                  <a:pt x="12109865" y="740336"/>
                </a:lnTo>
                <a:lnTo>
                  <a:pt x="12187741" y="732486"/>
                </a:lnTo>
                <a:lnTo>
                  <a:pt x="12191999" y="732755"/>
                </a:lnTo>
                <a:lnTo>
                  <a:pt x="12191999" y="1133339"/>
                </a:lnTo>
                <a:lnTo>
                  <a:pt x="0" y="1133339"/>
                </a:lnTo>
                <a:lnTo>
                  <a:pt x="0" y="662259"/>
                </a:lnTo>
                <a:lnTo>
                  <a:pt x="35270" y="627821"/>
                </a:lnTo>
                <a:cubicBezTo>
                  <a:pt x="125433" y="553412"/>
                  <a:pt x="241023" y="508714"/>
                  <a:pt x="367052" y="508714"/>
                </a:cubicBezTo>
                <a:cubicBezTo>
                  <a:pt x="524589" y="508714"/>
                  <a:pt x="665814" y="578555"/>
                  <a:pt x="761454" y="688964"/>
                </a:cubicBezTo>
                <a:lnTo>
                  <a:pt x="765322" y="694269"/>
                </a:lnTo>
                <a:lnTo>
                  <a:pt x="779363" y="668401"/>
                </a:lnTo>
                <a:cubicBezTo>
                  <a:pt x="881198" y="517666"/>
                  <a:pt x="1053653" y="418562"/>
                  <a:pt x="1249255" y="418562"/>
                </a:cubicBezTo>
                <a:cubicBezTo>
                  <a:pt x="1327495" y="418562"/>
                  <a:pt x="1402032" y="434418"/>
                  <a:pt x="1469828" y="463094"/>
                </a:cubicBezTo>
                <a:lnTo>
                  <a:pt x="1529039" y="495232"/>
                </a:lnTo>
                <a:lnTo>
                  <a:pt x="1556571" y="461863"/>
                </a:lnTo>
                <a:cubicBezTo>
                  <a:pt x="1650961" y="367473"/>
                  <a:pt x="1781359" y="309092"/>
                  <a:pt x="1925393" y="309092"/>
                </a:cubicBezTo>
                <a:cubicBezTo>
                  <a:pt x="1997410" y="309092"/>
                  <a:pt x="2066018" y="323687"/>
                  <a:pt x="2128421" y="350081"/>
                </a:cubicBezTo>
                <a:lnTo>
                  <a:pt x="2211864" y="395372"/>
                </a:lnTo>
                <a:lnTo>
                  <a:pt x="2265051" y="366503"/>
                </a:lnTo>
                <a:cubicBezTo>
                  <a:pt x="2332847" y="337827"/>
                  <a:pt x="2407384" y="321971"/>
                  <a:pt x="2485624" y="321971"/>
                </a:cubicBezTo>
                <a:cubicBezTo>
                  <a:pt x="2720347" y="321971"/>
                  <a:pt x="2921738" y="464681"/>
                  <a:pt x="3007763" y="668067"/>
                </a:cubicBezTo>
                <a:lnTo>
                  <a:pt x="3028976" y="736404"/>
                </a:lnTo>
                <a:lnTo>
                  <a:pt x="3043766" y="731813"/>
                </a:lnTo>
                <a:cubicBezTo>
                  <a:pt x="3077721" y="724865"/>
                  <a:pt x="3112877" y="721216"/>
                  <a:pt x="3148886" y="721216"/>
                </a:cubicBezTo>
                <a:lnTo>
                  <a:pt x="3166919" y="722353"/>
                </a:lnTo>
                <a:lnTo>
                  <a:pt x="3196314" y="627658"/>
                </a:lnTo>
                <a:cubicBezTo>
                  <a:pt x="3275496" y="440450"/>
                  <a:pt x="3460867" y="309092"/>
                  <a:pt x="3676918" y="309092"/>
                </a:cubicBezTo>
                <a:cubicBezTo>
                  <a:pt x="3712927" y="309092"/>
                  <a:pt x="3748083" y="312741"/>
                  <a:pt x="3782038" y="319689"/>
                </a:cubicBezTo>
                <a:lnTo>
                  <a:pt x="3790298" y="322253"/>
                </a:lnTo>
                <a:lnTo>
                  <a:pt x="3819586" y="268294"/>
                </a:lnTo>
                <a:cubicBezTo>
                  <a:pt x="3928943" y="106424"/>
                  <a:pt x="4114136" y="0"/>
                  <a:pt x="4324187"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900000">
            <a:off x="8239736" y="1178883"/>
            <a:ext cx="636415" cy="440024"/>
          </a:xfrm>
          <a:custGeom>
            <a:avLst/>
            <a:gdLst>
              <a:gd name="connsiteX0" fmla="*/ 811844 w 815110"/>
              <a:gd name="connsiteY0" fmla="*/ 0 h 753851"/>
              <a:gd name="connsiteX1" fmla="*/ 811221 w 815110"/>
              <a:gd name="connsiteY1" fmla="*/ 3357 h 753851"/>
              <a:gd name="connsiteX2" fmla="*/ 815110 w 815110"/>
              <a:gd name="connsiteY2" fmla="*/ 1718 h 753851"/>
              <a:gd name="connsiteX3" fmla="*/ 810512 w 815110"/>
              <a:gd name="connsiteY3" fmla="*/ 7176 h 753851"/>
              <a:gd name="connsiteX4" fmla="*/ 674407 w 815110"/>
              <a:gd name="connsiteY4" fmla="*/ 740510 h 753851"/>
              <a:gd name="connsiteX5" fmla="*/ 421276 w 815110"/>
              <a:gd name="connsiteY5" fmla="*/ 621270 h 753851"/>
              <a:gd name="connsiteX6" fmla="*/ 293771 w 815110"/>
              <a:gd name="connsiteY6" fmla="*/ 753851 h 753851"/>
              <a:gd name="connsiteX7" fmla="*/ 336279 w 815110"/>
              <a:gd name="connsiteY7" fmla="*/ 581231 h 753851"/>
              <a:gd name="connsiteX8" fmla="*/ 335005 w 815110"/>
              <a:gd name="connsiteY8" fmla="*/ 580631 h 753851"/>
              <a:gd name="connsiteX9" fmla="*/ 337035 w 815110"/>
              <a:gd name="connsiteY9" fmla="*/ 578159 h 753851"/>
              <a:gd name="connsiteX10" fmla="*/ 337278 w 815110"/>
              <a:gd name="connsiteY10" fmla="*/ 577173 h 753851"/>
              <a:gd name="connsiteX11" fmla="*/ 337691 w 815110"/>
              <a:gd name="connsiteY11" fmla="*/ 577360 h 753851"/>
              <a:gd name="connsiteX12" fmla="*/ 628627 w 815110"/>
              <a:gd name="connsiteY12" fmla="*/ 223097 h 753851"/>
              <a:gd name="connsiteX13" fmla="*/ 609342 w 815110"/>
              <a:gd name="connsiteY13" fmla="*/ 245991 h 753851"/>
              <a:gd name="connsiteX14" fmla="*/ 266398 w 815110"/>
              <a:gd name="connsiteY14" fmla="*/ 517542 h 753851"/>
              <a:gd name="connsiteX15" fmla="*/ 0 w 815110"/>
              <a:gd name="connsiteY15" fmla="*/ 345175 h 753851"/>
              <a:gd name="connsiteX16" fmla="*/ 807958 w 815110"/>
              <a:gd name="connsiteY16" fmla="*/ 4731 h 75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15110" h="753851">
                <a:moveTo>
                  <a:pt x="811844" y="0"/>
                </a:moveTo>
                <a:lnTo>
                  <a:pt x="811221" y="3357"/>
                </a:lnTo>
                <a:lnTo>
                  <a:pt x="815110" y="1718"/>
                </a:lnTo>
                <a:lnTo>
                  <a:pt x="810512" y="7176"/>
                </a:lnTo>
                <a:lnTo>
                  <a:pt x="674407" y="740510"/>
                </a:lnTo>
                <a:lnTo>
                  <a:pt x="421276" y="621270"/>
                </a:lnTo>
                <a:lnTo>
                  <a:pt x="293771" y="753851"/>
                </a:lnTo>
                <a:lnTo>
                  <a:pt x="336279" y="581231"/>
                </a:lnTo>
                <a:lnTo>
                  <a:pt x="335005" y="580631"/>
                </a:lnTo>
                <a:lnTo>
                  <a:pt x="337035" y="578159"/>
                </a:lnTo>
                <a:lnTo>
                  <a:pt x="337278" y="577173"/>
                </a:lnTo>
                <a:lnTo>
                  <a:pt x="337691" y="577360"/>
                </a:lnTo>
                <a:lnTo>
                  <a:pt x="628627" y="223097"/>
                </a:lnTo>
                <a:lnTo>
                  <a:pt x="609342" y="245991"/>
                </a:lnTo>
                <a:lnTo>
                  <a:pt x="266398" y="517542"/>
                </a:lnTo>
                <a:lnTo>
                  <a:pt x="0" y="345175"/>
                </a:lnTo>
                <a:lnTo>
                  <a:pt x="807958" y="4731"/>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8986545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椭圆 83"/>
          <p:cNvSpPr/>
          <p:nvPr/>
        </p:nvSpPr>
        <p:spPr>
          <a:xfrm>
            <a:off x="966968" y="2138707"/>
            <a:ext cx="2240823" cy="2240824"/>
          </a:xfrm>
          <a:prstGeom prst="ellipse">
            <a:avLst/>
          </a:prstGeom>
          <a:solidFill>
            <a:schemeClr val="accent1"/>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112193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9,300</a:t>
            </a:r>
            <a:endParaRPr lang="zh-CN" altLang="en-US" dirty="0">
              <a:latin typeface="华文细黑" panose="02010600040101010101" pitchFamily="2" charset="-122"/>
              <a:ea typeface="华文细黑" panose="02010600040101010101" pitchFamily="2" charset="-122"/>
            </a:endParaRPr>
          </a:p>
        </p:txBody>
      </p:sp>
      <p:sp>
        <p:nvSpPr>
          <p:cNvPr id="86" name="文本框 85"/>
          <p:cNvSpPr txBox="1"/>
          <p:nvPr/>
        </p:nvSpPr>
        <p:spPr>
          <a:xfrm>
            <a:off x="1526383" y="3511324"/>
            <a:ext cx="1121995" cy="400109"/>
          </a:xfrm>
          <a:prstGeom prst="rect">
            <a:avLst/>
          </a:prstGeom>
          <a:noFill/>
        </p:spPr>
        <p:txBody>
          <a:bodyPr wrap="square" rtlCol="0" anchor="ctr">
            <a:spAutoFit/>
          </a:bodyPr>
          <a:lstStyle/>
          <a:p>
            <a:pPr algn="ctr"/>
            <a:r>
              <a:rPr lang="en-US" altLang="zh-CN" sz="2000" dirty="0">
                <a:solidFill>
                  <a:schemeClr val="bg1"/>
                </a:solidFill>
                <a:latin typeface="华文细黑" panose="02010600040101010101" pitchFamily="2" charset="-122"/>
                <a:ea typeface="华文细黑" panose="02010600040101010101" pitchFamily="2" charset="-122"/>
              </a:rPr>
              <a:t>Million</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87" name="椭圆 86"/>
          <p:cNvSpPr/>
          <p:nvPr/>
        </p:nvSpPr>
        <p:spPr>
          <a:xfrm>
            <a:off x="4975588" y="2138707"/>
            <a:ext cx="2240823" cy="2240824"/>
          </a:xfrm>
          <a:prstGeom prst="ellipse">
            <a:avLst/>
          </a:prstGeom>
          <a:solidFill>
            <a:schemeClr val="accent1"/>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5130555" y="2784342"/>
            <a:ext cx="1930890" cy="646330"/>
          </a:xfrm>
          <a:prstGeom prst="rect">
            <a:avLst/>
          </a:prstGeom>
          <a:noFill/>
        </p:spPr>
        <p:txBody>
          <a:bodyPr wrap="square" rtlCol="0" anchor="ctr">
            <a:spAutoFit/>
          </a:bodyPr>
          <a:lstStyle/>
          <a:p>
            <a:pPr algn="ctr"/>
            <a:r>
              <a:rPr lang="en-US" altLang="zh-CN" sz="3600" dirty="0">
                <a:solidFill>
                  <a:schemeClr val="bg1"/>
                </a:solidFill>
                <a:latin typeface="华文细黑" panose="02010600040101010101" pitchFamily="2" charset="-122"/>
                <a:ea typeface="华文细黑" panose="02010600040101010101" pitchFamily="2" charset="-122"/>
              </a:rPr>
              <a:t>3,500</a:t>
            </a:r>
            <a:endParaRPr lang="zh-CN" altLang="en-US" sz="3600" dirty="0">
              <a:solidFill>
                <a:schemeClr val="bg1"/>
              </a:solidFill>
              <a:latin typeface="华文细黑" panose="02010600040101010101" pitchFamily="2" charset="-122"/>
              <a:ea typeface="华文细黑" panose="02010600040101010101" pitchFamily="2" charset="-122"/>
            </a:endParaRPr>
          </a:p>
        </p:txBody>
      </p:sp>
      <p:sp>
        <p:nvSpPr>
          <p:cNvPr id="89" name="文本框 88"/>
          <p:cNvSpPr txBox="1"/>
          <p:nvPr/>
        </p:nvSpPr>
        <p:spPr>
          <a:xfrm>
            <a:off x="553500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90" name="椭圆 89"/>
          <p:cNvSpPr/>
          <p:nvPr/>
        </p:nvSpPr>
        <p:spPr>
          <a:xfrm>
            <a:off x="8984208" y="2138707"/>
            <a:ext cx="2240823" cy="2240824"/>
          </a:xfrm>
          <a:prstGeom prst="ellipse">
            <a:avLst/>
          </a:prstGeom>
          <a:solidFill>
            <a:schemeClr val="accent1"/>
          </a:solidFill>
          <a:ln w="38100">
            <a:solidFill>
              <a:srgbClr val="53BA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9139175" y="2784342"/>
            <a:ext cx="1930890" cy="646330"/>
          </a:xfrm>
          <a:prstGeom prst="rect">
            <a:avLst/>
          </a:prstGeom>
          <a:noFill/>
        </p:spPr>
        <p:txBody>
          <a:bodyPr wrap="square" rtlCol="0" anchor="ctr">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latin typeface="华文细黑" panose="02010600040101010101" pitchFamily="2" charset="-122"/>
                <a:ea typeface="华文细黑" panose="02010600040101010101" pitchFamily="2" charset="-122"/>
              </a:rPr>
              <a:t>2,400</a:t>
            </a:r>
            <a:endParaRPr lang="zh-CN" altLang="en-US" dirty="0">
              <a:latin typeface="华文细黑" panose="02010600040101010101" pitchFamily="2" charset="-122"/>
              <a:ea typeface="华文细黑" panose="02010600040101010101" pitchFamily="2" charset="-122"/>
            </a:endParaRPr>
          </a:p>
        </p:txBody>
      </p:sp>
      <p:sp>
        <p:nvSpPr>
          <p:cNvPr id="92" name="文本框 91"/>
          <p:cNvSpPr txBox="1"/>
          <p:nvPr/>
        </p:nvSpPr>
        <p:spPr>
          <a:xfrm>
            <a:off x="9543623" y="3511324"/>
            <a:ext cx="1121995" cy="400109"/>
          </a:xfrm>
          <a:prstGeom prst="rect">
            <a:avLst/>
          </a:prstGeom>
          <a:noFill/>
        </p:spPr>
        <p:txBody>
          <a:bodyPr wrap="square" rtlCol="0" anchor="ctr">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93" name="矩形 55"/>
          <p:cNvSpPr/>
          <p:nvPr/>
        </p:nvSpPr>
        <p:spPr>
          <a:xfrm>
            <a:off x="74718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94" name="矩形 55"/>
          <p:cNvSpPr/>
          <p:nvPr/>
        </p:nvSpPr>
        <p:spPr>
          <a:xfrm>
            <a:off x="4755808" y="4523956"/>
            <a:ext cx="2680385" cy="904864"/>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95" name="矩形 55"/>
          <p:cNvSpPr/>
          <p:nvPr/>
        </p:nvSpPr>
        <p:spPr>
          <a:xfrm>
            <a:off x="8764428" y="4523956"/>
            <a:ext cx="2680385" cy="904862"/>
          </a:xfrm>
          <a:prstGeom prst="rect">
            <a:avLst/>
          </a:prstGeom>
        </p:spPr>
        <p:txBody>
          <a:bodyPr wrap="square">
            <a:spAutoFit/>
          </a:bodyPr>
          <a:lstStyle/>
          <a:p>
            <a:pPr algn="ct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p:txBody>
      </p:sp>
      <p:sp>
        <p:nvSpPr>
          <p:cNvPr id="24" name="椭圆 23"/>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53983172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30"/>
          <p:cNvSpPr>
            <a:spLocks/>
          </p:cNvSpPr>
          <p:nvPr/>
        </p:nvSpPr>
        <p:spPr bwMode="auto">
          <a:xfrm>
            <a:off x="8358843" y="2914166"/>
            <a:ext cx="420262" cy="199160"/>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1"/>
          <p:cNvSpPr>
            <a:spLocks/>
          </p:cNvSpPr>
          <p:nvPr/>
        </p:nvSpPr>
        <p:spPr bwMode="auto">
          <a:xfrm>
            <a:off x="8799357" y="2905728"/>
            <a:ext cx="307179" cy="187345"/>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8819610" y="2969864"/>
            <a:ext cx="703811" cy="543470"/>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8087107" y="3133580"/>
            <a:ext cx="575539" cy="832083"/>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
          <p:cNvSpPr>
            <a:spLocks/>
          </p:cNvSpPr>
          <p:nvPr/>
        </p:nvSpPr>
        <p:spPr bwMode="auto">
          <a:xfrm>
            <a:off x="8763914" y="3214594"/>
            <a:ext cx="715625" cy="982297"/>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
          <p:cNvSpPr>
            <a:spLocks/>
          </p:cNvSpPr>
          <p:nvPr/>
        </p:nvSpPr>
        <p:spPr bwMode="auto">
          <a:xfrm>
            <a:off x="9567304" y="3209531"/>
            <a:ext cx="295365" cy="815205"/>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1"/>
          <p:cNvSpPr>
            <a:spLocks/>
          </p:cNvSpPr>
          <p:nvPr/>
        </p:nvSpPr>
        <p:spPr bwMode="auto">
          <a:xfrm>
            <a:off x="8340277" y="3250038"/>
            <a:ext cx="847273" cy="1230402"/>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4"/>
          <p:cNvSpPr>
            <a:spLocks/>
          </p:cNvSpPr>
          <p:nvPr/>
        </p:nvSpPr>
        <p:spPr bwMode="auto">
          <a:xfrm>
            <a:off x="7891323" y="3486330"/>
            <a:ext cx="356125" cy="1002550"/>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7"/>
          <p:cNvSpPr>
            <a:spLocks/>
          </p:cNvSpPr>
          <p:nvPr/>
        </p:nvSpPr>
        <p:spPr bwMode="auto">
          <a:xfrm>
            <a:off x="9342827" y="3665236"/>
            <a:ext cx="415198" cy="803391"/>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2"/>
          <p:cNvSpPr>
            <a:spLocks/>
          </p:cNvSpPr>
          <p:nvPr/>
        </p:nvSpPr>
        <p:spPr bwMode="auto">
          <a:xfrm>
            <a:off x="8294707" y="4124316"/>
            <a:ext cx="624484" cy="580602"/>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7"/>
          <p:cNvSpPr>
            <a:spLocks/>
          </p:cNvSpPr>
          <p:nvPr/>
        </p:nvSpPr>
        <p:spPr bwMode="auto">
          <a:xfrm>
            <a:off x="9086282" y="4365670"/>
            <a:ext cx="432076" cy="266672"/>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8"/>
          <p:cNvSpPr>
            <a:spLocks/>
          </p:cNvSpPr>
          <p:nvPr/>
        </p:nvSpPr>
        <p:spPr bwMode="auto">
          <a:xfrm>
            <a:off x="8691338" y="4600274"/>
            <a:ext cx="610982" cy="180594"/>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47" name="Straight Arrow Connector 75"/>
          <p:cNvCxnSpPr/>
          <p:nvPr/>
        </p:nvCxnSpPr>
        <p:spPr>
          <a:xfrm flipH="1" flipV="1">
            <a:off x="6812761" y="3513334"/>
            <a:ext cx="1174631" cy="179643"/>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75_23"/>
          <p:cNvCxnSpPr/>
          <p:nvPr/>
        </p:nvCxnSpPr>
        <p:spPr>
          <a:xfrm flipV="1">
            <a:off x="8886535" y="1736585"/>
            <a:ext cx="14158" cy="1167050"/>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75_24"/>
          <p:cNvCxnSpPr/>
          <p:nvPr/>
        </p:nvCxnSpPr>
        <p:spPr>
          <a:xfrm flipH="1">
            <a:off x="7765009" y="4603292"/>
            <a:ext cx="653072" cy="1011082"/>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75_25"/>
          <p:cNvCxnSpPr/>
          <p:nvPr/>
        </p:nvCxnSpPr>
        <p:spPr>
          <a:xfrm>
            <a:off x="9655463" y="4347498"/>
            <a:ext cx="958019" cy="684969"/>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2" name="Oval 51_26"/>
          <p:cNvSpPr/>
          <p:nvPr/>
        </p:nvSpPr>
        <p:spPr>
          <a:xfrm>
            <a:off x="6323382" y="3226380"/>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53_27"/>
          <p:cNvGrpSpPr/>
          <p:nvPr/>
        </p:nvGrpSpPr>
        <p:grpSpPr>
          <a:xfrm>
            <a:off x="6386986" y="3293523"/>
            <a:ext cx="326541" cy="368643"/>
            <a:chOff x="1368786" y="1195986"/>
            <a:chExt cx="1009650" cy="1139826"/>
          </a:xfrm>
          <a:solidFill>
            <a:schemeClr val="accent1"/>
          </a:solidFill>
        </p:grpSpPr>
        <p:sp>
          <p:nvSpPr>
            <p:cNvPr id="5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Freeform 54"/>
          <p:cNvSpPr/>
          <p:nvPr/>
        </p:nvSpPr>
        <p:spPr>
          <a:xfrm>
            <a:off x="6397506" y="3620011"/>
            <a:ext cx="305501"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Oval 51_28"/>
          <p:cNvSpPr/>
          <p:nvPr/>
        </p:nvSpPr>
        <p:spPr>
          <a:xfrm>
            <a:off x="8675086" y="1230121"/>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Group 53_30"/>
          <p:cNvGrpSpPr/>
          <p:nvPr/>
        </p:nvGrpSpPr>
        <p:grpSpPr>
          <a:xfrm>
            <a:off x="8738690" y="1297264"/>
            <a:ext cx="326541" cy="368643"/>
            <a:chOff x="1368786" y="1195986"/>
            <a:chExt cx="1009650" cy="1139826"/>
          </a:xfrm>
          <a:solidFill>
            <a:schemeClr val="accent1"/>
          </a:solidFill>
        </p:grpSpPr>
        <p:sp>
          <p:nvSpPr>
            <p:cNvPr id="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54"/>
          <p:cNvSpPr/>
          <p:nvPr/>
        </p:nvSpPr>
        <p:spPr>
          <a:xfrm>
            <a:off x="8749210" y="1623752"/>
            <a:ext cx="305501"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Oval 51_30"/>
          <p:cNvSpPr/>
          <p:nvPr/>
        </p:nvSpPr>
        <p:spPr>
          <a:xfrm>
            <a:off x="7375567" y="5602840"/>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Group 53"/>
          <p:cNvGrpSpPr/>
          <p:nvPr/>
        </p:nvGrpSpPr>
        <p:grpSpPr>
          <a:xfrm>
            <a:off x="7439171" y="5669983"/>
            <a:ext cx="326541" cy="368643"/>
            <a:chOff x="1368786" y="1195986"/>
            <a:chExt cx="1009650" cy="1139826"/>
          </a:xfrm>
          <a:solidFill>
            <a:schemeClr val="accent1"/>
          </a:solidFill>
        </p:grpSpPr>
        <p:sp>
          <p:nvSpPr>
            <p:cNvPr id="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54"/>
          <p:cNvSpPr/>
          <p:nvPr/>
        </p:nvSpPr>
        <p:spPr>
          <a:xfrm>
            <a:off x="7449691" y="5996471"/>
            <a:ext cx="305501"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Oval 51_32"/>
          <p:cNvSpPr/>
          <p:nvPr/>
        </p:nvSpPr>
        <p:spPr>
          <a:xfrm>
            <a:off x="10633875" y="4955271"/>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Group 53_36"/>
          <p:cNvGrpSpPr/>
          <p:nvPr/>
        </p:nvGrpSpPr>
        <p:grpSpPr>
          <a:xfrm>
            <a:off x="10697479" y="5022414"/>
            <a:ext cx="326541" cy="368643"/>
            <a:chOff x="1368786" y="1195986"/>
            <a:chExt cx="1009650" cy="1139826"/>
          </a:xfrm>
          <a:solidFill>
            <a:schemeClr val="accent1"/>
          </a:solidFill>
        </p:grpSpPr>
        <p:sp>
          <p:nvSpPr>
            <p:cNvPr id="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Freeform 54"/>
          <p:cNvSpPr/>
          <p:nvPr/>
        </p:nvSpPr>
        <p:spPr>
          <a:xfrm>
            <a:off x="10707999" y="5348902"/>
            <a:ext cx="305501"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Straight Arrow Connector 75_38"/>
          <p:cNvCxnSpPr/>
          <p:nvPr/>
        </p:nvCxnSpPr>
        <p:spPr>
          <a:xfrm flipH="1" flipV="1">
            <a:off x="7341061" y="2906737"/>
            <a:ext cx="120071" cy="761512"/>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75_39"/>
          <p:cNvCxnSpPr/>
          <p:nvPr/>
        </p:nvCxnSpPr>
        <p:spPr>
          <a:xfrm flipH="1">
            <a:off x="7456449" y="5032468"/>
            <a:ext cx="513627" cy="24285"/>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75_40"/>
          <p:cNvCxnSpPr/>
          <p:nvPr/>
        </p:nvCxnSpPr>
        <p:spPr>
          <a:xfrm flipH="1">
            <a:off x="7013652" y="3631601"/>
            <a:ext cx="433980" cy="537831"/>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99" name="Oval 51_37"/>
          <p:cNvSpPr/>
          <p:nvPr/>
        </p:nvSpPr>
        <p:spPr>
          <a:xfrm>
            <a:off x="7100399" y="3269271"/>
            <a:ext cx="664338" cy="66433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Group 53_42"/>
          <p:cNvGrpSpPr/>
          <p:nvPr/>
        </p:nvGrpSpPr>
        <p:grpSpPr>
          <a:xfrm>
            <a:off x="7193522" y="3367576"/>
            <a:ext cx="478092" cy="539733"/>
            <a:chOff x="1368786" y="1195986"/>
            <a:chExt cx="1009650" cy="1139826"/>
          </a:xfrm>
          <a:solidFill>
            <a:schemeClr val="accent1"/>
          </a:solidFill>
        </p:grpSpPr>
        <p:sp>
          <p:nvSpPr>
            <p:cNvPr id="10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2" name="Freeform 54"/>
          <p:cNvSpPr/>
          <p:nvPr/>
        </p:nvSpPr>
        <p:spPr>
          <a:xfrm>
            <a:off x="7208924" y="3845589"/>
            <a:ext cx="447287" cy="88020"/>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Oval 51_39"/>
          <p:cNvSpPr/>
          <p:nvPr/>
        </p:nvSpPr>
        <p:spPr>
          <a:xfrm>
            <a:off x="7074244" y="2382509"/>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6"/>
          <p:cNvSpPr>
            <a:spLocks noEditPoints="1"/>
          </p:cNvSpPr>
          <p:nvPr/>
        </p:nvSpPr>
        <p:spPr bwMode="auto">
          <a:xfrm>
            <a:off x="7226672" y="2449652"/>
            <a:ext cx="148895" cy="193563"/>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
          <p:cNvSpPr>
            <a:spLocks noEditPoints="1"/>
          </p:cNvSpPr>
          <p:nvPr/>
        </p:nvSpPr>
        <p:spPr bwMode="auto">
          <a:xfrm>
            <a:off x="7137849" y="2629866"/>
            <a:ext cx="326542" cy="188429"/>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
          <p:cNvSpPr>
            <a:spLocks/>
          </p:cNvSpPr>
          <p:nvPr/>
        </p:nvSpPr>
        <p:spPr bwMode="auto">
          <a:xfrm>
            <a:off x="7282636" y="2661185"/>
            <a:ext cx="37994" cy="28239"/>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4"/>
          <p:cNvSpPr/>
          <p:nvPr/>
        </p:nvSpPr>
        <p:spPr>
          <a:xfrm>
            <a:off x="7148369" y="2776140"/>
            <a:ext cx="305502"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Oval 51_42"/>
          <p:cNvSpPr/>
          <p:nvPr/>
        </p:nvSpPr>
        <p:spPr>
          <a:xfrm>
            <a:off x="6614889" y="4176521"/>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Group 53_50"/>
          <p:cNvGrpSpPr/>
          <p:nvPr/>
        </p:nvGrpSpPr>
        <p:grpSpPr>
          <a:xfrm>
            <a:off x="6678494" y="4243664"/>
            <a:ext cx="326542" cy="368643"/>
            <a:chOff x="1368786" y="1195986"/>
            <a:chExt cx="1009650" cy="1139826"/>
          </a:xfrm>
          <a:solidFill>
            <a:schemeClr val="accent1"/>
          </a:solidFill>
        </p:grpSpPr>
        <p:sp>
          <p:nvSpPr>
            <p:cNvPr id="1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Freeform 54"/>
          <p:cNvSpPr/>
          <p:nvPr/>
        </p:nvSpPr>
        <p:spPr>
          <a:xfrm>
            <a:off x="6689014" y="4570152"/>
            <a:ext cx="305502"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Straight Arrow Connector 75_52"/>
          <p:cNvCxnSpPr/>
          <p:nvPr/>
        </p:nvCxnSpPr>
        <p:spPr>
          <a:xfrm>
            <a:off x="8274310" y="5180255"/>
            <a:ext cx="306629" cy="518075"/>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24" name="Oval 59"/>
          <p:cNvSpPr/>
          <p:nvPr/>
        </p:nvSpPr>
        <p:spPr>
          <a:xfrm>
            <a:off x="7787332" y="4746531"/>
            <a:ext cx="664338" cy="66433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6" name="Group 61"/>
          <p:cNvGrpSpPr/>
          <p:nvPr/>
        </p:nvGrpSpPr>
        <p:grpSpPr>
          <a:xfrm>
            <a:off x="7880455" y="4844836"/>
            <a:ext cx="478092" cy="539733"/>
            <a:chOff x="1368786" y="1195986"/>
            <a:chExt cx="1009650" cy="1139826"/>
          </a:xfrm>
          <a:solidFill>
            <a:schemeClr val="accent1"/>
          </a:solid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Freeform 62"/>
          <p:cNvSpPr/>
          <p:nvPr/>
        </p:nvSpPr>
        <p:spPr>
          <a:xfrm>
            <a:off x="7895857" y="5322849"/>
            <a:ext cx="447287" cy="88020"/>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Oval 51_47"/>
          <p:cNvSpPr/>
          <p:nvPr/>
        </p:nvSpPr>
        <p:spPr>
          <a:xfrm>
            <a:off x="6936202" y="4830061"/>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Group 53_57"/>
          <p:cNvGrpSpPr/>
          <p:nvPr/>
        </p:nvGrpSpPr>
        <p:grpSpPr>
          <a:xfrm>
            <a:off x="6999807" y="4897204"/>
            <a:ext cx="326542" cy="368643"/>
            <a:chOff x="1368786" y="1195986"/>
            <a:chExt cx="1009650" cy="1139826"/>
          </a:xfrm>
          <a:solidFill>
            <a:schemeClr val="accent1"/>
          </a:solidFill>
        </p:grpSpPr>
        <p:sp>
          <p:nvSpPr>
            <p:cNvPr id="13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5" name="Freeform 54"/>
          <p:cNvSpPr/>
          <p:nvPr/>
        </p:nvSpPr>
        <p:spPr>
          <a:xfrm>
            <a:off x="7010327" y="5223692"/>
            <a:ext cx="305502"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Oval 51_49"/>
          <p:cNvSpPr/>
          <p:nvPr/>
        </p:nvSpPr>
        <p:spPr>
          <a:xfrm>
            <a:off x="8511815" y="5729108"/>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Group 53_60"/>
          <p:cNvGrpSpPr/>
          <p:nvPr/>
        </p:nvGrpSpPr>
        <p:grpSpPr>
          <a:xfrm>
            <a:off x="8575420" y="5796251"/>
            <a:ext cx="326542" cy="368643"/>
            <a:chOff x="1368786" y="1195986"/>
            <a:chExt cx="1009650" cy="1139826"/>
          </a:xfrm>
          <a:solidFill>
            <a:schemeClr val="accent1"/>
          </a:solidFill>
        </p:grpSpPr>
        <p:sp>
          <p:nvSpPr>
            <p:cNvPr id="14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3" name="Freeform 54"/>
          <p:cNvSpPr/>
          <p:nvPr/>
        </p:nvSpPr>
        <p:spPr>
          <a:xfrm>
            <a:off x="8585940" y="6122739"/>
            <a:ext cx="305502"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Straight Arrow Connector 75_62"/>
          <p:cNvCxnSpPr/>
          <p:nvPr/>
        </p:nvCxnSpPr>
        <p:spPr>
          <a:xfrm flipH="1">
            <a:off x="9496936" y="4619186"/>
            <a:ext cx="545662" cy="443587"/>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75_63"/>
          <p:cNvCxnSpPr/>
          <p:nvPr/>
        </p:nvCxnSpPr>
        <p:spPr>
          <a:xfrm>
            <a:off x="10076528" y="4716108"/>
            <a:ext cx="18578" cy="719008"/>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50" name="Oval 67"/>
          <p:cNvSpPr/>
          <p:nvPr/>
        </p:nvSpPr>
        <p:spPr>
          <a:xfrm>
            <a:off x="9748074" y="4300172"/>
            <a:ext cx="664338" cy="66433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Group 69"/>
          <p:cNvGrpSpPr/>
          <p:nvPr/>
        </p:nvGrpSpPr>
        <p:grpSpPr>
          <a:xfrm>
            <a:off x="9841197" y="4398477"/>
            <a:ext cx="478092" cy="539733"/>
            <a:chOff x="1368786" y="1195986"/>
            <a:chExt cx="1009650" cy="1139826"/>
          </a:xfrm>
          <a:solidFill>
            <a:schemeClr val="accent1"/>
          </a:solidFill>
        </p:grpSpPr>
        <p:sp>
          <p:nvSpPr>
            <p:cNvPr id="15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3" name="Freeform 70"/>
          <p:cNvSpPr/>
          <p:nvPr/>
        </p:nvSpPr>
        <p:spPr>
          <a:xfrm>
            <a:off x="9856599" y="4876490"/>
            <a:ext cx="447287" cy="88020"/>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Oval 51_55"/>
          <p:cNvSpPr/>
          <p:nvPr/>
        </p:nvSpPr>
        <p:spPr>
          <a:xfrm>
            <a:off x="9030862" y="5023149"/>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Group 53_68"/>
          <p:cNvGrpSpPr/>
          <p:nvPr/>
        </p:nvGrpSpPr>
        <p:grpSpPr>
          <a:xfrm>
            <a:off x="9094466" y="5090292"/>
            <a:ext cx="326541" cy="368643"/>
            <a:chOff x="1368786" y="1195986"/>
            <a:chExt cx="1009650" cy="1139826"/>
          </a:xfrm>
          <a:solidFill>
            <a:schemeClr val="accent1"/>
          </a:solidFill>
        </p:grpSpPr>
        <p:sp>
          <p:nvSpPr>
            <p:cNvPr id="16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1" name="Freeform 54"/>
          <p:cNvSpPr/>
          <p:nvPr/>
        </p:nvSpPr>
        <p:spPr>
          <a:xfrm>
            <a:off x="9104986" y="5416780"/>
            <a:ext cx="305501"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Oval 51_57"/>
          <p:cNvSpPr/>
          <p:nvPr/>
        </p:nvSpPr>
        <p:spPr>
          <a:xfrm>
            <a:off x="9872905" y="5502233"/>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8" name="Group 53_71"/>
          <p:cNvGrpSpPr/>
          <p:nvPr/>
        </p:nvGrpSpPr>
        <p:grpSpPr>
          <a:xfrm>
            <a:off x="9936509" y="5569376"/>
            <a:ext cx="326541" cy="368643"/>
            <a:chOff x="1368786" y="1195986"/>
            <a:chExt cx="1009650" cy="1139826"/>
          </a:xfrm>
          <a:solidFill>
            <a:schemeClr val="accent1"/>
          </a:solidFill>
        </p:grpSpPr>
        <p:sp>
          <p:nvSpPr>
            <p:cNvPr id="17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9" name="Freeform 54"/>
          <p:cNvSpPr/>
          <p:nvPr/>
        </p:nvSpPr>
        <p:spPr>
          <a:xfrm>
            <a:off x="9947029" y="5895864"/>
            <a:ext cx="305501"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3" name="Straight Arrow Connector 75_73"/>
          <p:cNvCxnSpPr/>
          <p:nvPr/>
        </p:nvCxnSpPr>
        <p:spPr>
          <a:xfrm flipV="1">
            <a:off x="9025615" y="2235826"/>
            <a:ext cx="541689" cy="145917"/>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74" name="Straight Arrow Connector 75_74"/>
          <p:cNvCxnSpPr/>
          <p:nvPr/>
        </p:nvCxnSpPr>
        <p:spPr>
          <a:xfrm flipH="1" flipV="1">
            <a:off x="8271850" y="2166219"/>
            <a:ext cx="452891" cy="204667"/>
          </a:xfrm>
          <a:prstGeom prst="straightConnector1">
            <a:avLst/>
          </a:prstGeom>
          <a:ln w="19050">
            <a:solidFill>
              <a:schemeClr val="accent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76" name="Oval 23"/>
          <p:cNvSpPr/>
          <p:nvPr/>
        </p:nvSpPr>
        <p:spPr>
          <a:xfrm>
            <a:off x="8554365" y="2050340"/>
            <a:ext cx="664338" cy="66433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8" name="Group 24"/>
          <p:cNvGrpSpPr/>
          <p:nvPr/>
        </p:nvGrpSpPr>
        <p:grpSpPr>
          <a:xfrm>
            <a:off x="8647488" y="2148645"/>
            <a:ext cx="478092" cy="539733"/>
            <a:chOff x="1368786" y="1195986"/>
            <a:chExt cx="1009650" cy="1139826"/>
          </a:xfrm>
          <a:solidFill>
            <a:schemeClr val="accent1"/>
          </a:solid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34"/>
          <p:cNvSpPr/>
          <p:nvPr/>
        </p:nvSpPr>
        <p:spPr>
          <a:xfrm>
            <a:off x="8662890" y="2626658"/>
            <a:ext cx="447287" cy="88020"/>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Oval 51"/>
          <p:cNvSpPr/>
          <p:nvPr/>
        </p:nvSpPr>
        <p:spPr>
          <a:xfrm>
            <a:off x="7753078" y="1855035"/>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6" name="Group 53_79"/>
          <p:cNvGrpSpPr/>
          <p:nvPr/>
        </p:nvGrpSpPr>
        <p:grpSpPr>
          <a:xfrm>
            <a:off x="7816683" y="1922178"/>
            <a:ext cx="326542" cy="368643"/>
            <a:chOff x="1368786" y="1195986"/>
            <a:chExt cx="1009650" cy="1139826"/>
          </a:xfrm>
          <a:solidFill>
            <a:schemeClr val="accent1"/>
          </a:solid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187" name="Freeform 54"/>
          <p:cNvSpPr/>
          <p:nvPr/>
        </p:nvSpPr>
        <p:spPr>
          <a:xfrm>
            <a:off x="7827203" y="2248666"/>
            <a:ext cx="305502"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Oval 51_65"/>
          <p:cNvSpPr/>
          <p:nvPr/>
        </p:nvSpPr>
        <p:spPr>
          <a:xfrm>
            <a:off x="9632230" y="1967842"/>
            <a:ext cx="453749" cy="453749"/>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Freeform 6_82"/>
          <p:cNvSpPr>
            <a:spLocks noEditPoints="1"/>
          </p:cNvSpPr>
          <p:nvPr/>
        </p:nvSpPr>
        <p:spPr bwMode="auto">
          <a:xfrm>
            <a:off x="9784658" y="2034985"/>
            <a:ext cx="148895" cy="193563"/>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8_83"/>
          <p:cNvSpPr>
            <a:spLocks noEditPoints="1"/>
          </p:cNvSpPr>
          <p:nvPr/>
        </p:nvSpPr>
        <p:spPr bwMode="auto">
          <a:xfrm>
            <a:off x="9695835" y="2215199"/>
            <a:ext cx="326542" cy="188429"/>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9"/>
          <p:cNvSpPr>
            <a:spLocks/>
          </p:cNvSpPr>
          <p:nvPr/>
        </p:nvSpPr>
        <p:spPr bwMode="auto">
          <a:xfrm>
            <a:off x="9840622" y="2246518"/>
            <a:ext cx="37994" cy="28239"/>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54"/>
          <p:cNvSpPr/>
          <p:nvPr/>
        </p:nvSpPr>
        <p:spPr>
          <a:xfrm>
            <a:off x="9706355" y="2361473"/>
            <a:ext cx="305502" cy="60118"/>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矩形 55"/>
          <p:cNvSpPr/>
          <p:nvPr/>
        </p:nvSpPr>
        <p:spPr>
          <a:xfrm>
            <a:off x="1104376" y="4263014"/>
            <a:ext cx="4435538" cy="1255729"/>
          </a:xfrm>
          <a:prstGeom prst="rect">
            <a:avLst/>
          </a:prstGeom>
        </p:spPr>
        <p:txBody>
          <a:bodyPr wrap="square" anchor="ctr">
            <a:spAutoFit/>
          </a:bodyPr>
          <a:lstStyle/>
          <a:p>
            <a:pPr>
              <a:lnSpc>
                <a:spcPct val="120000"/>
              </a:lnSpc>
            </a:pPr>
            <a:r>
              <a:rPr lang="zh-CN"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Lorem ipsum dolor sit amet, consectetur adipisicing elit, sed do eiusmod tempor incididunt ut labore et dolore magnaLorem amet, consectetur adipisicing elit, sed do eiusmod tempor incididunt ut labore et dolore magna consectetur adipisicing elit, sed do eiusmod tempor incididunt </a:t>
            </a:r>
            <a:r>
              <a:rPr lang="en-US" altLang="zh-CN" sz="1100" dirty="0">
                <a:latin typeface="华文细黑" panose="02010600040101010101" pitchFamily="2" charset="-122"/>
                <a:ea typeface="华文细黑" panose="02010600040101010101" pitchFamily="2" charset="-122"/>
                <a:cs typeface="Open Sans" panose="020B0606030504020204" pitchFamily="34" charset="0"/>
                <a:sym typeface="News Gothic MT" charset="0"/>
              </a:rPr>
              <a:t>.</a:t>
            </a:r>
            <a:endParaRPr lang="zh-CN" altLang="en-US" sz="1100" dirty="0">
              <a:latin typeface="华文细黑" panose="02010600040101010101" pitchFamily="2" charset="-122"/>
              <a:ea typeface="华文细黑" panose="02010600040101010101" pitchFamily="2" charset="-122"/>
              <a:cs typeface="Open Sans" panose="020B0606030504020204" pitchFamily="34" charset="0"/>
            </a:endParaRPr>
          </a:p>
          <a:p>
            <a:pPr>
              <a:lnSpc>
                <a:spcPct val="120000"/>
              </a:lnSpc>
            </a:pPr>
            <a:endParaRPr lang="zh-CN" altLang="en-US" sz="800" dirty="0">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01" name="矩形 39"/>
          <p:cNvSpPr/>
          <p:nvPr/>
        </p:nvSpPr>
        <p:spPr>
          <a:xfrm>
            <a:off x="1104376" y="3074180"/>
            <a:ext cx="4000390" cy="400110"/>
          </a:xfrm>
          <a:prstGeom prst="rect">
            <a:avLst/>
          </a:prstGeom>
          <a:solidFill>
            <a:schemeClr val="accent1"/>
          </a:solidFill>
        </p:spPr>
        <p:txBody>
          <a:bodyPr wrap="none" anchor="ctr">
            <a:spAutoFit/>
          </a:bodyPr>
          <a:lstStyle/>
          <a:p>
            <a:r>
              <a:rPr lang="zh-CN" altLang="zh-CN" sz="2000" b="1" dirty="0">
                <a:solidFill>
                  <a:schemeClr val="bg1"/>
                </a:solidFill>
                <a:latin typeface="微软雅黑" panose="020B0503020204020204" pitchFamily="34" charset="-122"/>
                <a:ea typeface="微软雅黑" panose="020B0503020204020204" pitchFamily="34" charset="-122"/>
                <a:sym typeface="News Gothic MT" charset="0"/>
              </a:rPr>
              <a:t>LOREM IPSUM DOLOR AMET </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202" name="矩形 201"/>
          <p:cNvSpPr/>
          <p:nvPr/>
        </p:nvSpPr>
        <p:spPr>
          <a:xfrm>
            <a:off x="1104376" y="3682475"/>
            <a:ext cx="2712795" cy="400110"/>
          </a:xfrm>
          <a:prstGeom prst="rect">
            <a:avLst/>
          </a:prstGeom>
          <a:solidFill>
            <a:schemeClr val="accent1"/>
          </a:solidFill>
        </p:spPr>
        <p:txBody>
          <a:bodyPr wrap="none" anchor="ctr">
            <a:spAutoFit/>
          </a:bodyPr>
          <a:lstStyle/>
          <a:p>
            <a:r>
              <a:rPr lang="zh-CN" altLang="zh-CN" sz="2000" b="1" dirty="0">
                <a:solidFill>
                  <a:schemeClr val="bg1"/>
                </a:solidFill>
                <a:latin typeface="微软雅黑" panose="020B0503020204020204" pitchFamily="34" charset="-122"/>
                <a:ea typeface="微软雅黑" panose="020B0503020204020204" pitchFamily="34" charset="-122"/>
                <a:sym typeface="News Gothic MT" charset="0"/>
              </a:rPr>
              <a:t>CONSECTETUR ELIT</a:t>
            </a:r>
            <a:endParaRPr lang="zh-CN" altLang="zh-CN" sz="2000" b="1" dirty="0">
              <a:solidFill>
                <a:schemeClr val="bg1"/>
              </a:solidFill>
              <a:latin typeface="微软雅黑" panose="020B0503020204020204" pitchFamily="34" charset="-122"/>
              <a:ea typeface="微软雅黑" panose="020B0503020204020204" pitchFamily="34" charset="-122"/>
            </a:endParaRPr>
          </a:p>
        </p:txBody>
      </p:sp>
      <p:sp>
        <p:nvSpPr>
          <p:cNvPr id="203" name="文本框 202"/>
          <p:cNvSpPr txBox="1"/>
          <p:nvPr/>
        </p:nvSpPr>
        <p:spPr>
          <a:xfrm>
            <a:off x="1104376" y="2258420"/>
            <a:ext cx="1742204" cy="646331"/>
          </a:xfrm>
          <a:prstGeom prst="rect">
            <a:avLst/>
          </a:prstGeom>
          <a:noFill/>
        </p:spPr>
        <p:txBody>
          <a:bodyPr wrap="square" rtlCol="0" anchor="ctr">
            <a:spAutoFit/>
          </a:bodyPr>
          <a:lstStyle/>
          <a:p>
            <a:r>
              <a:rPr lang="en-US" altLang="zh-CN" sz="3600" dirty="0">
                <a:solidFill>
                  <a:schemeClr val="accent1"/>
                </a:solidFill>
                <a:latin typeface="华文细黑" panose="02010600040101010101" pitchFamily="2" charset="-122"/>
                <a:ea typeface="华文细黑" panose="02010600040101010101" pitchFamily="2" charset="-122"/>
              </a:rPr>
              <a:t>9,300</a:t>
            </a:r>
            <a:endParaRPr lang="zh-CN" altLang="en-US" sz="3600" dirty="0">
              <a:solidFill>
                <a:schemeClr val="accent1"/>
              </a:solidFill>
              <a:latin typeface="华文细黑" panose="02010600040101010101" pitchFamily="2" charset="-122"/>
              <a:ea typeface="华文细黑" panose="02010600040101010101" pitchFamily="2" charset="-122"/>
            </a:endParaRPr>
          </a:p>
        </p:txBody>
      </p:sp>
      <p:sp>
        <p:nvSpPr>
          <p:cNvPr id="204" name="文本框 203"/>
          <p:cNvSpPr txBox="1"/>
          <p:nvPr/>
        </p:nvSpPr>
        <p:spPr>
          <a:xfrm>
            <a:off x="2499138" y="2381530"/>
            <a:ext cx="1012354" cy="400110"/>
          </a:xfrm>
          <a:prstGeom prst="rect">
            <a:avLst/>
          </a:prstGeom>
          <a:noFill/>
        </p:spPr>
        <p:txBody>
          <a:bodyPr wrap="square" rtlCol="0" anchor="ctr">
            <a:spAutoFit/>
          </a:bodyPr>
          <a:lstStyle/>
          <a:p>
            <a:pPr algn="ctr"/>
            <a:r>
              <a:rPr lang="en-US" altLang="zh-CN" sz="2000" dirty="0">
                <a:latin typeface="华文细黑" panose="02010600040101010101" pitchFamily="2" charset="-122"/>
                <a:ea typeface="华文细黑" panose="02010600040101010101" pitchFamily="2" charset="-122"/>
              </a:rPr>
              <a:t>Million</a:t>
            </a:r>
            <a:endParaRPr lang="zh-CN" altLang="en-US" sz="2000" dirty="0">
              <a:latin typeface="华文细黑" panose="02010600040101010101" pitchFamily="2" charset="-122"/>
              <a:ea typeface="华文细黑" panose="02010600040101010101" pitchFamily="2" charset="-122"/>
            </a:endParaRPr>
          </a:p>
        </p:txBody>
      </p:sp>
      <p:sp>
        <p:nvSpPr>
          <p:cNvPr id="206" name="椭圆 205"/>
          <p:cNvSpPr/>
          <p:nvPr/>
        </p:nvSpPr>
        <p:spPr>
          <a:xfrm rot="10800000">
            <a:off x="3298616" y="409857"/>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rot="10800000">
            <a:off x="2660493" y="443262"/>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rot="10800000">
            <a:off x="2089180" y="476666"/>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p:cNvSpPr/>
          <p:nvPr/>
        </p:nvSpPr>
        <p:spPr>
          <a:xfrm rot="10800000">
            <a:off x="158467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8626148" y="409858"/>
            <a:ext cx="267237" cy="2672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9331080" y="443263"/>
            <a:ext cx="200428" cy="2004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椭圆 211"/>
          <p:cNvSpPr/>
          <p:nvPr/>
        </p:nvSpPr>
        <p:spPr>
          <a:xfrm>
            <a:off x="9969202" y="476667"/>
            <a:ext cx="133619" cy="1336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10540516" y="510071"/>
            <a:ext cx="66809" cy="668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文本框 213"/>
          <p:cNvSpPr txBox="1"/>
          <p:nvPr/>
        </p:nvSpPr>
        <p:spPr>
          <a:xfrm>
            <a:off x="4182656" y="281866"/>
            <a:ext cx="3826690" cy="523220"/>
          </a:xfrm>
          <a:prstGeom prst="rect">
            <a:avLst/>
          </a:prstGeom>
          <a:noFill/>
        </p:spPr>
        <p:txBody>
          <a:bodyPr wrap="none" rtlCol="0" anchor="ctr">
            <a:spAutoFit/>
          </a:bodyPr>
          <a:lstStyle/>
          <a:p>
            <a:pPr algn="ctr"/>
            <a:r>
              <a:rPr lang="en-US" altLang="zh-CN" sz="2800" dirty="0">
                <a:solidFill>
                  <a:schemeClr val="accent1"/>
                </a:solidFill>
                <a:latin typeface="华文细黑" panose="02010600040101010101" pitchFamily="2" charset="-122"/>
                <a:ea typeface="华文细黑" panose="02010600040101010101" pitchFamily="2" charset="-122"/>
              </a:rPr>
              <a:t>ADD YOUR TITLE HERE</a:t>
            </a:r>
            <a:endParaRPr lang="zh-CN" altLang="en-US" sz="28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2945959969"/>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NORDRI TOOLS WATERMARK" val="cztp1alm"/>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cztp1alm"/>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17406D"/>
      </a:dk2>
      <a:lt2>
        <a:srgbClr val="DBEFF9"/>
      </a:lt2>
      <a:accent1>
        <a:srgbClr val="53BAE9"/>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TotalTime>
  <Words>1283</Words>
  <Application>Microsoft Office PowerPoint</Application>
  <PresentationFormat>自定义</PresentationFormat>
  <Paragraphs>226</Paragraphs>
  <Slides>22</Slides>
  <Notes>22</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36</cp:revision>
  <dcterms:created xsi:type="dcterms:W3CDTF">2015-05-12T15:24:33Z</dcterms:created>
  <dcterms:modified xsi:type="dcterms:W3CDTF">2016-10-09T07:53:55Z</dcterms:modified>
  <cp:category>https://800sucai.taobao.com/</cp:category>
</cp:coreProperties>
</file>