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charts/style2.xml" ContentType="application/vnd.ms-office.chartstyle+xml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olors1.xml" ContentType="application/vnd.ms-office.chartcolorstyle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22" r:id="rId5"/>
    <p:sldMasterId id="2147493535" r:id="rId6"/>
  </p:sldMasterIdLst>
  <p:sldIdLst>
    <p:sldId id="266" r:id="rId7"/>
    <p:sldId id="273" r:id="rId8"/>
    <p:sldId id="276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434"/>
  </p:normalViewPr>
  <p:slideViewPr>
    <p:cSldViewPr snapToGrid="0" snapToObjects="1">
      <p:cViewPr varScale="1">
        <p:scale>
          <a:sx n="104" d="100"/>
          <a:sy n="104" d="100"/>
        </p:scale>
        <p:origin x="-660" y="-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97-44A0-9989-BEE8FEB0BC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97-44A0-9989-BEE8FEB0BC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797-44A0-9989-BEE8FEB0BC36}"/>
            </c:ext>
          </c:extLst>
        </c:ser>
        <c:dLbls>
          <c:showVal val="1"/>
        </c:dLbls>
        <c:gapWidth val="444"/>
        <c:overlap val="-90"/>
        <c:axId val="99962240"/>
        <c:axId val="99976320"/>
      </c:barChart>
      <c:catAx>
        <c:axId val="99962240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9976320"/>
        <c:crosses val="autoZero"/>
        <c:auto val="1"/>
        <c:lblAlgn val="ctr"/>
        <c:lblOffset val="100"/>
      </c:catAx>
      <c:valAx>
        <c:axId val="99976320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99962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F1-46D2-A619-9AD1698314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8F1-46D2-A619-9AD1698314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8F1-46D2-A619-9AD169831492}"/>
            </c:ext>
          </c:extLst>
        </c:ser>
        <c:dLbls>
          <c:showVal val="1"/>
        </c:dLbls>
        <c:gapWidth val="444"/>
        <c:overlap val="-90"/>
        <c:axId val="98709888"/>
        <c:axId val="92102656"/>
      </c:barChart>
      <c:catAx>
        <c:axId val="9870988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102656"/>
        <c:crosses val="autoZero"/>
        <c:auto val="1"/>
        <c:lblAlgn val="ctr"/>
        <c:lblOffset val="100"/>
      </c:catAx>
      <c:valAx>
        <c:axId val="9210265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98709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F1-46D2-A619-9AD1698314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8F1-46D2-A619-9AD1698314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8F1-46D2-A619-9AD169831492}"/>
            </c:ext>
          </c:extLst>
        </c:ser>
        <c:dLbls>
          <c:showVal val="1"/>
        </c:dLbls>
        <c:gapWidth val="444"/>
        <c:overlap val="-90"/>
        <c:axId val="61614336"/>
        <c:axId val="61613184"/>
      </c:barChart>
      <c:catAx>
        <c:axId val="6161433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613184"/>
        <c:crosses val="autoZero"/>
        <c:auto val="1"/>
        <c:lblAlgn val="ctr"/>
        <c:lblOffset val="100"/>
      </c:catAx>
      <c:valAx>
        <c:axId val="6161318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6161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613695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8167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68684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2754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68684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57724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1905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5899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5110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1450956042"/>
              </p:ext>
            </p:extLst>
          </p:nvPr>
        </p:nvGraphicFramePr>
        <p:xfrm>
          <a:off x="700289" y="1565081"/>
          <a:ext cx="6395720" cy="440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7759340" y="2892213"/>
            <a:ext cx="372093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9340" y="1194524"/>
            <a:ext cx="1832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35</a:t>
            </a:r>
            <a:r>
              <a:rPr kumimoji="1" lang="en-US" altLang="zh-CN" sz="32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kumimoji="1" lang="zh-CN" altLang="en-US" sz="32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2080" y="2358733"/>
            <a:ext cx="4123821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ADD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9141980" y="5386769"/>
            <a:ext cx="1109489" cy="338555"/>
            <a:chOff x="735427" y="4103961"/>
            <a:chExt cx="832117" cy="253916"/>
          </a:xfrm>
        </p:grpSpPr>
        <p:sp>
          <p:nvSpPr>
            <p:cNvPr id="11" name="矩形 10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2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7772080" y="5386769"/>
            <a:ext cx="1109489" cy="338555"/>
            <a:chOff x="735427" y="4103961"/>
            <a:chExt cx="832117" cy="253916"/>
          </a:xfrm>
        </p:grpSpPr>
        <p:sp>
          <p:nvSpPr>
            <p:cNvPr id="14" name="矩形 13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1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0511882" y="5386769"/>
            <a:ext cx="1109489" cy="338555"/>
            <a:chOff x="735427" y="4103961"/>
            <a:chExt cx="832117" cy="253916"/>
          </a:xfrm>
        </p:grpSpPr>
        <p:sp>
          <p:nvSpPr>
            <p:cNvPr id="17" name="矩形 16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latin typeface="Microsoft YaHei" charset="0"/>
                  <a:ea typeface="Microsoft YaHei" charset="0"/>
                  <a:cs typeface="Microsoft YaHei" charset="0"/>
                </a:rPr>
                <a:t>3</a:t>
              </a:r>
              <a:endParaRPr kumimoji="1" lang="zh-CN" altLang="en-US" sz="1600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4921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/>
          </p:nvPr>
        </p:nvGraphicFramePr>
        <p:xfrm>
          <a:off x="700289" y="1565081"/>
          <a:ext cx="6395720" cy="440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7759340" y="2892213"/>
            <a:ext cx="372093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9340" y="1194524"/>
            <a:ext cx="1832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35</a:t>
            </a:r>
            <a:r>
              <a:rPr kumimoji="1" lang="en-US" altLang="zh-CN" sz="32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kumimoji="1" lang="zh-CN" altLang="en-US" sz="32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2080" y="2358733"/>
            <a:ext cx="4123821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ADD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9141980" y="5386769"/>
            <a:ext cx="1109489" cy="338555"/>
            <a:chOff x="735427" y="4103961"/>
            <a:chExt cx="832117" cy="253916"/>
          </a:xfrm>
        </p:grpSpPr>
        <p:sp>
          <p:nvSpPr>
            <p:cNvPr id="11" name="矩形 10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2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7772080" y="5386769"/>
            <a:ext cx="1109489" cy="338555"/>
            <a:chOff x="735427" y="4103961"/>
            <a:chExt cx="832117" cy="253916"/>
          </a:xfrm>
        </p:grpSpPr>
        <p:sp>
          <p:nvSpPr>
            <p:cNvPr id="14" name="矩形 13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0511882" y="5386769"/>
            <a:ext cx="1109489" cy="338555"/>
            <a:chOff x="735427" y="4103961"/>
            <a:chExt cx="832117" cy="253916"/>
          </a:xfrm>
        </p:grpSpPr>
        <p:sp>
          <p:nvSpPr>
            <p:cNvPr id="17" name="矩形 16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3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2604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/>
          </p:nvPr>
        </p:nvGraphicFramePr>
        <p:xfrm>
          <a:off x="700289" y="1565081"/>
          <a:ext cx="6395720" cy="440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7759340" y="2892213"/>
            <a:ext cx="3720935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59340" y="1194524"/>
            <a:ext cx="18325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35</a:t>
            </a:r>
            <a:r>
              <a:rPr kumimoji="1" lang="en-US" altLang="zh-CN" sz="32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%</a:t>
            </a:r>
            <a:endParaRPr kumimoji="1" lang="zh-CN" altLang="en-US" sz="32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2080" y="2358733"/>
            <a:ext cx="4123821" cy="502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ADD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667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9141980" y="5386769"/>
            <a:ext cx="1109489" cy="338555"/>
            <a:chOff x="735427" y="4103961"/>
            <a:chExt cx="832117" cy="253916"/>
          </a:xfrm>
        </p:grpSpPr>
        <p:sp>
          <p:nvSpPr>
            <p:cNvPr id="11" name="矩形 10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2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7772080" y="5386769"/>
            <a:ext cx="1109489" cy="338555"/>
            <a:chOff x="735427" y="4103961"/>
            <a:chExt cx="832117" cy="253916"/>
          </a:xfrm>
        </p:grpSpPr>
        <p:sp>
          <p:nvSpPr>
            <p:cNvPr id="14" name="矩形 13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0511882" y="5386769"/>
            <a:ext cx="1109489" cy="338555"/>
            <a:chOff x="735427" y="4103961"/>
            <a:chExt cx="832117" cy="253916"/>
          </a:xfrm>
        </p:grpSpPr>
        <p:sp>
          <p:nvSpPr>
            <p:cNvPr id="17" name="矩形 16"/>
            <p:cNvSpPr/>
            <p:nvPr/>
          </p:nvSpPr>
          <p:spPr>
            <a:xfrm>
              <a:off x="735427" y="4135494"/>
              <a:ext cx="190848" cy="1908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6276" y="4103961"/>
              <a:ext cx="641268" cy="2539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kumimoji="1" lang="zh-CN" altLang="en-US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系列</a:t>
              </a:r>
              <a:r>
                <a:rPr kumimoji="1" lang="en-US" altLang="zh-CN" sz="160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3</a:t>
              </a:r>
              <a:endParaRPr kumimoji="1" lang="zh-CN" altLang="en-US" sz="16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8839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6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6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sharepoint/v3/field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309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主题</vt:lpstr>
      <vt:lpstr>2_Office 主题</vt:lpstr>
      <vt:lpstr>3_Office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94</cp:revision>
  <dcterms:created xsi:type="dcterms:W3CDTF">2010-04-12T23:12:02Z</dcterms:created>
  <dcterms:modified xsi:type="dcterms:W3CDTF">2016-03-15T18:51:14Z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