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488" r:id="rId2"/>
    <p:sldId id="486" r:id="rId3"/>
    <p:sldId id="487" r:id="rId4"/>
    <p:sldId id="484" r:id="rId5"/>
    <p:sldId id="490" r:id="rId6"/>
    <p:sldId id="470" r:id="rId7"/>
    <p:sldId id="489" r:id="rId8"/>
    <p:sldId id="497" r:id="rId9"/>
    <p:sldId id="502" r:id="rId10"/>
    <p:sldId id="491" r:id="rId11"/>
    <p:sldId id="467" r:id="rId12"/>
    <p:sldId id="501" r:id="rId13"/>
    <p:sldId id="498" r:id="rId14"/>
    <p:sldId id="492" r:id="rId15"/>
    <p:sldId id="483" r:id="rId16"/>
    <p:sldId id="493" r:id="rId17"/>
    <p:sldId id="494" r:id="rId18"/>
    <p:sldId id="499" r:id="rId19"/>
    <p:sldId id="495" r:id="rId20"/>
    <p:sldId id="496" r:id="rId21"/>
    <p:sldId id="503" r:id="rId22"/>
    <p:sldId id="482" r:id="rId23"/>
    <p:sldId id="504" r:id="rId24"/>
    <p:sldId id="500" r:id="rId25"/>
  </p:sldIdLst>
  <p:sldSz cx="9144000" cy="51450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15661"/>
    <a:srgbClr val="DA8D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4660"/>
  </p:normalViewPr>
  <p:slideViewPr>
    <p:cSldViewPr snapToGrid="0">
      <p:cViewPr varScale="1">
        <p:scale>
          <a:sx n="106" d="100"/>
          <a:sy n="106" d="100"/>
        </p:scale>
        <p:origin x="126" y="672"/>
      </p:cViewPr>
      <p:guideLst/>
    </p:cSldViewPr>
  </p:slideViewPr>
  <p:notesTextViewPr>
    <p:cViewPr>
      <p:scale>
        <a:sx n="1" d="1"/>
        <a:sy n="1" d="1"/>
      </p:scale>
      <p:origin x="0" y="0"/>
    </p:cViewPr>
  </p:notesTextViewPr>
  <p:sorterViewPr>
    <p:cViewPr>
      <p:scale>
        <a:sx n="42" d="100"/>
        <a:sy n="42"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CAB2D6-7D2D-4045-A876-D8AE1F9EACE2}" type="datetimeFigureOut">
              <a:rPr lang="zh-CN" altLang="en-US" smtClean="0"/>
              <a:t>2019/3/27</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EB0147-15CD-4249-B4BC-D92A282CE29B}"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B62DCF-4FA6-4A5C-A52D-C0723025E827}"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B62DCF-4FA6-4A5C-A52D-C0723025E827}"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B62DCF-4FA6-4A5C-A52D-C0723025E827}"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B62DCF-4FA6-4A5C-A52D-C0723025E827}"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a:xfrm>
            <a:off x="685800" y="1141413"/>
            <a:ext cx="5483225" cy="3086100"/>
          </a:xfrm>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3795"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en-US" altLang="zh-CN"/>
          </a:p>
        </p:txBody>
      </p:sp>
      <p:sp>
        <p:nvSpPr>
          <p:cNvPr id="33796"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D8A88CB0-5585-4DC3-AF7B-F8B607B001A8}" type="slidenum">
              <a:rPr lang="zh-CN" altLang="en-US"/>
              <a:t>21</a:t>
            </a:fld>
            <a:endParaRPr lang="zh-CN" altLang="en-US"/>
          </a:p>
        </p:txBody>
      </p:sp>
    </p:spTree>
  </p:cSld>
  <p:clrMapOvr>
    <a:overrideClrMapping bg1="lt1" tx1="dk1" bg2="lt2" tx2="dk2" accent1="accent1" accent2="accent2" accent3="accent3" accent4="accent4" accent5="accent5" accent6="accent6" hlink="hlink" folHlink="folHlink"/>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147A23-5BA8-44CE-9215-79B767159C41}"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t>24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B62DCF-4FA6-4A5C-A52D-C0723025E827}"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B62DCF-4FA6-4A5C-A52D-C0723025E827}"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5AA25-83E5-4DE0-929C-E48B54D0E038}"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B62DCF-4FA6-4A5C-A52D-C0723025E827}"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B452C926-1AF6-4C84-925A-B6B02113653E}"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DBAA99D-0B2A-4248-B920-D9E6984CC9CA}"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452C926-1AF6-4C84-925A-B6B02113653E}"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DBAA99D-0B2A-4248-B920-D9E6984CC9CA}"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452C926-1AF6-4C84-925A-B6B02113653E}"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DBAA99D-0B2A-4248-B920-D9E6984CC9CA}"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3" name="文本框 37"/>
          <p:cNvSpPr txBox="1"/>
          <p:nvPr userDrawn="1"/>
        </p:nvSpPr>
        <p:spPr>
          <a:xfrm>
            <a:off x="4094834" y="203130"/>
            <a:ext cx="1061795" cy="346232"/>
          </a:xfrm>
          <a:prstGeom prst="rect">
            <a:avLst/>
          </a:prstGeom>
          <a:noFill/>
        </p:spPr>
        <p:txBody>
          <a:bodyPr wrap="none" lIns="68563" tIns="34282" rIns="68563" bIns="34282" rtlCol="0">
            <a:spAutoFit/>
          </a:bodyPr>
          <a:lstStyle/>
          <a:p>
            <a:pPr lvl="0" defTabSz="685800">
              <a:defRPr/>
            </a:pPr>
            <a:r>
              <a:rPr lang="zh-CN" altLang="en-US" sz="1800" b="0" dirty="0">
                <a:solidFill>
                  <a:schemeClr val="accent1"/>
                </a:solidFill>
                <a:latin typeface="微软雅黑" panose="020B0503020204020204" pitchFamily="34" charset="-122"/>
                <a:ea typeface="微软雅黑" panose="020B0503020204020204" pitchFamily="34" charset="-122"/>
              </a:rPr>
              <a:t>项目介绍</a:t>
            </a:r>
            <a:endParaRPr kumimoji="0" lang="zh-CN" altLang="en-US" sz="180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endParaRPr>
          </a:p>
        </p:txBody>
      </p:sp>
      <p:cxnSp>
        <p:nvCxnSpPr>
          <p:cNvPr id="6" name="直接连接符 5"/>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3" name="文本框 37"/>
          <p:cNvSpPr txBox="1"/>
          <p:nvPr userDrawn="1"/>
        </p:nvSpPr>
        <p:spPr>
          <a:xfrm>
            <a:off x="4094834" y="203130"/>
            <a:ext cx="1061795" cy="346232"/>
          </a:xfrm>
          <a:prstGeom prst="rect">
            <a:avLst/>
          </a:prstGeom>
          <a:noFill/>
        </p:spPr>
        <p:txBody>
          <a:bodyPr wrap="none" lIns="68563" tIns="34282" rIns="68563" bIns="34282" rtlCol="0">
            <a:spAutoFit/>
          </a:bodyPr>
          <a:lstStyle/>
          <a:p>
            <a:pPr lvl="0" defTabSz="685800">
              <a:defRPr/>
            </a:pPr>
            <a:r>
              <a:rPr lang="zh-CN" altLang="en-US" sz="1800" b="0" dirty="0">
                <a:solidFill>
                  <a:schemeClr val="accent1"/>
                </a:solidFill>
                <a:latin typeface="微软雅黑" panose="020B0503020204020204" pitchFamily="34" charset="-122"/>
                <a:ea typeface="微软雅黑" panose="020B0503020204020204" pitchFamily="34" charset="-122"/>
              </a:rPr>
              <a:t>产品运行</a:t>
            </a:r>
            <a:endParaRPr kumimoji="0" lang="zh-CN" altLang="en-US" sz="180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endParaRPr>
          </a:p>
        </p:txBody>
      </p:sp>
      <p:cxnSp>
        <p:nvCxnSpPr>
          <p:cNvPr id="6" name="直接连接符 5"/>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3" name="文本框 37"/>
          <p:cNvSpPr txBox="1"/>
          <p:nvPr userDrawn="1"/>
        </p:nvSpPr>
        <p:spPr>
          <a:xfrm>
            <a:off x="4094834" y="203130"/>
            <a:ext cx="1061795" cy="346232"/>
          </a:xfrm>
          <a:prstGeom prst="rect">
            <a:avLst/>
          </a:prstGeom>
          <a:noFill/>
        </p:spPr>
        <p:txBody>
          <a:bodyPr wrap="none" lIns="68563" tIns="34282" rIns="68563" bIns="34282" rtlCol="0">
            <a:spAutoFit/>
          </a:bodyPr>
          <a:lstStyle/>
          <a:p>
            <a:pPr lvl="0" defTabSz="685800">
              <a:defRPr/>
            </a:pPr>
            <a:r>
              <a:rPr lang="zh-CN" altLang="en-US" sz="1800" b="0" dirty="0">
                <a:solidFill>
                  <a:schemeClr val="accent1"/>
                </a:solidFill>
                <a:latin typeface="微软雅黑" panose="020B0503020204020204" pitchFamily="34" charset="-122"/>
                <a:ea typeface="微软雅黑" panose="020B0503020204020204" pitchFamily="34" charset="-122"/>
              </a:rPr>
              <a:t>市场分析</a:t>
            </a:r>
            <a:endParaRPr kumimoji="0" lang="zh-CN" altLang="en-US" sz="180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endParaRPr>
          </a:p>
        </p:txBody>
      </p:sp>
      <p:cxnSp>
        <p:nvCxnSpPr>
          <p:cNvPr id="6" name="直接连接符 5"/>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3" name="文本框 37"/>
          <p:cNvSpPr txBox="1"/>
          <p:nvPr userDrawn="1"/>
        </p:nvSpPr>
        <p:spPr>
          <a:xfrm>
            <a:off x="4094834" y="203130"/>
            <a:ext cx="1061795" cy="346232"/>
          </a:xfrm>
          <a:prstGeom prst="rect">
            <a:avLst/>
          </a:prstGeom>
          <a:noFill/>
        </p:spPr>
        <p:txBody>
          <a:bodyPr wrap="none" lIns="68563" tIns="34282" rIns="68563" bIns="34282" rtlCol="0">
            <a:spAutoFit/>
          </a:bodyPr>
          <a:lstStyle/>
          <a:p>
            <a:pPr lvl="0" defTabSz="685800">
              <a:defRPr/>
            </a:pPr>
            <a:r>
              <a:rPr lang="zh-CN" altLang="en-US" sz="1800" b="0" dirty="0">
                <a:solidFill>
                  <a:schemeClr val="accent1"/>
                </a:solidFill>
                <a:latin typeface="微软雅黑" panose="020B0503020204020204" pitchFamily="34" charset="-122"/>
                <a:ea typeface="微软雅黑" panose="020B0503020204020204" pitchFamily="34" charset="-122"/>
              </a:rPr>
              <a:t>投资回报</a:t>
            </a:r>
            <a:endParaRPr kumimoji="0" lang="zh-CN" altLang="en-US" sz="180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endParaRPr>
          </a:p>
        </p:txBody>
      </p:sp>
      <p:cxnSp>
        <p:nvCxnSpPr>
          <p:cNvPr id="6" name="直接连接符 5"/>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3" name="矩形 2"/>
          <p:cNvSpPr/>
          <p:nvPr userDrawn="1"/>
        </p:nvSpPr>
        <p:spPr>
          <a:xfrm>
            <a:off x="127000" y="160276"/>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sp>
        <p:nvSpPr>
          <p:cNvPr id="4" name="文本框 37"/>
          <p:cNvSpPr txBox="1"/>
          <p:nvPr userDrawn="1"/>
        </p:nvSpPr>
        <p:spPr>
          <a:xfrm>
            <a:off x="672445" y="196280"/>
            <a:ext cx="1369614" cy="315475"/>
          </a:xfrm>
          <a:prstGeom prst="rect">
            <a:avLst/>
          </a:prstGeom>
          <a:noFill/>
        </p:spPr>
        <p:txBody>
          <a:bodyPr wrap="none" lIns="68584" tIns="34292" rIns="68584" bIns="34292" rtlCol="0">
            <a:spAutoFit/>
          </a:bodyPr>
          <a:lstStyle/>
          <a:p>
            <a:pPr lvl="0"/>
            <a:r>
              <a:rPr lang="zh-CN" altLang="zh-CN" sz="1600" b="0" i="0" dirty="0">
                <a:solidFill>
                  <a:schemeClr val="accent1"/>
                </a:solidFill>
                <a:latin typeface="微软雅黑" panose="020B0503020204020204" pitchFamily="34" charset="-122"/>
                <a:ea typeface="微软雅黑" panose="020B0503020204020204" pitchFamily="34" charset="-122"/>
              </a:rPr>
              <a:t>年度工作概述</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3" name="矩形 2"/>
          <p:cNvSpPr/>
          <p:nvPr userDrawn="1"/>
        </p:nvSpPr>
        <p:spPr>
          <a:xfrm>
            <a:off x="114300" y="160276"/>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sp>
        <p:nvSpPr>
          <p:cNvPr id="4" name="文本框 37"/>
          <p:cNvSpPr txBox="1"/>
          <p:nvPr userDrawn="1"/>
        </p:nvSpPr>
        <p:spPr>
          <a:xfrm>
            <a:off x="659745" y="196280"/>
            <a:ext cx="1369614" cy="315475"/>
          </a:xfrm>
          <a:prstGeom prst="rect">
            <a:avLst/>
          </a:prstGeom>
          <a:noFill/>
        </p:spPr>
        <p:txBody>
          <a:bodyPr wrap="none" lIns="68584" tIns="34292" rIns="68584" bIns="34292" rtlCol="0">
            <a:spAutoFit/>
          </a:bodyPr>
          <a:lstStyle/>
          <a:p>
            <a:pPr lvl="0"/>
            <a:r>
              <a:rPr lang="zh-CN" altLang="zh-CN" sz="1600" b="0" dirty="0">
                <a:solidFill>
                  <a:schemeClr val="accent1"/>
                </a:solidFill>
                <a:latin typeface="微软雅黑" panose="020B0503020204020204" pitchFamily="34" charset="-122"/>
                <a:ea typeface="微软雅黑" panose="020B0503020204020204" pitchFamily="34" charset="-122"/>
              </a:rPr>
              <a:t>工作完成情况</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3" name="矩形 2"/>
          <p:cNvSpPr/>
          <p:nvPr userDrawn="1"/>
        </p:nvSpPr>
        <p:spPr>
          <a:xfrm>
            <a:off x="127000" y="160276"/>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sp>
        <p:nvSpPr>
          <p:cNvPr id="4" name="文本框 37"/>
          <p:cNvSpPr txBox="1"/>
          <p:nvPr userDrawn="1"/>
        </p:nvSpPr>
        <p:spPr>
          <a:xfrm>
            <a:off x="672445" y="196280"/>
            <a:ext cx="1369614" cy="315475"/>
          </a:xfrm>
          <a:prstGeom prst="rect">
            <a:avLst/>
          </a:prstGeom>
          <a:noFill/>
        </p:spPr>
        <p:txBody>
          <a:bodyPr wrap="none" lIns="68584" tIns="34292" rIns="68584" bIns="34292" rtlCol="0">
            <a:spAutoFit/>
          </a:bodyPr>
          <a:lstStyle/>
          <a:p>
            <a:pPr lvl="0"/>
            <a:r>
              <a:rPr lang="zh-CN" altLang="zh-CN" sz="1600" b="0" dirty="0">
                <a:solidFill>
                  <a:schemeClr val="accent1"/>
                </a:solidFill>
                <a:latin typeface="微软雅黑" panose="020B0503020204020204" pitchFamily="34" charset="-122"/>
                <a:ea typeface="微软雅黑" panose="020B0503020204020204" pitchFamily="34" charset="-122"/>
              </a:rPr>
              <a:t>成功项目展示</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3" name="矩形 2"/>
          <p:cNvSpPr/>
          <p:nvPr userDrawn="1"/>
        </p:nvSpPr>
        <p:spPr>
          <a:xfrm>
            <a:off x="127000" y="160276"/>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sp>
        <p:nvSpPr>
          <p:cNvPr id="4" name="文本框 37"/>
          <p:cNvSpPr txBox="1"/>
          <p:nvPr userDrawn="1"/>
        </p:nvSpPr>
        <p:spPr>
          <a:xfrm>
            <a:off x="672445" y="196280"/>
            <a:ext cx="1369614" cy="315475"/>
          </a:xfrm>
          <a:prstGeom prst="rect">
            <a:avLst/>
          </a:prstGeom>
          <a:noFill/>
        </p:spPr>
        <p:txBody>
          <a:bodyPr wrap="none" lIns="68584" tIns="34292" rIns="68584" bIns="34292" rtlCol="0">
            <a:spAutoFit/>
          </a:bodyPr>
          <a:lstStyle/>
          <a:p>
            <a:r>
              <a:rPr lang="zh-CN" altLang="zh-CN" sz="1600" b="0" dirty="0">
                <a:solidFill>
                  <a:schemeClr val="accent1"/>
                </a:solidFill>
                <a:latin typeface="微软雅黑" panose="020B0503020204020204" pitchFamily="34" charset="-122"/>
                <a:ea typeface="微软雅黑" panose="020B0503020204020204" pitchFamily="34" charset="-122"/>
              </a:rPr>
              <a:t>明年工作计划</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452C926-1AF6-4C84-925A-B6B02113653E}"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DBAA99D-0B2A-4248-B920-D9E6984CC9CA}"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4381500" y="4870367"/>
            <a:ext cx="381000" cy="274722"/>
          </a:xfrm>
          <a:prstGeom prst="rect">
            <a:avLst/>
          </a:prstGeom>
        </p:spPr>
        <p:txBody>
          <a:bodyPr vert="horz" lIns="91440" tIns="45720" rIns="91440" bIns="45720" rtlCol="0" anchor="ctr"/>
          <a:lstStyle>
            <a:lvl1pPr algn="ctr">
              <a:defRPr sz="1000">
                <a:solidFill>
                  <a:srgbClr val="FFFFFF"/>
                </a:solidFill>
                <a:latin typeface="Glegoo"/>
                <a:cs typeface="Glegoo"/>
              </a:defRPr>
            </a:lvl1pPr>
          </a:lstStyle>
          <a:p>
            <a:fld id="{4F30D5C1-D155-2E40-A967-511B3BD0F2AE}" type="slidenum">
              <a:rPr lang="en-US" smtClean="0"/>
              <a:t>‹#›</a:t>
            </a:fld>
            <a:endParaRPr lang="en-US" dirty="0"/>
          </a:p>
        </p:txBody>
      </p:sp>
      <p:sp>
        <p:nvSpPr>
          <p:cNvPr id="10" name="Title 1"/>
          <p:cNvSpPr>
            <a:spLocks noGrp="1"/>
          </p:cNvSpPr>
          <p:nvPr>
            <p:ph type="title"/>
          </p:nvPr>
        </p:nvSpPr>
        <p:spPr>
          <a:xfrm>
            <a:off x="457201" y="285839"/>
            <a:ext cx="8229600" cy="857515"/>
          </a:xfrm>
        </p:spPr>
        <p:txBody>
          <a:bodyPr>
            <a:normAutofit/>
          </a:bodyPr>
          <a:lstStyle>
            <a:lvl1pPr>
              <a:defRPr sz="2800">
                <a:solidFill>
                  <a:srgbClr val="48597F"/>
                </a:solidFill>
                <a:latin typeface="Lato Light"/>
                <a:cs typeface="Lato Light"/>
              </a:defRPr>
            </a:lvl1pPr>
          </a:lstStyle>
          <a:p>
            <a:r>
              <a:rPr lang="en-US" dirty="0"/>
              <a:t>Click to edit Master title style</a:t>
            </a:r>
          </a:p>
        </p:txBody>
      </p:sp>
      <p:sp>
        <p:nvSpPr>
          <p:cNvPr id="11" name="Text Placeholder 17"/>
          <p:cNvSpPr>
            <a:spLocks noGrp="1"/>
          </p:cNvSpPr>
          <p:nvPr>
            <p:ph type="body" sz="quarter" idx="23"/>
          </p:nvPr>
        </p:nvSpPr>
        <p:spPr>
          <a:xfrm>
            <a:off x="2057401" y="876571"/>
            <a:ext cx="5029200" cy="323950"/>
          </a:xfrm>
        </p:spPr>
        <p:txBody>
          <a:bodyPr>
            <a:noAutofit/>
          </a:bodyPr>
          <a:lstStyle>
            <a:lvl1pPr marL="0" indent="0" algn="ctr">
              <a:buFontTx/>
              <a:buNone/>
              <a:defRPr sz="1200" i="0">
                <a:solidFill>
                  <a:srgbClr val="1399EE"/>
                </a:solidFill>
                <a:latin typeface="Glegoo"/>
                <a:cs typeface="Glegoo"/>
              </a:defRPr>
            </a:lvl1pPr>
            <a:lvl2pPr marL="457200" indent="0">
              <a:buFontTx/>
              <a:buNone/>
              <a:defRPr sz="1050">
                <a:latin typeface="Mission Gothic Regular" pitchFamily="50" charset="0"/>
              </a:defRPr>
            </a:lvl2pPr>
            <a:lvl3pPr marL="914400" indent="0">
              <a:buFontTx/>
              <a:buNone/>
              <a:defRPr sz="1050">
                <a:latin typeface="Mission Gothic Regular" pitchFamily="50" charset="0"/>
              </a:defRPr>
            </a:lvl3pPr>
            <a:lvl4pPr marL="1371600" indent="0">
              <a:buFontTx/>
              <a:buNone/>
              <a:defRPr sz="1050">
                <a:latin typeface="Mission Gothic Regular" pitchFamily="50" charset="0"/>
              </a:defRPr>
            </a:lvl4pPr>
            <a:lvl5pPr marL="1828800" indent="0">
              <a:buFontTx/>
              <a:buNone/>
              <a:defRPr sz="1050">
                <a:latin typeface="Mission Gothic Regular" pitchFamily="50" charset="0"/>
              </a:defRPr>
            </a:lvl5pPr>
          </a:lstStyle>
          <a:p>
            <a:pPr lvl="0"/>
            <a:endParaRPr lang="en-US" dirty="0"/>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2" name="矩形 1"/>
          <p:cNvSpPr/>
          <p:nvPr userDrawn="1"/>
        </p:nvSpPr>
        <p:spPr>
          <a:xfrm>
            <a:off x="0" y="0"/>
            <a:ext cx="9144000" cy="5145088"/>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3" name="TextBox 1"/>
          <p:cNvSpPr txBox="1"/>
          <p:nvPr userDrawn="1"/>
        </p:nvSpPr>
        <p:spPr>
          <a:xfrm>
            <a:off x="3865651" y="368823"/>
            <a:ext cx="1292662" cy="300175"/>
          </a:xfrm>
          <a:prstGeom prst="rect">
            <a:avLst/>
          </a:prstGeom>
          <a:noFill/>
        </p:spPr>
        <p:txBody>
          <a:bodyPr wrap="none" lIns="68589" tIns="34295" rIns="68589" bIns="34295" rtlCol="0">
            <a:spAutoFit/>
          </a:bodyPr>
          <a:lstStyle/>
          <a:p>
            <a:pPr lvl="0" algn="ctr"/>
            <a:r>
              <a:rPr lang="zh-CN" altLang="en-US"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2"/>
          <p:cNvSpPr txBox="1"/>
          <p:nvPr userDrawn="1"/>
        </p:nvSpPr>
        <p:spPr>
          <a:xfrm>
            <a:off x="3274748" y="710767"/>
            <a:ext cx="2562232" cy="346356"/>
          </a:xfrm>
          <a:prstGeom prst="rect">
            <a:avLst/>
          </a:prstGeom>
          <a:noFill/>
        </p:spPr>
        <p:txBody>
          <a:bodyPr wrap="square" lIns="68589" tIns="34295" rIns="68589" bIns="34295" rtlCol="0">
            <a:spAutoFit/>
          </a:bodyPr>
          <a:lstStyle/>
          <a:p>
            <a:pPr algn="ct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B452C926-1AF6-4C84-925A-B6B02113653E}"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DBAA99D-0B2A-4248-B920-D9E6984CC9CA}"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B452C926-1AF6-4C84-925A-B6B02113653E}" type="datetimeFigureOut">
              <a:rPr lang="zh-CN" altLang="en-US" smtClean="0"/>
              <a:t>2019/3/27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DBAA99D-0B2A-4248-B920-D9E6984CC9CA}"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B452C926-1AF6-4C84-925A-B6B02113653E}" type="datetimeFigureOut">
              <a:rPr lang="zh-CN" altLang="en-US" smtClean="0"/>
              <a:t>2019/3/27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9DBAA99D-0B2A-4248-B920-D9E6984CC9CA}"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B452C926-1AF6-4C84-925A-B6B02113653E}" type="datetimeFigureOut">
              <a:rPr lang="zh-CN" altLang="en-US" smtClean="0"/>
              <a:t>2019/3/27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9DBAA99D-0B2A-4248-B920-D9E6984CC9CA}"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2C926-1AF6-4C84-925A-B6B02113653E}" type="datetimeFigureOut">
              <a:rPr lang="zh-CN" altLang="en-US" smtClean="0"/>
              <a:t>2019/3/27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9DBAA99D-0B2A-4248-B920-D9E6984CC9CA}"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B452C926-1AF6-4C84-925A-B6B02113653E}" type="datetimeFigureOut">
              <a:rPr lang="zh-CN" altLang="en-US" smtClean="0"/>
              <a:t>2019/3/27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DBAA99D-0B2A-4248-B920-D9E6984CC9CA}"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B452C926-1AF6-4C84-925A-B6B02113653E}" type="datetimeFigureOut">
              <a:rPr lang="zh-CN" altLang="en-US" smtClean="0"/>
              <a:t>2019/3/27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DBAA99D-0B2A-4248-B920-D9E6984CC9CA}"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B452C926-1AF6-4C84-925A-B6B02113653E}" type="datetimeFigureOut">
              <a:rPr lang="zh-CN" altLang="en-US" smtClean="0"/>
              <a:t>2019/3/27</a:t>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9DBAA99D-0B2A-4248-B920-D9E6984CC9C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Lst>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2.xml"/><Relationship Id="rId1" Type="http://schemas.openxmlformats.org/officeDocument/2006/relationships/slideLayout" Target="../slideLayouts/slideLayout19.xml"/><Relationship Id="rId4" Type="http://schemas.openxmlformats.org/officeDocument/2006/relationships/image" Target="../media/image11.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6.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7.xml"/><Relationship Id="rId5" Type="http://schemas.openxmlformats.org/officeDocument/2006/relationships/image" Target="../media/image12.jpe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3" name="TextBox 5"/>
          <p:cNvSpPr txBox="1"/>
          <p:nvPr/>
        </p:nvSpPr>
        <p:spPr>
          <a:xfrm>
            <a:off x="90871" y="2080681"/>
            <a:ext cx="5966007" cy="750371"/>
          </a:xfrm>
          <a:prstGeom prst="rect">
            <a:avLst/>
          </a:prstGeom>
          <a:noFill/>
        </p:spPr>
        <p:txBody>
          <a:bodyPr wrap="square" lIns="72554" tIns="36277" rIns="72554" bIns="36277" rtlCol="0">
            <a:spAutoFit/>
          </a:bodyPr>
          <a:lstStyle/>
          <a:p>
            <a:r>
              <a:rPr lang="zh-CN" altLang="en-US" sz="4400" b="1" dirty="0">
                <a:solidFill>
                  <a:schemeClr val="accent2"/>
                </a:solidFill>
                <a:latin typeface="华文行楷" panose="02010800040101010101" pitchFamily="2" charset="-122"/>
                <a:ea typeface="华文行楷" panose="02010800040101010101" pitchFamily="2" charset="-122"/>
              </a:rPr>
              <a:t>中医传统文化</a:t>
            </a:r>
            <a:r>
              <a:rPr lang="en-US" altLang="zh-CN" sz="4400" b="1" dirty="0">
                <a:solidFill>
                  <a:schemeClr val="accent2"/>
                </a:solidFill>
                <a:latin typeface="华文行楷" panose="02010800040101010101" pitchFamily="2" charset="-122"/>
                <a:ea typeface="华文行楷" panose="02010800040101010101" pitchFamily="2" charset="-122"/>
              </a:rPr>
              <a:t>PPT</a:t>
            </a:r>
            <a:r>
              <a:rPr lang="zh-CN" altLang="en-US" sz="4400" b="1" dirty="0">
                <a:solidFill>
                  <a:schemeClr val="accent2"/>
                </a:solidFill>
                <a:latin typeface="华文行楷" panose="02010800040101010101" pitchFamily="2" charset="-122"/>
                <a:ea typeface="华文行楷" panose="02010800040101010101" pitchFamily="2" charset="-122"/>
              </a:rPr>
              <a:t>模板</a:t>
            </a:r>
          </a:p>
        </p:txBody>
      </p:sp>
      <p:sp>
        <p:nvSpPr>
          <p:cNvPr id="6" name="TextBox 22"/>
          <p:cNvSpPr txBox="1"/>
          <p:nvPr/>
        </p:nvSpPr>
        <p:spPr>
          <a:xfrm>
            <a:off x="532800" y="2824185"/>
            <a:ext cx="4493542" cy="307779"/>
          </a:xfrm>
          <a:prstGeom prst="rect">
            <a:avLst/>
          </a:prstGeom>
          <a:noFill/>
        </p:spPr>
        <p:txBody>
          <a:bodyPr wrap="none" lIns="91442" tIns="45721" rIns="91442" bIns="45721" rtlCol="0">
            <a:spAutoFit/>
          </a:bodyPr>
          <a:lstStyle/>
          <a:p>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中医总结</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中医宣传</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演讲报告</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工作汇报</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7" name="矩形 259"/>
          <p:cNvSpPr>
            <a:spLocks noChangeArrowheads="1"/>
          </p:cNvSpPr>
          <p:nvPr/>
        </p:nvSpPr>
        <p:spPr bwMode="auto">
          <a:xfrm>
            <a:off x="1496443" y="3234037"/>
            <a:ext cx="2589782" cy="218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000" cap="all" dirty="0">
                <a:solidFill>
                  <a:schemeClr val="tx1">
                    <a:lumMod val="75000"/>
                    <a:lumOff val="25000"/>
                  </a:schemeClr>
                </a:solidFill>
                <a:latin typeface="Arial" panose="020B0604020202020204" pitchFamily="34" charset="0"/>
                <a:cs typeface="Arial" panose="020B0604020202020204" pitchFamily="34" charset="0"/>
              </a:rPr>
              <a:t>汇报人</a:t>
            </a:r>
            <a:r>
              <a:rPr lang="zh-CN" altLang="en-US" sz="1000" cap="all" dirty="0" smtClean="0">
                <a:solidFill>
                  <a:schemeClr val="tx1">
                    <a:lumMod val="75000"/>
                    <a:lumOff val="25000"/>
                  </a:schemeClr>
                </a:solidFill>
                <a:latin typeface="Arial" panose="020B0604020202020204" pitchFamily="34" charset="0"/>
                <a:cs typeface="Arial" panose="020B0604020202020204" pitchFamily="34" charset="0"/>
              </a:rPr>
              <a:t>：</a:t>
            </a:r>
            <a:r>
              <a:rPr lang="en-US" altLang="zh-CN" sz="1000" cap="all" dirty="0" smtClean="0">
                <a:solidFill>
                  <a:schemeClr val="tx1">
                    <a:lumMod val="75000"/>
                    <a:lumOff val="25000"/>
                  </a:schemeClr>
                </a:solidFill>
                <a:latin typeface="Arial" panose="020B0604020202020204" pitchFamily="34" charset="0"/>
                <a:cs typeface="Arial" panose="020B0604020202020204" pitchFamily="34" charset="0"/>
              </a:rPr>
              <a:t>111</a:t>
            </a:r>
            <a:r>
              <a:rPr lang="zh-CN" altLang="en-US" sz="1000" cap="all" dirty="0" smtClean="0">
                <a:solidFill>
                  <a:schemeClr val="tx1">
                    <a:lumMod val="75000"/>
                    <a:lumOff val="25000"/>
                  </a:schemeClr>
                </a:solidFill>
                <a:latin typeface="Arial" panose="020B0604020202020204" pitchFamily="34" charset="0"/>
                <a:cs typeface="Arial" panose="020B0604020202020204" pitchFamily="34" charset="0"/>
              </a:rPr>
              <a:t>       </a:t>
            </a:r>
            <a:r>
              <a:rPr lang="zh-CN" altLang="en-US" sz="1000" cap="all" dirty="0">
                <a:solidFill>
                  <a:schemeClr val="tx1">
                    <a:lumMod val="75000"/>
                    <a:lumOff val="25000"/>
                  </a:schemeClr>
                </a:solidFill>
                <a:latin typeface="Arial" panose="020B0604020202020204" pitchFamily="34" charset="0"/>
                <a:cs typeface="Arial" panose="020B0604020202020204" pitchFamily="34" charset="0"/>
              </a:rPr>
              <a:t>汇报时间：</a:t>
            </a:r>
            <a:r>
              <a:rPr lang="en-US" altLang="zh-CN" sz="1000" cap="all" dirty="0">
                <a:solidFill>
                  <a:schemeClr val="tx1">
                    <a:lumMod val="75000"/>
                    <a:lumOff val="25000"/>
                  </a:schemeClr>
                </a:solidFill>
                <a:latin typeface="Arial" panose="020B0604020202020204" pitchFamily="34" charset="0"/>
                <a:cs typeface="Arial" panose="020B0604020202020204" pitchFamily="34" charset="0"/>
              </a:rPr>
              <a:t>xx</a:t>
            </a:r>
            <a:r>
              <a:rPr lang="zh-CN" altLang="en-US" sz="1000" cap="all" dirty="0">
                <a:solidFill>
                  <a:schemeClr val="tx1">
                    <a:lumMod val="75000"/>
                    <a:lumOff val="25000"/>
                  </a:schemeClr>
                </a:solidFill>
                <a:latin typeface="Arial" panose="020B0604020202020204" pitchFamily="34" charset="0"/>
                <a:cs typeface="Arial" panose="020B0604020202020204" pitchFamily="34" charset="0"/>
              </a:rPr>
              <a:t>年</a:t>
            </a:r>
            <a:r>
              <a:rPr lang="en-US" altLang="zh-CN" sz="1000" cap="all" dirty="0">
                <a:solidFill>
                  <a:schemeClr val="tx1">
                    <a:lumMod val="75000"/>
                    <a:lumOff val="25000"/>
                  </a:schemeClr>
                </a:solidFill>
                <a:latin typeface="Arial" panose="020B0604020202020204" pitchFamily="34" charset="0"/>
                <a:cs typeface="Arial" panose="020B0604020202020204" pitchFamily="34" charset="0"/>
              </a:rPr>
              <a:t>xx</a:t>
            </a:r>
            <a:r>
              <a:rPr lang="zh-CN" altLang="en-US" sz="1000" cap="all" dirty="0">
                <a:solidFill>
                  <a:schemeClr val="tx1">
                    <a:lumMod val="75000"/>
                    <a:lumOff val="25000"/>
                  </a:schemeClr>
                </a:solidFill>
                <a:latin typeface="Arial" panose="020B0604020202020204" pitchFamily="34" charset="0"/>
                <a:cs typeface="Arial" panose="020B0604020202020204" pitchFamily="34" charset="0"/>
              </a:rPr>
              <a:t>月</a:t>
            </a:r>
          </a:p>
        </p:txBody>
      </p:sp>
      <p:pic>
        <p:nvPicPr>
          <p:cNvPr id="10" name="纯音乐 - 阿兰蒂斯之恋 - aranjuez mon auou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53582" y="-609600"/>
            <a:ext cx="609600" cy="60960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childTnLst>
                          </p:cTn>
                        </p:par>
                        <p:par>
                          <p:cTn id="7" fill="hold">
                            <p:stCondLst>
                              <p:cond delay="0"/>
                            </p:stCondLst>
                            <p:childTnLst>
                              <p:par>
                                <p:cTn id="8" presetID="50" presetClass="entr" presetSubtype="0" decel="10000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1000" fill="hold"/>
                                        <p:tgtEl>
                                          <p:spTgt spid="2"/>
                                        </p:tgtEl>
                                        <p:attrNameLst>
                                          <p:attrName>ppt_w</p:attrName>
                                        </p:attrNameLst>
                                      </p:cBhvr>
                                      <p:tavLst>
                                        <p:tav tm="0">
                                          <p:val>
                                            <p:strVal val="#ppt_w+.3"/>
                                          </p:val>
                                        </p:tav>
                                        <p:tav tm="100000">
                                          <p:val>
                                            <p:strVal val="#ppt_w"/>
                                          </p:val>
                                        </p:tav>
                                      </p:tavLst>
                                    </p:anim>
                                    <p:anim calcmode="lin" valueType="num">
                                      <p:cBhvr>
                                        <p:cTn id="11" dur="1000" fill="hold"/>
                                        <p:tgtEl>
                                          <p:spTgt spid="2"/>
                                        </p:tgtEl>
                                        <p:attrNameLst>
                                          <p:attrName>ppt_h</p:attrName>
                                        </p:attrNameLst>
                                      </p:cBhvr>
                                      <p:tavLst>
                                        <p:tav tm="0">
                                          <p:val>
                                            <p:strVal val="#ppt_h"/>
                                          </p:val>
                                        </p:tav>
                                        <p:tav tm="100000">
                                          <p:val>
                                            <p:strVal val="#ppt_h"/>
                                          </p:val>
                                        </p:tav>
                                      </p:tavLst>
                                    </p:anim>
                                    <p:animEffect transition="in" filter="fade">
                                      <p:cBhvr>
                                        <p:cTn id="12" dur="1000"/>
                                        <p:tgtEl>
                                          <p:spTgt spid="2"/>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31" repeatCount="indefinite" fill="hold" display="0">
                  <p:stCondLst>
                    <p:cond delay="indefinite"/>
                  </p:stCondLst>
                  <p:endCondLst>
                    <p:cond evt="onStopAudio" delay="0">
                      <p:tgtEl>
                        <p:sldTgt/>
                      </p:tgtEl>
                    </p:cond>
                  </p:endCondLst>
                </p:cTn>
                <p:tgtEl>
                  <p:spTgt spid="10"/>
                </p:tgtEl>
              </p:cMediaNode>
            </p:audio>
          </p:childTnLst>
        </p:cTn>
      </p:par>
    </p:tnLst>
    <p:bldLst>
      <p:bldP spid="3" grpId="0"/>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4455575" y="3158634"/>
            <a:ext cx="3081338" cy="1212018"/>
            <a:chOff x="1435171" y="3286879"/>
            <a:chExt cx="4298638" cy="1614917"/>
          </a:xfrm>
        </p:grpSpPr>
        <p:sp>
          <p:nvSpPr>
            <p:cNvPr id="5" name="TextBox 18"/>
            <p:cNvSpPr txBox="1">
              <a:spLocks noChangeArrowheads="1"/>
            </p:cNvSpPr>
            <p:nvPr/>
          </p:nvSpPr>
          <p:spPr bwMode="auto">
            <a:xfrm>
              <a:off x="1435171" y="3286879"/>
              <a:ext cx="1545716" cy="369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defRPr/>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sp>
          <p:nvSpPr>
            <p:cNvPr id="7" name="矩形 6"/>
            <p:cNvSpPr/>
            <p:nvPr/>
          </p:nvSpPr>
          <p:spPr>
            <a:xfrm>
              <a:off x="1445042" y="3602672"/>
              <a:ext cx="4288767" cy="1299124"/>
            </a:xfrm>
            <a:prstGeom prst="rect">
              <a:avLst/>
            </a:prstGeom>
          </p:spPr>
          <p:txBody>
            <a:bodyPr wrap="square">
              <a:spAutoFit/>
            </a:bodyPr>
            <a:lstStyle/>
            <a:p>
              <a:pPr algn="just">
                <a:lnSpc>
                  <a:spcPct val="130000"/>
                </a:lnSpc>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点击添加正文、温提示正文行距在</a:t>
              </a:r>
              <a:r>
                <a:rPr lang="en-US" altLang="zh-CN" sz="900" kern="0" dirty="0">
                  <a:solidFill>
                    <a:schemeClr val="tx1">
                      <a:lumMod val="50000"/>
                      <a:lumOff val="50000"/>
                    </a:schemeClr>
                  </a:solidFill>
                  <a:latin typeface="微软雅黑" panose="020B0503020204020204" pitchFamily="34" charset="-122"/>
                  <a:ea typeface="微软雅黑" panose="020B0503020204020204" pitchFamily="34" charset="-122"/>
                </a:rPr>
                <a:t>1.2~1.3</a:t>
              </a: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之间点击添加正文、温提示正文行距在</a:t>
              </a:r>
              <a:r>
                <a:rPr lang="en-US" altLang="zh-CN" sz="900" kern="0" dirty="0">
                  <a:solidFill>
                    <a:schemeClr val="tx1">
                      <a:lumMod val="50000"/>
                      <a:lumOff val="50000"/>
                    </a:schemeClr>
                  </a:solidFill>
                  <a:latin typeface="微软雅黑" panose="020B0503020204020204" pitchFamily="34" charset="-122"/>
                  <a:ea typeface="微软雅黑" panose="020B0503020204020204" pitchFamily="34" charset="-122"/>
                </a:rPr>
                <a:t>1.2~1.3</a:t>
              </a: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之间点击添加正文、温提示正文行距在</a:t>
              </a:r>
              <a:r>
                <a:rPr lang="en-US" altLang="zh-CN" sz="900" kern="0" dirty="0">
                  <a:solidFill>
                    <a:schemeClr val="tx1">
                      <a:lumMod val="50000"/>
                      <a:lumOff val="50000"/>
                    </a:schemeClr>
                  </a:solidFill>
                  <a:latin typeface="微软雅黑" panose="020B0503020204020204" pitchFamily="34" charset="-122"/>
                  <a:ea typeface="微软雅黑" panose="020B0503020204020204" pitchFamily="34" charset="-122"/>
                </a:rPr>
                <a:t>1.2~1.3</a:t>
              </a: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之间点击添加正文在</a:t>
              </a:r>
              <a:r>
                <a:rPr lang="en-US" altLang="zh-CN" sz="900" kern="0" dirty="0">
                  <a:solidFill>
                    <a:schemeClr val="tx1">
                      <a:lumMod val="50000"/>
                      <a:lumOff val="50000"/>
                    </a:schemeClr>
                  </a:solidFill>
                  <a:latin typeface="微软雅黑" panose="020B0503020204020204" pitchFamily="34" charset="-122"/>
                  <a:ea typeface="微软雅黑" panose="020B0503020204020204" pitchFamily="34" charset="-122"/>
                </a:rPr>
                <a:t>1.2~1.3</a:t>
              </a: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之间点击添加正文、点击添加正文、温提示正文行距在</a:t>
              </a:r>
              <a:r>
                <a:rPr lang="en-US" altLang="zh-CN" sz="900" kern="0" dirty="0">
                  <a:solidFill>
                    <a:schemeClr val="tx1">
                      <a:lumMod val="50000"/>
                      <a:lumOff val="50000"/>
                    </a:schemeClr>
                  </a:solidFill>
                  <a:latin typeface="微软雅黑" panose="020B0503020204020204" pitchFamily="34" charset="-122"/>
                  <a:ea typeface="微软雅黑" panose="020B0503020204020204" pitchFamily="34" charset="-122"/>
                </a:rPr>
                <a:t>1.2~1.3</a:t>
              </a: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之间点击添加正文</a:t>
              </a:r>
            </a:p>
          </p:txBody>
        </p:sp>
      </p:grpSp>
      <p:grpSp>
        <p:nvGrpSpPr>
          <p:cNvPr id="3" name="组合 7"/>
          <p:cNvGrpSpPr/>
          <p:nvPr/>
        </p:nvGrpSpPr>
        <p:grpSpPr bwMode="auto">
          <a:xfrm>
            <a:off x="4505106" y="1977354"/>
            <a:ext cx="2232133" cy="1079245"/>
            <a:chOff x="5132931" y="1230622"/>
            <a:chExt cx="2976089" cy="1437228"/>
          </a:xfrm>
        </p:grpSpPr>
        <p:grpSp>
          <p:nvGrpSpPr>
            <p:cNvPr id="4" name="组合 51"/>
            <p:cNvGrpSpPr/>
            <p:nvPr/>
          </p:nvGrpSpPr>
          <p:grpSpPr bwMode="auto">
            <a:xfrm>
              <a:off x="5132931" y="1268625"/>
              <a:ext cx="2523971" cy="1295779"/>
              <a:chOff x="4725693" y="729907"/>
              <a:chExt cx="2523971" cy="1531645"/>
            </a:xfrm>
          </p:grpSpPr>
          <p:sp>
            <p:nvSpPr>
              <p:cNvPr id="15" name="矩形 14"/>
              <p:cNvSpPr/>
              <p:nvPr/>
            </p:nvSpPr>
            <p:spPr>
              <a:xfrm>
                <a:off x="5138195" y="1078888"/>
                <a:ext cx="2106708" cy="210630"/>
              </a:xfrm>
              <a:prstGeom prst="rect">
                <a:avLst/>
              </a:prstGeom>
              <a:solidFill>
                <a:schemeClr val="accent2"/>
              </a:solidFill>
              <a:ln w="3175" cap="flat" cmpd="sng" algn="ctr">
                <a:noFill/>
                <a:prstDash val="solid"/>
                <a:miter lim="800000"/>
              </a:ln>
              <a:effectLst/>
            </p:spPr>
            <p:txBody>
              <a:bodyPr anchor="ctr"/>
              <a:lstStyle/>
              <a:p>
                <a:pPr algn="ctr">
                  <a:defRPr/>
                </a:pPr>
                <a:endParaRPr lang="zh-CN" altLang="en-US" sz="1000" kern="0" dirty="0">
                  <a:solidFill>
                    <a:sysClr val="window" lastClr="FFFFFF"/>
                  </a:solidFill>
                  <a:latin typeface="Arial" panose="020B0604020202020204"/>
                  <a:ea typeface="黑体" panose="02010609060101010101" charset="-122"/>
                </a:endParaRPr>
              </a:p>
            </p:txBody>
          </p:sp>
          <p:sp>
            <p:nvSpPr>
              <p:cNvPr id="16" name="矩形 15"/>
              <p:cNvSpPr/>
              <p:nvPr/>
            </p:nvSpPr>
            <p:spPr>
              <a:xfrm>
                <a:off x="4725693" y="729907"/>
                <a:ext cx="2521591" cy="204348"/>
              </a:xfrm>
              <a:prstGeom prst="rect">
                <a:avLst/>
              </a:prstGeom>
              <a:solidFill>
                <a:schemeClr val="accent1"/>
              </a:solidFill>
              <a:ln w="12700" cap="flat" cmpd="sng" algn="ctr">
                <a:noFill/>
                <a:prstDash val="solid"/>
                <a:miter lim="800000"/>
              </a:ln>
              <a:effectLst>
                <a:outerShdw blurRad="50800" dist="38100" dir="8100000" algn="tr" rotWithShape="0">
                  <a:prstClr val="black">
                    <a:alpha val="40000"/>
                  </a:prstClr>
                </a:outerShdw>
              </a:effectLst>
            </p:spPr>
            <p:txBody>
              <a:bodyPr anchor="ctr"/>
              <a:lstStyle/>
              <a:p>
                <a:pPr algn="ctr">
                  <a:defRPr/>
                </a:pPr>
                <a:endParaRPr lang="zh-CN" altLang="en-US" sz="1000" kern="0" dirty="0">
                  <a:solidFill>
                    <a:sysClr val="window" lastClr="FFFFFF"/>
                  </a:solidFill>
                  <a:latin typeface="Arial" panose="020B0604020202020204"/>
                  <a:ea typeface="黑体" panose="02010609060101010101" charset="-122"/>
                </a:endParaRPr>
              </a:p>
            </p:txBody>
          </p:sp>
          <p:sp>
            <p:nvSpPr>
              <p:cNvPr id="17" name="矩形 16"/>
              <p:cNvSpPr/>
              <p:nvPr/>
            </p:nvSpPr>
            <p:spPr>
              <a:xfrm>
                <a:off x="6097174" y="1386067"/>
                <a:ext cx="1147729" cy="213720"/>
              </a:xfrm>
              <a:prstGeom prst="rect">
                <a:avLst/>
              </a:prstGeom>
              <a:solidFill>
                <a:schemeClr val="accent3"/>
              </a:solidFill>
              <a:ln w="3175" cap="flat" cmpd="sng" algn="ctr">
                <a:noFill/>
                <a:prstDash val="solid"/>
                <a:miter lim="800000"/>
              </a:ln>
              <a:effectLst/>
            </p:spPr>
            <p:txBody>
              <a:bodyPr anchor="ctr"/>
              <a:lstStyle/>
              <a:p>
                <a:pPr algn="ctr">
                  <a:defRPr/>
                </a:pPr>
                <a:endParaRPr lang="zh-CN" altLang="en-US" sz="1000" kern="0" dirty="0">
                  <a:solidFill>
                    <a:sysClr val="window" lastClr="FFFFFF"/>
                  </a:solidFill>
                  <a:latin typeface="Arial" panose="020B0604020202020204"/>
                  <a:ea typeface="黑体" panose="02010609060101010101" charset="-122"/>
                </a:endParaRPr>
              </a:p>
            </p:txBody>
          </p:sp>
          <p:sp>
            <p:nvSpPr>
              <p:cNvPr id="18" name="矩形 17"/>
              <p:cNvSpPr/>
              <p:nvPr/>
            </p:nvSpPr>
            <p:spPr>
              <a:xfrm>
                <a:off x="6386091" y="1693524"/>
                <a:ext cx="849288" cy="218430"/>
              </a:xfrm>
              <a:prstGeom prst="rect">
                <a:avLst/>
              </a:prstGeom>
              <a:solidFill>
                <a:schemeClr val="accent4"/>
              </a:solidFill>
              <a:ln w="3175" cap="flat" cmpd="sng" algn="ctr">
                <a:noFill/>
                <a:prstDash val="solid"/>
                <a:miter lim="800000"/>
              </a:ln>
              <a:effectLst/>
            </p:spPr>
            <p:txBody>
              <a:bodyPr anchor="ctr"/>
              <a:lstStyle/>
              <a:p>
                <a:pPr algn="ctr">
                  <a:defRPr/>
                </a:pPr>
                <a:endParaRPr lang="zh-CN" altLang="en-US" sz="1000" kern="0" dirty="0">
                  <a:solidFill>
                    <a:sysClr val="window" lastClr="FFFFFF"/>
                  </a:solidFill>
                  <a:latin typeface="Arial" panose="020B0604020202020204"/>
                  <a:ea typeface="黑体" panose="02010609060101010101" charset="-122"/>
                </a:endParaRPr>
              </a:p>
            </p:txBody>
          </p:sp>
          <p:sp>
            <p:nvSpPr>
              <p:cNvPr id="19" name="矩形 18"/>
              <p:cNvSpPr/>
              <p:nvPr/>
            </p:nvSpPr>
            <p:spPr>
              <a:xfrm>
                <a:off x="6964304" y="2045977"/>
                <a:ext cx="285360" cy="215575"/>
              </a:xfrm>
              <a:prstGeom prst="rect">
                <a:avLst/>
              </a:prstGeom>
              <a:solidFill>
                <a:schemeClr val="accent1"/>
              </a:solidFill>
              <a:ln w="3175" cap="flat" cmpd="sng" algn="ctr">
                <a:noFill/>
                <a:prstDash val="solid"/>
                <a:miter lim="800000"/>
              </a:ln>
              <a:effectLst/>
            </p:spPr>
            <p:txBody>
              <a:bodyPr anchor="ctr"/>
              <a:lstStyle/>
              <a:p>
                <a:pPr algn="ctr">
                  <a:defRPr/>
                </a:pPr>
                <a:endParaRPr lang="zh-CN" altLang="en-US" sz="1000" kern="0" dirty="0">
                  <a:solidFill>
                    <a:sysClr val="window" lastClr="FFFFFF"/>
                  </a:solidFill>
                  <a:latin typeface="Arial" panose="020B0604020202020204"/>
                  <a:ea typeface="黑体" panose="02010609060101010101" charset="-122"/>
                </a:endParaRPr>
              </a:p>
            </p:txBody>
          </p:sp>
        </p:grpSp>
        <p:sp>
          <p:nvSpPr>
            <p:cNvPr id="10" name="TextBox 52"/>
            <p:cNvSpPr txBox="1">
              <a:spLocks noChangeArrowheads="1"/>
            </p:cNvSpPr>
            <p:nvPr/>
          </p:nvSpPr>
          <p:spPr bwMode="auto">
            <a:xfrm>
              <a:off x="7631981" y="1230622"/>
              <a:ext cx="477039" cy="30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defRPr/>
              </a:pPr>
              <a:r>
                <a:rPr lang="en-US" altLang="zh-CN" sz="900" kern="0" dirty="0">
                  <a:solidFill>
                    <a:schemeClr val="tx1">
                      <a:lumMod val="50000"/>
                      <a:lumOff val="50000"/>
                    </a:schemeClr>
                  </a:solidFill>
                  <a:latin typeface="方正正纤黑简体" panose="02000000000000000000" pitchFamily="2" charset="-122"/>
                  <a:ea typeface="方正正纤黑简体" panose="02000000000000000000" pitchFamily="2" charset="-122"/>
                  <a:cs typeface="Arial" panose="020B0604020202020204" pitchFamily="34" charset="0"/>
                </a:rPr>
                <a:t>42%</a:t>
              </a:r>
              <a:endParaRPr lang="zh-CN" altLang="en-US" sz="900" kern="0" dirty="0">
                <a:solidFill>
                  <a:schemeClr val="tx1">
                    <a:lumMod val="50000"/>
                    <a:lumOff val="50000"/>
                  </a:scheme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sp>
          <p:nvSpPr>
            <p:cNvPr id="11" name="TextBox 53"/>
            <p:cNvSpPr txBox="1">
              <a:spLocks noChangeArrowheads="1"/>
            </p:cNvSpPr>
            <p:nvPr/>
          </p:nvSpPr>
          <p:spPr bwMode="auto">
            <a:xfrm>
              <a:off x="7631981" y="1513076"/>
              <a:ext cx="477039" cy="30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defRPr/>
              </a:pPr>
              <a:r>
                <a:rPr lang="en-US" altLang="zh-CN" sz="900" kern="0" dirty="0">
                  <a:solidFill>
                    <a:schemeClr val="tx1">
                      <a:lumMod val="50000"/>
                      <a:lumOff val="50000"/>
                    </a:schemeClr>
                  </a:solidFill>
                  <a:latin typeface="方正正纤黑简体" panose="02000000000000000000" pitchFamily="2" charset="-122"/>
                  <a:ea typeface="方正正纤黑简体" panose="02000000000000000000" pitchFamily="2" charset="-122"/>
                  <a:cs typeface="Arial" panose="020B0604020202020204" pitchFamily="34" charset="0"/>
                </a:rPr>
                <a:t>31%</a:t>
              </a:r>
              <a:endParaRPr lang="zh-CN" altLang="en-US" sz="900" kern="0" dirty="0">
                <a:solidFill>
                  <a:schemeClr val="tx1">
                    <a:lumMod val="50000"/>
                    <a:lumOff val="50000"/>
                  </a:scheme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sp>
          <p:nvSpPr>
            <p:cNvPr id="12" name="TextBox 54"/>
            <p:cNvSpPr txBox="1">
              <a:spLocks noChangeArrowheads="1"/>
            </p:cNvSpPr>
            <p:nvPr/>
          </p:nvSpPr>
          <p:spPr bwMode="auto">
            <a:xfrm>
              <a:off x="7631981" y="1795532"/>
              <a:ext cx="477039" cy="30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defRPr/>
              </a:pPr>
              <a:r>
                <a:rPr lang="en-US" altLang="zh-CN" sz="900" kern="0" dirty="0">
                  <a:solidFill>
                    <a:schemeClr val="tx1">
                      <a:lumMod val="50000"/>
                      <a:lumOff val="50000"/>
                    </a:schemeClr>
                  </a:solidFill>
                  <a:latin typeface="方正正纤黑简体" panose="02000000000000000000" pitchFamily="2" charset="-122"/>
                  <a:ea typeface="方正正纤黑简体" panose="02000000000000000000" pitchFamily="2" charset="-122"/>
                  <a:cs typeface="Arial" panose="020B0604020202020204" pitchFamily="34" charset="0"/>
                </a:rPr>
                <a:t>15%</a:t>
              </a:r>
              <a:endParaRPr lang="zh-CN" altLang="en-US" sz="900" kern="0" dirty="0">
                <a:solidFill>
                  <a:schemeClr val="tx1">
                    <a:lumMod val="50000"/>
                    <a:lumOff val="50000"/>
                  </a:scheme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sp>
          <p:nvSpPr>
            <p:cNvPr id="13" name="TextBox 55"/>
            <p:cNvSpPr txBox="1">
              <a:spLocks noChangeArrowheads="1"/>
            </p:cNvSpPr>
            <p:nvPr/>
          </p:nvSpPr>
          <p:spPr bwMode="auto">
            <a:xfrm>
              <a:off x="7654839" y="2077987"/>
              <a:ext cx="400097" cy="30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defRPr/>
              </a:pPr>
              <a:r>
                <a:rPr lang="en-US" altLang="zh-CN" sz="900" kern="0" dirty="0">
                  <a:solidFill>
                    <a:schemeClr val="tx1">
                      <a:lumMod val="50000"/>
                      <a:lumOff val="50000"/>
                    </a:schemeClr>
                  </a:solidFill>
                  <a:latin typeface="方正正纤黑简体" panose="02000000000000000000" pitchFamily="2" charset="-122"/>
                  <a:ea typeface="方正正纤黑简体" panose="02000000000000000000" pitchFamily="2" charset="-122"/>
                  <a:cs typeface="Arial" panose="020B0604020202020204" pitchFamily="34" charset="0"/>
                </a:rPr>
                <a:t>9%</a:t>
              </a:r>
              <a:endParaRPr lang="zh-CN" altLang="en-US" sz="900" kern="0" dirty="0">
                <a:solidFill>
                  <a:schemeClr val="tx1">
                    <a:lumMod val="50000"/>
                    <a:lumOff val="50000"/>
                  </a:scheme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sp>
          <p:nvSpPr>
            <p:cNvPr id="14" name="TextBox 56"/>
            <p:cNvSpPr txBox="1">
              <a:spLocks noChangeArrowheads="1"/>
            </p:cNvSpPr>
            <p:nvPr/>
          </p:nvSpPr>
          <p:spPr bwMode="auto">
            <a:xfrm>
              <a:off x="7654839" y="2360451"/>
              <a:ext cx="400097" cy="30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defRPr/>
              </a:pPr>
              <a:r>
                <a:rPr lang="en-US" altLang="zh-CN" sz="900" kern="0" dirty="0">
                  <a:solidFill>
                    <a:schemeClr val="tx1">
                      <a:lumMod val="50000"/>
                      <a:lumOff val="50000"/>
                    </a:schemeClr>
                  </a:solidFill>
                  <a:latin typeface="方正正纤黑简体" panose="02000000000000000000" pitchFamily="2" charset="-122"/>
                  <a:ea typeface="方正正纤黑简体" panose="02000000000000000000" pitchFamily="2" charset="-122"/>
                  <a:cs typeface="Arial" panose="020B0604020202020204" pitchFamily="34" charset="0"/>
                </a:rPr>
                <a:t>3%</a:t>
              </a:r>
              <a:endParaRPr lang="zh-CN" altLang="en-US" sz="900" kern="0" dirty="0">
                <a:solidFill>
                  <a:schemeClr val="tx1">
                    <a:lumMod val="50000"/>
                    <a:lumOff val="50000"/>
                  </a:scheme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grpSp>
      <p:grpSp>
        <p:nvGrpSpPr>
          <p:cNvPr id="8" name="组合 19"/>
          <p:cNvGrpSpPr/>
          <p:nvPr/>
        </p:nvGrpSpPr>
        <p:grpSpPr bwMode="auto">
          <a:xfrm>
            <a:off x="6705916" y="1957063"/>
            <a:ext cx="877163" cy="1072864"/>
            <a:chOff x="7485104" y="987574"/>
            <a:chExt cx="1169386" cy="1429977"/>
          </a:xfrm>
        </p:grpSpPr>
        <p:sp>
          <p:nvSpPr>
            <p:cNvPr id="21" name="矩形 20"/>
            <p:cNvSpPr/>
            <p:nvPr/>
          </p:nvSpPr>
          <p:spPr>
            <a:xfrm>
              <a:off x="7485104" y="987574"/>
              <a:ext cx="1169386" cy="307667"/>
            </a:xfrm>
            <a:prstGeom prst="rect">
              <a:avLst/>
            </a:prstGeom>
          </p:spPr>
          <p:txBody>
            <a:bodyPr wrap="none">
              <a:spAutoFit/>
            </a:bodyPr>
            <a:lstStyle/>
            <a:p>
              <a:pPr>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点击添加文字</a:t>
              </a:r>
              <a:endParaRPr lang="en-US" altLang="zh-CN" sz="9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7485104" y="1362208"/>
              <a:ext cx="1169386" cy="307667"/>
            </a:xfrm>
            <a:prstGeom prst="rect">
              <a:avLst/>
            </a:prstGeom>
          </p:spPr>
          <p:txBody>
            <a:bodyPr wrap="none">
              <a:spAutoFit/>
            </a:bodyPr>
            <a:lstStyle/>
            <a:p>
              <a:pPr>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点击添加文字</a:t>
              </a:r>
              <a:endParaRPr lang="en-US" altLang="zh-CN" sz="9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7485104" y="1735251"/>
              <a:ext cx="1169386" cy="307667"/>
            </a:xfrm>
            <a:prstGeom prst="rect">
              <a:avLst/>
            </a:prstGeom>
          </p:spPr>
          <p:txBody>
            <a:bodyPr wrap="none">
              <a:spAutoFit/>
            </a:bodyPr>
            <a:lstStyle/>
            <a:p>
              <a:pPr>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点击添加文字</a:t>
              </a:r>
              <a:endParaRPr lang="en-US" altLang="zh-CN" sz="9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7485104" y="2109884"/>
              <a:ext cx="1169386" cy="307667"/>
            </a:xfrm>
            <a:prstGeom prst="rect">
              <a:avLst/>
            </a:prstGeom>
          </p:spPr>
          <p:txBody>
            <a:bodyPr wrap="none">
              <a:spAutoFit/>
            </a:bodyPr>
            <a:lstStyle/>
            <a:p>
              <a:pPr>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点击添加文字</a:t>
              </a:r>
              <a:endParaRPr lang="en-US" altLang="zh-CN" sz="9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9" name="组合 24"/>
          <p:cNvGrpSpPr/>
          <p:nvPr/>
        </p:nvGrpSpPr>
        <p:grpSpPr>
          <a:xfrm>
            <a:off x="1735561" y="1855830"/>
            <a:ext cx="2403272" cy="2424724"/>
            <a:chOff x="564997" y="1140462"/>
            <a:chExt cx="3204362" cy="3231968"/>
          </a:xfrm>
        </p:grpSpPr>
        <p:grpSp>
          <p:nvGrpSpPr>
            <p:cNvPr id="20" name="组合 25"/>
            <p:cNvGrpSpPr/>
            <p:nvPr/>
          </p:nvGrpSpPr>
          <p:grpSpPr>
            <a:xfrm>
              <a:off x="2245450" y="1140462"/>
              <a:ext cx="1523909" cy="1523047"/>
              <a:chOff x="2093050" y="1140462"/>
              <a:chExt cx="1523909" cy="1523047"/>
            </a:xfrm>
          </p:grpSpPr>
          <p:sp>
            <p:nvSpPr>
              <p:cNvPr id="28" name="任意多边形 27"/>
              <p:cNvSpPr/>
              <p:nvPr/>
            </p:nvSpPr>
            <p:spPr bwMode="auto">
              <a:xfrm rot="16200000" flipH="1">
                <a:off x="2093481" y="1140031"/>
                <a:ext cx="1523047" cy="1523909"/>
              </a:xfrm>
              <a:custGeom>
                <a:avLst/>
                <a:gdLst>
                  <a:gd name="connsiteX0" fmla="*/ 1243018 w 1503362"/>
                  <a:gd name="connsiteY0" fmla="*/ 163516 h 1503362"/>
                  <a:gd name="connsiteX1" fmla="*/ 1336681 w 1503362"/>
                  <a:gd name="connsiteY1" fmla="*/ 69853 h 1503362"/>
                  <a:gd name="connsiteX2" fmla="*/ 1430344 w 1503362"/>
                  <a:gd name="connsiteY2" fmla="*/ 163516 h 1503362"/>
                  <a:gd name="connsiteX3" fmla="*/ 1336681 w 1503362"/>
                  <a:gd name="connsiteY3" fmla="*/ 257179 h 1503362"/>
                  <a:gd name="connsiteX4" fmla="*/ 1243018 w 1503362"/>
                  <a:gd name="connsiteY4" fmla="*/ 163516 h 1503362"/>
                  <a:gd name="connsiteX5" fmla="*/ 0 w 1503362"/>
                  <a:gd name="connsiteY5" fmla="*/ 751681 h 1503362"/>
                  <a:gd name="connsiteX6" fmla="*/ 751681 w 1503362"/>
                  <a:gd name="connsiteY6" fmla="*/ 1503362 h 1503362"/>
                  <a:gd name="connsiteX7" fmla="*/ 1503362 w 1503362"/>
                  <a:gd name="connsiteY7" fmla="*/ 751681 h 1503362"/>
                  <a:gd name="connsiteX8" fmla="*/ 1503362 w 1503362"/>
                  <a:gd name="connsiteY8" fmla="*/ 0 h 1503362"/>
                  <a:gd name="connsiteX9" fmla="*/ 751681 w 1503362"/>
                  <a:gd name="connsiteY9" fmla="*/ 0 h 1503362"/>
                  <a:gd name="connsiteX10" fmla="*/ 0 w 1503362"/>
                  <a:gd name="connsiteY10" fmla="*/ 751681 h 150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2">
                    <a:moveTo>
                      <a:pt x="1243018" y="163516"/>
                    </a:moveTo>
                    <a:cubicBezTo>
                      <a:pt x="1243018" y="111787"/>
                      <a:pt x="1284952" y="69853"/>
                      <a:pt x="1336681" y="69853"/>
                    </a:cubicBezTo>
                    <a:cubicBezTo>
                      <a:pt x="1388410" y="69853"/>
                      <a:pt x="1430344" y="111787"/>
                      <a:pt x="1430344" y="163516"/>
                    </a:cubicBezTo>
                    <a:cubicBezTo>
                      <a:pt x="1430344" y="215245"/>
                      <a:pt x="1388410" y="257179"/>
                      <a:pt x="1336681" y="257179"/>
                    </a:cubicBezTo>
                    <a:cubicBezTo>
                      <a:pt x="1284952" y="257179"/>
                      <a:pt x="1243018" y="215245"/>
                      <a:pt x="1243018" y="163516"/>
                    </a:cubicBezTo>
                    <a:close/>
                    <a:moveTo>
                      <a:pt x="0" y="751681"/>
                    </a:moveTo>
                    <a:cubicBezTo>
                      <a:pt x="0" y="1166823"/>
                      <a:pt x="336539" y="1503362"/>
                      <a:pt x="751681" y="1503362"/>
                    </a:cubicBezTo>
                    <a:cubicBezTo>
                      <a:pt x="1166823" y="1503362"/>
                      <a:pt x="1503362" y="1166823"/>
                      <a:pt x="1503362" y="751681"/>
                    </a:cubicBezTo>
                    <a:lnTo>
                      <a:pt x="1503362" y="0"/>
                    </a:lnTo>
                    <a:lnTo>
                      <a:pt x="751681" y="0"/>
                    </a:lnTo>
                    <a:cubicBezTo>
                      <a:pt x="336539" y="0"/>
                      <a:pt x="0" y="336539"/>
                      <a:pt x="0" y="751681"/>
                    </a:cubicBezTo>
                    <a:close/>
                  </a:path>
                </a:pathLst>
              </a:custGeom>
              <a:solidFill>
                <a:schemeClr val="accent2"/>
              </a:solidFill>
              <a:ln w="3175" cap="flat" cmpd="sng" algn="ctr">
                <a:noFill/>
                <a:prstDash val="solid"/>
                <a:miter lim="800000"/>
              </a:ln>
              <a:effectLst/>
            </p:spPr>
            <p:txBody>
              <a:bodyPr wrap="square" anchor="ctr">
                <a:noAutofit/>
              </a:bodyPr>
              <a:lstStyle/>
              <a:p>
                <a:pPr algn="ctr">
                  <a:defRPr/>
                </a:pPr>
                <a:endParaRPr lang="zh-CN" altLang="en-US" sz="1000" kern="0" dirty="0">
                  <a:solidFill>
                    <a:sysClr val="window" lastClr="FFFFFF"/>
                  </a:solidFill>
                  <a:latin typeface="Arial" panose="020B0604020202020204"/>
                  <a:ea typeface="黑体" panose="02010609060101010101" charset="-122"/>
                </a:endParaRPr>
              </a:p>
            </p:txBody>
          </p:sp>
          <p:sp>
            <p:nvSpPr>
              <p:cNvPr id="29" name="TextBox 9"/>
              <p:cNvSpPr txBox="1">
                <a:spLocks noChangeArrowheads="1"/>
              </p:cNvSpPr>
              <p:nvPr/>
            </p:nvSpPr>
            <p:spPr bwMode="auto">
              <a:xfrm>
                <a:off x="2429473" y="1584959"/>
                <a:ext cx="784830" cy="553826"/>
              </a:xfrm>
              <a:prstGeom prst="rect">
                <a:avLst/>
              </a:prstGeom>
              <a:noFill/>
              <a:ln>
                <a:noFill/>
              </a:ln>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defRPr/>
                </a:pPr>
                <a:r>
                  <a:rPr lang="en-US" altLang="zh-CN" sz="2100" kern="0" dirty="0">
                    <a:solidFill>
                      <a:sysClr val="window" lastClr="FFFFFF"/>
                    </a:solidFill>
                    <a:latin typeface="方正正纤黑简体" panose="02000000000000000000" pitchFamily="2" charset="-122"/>
                    <a:ea typeface="方正正纤黑简体" panose="02000000000000000000" pitchFamily="2" charset="-122"/>
                  </a:rPr>
                  <a:t>21%</a:t>
                </a:r>
                <a:endParaRPr lang="zh-CN" altLang="en-US" sz="2100" kern="0" dirty="0">
                  <a:solidFill>
                    <a:sysClr val="window" lastClr="FFFFFF"/>
                  </a:solidFill>
                  <a:latin typeface="方正正纤黑简体" panose="02000000000000000000" pitchFamily="2" charset="-122"/>
                  <a:ea typeface="方正正纤黑简体" panose="02000000000000000000" pitchFamily="2" charset="-122"/>
                </a:endParaRPr>
              </a:p>
            </p:txBody>
          </p:sp>
        </p:grpSp>
        <p:sp>
          <p:nvSpPr>
            <p:cNvPr id="27" name="矩形 26"/>
            <p:cNvSpPr/>
            <p:nvPr/>
          </p:nvSpPr>
          <p:spPr>
            <a:xfrm>
              <a:off x="564997" y="2684918"/>
              <a:ext cx="1677943" cy="1687512"/>
            </a:xfrm>
            <a:prstGeom prst="rect">
              <a:avLst/>
            </a:prstGeom>
            <a:noFill/>
            <a:ln w="12700" cap="flat" cmpd="sng" algn="ctr">
              <a:noFill/>
              <a:prstDash val="solid"/>
              <a:miter lim="800000"/>
            </a:ln>
            <a:effectLst/>
          </p:spPr>
          <p:txBody>
            <a:bodyPr rtlCol="0" anchor="ctr"/>
            <a:lstStyle/>
            <a:p>
              <a:pPr algn="ctr">
                <a:defRPr/>
              </a:pPr>
              <a:endParaRPr lang="zh-CN" altLang="en-US" kern="0">
                <a:solidFill>
                  <a:sysClr val="window" lastClr="FFFFFF"/>
                </a:solidFill>
                <a:latin typeface="Arial" panose="020B0604020202020204"/>
                <a:ea typeface="黑体" panose="02010609060101010101" charset="-122"/>
              </a:endParaRPr>
            </a:p>
          </p:txBody>
        </p:sp>
      </p:grpSp>
      <p:grpSp>
        <p:nvGrpSpPr>
          <p:cNvPr id="25" name="组合 29"/>
          <p:cNvGrpSpPr/>
          <p:nvPr/>
        </p:nvGrpSpPr>
        <p:grpSpPr>
          <a:xfrm>
            <a:off x="1812352" y="1864166"/>
            <a:ext cx="2391914" cy="2393894"/>
            <a:chOff x="667385" y="1151573"/>
            <a:chExt cx="3189218" cy="3190874"/>
          </a:xfrm>
        </p:grpSpPr>
        <p:sp>
          <p:nvSpPr>
            <p:cNvPr id="31" name="任意多边形 30"/>
            <p:cNvSpPr/>
            <p:nvPr/>
          </p:nvSpPr>
          <p:spPr bwMode="auto">
            <a:xfrm rot="5400000">
              <a:off x="667386" y="1151572"/>
              <a:ext cx="1503362" cy="1503364"/>
            </a:xfrm>
            <a:custGeom>
              <a:avLst/>
              <a:gdLst>
                <a:gd name="connsiteX0" fmla="*/ 1243013 w 1503362"/>
                <a:gd name="connsiteY0" fmla="*/ 144463 h 1503364"/>
                <a:gd name="connsiteX1" fmla="*/ 1336676 w 1503362"/>
                <a:gd name="connsiteY1" fmla="*/ 238126 h 1503364"/>
                <a:gd name="connsiteX2" fmla="*/ 1430339 w 1503362"/>
                <a:gd name="connsiteY2" fmla="*/ 144463 h 1503364"/>
                <a:gd name="connsiteX3" fmla="*/ 1336676 w 1503362"/>
                <a:gd name="connsiteY3" fmla="*/ 50800 h 1503364"/>
                <a:gd name="connsiteX4" fmla="*/ 1243013 w 1503362"/>
                <a:gd name="connsiteY4" fmla="*/ 144463 h 1503364"/>
                <a:gd name="connsiteX5" fmla="*/ 0 w 1503362"/>
                <a:gd name="connsiteY5" fmla="*/ 751682 h 1503364"/>
                <a:gd name="connsiteX6" fmla="*/ 751681 w 1503362"/>
                <a:gd name="connsiteY6" fmla="*/ 0 h 1503364"/>
                <a:gd name="connsiteX7" fmla="*/ 1503362 w 1503362"/>
                <a:gd name="connsiteY7" fmla="*/ 0 h 1503364"/>
                <a:gd name="connsiteX8" fmla="*/ 1503362 w 1503362"/>
                <a:gd name="connsiteY8" fmla="*/ 751682 h 1503364"/>
                <a:gd name="connsiteX9" fmla="*/ 751681 w 1503362"/>
                <a:gd name="connsiteY9" fmla="*/ 1503364 h 1503364"/>
                <a:gd name="connsiteX10" fmla="*/ 0 w 1503362"/>
                <a:gd name="connsiteY10" fmla="*/ 751682 h 1503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4">
                  <a:moveTo>
                    <a:pt x="1243013" y="144463"/>
                  </a:moveTo>
                  <a:cubicBezTo>
                    <a:pt x="1243013" y="196192"/>
                    <a:pt x="1284947" y="238126"/>
                    <a:pt x="1336676" y="238126"/>
                  </a:cubicBezTo>
                  <a:cubicBezTo>
                    <a:pt x="1388405" y="238126"/>
                    <a:pt x="1430339" y="196192"/>
                    <a:pt x="1430339" y="144463"/>
                  </a:cubicBezTo>
                  <a:cubicBezTo>
                    <a:pt x="1430339" y="92734"/>
                    <a:pt x="1388405" y="50800"/>
                    <a:pt x="1336676" y="50800"/>
                  </a:cubicBezTo>
                  <a:cubicBezTo>
                    <a:pt x="1284947" y="50800"/>
                    <a:pt x="1243013" y="92734"/>
                    <a:pt x="1243013" y="144463"/>
                  </a:cubicBezTo>
                  <a:close/>
                  <a:moveTo>
                    <a:pt x="0" y="751682"/>
                  </a:moveTo>
                  <a:cubicBezTo>
                    <a:pt x="0" y="336539"/>
                    <a:pt x="336539" y="0"/>
                    <a:pt x="751681" y="0"/>
                  </a:cubicBezTo>
                  <a:lnTo>
                    <a:pt x="1503362" y="0"/>
                  </a:lnTo>
                  <a:lnTo>
                    <a:pt x="1503362" y="751682"/>
                  </a:lnTo>
                  <a:cubicBezTo>
                    <a:pt x="1503362" y="1166825"/>
                    <a:pt x="1166823" y="1503364"/>
                    <a:pt x="751681" y="1503364"/>
                  </a:cubicBezTo>
                  <a:cubicBezTo>
                    <a:pt x="336539" y="1503364"/>
                    <a:pt x="0" y="1166825"/>
                    <a:pt x="0" y="751682"/>
                  </a:cubicBezTo>
                  <a:close/>
                </a:path>
              </a:pathLst>
            </a:custGeom>
            <a:solidFill>
              <a:schemeClr val="accent1"/>
            </a:solidFill>
            <a:ln w="12700" cap="flat" cmpd="sng" algn="ctr">
              <a:noFill/>
              <a:prstDash val="solid"/>
              <a:miter lim="800000"/>
            </a:ln>
            <a:effectLst>
              <a:outerShdw blurRad="50800" dist="38100" dir="8100000" algn="tr" rotWithShape="0">
                <a:prstClr val="black">
                  <a:alpha val="40000"/>
                </a:prstClr>
              </a:outerShdw>
            </a:effectLst>
          </p:spPr>
          <p:txBody>
            <a:bodyPr wrap="square" anchor="ctr">
              <a:noAutofit/>
            </a:bodyPr>
            <a:lstStyle/>
            <a:p>
              <a:pPr algn="ctr">
                <a:defRPr/>
              </a:pPr>
              <a:endParaRPr lang="zh-CN" altLang="en-US" sz="1000" kern="0" dirty="0">
                <a:solidFill>
                  <a:sysClr val="window" lastClr="FFFFFF"/>
                </a:solidFill>
                <a:latin typeface="Arial" panose="020B0604020202020204"/>
                <a:ea typeface="黑体" panose="02010609060101010101" charset="-122"/>
              </a:endParaRPr>
            </a:p>
          </p:txBody>
        </p:sp>
        <p:sp>
          <p:nvSpPr>
            <p:cNvPr id="32" name="TextBox 3"/>
            <p:cNvSpPr txBox="1">
              <a:spLocks noChangeArrowheads="1"/>
            </p:cNvSpPr>
            <p:nvPr/>
          </p:nvSpPr>
          <p:spPr bwMode="auto">
            <a:xfrm>
              <a:off x="1016828" y="1616292"/>
              <a:ext cx="784831" cy="55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defRPr/>
              </a:pPr>
              <a:r>
                <a:rPr lang="en-US" altLang="zh-CN" sz="2100" kern="0" dirty="0">
                  <a:solidFill>
                    <a:sysClr val="window" lastClr="FFFFFF"/>
                  </a:solidFill>
                  <a:latin typeface="方正正纤黑简体" panose="02000000000000000000" pitchFamily="2" charset="-122"/>
                  <a:ea typeface="方正正纤黑简体" panose="02000000000000000000" pitchFamily="2" charset="-122"/>
                </a:rPr>
                <a:t>37%</a:t>
              </a:r>
              <a:endParaRPr lang="zh-CN" altLang="en-US" sz="2100" kern="0" dirty="0">
                <a:solidFill>
                  <a:sysClr val="window" lastClr="FFFFFF"/>
                </a:solidFill>
                <a:latin typeface="方正正纤黑简体" panose="02000000000000000000" pitchFamily="2" charset="-122"/>
                <a:ea typeface="方正正纤黑简体" panose="02000000000000000000" pitchFamily="2" charset="-122"/>
              </a:endParaRPr>
            </a:p>
          </p:txBody>
        </p:sp>
        <p:sp>
          <p:nvSpPr>
            <p:cNvPr id="33" name="矩形 32"/>
            <p:cNvSpPr/>
            <p:nvPr/>
          </p:nvSpPr>
          <p:spPr>
            <a:xfrm>
              <a:off x="2178660" y="2654935"/>
              <a:ext cx="1677943" cy="1687512"/>
            </a:xfrm>
            <a:prstGeom prst="rect">
              <a:avLst/>
            </a:prstGeom>
            <a:noFill/>
            <a:ln w="12700" cap="flat" cmpd="sng" algn="ctr">
              <a:noFill/>
              <a:prstDash val="solid"/>
              <a:miter lim="800000"/>
            </a:ln>
            <a:effectLst/>
          </p:spPr>
          <p:txBody>
            <a:bodyPr rtlCol="0" anchor="ctr"/>
            <a:lstStyle/>
            <a:p>
              <a:pPr algn="ctr">
                <a:defRPr/>
              </a:pPr>
              <a:endParaRPr lang="zh-CN" altLang="en-US" kern="0">
                <a:solidFill>
                  <a:sysClr val="window" lastClr="FFFFFF"/>
                </a:solidFill>
                <a:latin typeface="Arial" panose="020B0604020202020204"/>
                <a:ea typeface="黑体" panose="02010609060101010101" charset="-122"/>
              </a:endParaRPr>
            </a:p>
          </p:txBody>
        </p:sp>
      </p:grpSp>
      <p:grpSp>
        <p:nvGrpSpPr>
          <p:cNvPr id="26" name="组合 33"/>
          <p:cNvGrpSpPr/>
          <p:nvPr/>
        </p:nvGrpSpPr>
        <p:grpSpPr>
          <a:xfrm>
            <a:off x="1793325" y="1812400"/>
            <a:ext cx="2418535" cy="2403181"/>
            <a:chOff x="642014" y="1082573"/>
            <a:chExt cx="3224713" cy="3203253"/>
          </a:xfrm>
        </p:grpSpPr>
        <p:sp>
          <p:nvSpPr>
            <p:cNvPr id="35" name="任意多边形 34"/>
            <p:cNvSpPr/>
            <p:nvPr/>
          </p:nvSpPr>
          <p:spPr bwMode="auto">
            <a:xfrm rot="16200000" flipV="1">
              <a:off x="642445" y="2762348"/>
              <a:ext cx="1523047" cy="1523909"/>
            </a:xfrm>
            <a:custGeom>
              <a:avLst/>
              <a:gdLst>
                <a:gd name="connsiteX0" fmla="*/ 1243018 w 1503362"/>
                <a:gd name="connsiteY0" fmla="*/ 163516 h 1503362"/>
                <a:gd name="connsiteX1" fmla="*/ 1336681 w 1503362"/>
                <a:gd name="connsiteY1" fmla="*/ 69853 h 1503362"/>
                <a:gd name="connsiteX2" fmla="*/ 1430344 w 1503362"/>
                <a:gd name="connsiteY2" fmla="*/ 163516 h 1503362"/>
                <a:gd name="connsiteX3" fmla="*/ 1336681 w 1503362"/>
                <a:gd name="connsiteY3" fmla="*/ 257179 h 1503362"/>
                <a:gd name="connsiteX4" fmla="*/ 1243018 w 1503362"/>
                <a:gd name="connsiteY4" fmla="*/ 163516 h 1503362"/>
                <a:gd name="connsiteX5" fmla="*/ 0 w 1503362"/>
                <a:gd name="connsiteY5" fmla="*/ 751681 h 1503362"/>
                <a:gd name="connsiteX6" fmla="*/ 751681 w 1503362"/>
                <a:gd name="connsiteY6" fmla="*/ 1503362 h 1503362"/>
                <a:gd name="connsiteX7" fmla="*/ 1503362 w 1503362"/>
                <a:gd name="connsiteY7" fmla="*/ 751681 h 1503362"/>
                <a:gd name="connsiteX8" fmla="*/ 1503362 w 1503362"/>
                <a:gd name="connsiteY8" fmla="*/ 0 h 1503362"/>
                <a:gd name="connsiteX9" fmla="*/ 751681 w 1503362"/>
                <a:gd name="connsiteY9" fmla="*/ 0 h 1503362"/>
                <a:gd name="connsiteX10" fmla="*/ 0 w 1503362"/>
                <a:gd name="connsiteY10" fmla="*/ 751681 h 150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2">
                  <a:moveTo>
                    <a:pt x="1243018" y="163516"/>
                  </a:moveTo>
                  <a:cubicBezTo>
                    <a:pt x="1243018" y="111787"/>
                    <a:pt x="1284952" y="69853"/>
                    <a:pt x="1336681" y="69853"/>
                  </a:cubicBezTo>
                  <a:cubicBezTo>
                    <a:pt x="1388410" y="69853"/>
                    <a:pt x="1430344" y="111787"/>
                    <a:pt x="1430344" y="163516"/>
                  </a:cubicBezTo>
                  <a:cubicBezTo>
                    <a:pt x="1430344" y="215245"/>
                    <a:pt x="1388410" y="257179"/>
                    <a:pt x="1336681" y="257179"/>
                  </a:cubicBezTo>
                  <a:cubicBezTo>
                    <a:pt x="1284952" y="257179"/>
                    <a:pt x="1243018" y="215245"/>
                    <a:pt x="1243018" y="163516"/>
                  </a:cubicBezTo>
                  <a:close/>
                  <a:moveTo>
                    <a:pt x="0" y="751681"/>
                  </a:moveTo>
                  <a:cubicBezTo>
                    <a:pt x="0" y="1166823"/>
                    <a:pt x="336539" y="1503362"/>
                    <a:pt x="751681" y="1503362"/>
                  </a:cubicBezTo>
                  <a:cubicBezTo>
                    <a:pt x="1166823" y="1503362"/>
                    <a:pt x="1503362" y="1166823"/>
                    <a:pt x="1503362" y="751681"/>
                  </a:cubicBezTo>
                  <a:lnTo>
                    <a:pt x="1503362" y="0"/>
                  </a:lnTo>
                  <a:lnTo>
                    <a:pt x="751681" y="0"/>
                  </a:lnTo>
                  <a:cubicBezTo>
                    <a:pt x="336539" y="0"/>
                    <a:pt x="0" y="336539"/>
                    <a:pt x="0" y="751681"/>
                  </a:cubicBezTo>
                  <a:close/>
                </a:path>
              </a:pathLst>
            </a:custGeom>
            <a:solidFill>
              <a:schemeClr val="accent3"/>
            </a:solidFill>
            <a:ln w="3175" cap="flat" cmpd="sng" algn="ctr">
              <a:noFill/>
              <a:prstDash val="solid"/>
              <a:miter lim="800000"/>
            </a:ln>
            <a:effectLst/>
          </p:spPr>
          <p:txBody>
            <a:bodyPr wrap="square" anchor="ctr">
              <a:noAutofit/>
            </a:bodyPr>
            <a:lstStyle/>
            <a:p>
              <a:pPr algn="ctr">
                <a:defRPr/>
              </a:pPr>
              <a:endParaRPr lang="zh-CN" altLang="en-US" sz="1000" kern="0" dirty="0">
                <a:solidFill>
                  <a:sysClr val="window" lastClr="FFFFFF"/>
                </a:solidFill>
                <a:latin typeface="Arial" panose="020B0604020202020204"/>
                <a:ea typeface="黑体" panose="02010609060101010101" charset="-122"/>
              </a:endParaRPr>
            </a:p>
          </p:txBody>
        </p:sp>
        <p:sp>
          <p:nvSpPr>
            <p:cNvPr id="36" name="TextBox 11"/>
            <p:cNvSpPr txBox="1">
              <a:spLocks noChangeArrowheads="1"/>
            </p:cNvSpPr>
            <p:nvPr/>
          </p:nvSpPr>
          <p:spPr bwMode="auto">
            <a:xfrm>
              <a:off x="1010415" y="3252955"/>
              <a:ext cx="784831" cy="55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defRPr/>
              </a:pPr>
              <a:r>
                <a:rPr lang="en-US" altLang="zh-CN" sz="2100" kern="0" dirty="0">
                  <a:solidFill>
                    <a:sysClr val="window" lastClr="FFFFFF"/>
                  </a:solidFill>
                  <a:latin typeface="方正正纤黑简体" panose="02000000000000000000" pitchFamily="2" charset="-122"/>
                  <a:ea typeface="方正正纤黑简体" panose="02000000000000000000" pitchFamily="2" charset="-122"/>
                </a:rPr>
                <a:t>29%</a:t>
              </a:r>
              <a:endParaRPr lang="zh-CN" altLang="en-US" sz="2100" kern="0" dirty="0">
                <a:solidFill>
                  <a:sysClr val="window" lastClr="FFFFFF"/>
                </a:solidFill>
                <a:latin typeface="方正正纤黑简体" panose="02000000000000000000" pitchFamily="2" charset="-122"/>
                <a:ea typeface="方正正纤黑简体" panose="02000000000000000000" pitchFamily="2" charset="-122"/>
              </a:endParaRPr>
            </a:p>
          </p:txBody>
        </p:sp>
        <p:sp>
          <p:nvSpPr>
            <p:cNvPr id="37" name="矩形 36"/>
            <p:cNvSpPr/>
            <p:nvPr/>
          </p:nvSpPr>
          <p:spPr>
            <a:xfrm>
              <a:off x="2188784" y="1082573"/>
              <a:ext cx="1677943" cy="1687512"/>
            </a:xfrm>
            <a:prstGeom prst="rect">
              <a:avLst/>
            </a:prstGeom>
            <a:noFill/>
            <a:ln w="12700" cap="flat" cmpd="sng" algn="ctr">
              <a:noFill/>
              <a:prstDash val="solid"/>
              <a:miter lim="800000"/>
            </a:ln>
            <a:effectLst/>
          </p:spPr>
          <p:txBody>
            <a:bodyPr rtlCol="0" anchor="ctr"/>
            <a:lstStyle/>
            <a:p>
              <a:pPr algn="ctr">
                <a:defRPr/>
              </a:pPr>
              <a:endParaRPr lang="zh-CN" altLang="en-US" kern="0">
                <a:solidFill>
                  <a:sysClr val="window" lastClr="FFFFFF"/>
                </a:solidFill>
                <a:latin typeface="Arial" panose="020B0604020202020204"/>
                <a:ea typeface="黑体" panose="02010609060101010101" charset="-122"/>
              </a:endParaRPr>
            </a:p>
          </p:txBody>
        </p:sp>
      </p:grpSp>
      <p:grpSp>
        <p:nvGrpSpPr>
          <p:cNvPr id="30" name="组合 37"/>
          <p:cNvGrpSpPr/>
          <p:nvPr/>
        </p:nvGrpSpPr>
        <p:grpSpPr>
          <a:xfrm>
            <a:off x="1735562" y="1805650"/>
            <a:ext cx="2403236" cy="2416681"/>
            <a:chOff x="564997" y="1073576"/>
            <a:chExt cx="3204315" cy="3221247"/>
          </a:xfrm>
        </p:grpSpPr>
        <p:sp>
          <p:nvSpPr>
            <p:cNvPr id="39" name="任意多边形 38"/>
            <p:cNvSpPr/>
            <p:nvPr/>
          </p:nvSpPr>
          <p:spPr bwMode="auto">
            <a:xfrm rot="5400000" flipH="1" flipV="1">
              <a:off x="2245834" y="2771345"/>
              <a:ext cx="1523047" cy="1523909"/>
            </a:xfrm>
            <a:custGeom>
              <a:avLst/>
              <a:gdLst>
                <a:gd name="connsiteX0" fmla="*/ 1243018 w 1503362"/>
                <a:gd name="connsiteY0" fmla="*/ 163516 h 1503362"/>
                <a:gd name="connsiteX1" fmla="*/ 1336681 w 1503362"/>
                <a:gd name="connsiteY1" fmla="*/ 69853 h 1503362"/>
                <a:gd name="connsiteX2" fmla="*/ 1430344 w 1503362"/>
                <a:gd name="connsiteY2" fmla="*/ 163516 h 1503362"/>
                <a:gd name="connsiteX3" fmla="*/ 1336681 w 1503362"/>
                <a:gd name="connsiteY3" fmla="*/ 257179 h 1503362"/>
                <a:gd name="connsiteX4" fmla="*/ 1243018 w 1503362"/>
                <a:gd name="connsiteY4" fmla="*/ 163516 h 1503362"/>
                <a:gd name="connsiteX5" fmla="*/ 0 w 1503362"/>
                <a:gd name="connsiteY5" fmla="*/ 751681 h 1503362"/>
                <a:gd name="connsiteX6" fmla="*/ 751681 w 1503362"/>
                <a:gd name="connsiteY6" fmla="*/ 1503362 h 1503362"/>
                <a:gd name="connsiteX7" fmla="*/ 1503362 w 1503362"/>
                <a:gd name="connsiteY7" fmla="*/ 751681 h 1503362"/>
                <a:gd name="connsiteX8" fmla="*/ 1503362 w 1503362"/>
                <a:gd name="connsiteY8" fmla="*/ 0 h 1503362"/>
                <a:gd name="connsiteX9" fmla="*/ 751681 w 1503362"/>
                <a:gd name="connsiteY9" fmla="*/ 0 h 1503362"/>
                <a:gd name="connsiteX10" fmla="*/ 0 w 1503362"/>
                <a:gd name="connsiteY10" fmla="*/ 751681 h 150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2">
                  <a:moveTo>
                    <a:pt x="1243018" y="163516"/>
                  </a:moveTo>
                  <a:cubicBezTo>
                    <a:pt x="1243018" y="111787"/>
                    <a:pt x="1284952" y="69853"/>
                    <a:pt x="1336681" y="69853"/>
                  </a:cubicBezTo>
                  <a:cubicBezTo>
                    <a:pt x="1388410" y="69853"/>
                    <a:pt x="1430344" y="111787"/>
                    <a:pt x="1430344" y="163516"/>
                  </a:cubicBezTo>
                  <a:cubicBezTo>
                    <a:pt x="1430344" y="215245"/>
                    <a:pt x="1388410" y="257179"/>
                    <a:pt x="1336681" y="257179"/>
                  </a:cubicBezTo>
                  <a:cubicBezTo>
                    <a:pt x="1284952" y="257179"/>
                    <a:pt x="1243018" y="215245"/>
                    <a:pt x="1243018" y="163516"/>
                  </a:cubicBezTo>
                  <a:close/>
                  <a:moveTo>
                    <a:pt x="0" y="751681"/>
                  </a:moveTo>
                  <a:cubicBezTo>
                    <a:pt x="0" y="1166823"/>
                    <a:pt x="336539" y="1503362"/>
                    <a:pt x="751681" y="1503362"/>
                  </a:cubicBezTo>
                  <a:cubicBezTo>
                    <a:pt x="1166823" y="1503362"/>
                    <a:pt x="1503362" y="1166823"/>
                    <a:pt x="1503362" y="751681"/>
                  </a:cubicBezTo>
                  <a:lnTo>
                    <a:pt x="1503362" y="0"/>
                  </a:lnTo>
                  <a:lnTo>
                    <a:pt x="751681" y="0"/>
                  </a:lnTo>
                  <a:cubicBezTo>
                    <a:pt x="336539" y="0"/>
                    <a:pt x="0" y="336539"/>
                    <a:pt x="0" y="751681"/>
                  </a:cubicBezTo>
                  <a:close/>
                </a:path>
              </a:pathLst>
            </a:custGeom>
            <a:solidFill>
              <a:schemeClr val="accent4"/>
            </a:solidFill>
            <a:ln w="3175" cap="flat" cmpd="sng" algn="ctr">
              <a:noFill/>
              <a:prstDash val="solid"/>
              <a:miter lim="800000"/>
            </a:ln>
            <a:effectLst/>
          </p:spPr>
          <p:txBody>
            <a:bodyPr wrap="square" anchor="ctr">
              <a:noAutofit/>
            </a:bodyPr>
            <a:lstStyle/>
            <a:p>
              <a:pPr algn="ctr">
                <a:defRPr/>
              </a:pPr>
              <a:endParaRPr lang="zh-CN" altLang="en-US" sz="1000" kern="0" dirty="0">
                <a:solidFill>
                  <a:sysClr val="window" lastClr="FFFFFF"/>
                </a:solidFill>
                <a:latin typeface="Arial" panose="020B0604020202020204"/>
                <a:ea typeface="黑体" panose="02010609060101010101" charset="-122"/>
              </a:endParaRPr>
            </a:p>
          </p:txBody>
        </p:sp>
        <p:sp>
          <p:nvSpPr>
            <p:cNvPr id="40" name="TextBox 11"/>
            <p:cNvSpPr txBox="1">
              <a:spLocks noChangeArrowheads="1"/>
            </p:cNvSpPr>
            <p:nvPr/>
          </p:nvSpPr>
          <p:spPr bwMode="auto">
            <a:xfrm>
              <a:off x="2508663" y="3261847"/>
              <a:ext cx="784831" cy="55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defRPr/>
              </a:pPr>
              <a:r>
                <a:rPr lang="en-US" altLang="zh-CN" sz="2100" kern="0" dirty="0">
                  <a:solidFill>
                    <a:sysClr val="window" lastClr="FFFFFF"/>
                  </a:solidFill>
                  <a:latin typeface="方正正纤黑简体" panose="02000000000000000000" pitchFamily="2" charset="-122"/>
                  <a:ea typeface="方正正纤黑简体" panose="02000000000000000000" pitchFamily="2" charset="-122"/>
                </a:rPr>
                <a:t>32%</a:t>
              </a:r>
              <a:endParaRPr lang="zh-CN" altLang="en-US" sz="2100" kern="0" dirty="0">
                <a:solidFill>
                  <a:sysClr val="window" lastClr="FFFFFF"/>
                </a:solidFill>
                <a:latin typeface="方正正纤黑简体" panose="02000000000000000000" pitchFamily="2" charset="-122"/>
                <a:ea typeface="方正正纤黑简体" panose="02000000000000000000" pitchFamily="2" charset="-122"/>
              </a:endParaRPr>
            </a:p>
          </p:txBody>
        </p:sp>
        <p:sp>
          <p:nvSpPr>
            <p:cNvPr id="41" name="矩形 40"/>
            <p:cNvSpPr/>
            <p:nvPr/>
          </p:nvSpPr>
          <p:spPr>
            <a:xfrm>
              <a:off x="564997" y="1073576"/>
              <a:ext cx="1677943" cy="1687512"/>
            </a:xfrm>
            <a:prstGeom prst="rect">
              <a:avLst/>
            </a:prstGeom>
            <a:noFill/>
            <a:ln w="12700" cap="flat" cmpd="sng" algn="ctr">
              <a:noFill/>
              <a:prstDash val="solid"/>
              <a:miter lim="800000"/>
            </a:ln>
            <a:effectLst/>
          </p:spPr>
          <p:txBody>
            <a:bodyPr rtlCol="0" anchor="ctr"/>
            <a:lstStyle/>
            <a:p>
              <a:pPr algn="ctr">
                <a:defRPr/>
              </a:pPr>
              <a:endParaRPr lang="zh-CN" altLang="en-US" kern="0">
                <a:solidFill>
                  <a:sysClr val="window" lastClr="FFFFFF"/>
                </a:solidFill>
                <a:latin typeface="Arial" panose="020B0604020202020204"/>
                <a:ea typeface="黑体" panose="02010609060101010101" charset="-122"/>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nodeType="withEffect">
                                  <p:stCondLst>
                                    <p:cond delay="120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nodeType="withEffect">
                                  <p:stCondLst>
                                    <p:cond delay="140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53" presetClass="entr" presetSubtype="16" fill="hold" nodeType="withEffect">
                                  <p:stCondLst>
                                    <p:cond delay="180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childTnLst>
                                </p:cTn>
                              </p:par>
                              <p:par>
                                <p:cTn id="25" presetID="12" presetClass="entr" presetSubtype="8" fill="hold" nodeType="withEffect">
                                  <p:stCondLst>
                                    <p:cond delay="180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p:tgtEl>
                                          <p:spTgt spid="3"/>
                                        </p:tgtEl>
                                        <p:attrNameLst>
                                          <p:attrName>ppt_x</p:attrName>
                                        </p:attrNameLst>
                                      </p:cBhvr>
                                      <p:tavLst>
                                        <p:tav tm="0">
                                          <p:val>
                                            <p:strVal val="#ppt_x-#ppt_w*1.125000"/>
                                          </p:val>
                                        </p:tav>
                                        <p:tav tm="100000">
                                          <p:val>
                                            <p:strVal val="#ppt_x"/>
                                          </p:val>
                                        </p:tav>
                                      </p:tavLst>
                                    </p:anim>
                                    <p:animEffect transition="in" filter="wipe(right)">
                                      <p:cBhvr>
                                        <p:cTn id="28" dur="500"/>
                                        <p:tgtEl>
                                          <p:spTgt spid="3"/>
                                        </p:tgtEl>
                                      </p:cBhvr>
                                    </p:animEffect>
                                  </p:childTnLst>
                                </p:cTn>
                              </p:par>
                              <p:par>
                                <p:cTn id="29" presetID="12" presetClass="entr" presetSubtype="8" fill="hold" nodeType="withEffect">
                                  <p:stCondLst>
                                    <p:cond delay="180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p:tgtEl>
                                          <p:spTgt spid="8"/>
                                        </p:tgtEl>
                                        <p:attrNameLst>
                                          <p:attrName>ppt_x</p:attrName>
                                        </p:attrNameLst>
                                      </p:cBhvr>
                                      <p:tavLst>
                                        <p:tav tm="0">
                                          <p:val>
                                            <p:strVal val="#ppt_x-#ppt_w*1.125000"/>
                                          </p:val>
                                        </p:tav>
                                        <p:tav tm="100000">
                                          <p:val>
                                            <p:strVal val="#ppt_x"/>
                                          </p:val>
                                        </p:tav>
                                      </p:tavLst>
                                    </p:anim>
                                    <p:animEffect transition="in" filter="wipe(right)">
                                      <p:cBhvr>
                                        <p:cTn id="32" dur="500"/>
                                        <p:tgtEl>
                                          <p:spTgt spid="8"/>
                                        </p:tgtEl>
                                      </p:cBhvr>
                                    </p:animEffect>
                                  </p:childTnLst>
                                </p:cTn>
                              </p:par>
                              <p:par>
                                <p:cTn id="33" presetID="12" presetClass="entr" presetSubtype="1" fill="hold" nodeType="withEffect">
                                  <p:stCondLst>
                                    <p:cond delay="230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p:tgtEl>
                                          <p:spTgt spid="2"/>
                                        </p:tgtEl>
                                        <p:attrNameLst>
                                          <p:attrName>ppt_y</p:attrName>
                                        </p:attrNameLst>
                                      </p:cBhvr>
                                      <p:tavLst>
                                        <p:tav tm="0">
                                          <p:val>
                                            <p:strVal val="#ppt_y-#ppt_h*1.125000"/>
                                          </p:val>
                                        </p:tav>
                                        <p:tav tm="100000">
                                          <p:val>
                                            <p:strVal val="#ppt_y"/>
                                          </p:val>
                                        </p:tav>
                                      </p:tavLst>
                                    </p:anim>
                                    <p:animEffect transition="in" filter="wipe(down)">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44058" y="2016818"/>
            <a:ext cx="1597446" cy="1318398"/>
            <a:chOff x="844058" y="2016195"/>
            <a:chExt cx="1597446" cy="1317991"/>
          </a:xfrm>
        </p:grpSpPr>
        <p:sp>
          <p:nvSpPr>
            <p:cNvPr id="4" name="Freeform 8"/>
            <p:cNvSpPr/>
            <p:nvPr/>
          </p:nvSpPr>
          <p:spPr bwMode="auto">
            <a:xfrm>
              <a:off x="844058" y="2016195"/>
              <a:ext cx="1597446" cy="1317991"/>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A3A3A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tIns="66227" rIns="66227" bIns="91440"/>
            <a:lstStyle/>
            <a:p>
              <a:pPr marL="0" lvl="1" algn="ctr" defTabSz="977900">
                <a:lnSpc>
                  <a:spcPct val="90000"/>
                </a:lnSpc>
                <a:spcAft>
                  <a:spcPct val="15000"/>
                </a:spcAft>
                <a:defRPr/>
              </a:pP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TextBox 57"/>
            <p:cNvSpPr>
              <a:spLocks noChangeArrowheads="1"/>
            </p:cNvSpPr>
            <p:nvPr/>
          </p:nvSpPr>
          <p:spPr bwMode="auto">
            <a:xfrm>
              <a:off x="868875" y="2130412"/>
              <a:ext cx="1547812" cy="7153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endParaRPr lang="en-US" sz="9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p>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p>
          </p:txBody>
        </p:sp>
      </p:grpSp>
      <p:grpSp>
        <p:nvGrpSpPr>
          <p:cNvPr id="6" name="组合 5"/>
          <p:cNvGrpSpPr/>
          <p:nvPr/>
        </p:nvGrpSpPr>
        <p:grpSpPr>
          <a:xfrm>
            <a:off x="2855729" y="2018800"/>
            <a:ext cx="1667763" cy="1318399"/>
            <a:chOff x="2855728" y="2018177"/>
            <a:chExt cx="1667763" cy="1317992"/>
          </a:xfrm>
        </p:grpSpPr>
        <p:sp>
          <p:nvSpPr>
            <p:cNvPr id="7" name="Freeform 11"/>
            <p:cNvSpPr/>
            <p:nvPr/>
          </p:nvSpPr>
          <p:spPr bwMode="auto">
            <a:xfrm>
              <a:off x="2855728" y="2018177"/>
              <a:ext cx="1597446" cy="1317992"/>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A3A3A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292662" rIns="66227" bIns="66226" spcCol="1270"/>
            <a:lstStyle/>
            <a:p>
              <a:pPr marL="0" lvl="1" algn="ctr" defTabSz="977900" fontAlgn="auto">
                <a:lnSpc>
                  <a:spcPct val="90000"/>
                </a:lnSpc>
                <a:spcAft>
                  <a:spcPct val="15000"/>
                </a:spcAft>
                <a:defRPr/>
              </a:pPr>
              <a:endParaRPr 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TextBox 57"/>
            <p:cNvSpPr>
              <a:spLocks noChangeArrowheads="1"/>
            </p:cNvSpPr>
            <p:nvPr/>
          </p:nvSpPr>
          <p:spPr bwMode="auto">
            <a:xfrm>
              <a:off x="2975679" y="2332577"/>
              <a:ext cx="1547812" cy="7153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endParaRPr lang="en-US" sz="9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p>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p>
          </p:txBody>
        </p:sp>
      </p:grpSp>
      <p:grpSp>
        <p:nvGrpSpPr>
          <p:cNvPr id="9" name="组合 8"/>
          <p:cNvGrpSpPr/>
          <p:nvPr/>
        </p:nvGrpSpPr>
        <p:grpSpPr>
          <a:xfrm>
            <a:off x="4867400" y="2016818"/>
            <a:ext cx="1597446" cy="1318398"/>
            <a:chOff x="4867400" y="2016195"/>
            <a:chExt cx="1597446" cy="1317991"/>
          </a:xfrm>
        </p:grpSpPr>
        <p:sp>
          <p:nvSpPr>
            <p:cNvPr id="10" name="Freeform 14"/>
            <p:cNvSpPr/>
            <p:nvPr/>
          </p:nvSpPr>
          <p:spPr bwMode="auto">
            <a:xfrm>
              <a:off x="4867400" y="2016195"/>
              <a:ext cx="1597446" cy="1317991"/>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chemeClr val="accent2"/>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66227" rIns="66227" bIns="292661" spcCol="1270"/>
            <a:lstStyle/>
            <a:p>
              <a:pPr marL="0" lvl="1" defTabSz="977900" fontAlgn="auto">
                <a:lnSpc>
                  <a:spcPct val="90000"/>
                </a:lnSpc>
                <a:spcAft>
                  <a:spcPct val="15000"/>
                </a:spcAft>
                <a:defRPr/>
              </a:pPr>
              <a:endParaRPr 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TextBox 57"/>
            <p:cNvSpPr>
              <a:spLocks noChangeArrowheads="1"/>
            </p:cNvSpPr>
            <p:nvPr/>
          </p:nvSpPr>
          <p:spPr bwMode="auto">
            <a:xfrm>
              <a:off x="4917034" y="2130412"/>
              <a:ext cx="1547812" cy="7153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endParaRPr lang="en-US" sz="9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p>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p>
          </p:txBody>
        </p:sp>
      </p:grpSp>
      <p:grpSp>
        <p:nvGrpSpPr>
          <p:cNvPr id="12" name="组合 11"/>
          <p:cNvGrpSpPr/>
          <p:nvPr/>
        </p:nvGrpSpPr>
        <p:grpSpPr>
          <a:xfrm>
            <a:off x="6865199" y="2034660"/>
            <a:ext cx="1635220" cy="1320381"/>
            <a:chOff x="6865199" y="2034032"/>
            <a:chExt cx="1635220" cy="1319973"/>
          </a:xfrm>
        </p:grpSpPr>
        <p:sp>
          <p:nvSpPr>
            <p:cNvPr id="13" name="Freeform 17"/>
            <p:cNvSpPr/>
            <p:nvPr/>
          </p:nvSpPr>
          <p:spPr bwMode="auto">
            <a:xfrm>
              <a:off x="6865199" y="2034032"/>
              <a:ext cx="1599427" cy="1319973"/>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A3A3A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292662" rIns="66227" bIns="66226" spcCol="1270"/>
            <a:lstStyle/>
            <a:p>
              <a:pPr marL="0" lvl="1" algn="ctr" defTabSz="977900" fontAlgn="auto">
                <a:lnSpc>
                  <a:spcPct val="90000"/>
                </a:lnSpc>
                <a:spcAft>
                  <a:spcPct val="15000"/>
                </a:spcAft>
                <a:defRPr/>
              </a:pPr>
              <a:endParaRPr 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TextBox 57"/>
            <p:cNvSpPr>
              <a:spLocks noChangeArrowheads="1"/>
            </p:cNvSpPr>
            <p:nvPr/>
          </p:nvSpPr>
          <p:spPr bwMode="auto">
            <a:xfrm>
              <a:off x="6952607" y="2363034"/>
              <a:ext cx="1547812" cy="7153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endParaRPr lang="en-US" sz="9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p>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p>
          </p:txBody>
        </p:sp>
      </p:grpSp>
      <p:sp>
        <p:nvSpPr>
          <p:cNvPr id="15" name="Shape 9"/>
          <p:cNvSpPr/>
          <p:nvPr/>
        </p:nvSpPr>
        <p:spPr>
          <a:xfrm>
            <a:off x="1751788" y="2363764"/>
            <a:ext cx="1714379" cy="1716891"/>
          </a:xfrm>
          <a:prstGeom prst="leftCircularArrow">
            <a:avLst>
              <a:gd name="adj1" fmla="val 2872"/>
              <a:gd name="adj2" fmla="val 351158"/>
              <a:gd name="adj3" fmla="val 2126668"/>
              <a:gd name="adj4" fmla="val 9024489"/>
              <a:gd name="adj5" fmla="val 3351"/>
            </a:avLst>
          </a:prstGeom>
          <a:solidFill>
            <a:srgbClr val="A3A3A3"/>
          </a:solidFill>
          <a:ln>
            <a:solidFill>
              <a:srgbClr val="A3A3A3"/>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sp>
        <p:nvSpPr>
          <p:cNvPr id="16" name="Circular Arrow 12"/>
          <p:cNvSpPr/>
          <p:nvPr/>
        </p:nvSpPr>
        <p:spPr>
          <a:xfrm>
            <a:off x="3749586" y="1221813"/>
            <a:ext cx="1920501" cy="1921095"/>
          </a:xfrm>
          <a:prstGeom prst="circularArrow">
            <a:avLst>
              <a:gd name="adj1" fmla="val 2567"/>
              <a:gd name="adj2" fmla="val 311540"/>
              <a:gd name="adj3" fmla="val 19512949"/>
              <a:gd name="adj4" fmla="val 12575511"/>
              <a:gd name="adj5" fmla="val 2994"/>
            </a:avLst>
          </a:prstGeom>
          <a:solidFill>
            <a:srgbClr val="A3A3A3"/>
          </a:solidFill>
          <a:ln>
            <a:solidFill>
              <a:srgbClr val="A3A3A3"/>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sp>
        <p:nvSpPr>
          <p:cNvPr id="17" name="Shape 16"/>
          <p:cNvSpPr/>
          <p:nvPr/>
        </p:nvSpPr>
        <p:spPr>
          <a:xfrm>
            <a:off x="5761255" y="2381609"/>
            <a:ext cx="1716362" cy="1716891"/>
          </a:xfrm>
          <a:prstGeom prst="leftCircularArrow">
            <a:avLst>
              <a:gd name="adj1" fmla="val 2872"/>
              <a:gd name="adj2" fmla="val 351158"/>
              <a:gd name="adj3" fmla="val 2126668"/>
              <a:gd name="adj4" fmla="val 9024489"/>
              <a:gd name="adj5" fmla="val 3351"/>
            </a:avLst>
          </a:prstGeom>
          <a:solidFill>
            <a:srgbClr val="A3A3A3"/>
          </a:solidFill>
          <a:ln>
            <a:solidFill>
              <a:srgbClr val="A3A3A3"/>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grpSp>
        <p:nvGrpSpPr>
          <p:cNvPr id="18" name="组合 17"/>
          <p:cNvGrpSpPr/>
          <p:nvPr/>
        </p:nvGrpSpPr>
        <p:grpSpPr>
          <a:xfrm>
            <a:off x="1198826" y="3053693"/>
            <a:ext cx="1421053" cy="565028"/>
            <a:chOff x="1198825" y="3052750"/>
            <a:chExt cx="1421053" cy="564854"/>
          </a:xfrm>
          <a:solidFill>
            <a:srgbClr val="79A4C7"/>
          </a:solidFill>
          <a:scene3d>
            <a:camera prst="orthographicFront">
              <a:rot lat="0" lon="0" rev="0"/>
            </a:camera>
            <a:lightRig rig="glow" dir="t">
              <a:rot lat="0" lon="0" rev="4800000"/>
            </a:lightRig>
          </a:scene3d>
        </p:grpSpPr>
        <p:sp>
          <p:nvSpPr>
            <p:cNvPr id="19" name="Freeform 10"/>
            <p:cNvSpPr/>
            <p:nvPr/>
          </p:nvSpPr>
          <p:spPr bwMode="auto">
            <a:xfrm>
              <a:off x="1198825" y="3052750"/>
              <a:ext cx="1421053" cy="564854"/>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1"/>
            </a:solidFill>
            <a:ln>
              <a:noFill/>
            </a:ln>
            <a:effectLst/>
            <a:sp3d prstMaterial="matte">
              <a:bevelT w="0" h="0"/>
            </a:sp3d>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spcCol="1270" anchor="ctr"/>
            <a:lstStyle/>
            <a:p>
              <a:pPr algn="ctr" defTabSz="1111250" fontAlgn="auto">
                <a:lnSpc>
                  <a:spcPct val="90000"/>
                </a:lnSpc>
                <a:spcAft>
                  <a:spcPct val="35000"/>
                </a:spcAft>
                <a:defRPr/>
              </a:pPr>
              <a:endParaRPr lang="en-US" sz="12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1403647" y="3194658"/>
              <a:ext cx="954107" cy="276914"/>
            </a:xfrm>
            <a:prstGeom prst="rect">
              <a:avLst/>
            </a:prstGeom>
            <a:noFill/>
            <a:ln>
              <a:noFill/>
            </a:ln>
            <a:effectLst>
              <a:outerShdw blurRad="190500" dist="228600" dir="2700000" algn="ctr">
                <a:srgbClr val="000000">
                  <a:alpha val="30000"/>
                </a:srgbClr>
              </a:outerShdw>
            </a:effectLst>
            <a:sp3d prstMaterial="matte">
              <a:bevelT w="0" h="0"/>
            </a:sp3d>
          </p:spPr>
          <p:txBody>
            <a:bodyPr wrap="non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添加小标题</a:t>
              </a:r>
            </a:p>
          </p:txBody>
        </p:sp>
      </p:grpSp>
      <p:grpSp>
        <p:nvGrpSpPr>
          <p:cNvPr id="21" name="组合 20"/>
          <p:cNvGrpSpPr/>
          <p:nvPr/>
        </p:nvGrpSpPr>
        <p:grpSpPr>
          <a:xfrm>
            <a:off x="3210496" y="1735296"/>
            <a:ext cx="1421052" cy="565027"/>
            <a:chOff x="3210496" y="1734760"/>
            <a:chExt cx="1421052" cy="564853"/>
          </a:xfrm>
          <a:solidFill>
            <a:srgbClr val="F5CA40"/>
          </a:solidFill>
          <a:scene3d>
            <a:camera prst="orthographicFront">
              <a:rot lat="0" lon="0" rev="0"/>
            </a:camera>
            <a:lightRig rig="glow" dir="t">
              <a:rot lat="0" lon="0" rev="4800000"/>
            </a:lightRig>
          </a:scene3d>
        </p:grpSpPr>
        <p:sp>
          <p:nvSpPr>
            <p:cNvPr id="22" name="Freeform 13"/>
            <p:cNvSpPr/>
            <p:nvPr/>
          </p:nvSpPr>
          <p:spPr bwMode="auto">
            <a:xfrm>
              <a:off x="3210496" y="1734760"/>
              <a:ext cx="1421052" cy="564853"/>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2"/>
            </a:solidFill>
            <a:ln>
              <a:noFill/>
            </a:ln>
            <a:effectLst/>
            <a:sp3d prstMaterial="matte">
              <a:bevelT w="0" h="0"/>
            </a:sp3d>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spcCol="1270" anchor="ctr"/>
            <a:lstStyle/>
            <a:p>
              <a:pPr algn="ctr" defTabSz="1111250" fontAlgn="auto">
                <a:lnSpc>
                  <a:spcPct val="90000"/>
                </a:lnSpc>
                <a:spcAft>
                  <a:spcPct val="35000"/>
                </a:spcAft>
                <a:defRPr/>
              </a:pPr>
              <a:endParaRPr lang="en-US" sz="1200" dirty="0">
                <a:solidFill>
                  <a:schemeClr val="bg1"/>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3473877" y="1862922"/>
              <a:ext cx="954107" cy="276914"/>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添加小标题</a:t>
              </a:r>
            </a:p>
          </p:txBody>
        </p:sp>
      </p:grpSp>
      <p:grpSp>
        <p:nvGrpSpPr>
          <p:cNvPr id="24" name="组合 23"/>
          <p:cNvGrpSpPr/>
          <p:nvPr/>
        </p:nvGrpSpPr>
        <p:grpSpPr>
          <a:xfrm>
            <a:off x="5222168" y="3053693"/>
            <a:ext cx="1421053" cy="565028"/>
            <a:chOff x="5222167" y="3052750"/>
            <a:chExt cx="1421053" cy="564854"/>
          </a:xfrm>
          <a:solidFill>
            <a:srgbClr val="F86251"/>
          </a:solidFill>
          <a:scene3d>
            <a:camera prst="orthographicFront">
              <a:rot lat="0" lon="0" rev="0"/>
            </a:camera>
            <a:lightRig rig="glow" dir="t">
              <a:rot lat="0" lon="0" rev="4800000"/>
            </a:lightRig>
          </a:scene3d>
        </p:grpSpPr>
        <p:sp>
          <p:nvSpPr>
            <p:cNvPr id="25" name="Freeform 15"/>
            <p:cNvSpPr/>
            <p:nvPr/>
          </p:nvSpPr>
          <p:spPr bwMode="auto">
            <a:xfrm>
              <a:off x="5222167" y="3052750"/>
              <a:ext cx="1421053" cy="564854"/>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3"/>
            </a:solidFill>
            <a:ln>
              <a:noFill/>
            </a:ln>
            <a:effectLst/>
            <a:sp3d prstMaterial="matte">
              <a:bevelT w="0" h="0"/>
            </a:sp3d>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anchor="ctr"/>
            <a:lstStyle/>
            <a:p>
              <a:pPr algn="ctr" defTabSz="1111250">
                <a:lnSpc>
                  <a:spcPct val="90000"/>
                </a:lnSpc>
                <a:spcAft>
                  <a:spcPct val="35000"/>
                </a:spcAft>
                <a:defRPr/>
              </a:pPr>
              <a:endParaRPr lang="en-US" altLang="zh-CN"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6" name="TextBox 25"/>
            <p:cNvSpPr txBox="1"/>
            <p:nvPr/>
          </p:nvSpPr>
          <p:spPr>
            <a:xfrm>
              <a:off x="5454096" y="3194658"/>
              <a:ext cx="954107" cy="276914"/>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添加小标题</a:t>
              </a:r>
            </a:p>
          </p:txBody>
        </p:sp>
      </p:grpSp>
      <p:grpSp>
        <p:nvGrpSpPr>
          <p:cNvPr id="27" name="组合 26"/>
          <p:cNvGrpSpPr/>
          <p:nvPr/>
        </p:nvGrpSpPr>
        <p:grpSpPr>
          <a:xfrm>
            <a:off x="7219963" y="1751156"/>
            <a:ext cx="1423035" cy="567010"/>
            <a:chOff x="7219963" y="1750615"/>
            <a:chExt cx="1423035" cy="566835"/>
          </a:xfrm>
          <a:solidFill>
            <a:srgbClr val="92E2D9"/>
          </a:solidFill>
          <a:scene3d>
            <a:camera prst="orthographicFront">
              <a:rot lat="0" lon="0" rev="0"/>
            </a:camera>
            <a:lightRig rig="glow" dir="t">
              <a:rot lat="0" lon="0" rev="4800000"/>
            </a:lightRig>
          </a:scene3d>
        </p:grpSpPr>
        <p:sp>
          <p:nvSpPr>
            <p:cNvPr id="28" name="Freeform 18"/>
            <p:cNvSpPr/>
            <p:nvPr/>
          </p:nvSpPr>
          <p:spPr bwMode="auto">
            <a:xfrm>
              <a:off x="7219963" y="1750615"/>
              <a:ext cx="1423035" cy="566835"/>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4"/>
            </a:solidFill>
            <a:ln>
              <a:noFill/>
            </a:ln>
            <a:effectLst/>
            <a:sp3d prstMaterial="matte">
              <a:bevelT w="0" h="0"/>
            </a:sp3d>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anchor="ctr"/>
            <a:lstStyle/>
            <a:p>
              <a:pPr algn="ctr" defTabSz="1111250">
                <a:lnSpc>
                  <a:spcPct val="90000"/>
                </a:lnSpc>
                <a:spcAft>
                  <a:spcPct val="35000"/>
                </a:spcAft>
                <a:defRPr/>
              </a:pPr>
              <a:endParaRPr lang="en-US" altLang="zh-CN"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9" name="TextBox 28"/>
            <p:cNvSpPr txBox="1"/>
            <p:nvPr/>
          </p:nvSpPr>
          <p:spPr>
            <a:xfrm>
              <a:off x="7470321" y="1862921"/>
              <a:ext cx="954107" cy="276914"/>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添加小标题</a:t>
              </a: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strVal val="4*#ppt_w"/>
                                          </p:val>
                                        </p:tav>
                                        <p:tav tm="100000">
                                          <p:val>
                                            <p:strVal val="#ppt_w"/>
                                          </p:val>
                                        </p:tav>
                                      </p:tavLst>
                                    </p:anim>
                                    <p:anim calcmode="lin" valueType="num">
                                      <p:cBhvr>
                                        <p:cTn id="8" dur="500" fill="hold"/>
                                        <p:tgtEl>
                                          <p:spTgt spid="18"/>
                                        </p:tgtEl>
                                        <p:attrNameLst>
                                          <p:attrName>ppt_h</p:attrName>
                                        </p:attrNameLst>
                                      </p:cBhvr>
                                      <p:tavLst>
                                        <p:tav tm="0">
                                          <p:val>
                                            <p:strVal val="4*#ppt_h"/>
                                          </p:val>
                                        </p:tav>
                                        <p:tav tm="100000">
                                          <p:val>
                                            <p:strVal val="#ppt_h"/>
                                          </p:val>
                                        </p:tav>
                                      </p:tavLst>
                                    </p:anim>
                                  </p:childTnLst>
                                </p:cTn>
                              </p:par>
                              <p:par>
                                <p:cTn id="9" presetID="23" presetClass="entr" presetSubtype="32" fill="hold" nodeType="withEffect">
                                  <p:stCondLst>
                                    <p:cond delay="25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strVal val="4*#ppt_w"/>
                                          </p:val>
                                        </p:tav>
                                        <p:tav tm="100000">
                                          <p:val>
                                            <p:strVal val="#ppt_w"/>
                                          </p:val>
                                        </p:tav>
                                      </p:tavLst>
                                    </p:anim>
                                    <p:anim calcmode="lin" valueType="num">
                                      <p:cBhvr>
                                        <p:cTn id="12" dur="500" fill="hold"/>
                                        <p:tgtEl>
                                          <p:spTgt spid="21"/>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500"/>
                                  </p:stCondLst>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ppt_w</p:attrName>
                                        </p:attrNameLst>
                                      </p:cBhvr>
                                      <p:tavLst>
                                        <p:tav tm="0">
                                          <p:val>
                                            <p:strVal val="4*#ppt_w"/>
                                          </p:val>
                                        </p:tav>
                                        <p:tav tm="100000">
                                          <p:val>
                                            <p:strVal val="#ppt_w"/>
                                          </p:val>
                                        </p:tav>
                                      </p:tavLst>
                                    </p:anim>
                                    <p:anim calcmode="lin" valueType="num">
                                      <p:cBhvr>
                                        <p:cTn id="16" dur="500" fill="hold"/>
                                        <p:tgtEl>
                                          <p:spTgt spid="24"/>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75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strVal val="4*#ppt_w"/>
                                          </p:val>
                                        </p:tav>
                                        <p:tav tm="100000">
                                          <p:val>
                                            <p:strVal val="#ppt_w"/>
                                          </p:val>
                                        </p:tav>
                                      </p:tavLst>
                                    </p:anim>
                                    <p:anim calcmode="lin" valueType="num">
                                      <p:cBhvr>
                                        <p:cTn id="20" dur="500" fill="hold"/>
                                        <p:tgtEl>
                                          <p:spTgt spid="27"/>
                                        </p:tgtEl>
                                        <p:attrNameLst>
                                          <p:attrName>ppt_h</p:attrName>
                                        </p:attrNameLst>
                                      </p:cBhvr>
                                      <p:tavLst>
                                        <p:tav tm="0">
                                          <p:val>
                                            <p:strVal val="4*#ppt_h"/>
                                          </p:val>
                                        </p:tav>
                                        <p:tav tm="100000">
                                          <p:val>
                                            <p:strVal val="#ppt_h"/>
                                          </p:val>
                                        </p:tav>
                                      </p:tavLst>
                                    </p:anim>
                                  </p:childTnLst>
                                </p:cTn>
                              </p:par>
                            </p:childTnLst>
                          </p:cTn>
                        </p:par>
                        <p:par>
                          <p:cTn id="21" fill="hold">
                            <p:stCondLst>
                              <p:cond delay="500"/>
                            </p:stCondLst>
                            <p:childTnLst>
                              <p:par>
                                <p:cTn id="22" presetID="12" presetClass="entr" presetSubtype="4"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p:tgtEl>
                                          <p:spTgt spid="3"/>
                                        </p:tgtEl>
                                        <p:attrNameLst>
                                          <p:attrName>ppt_y</p:attrName>
                                        </p:attrNameLst>
                                      </p:cBhvr>
                                      <p:tavLst>
                                        <p:tav tm="0">
                                          <p:val>
                                            <p:strVal val="#ppt_y+#ppt_h*1.125000"/>
                                          </p:val>
                                        </p:tav>
                                        <p:tav tm="100000">
                                          <p:val>
                                            <p:strVal val="#ppt_y"/>
                                          </p:val>
                                        </p:tav>
                                      </p:tavLst>
                                    </p:anim>
                                    <p:animEffect transition="in" filter="wipe(up)">
                                      <p:cBhvr>
                                        <p:cTn id="25" dur="500"/>
                                        <p:tgtEl>
                                          <p:spTgt spid="3"/>
                                        </p:tgtEl>
                                      </p:cBhvr>
                                    </p:animEffect>
                                  </p:childTnLst>
                                </p:cTn>
                              </p:par>
                              <p:par>
                                <p:cTn id="26" presetID="12" presetClass="entr" presetSubtype="1"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p:tgtEl>
                                          <p:spTgt spid="6"/>
                                        </p:tgtEl>
                                        <p:attrNameLst>
                                          <p:attrName>ppt_y</p:attrName>
                                        </p:attrNameLst>
                                      </p:cBhvr>
                                      <p:tavLst>
                                        <p:tav tm="0">
                                          <p:val>
                                            <p:strVal val="#ppt_y-#ppt_h*1.125000"/>
                                          </p:val>
                                        </p:tav>
                                        <p:tav tm="100000">
                                          <p:val>
                                            <p:strVal val="#ppt_y"/>
                                          </p:val>
                                        </p:tav>
                                      </p:tavLst>
                                    </p:anim>
                                    <p:animEffect transition="in" filter="wipe(down)">
                                      <p:cBhvr>
                                        <p:cTn id="29" dur="500"/>
                                        <p:tgtEl>
                                          <p:spTgt spid="6"/>
                                        </p:tgtEl>
                                      </p:cBhvr>
                                    </p:animEffect>
                                  </p:childTnLst>
                                </p:cTn>
                              </p:par>
                              <p:par>
                                <p:cTn id="30" presetID="12" presetClass="entr" presetSubtype="4"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p:tgtEl>
                                          <p:spTgt spid="9"/>
                                        </p:tgtEl>
                                        <p:attrNameLst>
                                          <p:attrName>ppt_y</p:attrName>
                                        </p:attrNameLst>
                                      </p:cBhvr>
                                      <p:tavLst>
                                        <p:tav tm="0">
                                          <p:val>
                                            <p:strVal val="#ppt_y+#ppt_h*1.125000"/>
                                          </p:val>
                                        </p:tav>
                                        <p:tav tm="100000">
                                          <p:val>
                                            <p:strVal val="#ppt_y"/>
                                          </p:val>
                                        </p:tav>
                                      </p:tavLst>
                                    </p:anim>
                                    <p:animEffect transition="in" filter="wipe(up)">
                                      <p:cBhvr>
                                        <p:cTn id="33" dur="500"/>
                                        <p:tgtEl>
                                          <p:spTgt spid="9"/>
                                        </p:tgtEl>
                                      </p:cBhvr>
                                    </p:animEffect>
                                  </p:childTnLst>
                                </p:cTn>
                              </p:par>
                              <p:par>
                                <p:cTn id="34" presetID="12" presetClass="entr" presetSubtype="1"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p:tgtEl>
                                          <p:spTgt spid="12"/>
                                        </p:tgtEl>
                                        <p:attrNameLst>
                                          <p:attrName>ppt_y</p:attrName>
                                        </p:attrNameLst>
                                      </p:cBhvr>
                                      <p:tavLst>
                                        <p:tav tm="0">
                                          <p:val>
                                            <p:strVal val="#ppt_y-#ppt_h*1.125000"/>
                                          </p:val>
                                        </p:tav>
                                        <p:tav tm="100000">
                                          <p:val>
                                            <p:strVal val="#ppt_y"/>
                                          </p:val>
                                        </p:tav>
                                      </p:tavLst>
                                    </p:anim>
                                    <p:animEffect transition="in" filter="wipe(down)">
                                      <p:cBhvr>
                                        <p:cTn id="37" dur="500"/>
                                        <p:tgtEl>
                                          <p:spTgt spid="12"/>
                                        </p:tgtEl>
                                      </p:cBhvr>
                                    </p:animEffect>
                                  </p:childTnLst>
                                </p:cTn>
                              </p:par>
                            </p:childTnLst>
                          </p:cTn>
                        </p:par>
                        <p:par>
                          <p:cTn id="38" fill="hold">
                            <p:stCondLst>
                              <p:cond delay="1000"/>
                            </p:stCondLst>
                            <p:childTnLst>
                              <p:par>
                                <p:cTn id="39" presetID="22" presetClass="entr" presetSubtype="8"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childTnLst>
                          </p:cTn>
                        </p:par>
                        <p:par>
                          <p:cTn id="42" fill="hold">
                            <p:stCondLst>
                              <p:cond delay="1500"/>
                            </p:stCondLst>
                            <p:childTnLst>
                              <p:par>
                                <p:cTn id="43" presetID="22" presetClass="entr" presetSubtype="8"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500"/>
                                        <p:tgtEl>
                                          <p:spTgt spid="16"/>
                                        </p:tgtEl>
                                      </p:cBhvr>
                                    </p:animEffect>
                                  </p:childTnLst>
                                </p:cTn>
                              </p:par>
                            </p:childTnLst>
                          </p:cTn>
                        </p:par>
                        <p:par>
                          <p:cTn id="46" fill="hold">
                            <p:stCondLst>
                              <p:cond delay="2000"/>
                            </p:stCondLst>
                            <p:childTnLst>
                              <p:par>
                                <p:cTn id="47" presetID="22" presetClass="entr" presetSubtype="8"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81052" y="1181797"/>
            <a:ext cx="3932404" cy="29493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 name="Group 22"/>
          <p:cNvGrpSpPr/>
          <p:nvPr/>
        </p:nvGrpSpPr>
        <p:grpSpPr bwMode="auto">
          <a:xfrm>
            <a:off x="4857101" y="1101998"/>
            <a:ext cx="850106" cy="377480"/>
            <a:chOff x="0" y="0"/>
            <a:chExt cx="1131895" cy="504056"/>
          </a:xfrm>
        </p:grpSpPr>
        <p:sp>
          <p:nvSpPr>
            <p:cNvPr id="11" name="矩形 46"/>
            <p:cNvSpPr>
              <a:spLocks noChangeArrowheads="1"/>
            </p:cNvSpPr>
            <p:nvPr/>
          </p:nvSpPr>
          <p:spPr bwMode="auto">
            <a:xfrm>
              <a:off x="0" y="0"/>
              <a:ext cx="1080120" cy="504056"/>
            </a:xfrm>
            <a:prstGeom prst="rect">
              <a:avLst/>
            </a:prstGeom>
            <a:solidFill>
              <a:schemeClr val="accent2"/>
            </a:solidFill>
            <a:ln w="12700" cmpd="sng">
              <a:noFill/>
              <a:miter lim="800000"/>
            </a:ln>
          </p:spPr>
          <p:txBody>
            <a:bodyPr anchor="ctr"/>
            <a:lstStyle/>
            <a:p>
              <a:pPr algn="ctr"/>
              <a:endParaRPr lang="zh-CN" altLang="zh-CN" sz="1400">
                <a:solidFill>
                  <a:schemeClr val="tx1">
                    <a:lumMod val="85000"/>
                    <a:lumOff val="15000"/>
                  </a:schemeClr>
                </a:solidFill>
                <a:latin typeface="+mn-ea"/>
                <a:sym typeface="宋体" panose="02010600030101010101" pitchFamily="2" charset="-122"/>
              </a:endParaRPr>
            </a:p>
          </p:txBody>
        </p:sp>
        <p:sp>
          <p:nvSpPr>
            <p:cNvPr id="12" name="文本框 47"/>
            <p:cNvSpPr>
              <a:spLocks noChangeArrowheads="1"/>
            </p:cNvSpPr>
            <p:nvPr/>
          </p:nvSpPr>
          <p:spPr bwMode="auto">
            <a:xfrm>
              <a:off x="51774" y="41772"/>
              <a:ext cx="1080121" cy="431586"/>
            </a:xfrm>
            <a:prstGeom prst="rect">
              <a:avLst/>
            </a:prstGeom>
            <a:noFill/>
            <a:ln w="12700" cmpd="sng">
              <a:noFill/>
              <a:miter lim="800000"/>
            </a:ln>
          </p:spPr>
          <p:txBody>
            <a:bodyPr anchor="ctr"/>
            <a:lstStyle/>
            <a:p>
              <a:pPr algn="ctr"/>
              <a:r>
                <a:rPr lang="zh-CN" altLang="en-US" sz="1400" dirty="0">
                  <a:solidFill>
                    <a:schemeClr val="bg1"/>
                  </a:solidFill>
                  <a:latin typeface="+mn-ea"/>
                  <a:sym typeface="方正兰亭细黑_GBK" panose="02000000000000000000" charset="-122"/>
                </a:rPr>
                <a:t>关键字</a:t>
              </a:r>
            </a:p>
          </p:txBody>
        </p:sp>
      </p:grpSp>
      <p:sp>
        <p:nvSpPr>
          <p:cNvPr id="13" name="矩形 60"/>
          <p:cNvSpPr>
            <a:spLocks noChangeArrowheads="1"/>
          </p:cNvSpPr>
          <p:nvPr/>
        </p:nvSpPr>
        <p:spPr bwMode="auto">
          <a:xfrm>
            <a:off x="5849239" y="1060173"/>
            <a:ext cx="2502323" cy="469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4" rIns="68568" bIns="34284">
            <a:spAutoFit/>
          </a:bodyPr>
          <a:lstStyle/>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6" name="Group 22"/>
          <p:cNvGrpSpPr/>
          <p:nvPr/>
        </p:nvGrpSpPr>
        <p:grpSpPr bwMode="auto">
          <a:xfrm>
            <a:off x="4857101" y="1764014"/>
            <a:ext cx="850106" cy="377480"/>
            <a:chOff x="0" y="0"/>
            <a:chExt cx="1131895" cy="504056"/>
          </a:xfrm>
        </p:grpSpPr>
        <p:sp>
          <p:nvSpPr>
            <p:cNvPr id="15" name="矩形 46"/>
            <p:cNvSpPr>
              <a:spLocks noChangeArrowheads="1"/>
            </p:cNvSpPr>
            <p:nvPr/>
          </p:nvSpPr>
          <p:spPr bwMode="auto">
            <a:xfrm>
              <a:off x="0" y="0"/>
              <a:ext cx="1080120" cy="504056"/>
            </a:xfrm>
            <a:prstGeom prst="rect">
              <a:avLst/>
            </a:prstGeom>
            <a:solidFill>
              <a:schemeClr val="accent3"/>
            </a:solidFill>
            <a:ln w="12700" cmpd="sng">
              <a:noFill/>
              <a:miter lim="800000"/>
            </a:ln>
          </p:spPr>
          <p:txBody>
            <a:bodyPr anchor="ctr"/>
            <a:lstStyle/>
            <a:p>
              <a:pPr algn="ctr"/>
              <a:endParaRPr lang="zh-CN" altLang="zh-CN" sz="1400">
                <a:solidFill>
                  <a:schemeClr val="tx1">
                    <a:lumMod val="85000"/>
                    <a:lumOff val="15000"/>
                  </a:schemeClr>
                </a:solidFill>
                <a:latin typeface="+mn-ea"/>
                <a:sym typeface="宋体" panose="02010600030101010101" pitchFamily="2" charset="-122"/>
              </a:endParaRPr>
            </a:p>
          </p:txBody>
        </p:sp>
        <p:sp>
          <p:nvSpPr>
            <p:cNvPr id="16" name="文本框 47"/>
            <p:cNvSpPr>
              <a:spLocks noChangeArrowheads="1"/>
            </p:cNvSpPr>
            <p:nvPr/>
          </p:nvSpPr>
          <p:spPr bwMode="auto">
            <a:xfrm>
              <a:off x="51774" y="41772"/>
              <a:ext cx="1080121" cy="431586"/>
            </a:xfrm>
            <a:prstGeom prst="rect">
              <a:avLst/>
            </a:prstGeom>
            <a:noFill/>
            <a:ln w="12700" cmpd="sng">
              <a:noFill/>
              <a:miter lim="800000"/>
            </a:ln>
          </p:spPr>
          <p:txBody>
            <a:bodyPr anchor="ctr"/>
            <a:lstStyle/>
            <a:p>
              <a:pPr algn="ctr"/>
              <a:r>
                <a:rPr lang="zh-CN" altLang="en-US" sz="1400" dirty="0">
                  <a:solidFill>
                    <a:schemeClr val="bg1"/>
                  </a:solidFill>
                  <a:latin typeface="+mn-ea"/>
                  <a:sym typeface="方正兰亭细黑_GBK" panose="02000000000000000000" charset="-122"/>
                </a:rPr>
                <a:t>关键字</a:t>
              </a:r>
            </a:p>
          </p:txBody>
        </p:sp>
      </p:grpSp>
      <p:sp>
        <p:nvSpPr>
          <p:cNvPr id="17" name="矩形 60"/>
          <p:cNvSpPr>
            <a:spLocks noChangeArrowheads="1"/>
          </p:cNvSpPr>
          <p:nvPr/>
        </p:nvSpPr>
        <p:spPr bwMode="auto">
          <a:xfrm>
            <a:off x="5849239" y="1722189"/>
            <a:ext cx="2502323" cy="469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4" rIns="68568" bIns="34284">
            <a:spAutoFit/>
          </a:bodyPr>
          <a:lstStyle/>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0" name="Group 22"/>
          <p:cNvGrpSpPr/>
          <p:nvPr/>
        </p:nvGrpSpPr>
        <p:grpSpPr bwMode="auto">
          <a:xfrm>
            <a:off x="4857101" y="2435633"/>
            <a:ext cx="850106" cy="377480"/>
            <a:chOff x="0" y="0"/>
            <a:chExt cx="1131895" cy="504056"/>
          </a:xfrm>
        </p:grpSpPr>
        <p:sp>
          <p:nvSpPr>
            <p:cNvPr id="19" name="矩形 46"/>
            <p:cNvSpPr>
              <a:spLocks noChangeArrowheads="1"/>
            </p:cNvSpPr>
            <p:nvPr/>
          </p:nvSpPr>
          <p:spPr bwMode="auto">
            <a:xfrm>
              <a:off x="0" y="0"/>
              <a:ext cx="1080120" cy="504056"/>
            </a:xfrm>
            <a:prstGeom prst="rect">
              <a:avLst/>
            </a:prstGeom>
            <a:solidFill>
              <a:schemeClr val="accent4"/>
            </a:solidFill>
            <a:ln w="12700" cmpd="sng">
              <a:noFill/>
              <a:miter lim="800000"/>
            </a:ln>
          </p:spPr>
          <p:txBody>
            <a:bodyPr anchor="ctr"/>
            <a:lstStyle/>
            <a:p>
              <a:pPr algn="ctr"/>
              <a:endParaRPr lang="zh-CN" altLang="zh-CN" sz="1400">
                <a:solidFill>
                  <a:schemeClr val="tx1">
                    <a:lumMod val="85000"/>
                    <a:lumOff val="15000"/>
                  </a:schemeClr>
                </a:solidFill>
                <a:latin typeface="+mn-ea"/>
                <a:sym typeface="宋体" panose="02010600030101010101" pitchFamily="2" charset="-122"/>
              </a:endParaRPr>
            </a:p>
          </p:txBody>
        </p:sp>
        <p:sp>
          <p:nvSpPr>
            <p:cNvPr id="20" name="文本框 47"/>
            <p:cNvSpPr>
              <a:spLocks noChangeArrowheads="1"/>
            </p:cNvSpPr>
            <p:nvPr/>
          </p:nvSpPr>
          <p:spPr bwMode="auto">
            <a:xfrm>
              <a:off x="51774" y="41772"/>
              <a:ext cx="1080121" cy="431586"/>
            </a:xfrm>
            <a:prstGeom prst="rect">
              <a:avLst/>
            </a:prstGeom>
            <a:noFill/>
            <a:ln w="12700" cmpd="sng">
              <a:noFill/>
              <a:miter lim="800000"/>
            </a:ln>
          </p:spPr>
          <p:txBody>
            <a:bodyPr anchor="ctr"/>
            <a:lstStyle/>
            <a:p>
              <a:pPr algn="ctr"/>
              <a:r>
                <a:rPr lang="zh-CN" altLang="en-US" sz="1400" dirty="0">
                  <a:solidFill>
                    <a:schemeClr val="bg1"/>
                  </a:solidFill>
                  <a:latin typeface="+mn-ea"/>
                  <a:sym typeface="方正兰亭细黑_GBK" panose="02000000000000000000" charset="-122"/>
                </a:rPr>
                <a:t>关键字</a:t>
              </a:r>
            </a:p>
          </p:txBody>
        </p:sp>
      </p:grpSp>
      <p:sp>
        <p:nvSpPr>
          <p:cNvPr id="21" name="矩形 60"/>
          <p:cNvSpPr>
            <a:spLocks noChangeArrowheads="1"/>
          </p:cNvSpPr>
          <p:nvPr/>
        </p:nvSpPr>
        <p:spPr bwMode="auto">
          <a:xfrm>
            <a:off x="5849239" y="2393808"/>
            <a:ext cx="2502323" cy="469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4" rIns="68568" bIns="34284">
            <a:spAutoFit/>
          </a:bodyPr>
          <a:lstStyle/>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6" name="Group 22"/>
          <p:cNvGrpSpPr/>
          <p:nvPr/>
        </p:nvGrpSpPr>
        <p:grpSpPr bwMode="auto">
          <a:xfrm>
            <a:off x="4857101" y="3149077"/>
            <a:ext cx="850106" cy="377480"/>
            <a:chOff x="0" y="0"/>
            <a:chExt cx="1131895" cy="504056"/>
          </a:xfrm>
        </p:grpSpPr>
        <p:sp>
          <p:nvSpPr>
            <p:cNvPr id="27" name="矩形 46"/>
            <p:cNvSpPr>
              <a:spLocks noChangeArrowheads="1"/>
            </p:cNvSpPr>
            <p:nvPr/>
          </p:nvSpPr>
          <p:spPr bwMode="auto">
            <a:xfrm>
              <a:off x="0" y="0"/>
              <a:ext cx="1080120" cy="504056"/>
            </a:xfrm>
            <a:prstGeom prst="rect">
              <a:avLst/>
            </a:prstGeom>
            <a:solidFill>
              <a:schemeClr val="accent4"/>
            </a:solidFill>
            <a:ln w="12700" cmpd="sng">
              <a:noFill/>
              <a:miter lim="800000"/>
            </a:ln>
          </p:spPr>
          <p:txBody>
            <a:bodyPr anchor="ctr"/>
            <a:lstStyle/>
            <a:p>
              <a:pPr algn="ctr"/>
              <a:endParaRPr lang="zh-CN" altLang="zh-CN" sz="1400">
                <a:solidFill>
                  <a:schemeClr val="tx1">
                    <a:lumMod val="85000"/>
                    <a:lumOff val="15000"/>
                  </a:schemeClr>
                </a:solidFill>
                <a:latin typeface="+mn-ea"/>
                <a:sym typeface="宋体" panose="02010600030101010101" pitchFamily="2" charset="-122"/>
              </a:endParaRPr>
            </a:p>
          </p:txBody>
        </p:sp>
        <p:sp>
          <p:nvSpPr>
            <p:cNvPr id="28" name="文本框 47"/>
            <p:cNvSpPr>
              <a:spLocks noChangeArrowheads="1"/>
            </p:cNvSpPr>
            <p:nvPr/>
          </p:nvSpPr>
          <p:spPr bwMode="auto">
            <a:xfrm>
              <a:off x="51774" y="41772"/>
              <a:ext cx="1080121" cy="431586"/>
            </a:xfrm>
            <a:prstGeom prst="rect">
              <a:avLst/>
            </a:prstGeom>
            <a:noFill/>
            <a:ln w="12700" cmpd="sng">
              <a:noFill/>
              <a:miter lim="800000"/>
            </a:ln>
          </p:spPr>
          <p:txBody>
            <a:bodyPr anchor="ctr"/>
            <a:lstStyle/>
            <a:p>
              <a:pPr algn="ctr"/>
              <a:r>
                <a:rPr lang="zh-CN" altLang="en-US" sz="1400" dirty="0">
                  <a:solidFill>
                    <a:schemeClr val="bg1"/>
                  </a:solidFill>
                  <a:latin typeface="+mn-ea"/>
                  <a:sym typeface="方正兰亭细黑_GBK" panose="02000000000000000000" charset="-122"/>
                </a:rPr>
                <a:t>关键字</a:t>
              </a:r>
            </a:p>
          </p:txBody>
        </p:sp>
      </p:grpSp>
      <p:sp>
        <p:nvSpPr>
          <p:cNvPr id="29" name="矩形 60"/>
          <p:cNvSpPr>
            <a:spLocks noChangeArrowheads="1"/>
          </p:cNvSpPr>
          <p:nvPr/>
        </p:nvSpPr>
        <p:spPr bwMode="auto">
          <a:xfrm>
            <a:off x="5849239" y="3107252"/>
            <a:ext cx="2502323" cy="469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4" rIns="68568" bIns="34284">
            <a:spAutoFit/>
          </a:bodyPr>
          <a:lstStyle/>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0" name="Group 22"/>
          <p:cNvGrpSpPr/>
          <p:nvPr/>
        </p:nvGrpSpPr>
        <p:grpSpPr bwMode="auto">
          <a:xfrm>
            <a:off x="4857101" y="3862521"/>
            <a:ext cx="850106" cy="377480"/>
            <a:chOff x="0" y="0"/>
            <a:chExt cx="1131895" cy="504056"/>
          </a:xfrm>
        </p:grpSpPr>
        <p:sp>
          <p:nvSpPr>
            <p:cNvPr id="31" name="矩形 46"/>
            <p:cNvSpPr>
              <a:spLocks noChangeArrowheads="1"/>
            </p:cNvSpPr>
            <p:nvPr/>
          </p:nvSpPr>
          <p:spPr bwMode="auto">
            <a:xfrm>
              <a:off x="0" y="0"/>
              <a:ext cx="1080120" cy="504056"/>
            </a:xfrm>
            <a:prstGeom prst="rect">
              <a:avLst/>
            </a:prstGeom>
            <a:solidFill>
              <a:schemeClr val="accent4"/>
            </a:solidFill>
            <a:ln w="12700" cmpd="sng">
              <a:noFill/>
              <a:miter lim="800000"/>
            </a:ln>
          </p:spPr>
          <p:txBody>
            <a:bodyPr anchor="ctr"/>
            <a:lstStyle/>
            <a:p>
              <a:pPr algn="ctr"/>
              <a:endParaRPr lang="zh-CN" altLang="zh-CN" sz="1400">
                <a:solidFill>
                  <a:schemeClr val="tx1">
                    <a:lumMod val="85000"/>
                    <a:lumOff val="15000"/>
                  </a:schemeClr>
                </a:solidFill>
                <a:latin typeface="+mn-ea"/>
                <a:sym typeface="宋体" panose="02010600030101010101" pitchFamily="2" charset="-122"/>
              </a:endParaRPr>
            </a:p>
          </p:txBody>
        </p:sp>
        <p:sp>
          <p:nvSpPr>
            <p:cNvPr id="32" name="文本框 47"/>
            <p:cNvSpPr>
              <a:spLocks noChangeArrowheads="1"/>
            </p:cNvSpPr>
            <p:nvPr/>
          </p:nvSpPr>
          <p:spPr bwMode="auto">
            <a:xfrm>
              <a:off x="51774" y="41772"/>
              <a:ext cx="1080121" cy="431586"/>
            </a:xfrm>
            <a:prstGeom prst="rect">
              <a:avLst/>
            </a:prstGeom>
            <a:noFill/>
            <a:ln w="12700" cmpd="sng">
              <a:noFill/>
              <a:miter lim="800000"/>
            </a:ln>
          </p:spPr>
          <p:txBody>
            <a:bodyPr anchor="ctr"/>
            <a:lstStyle/>
            <a:p>
              <a:pPr algn="ctr"/>
              <a:r>
                <a:rPr lang="zh-CN" altLang="en-US" sz="1400" dirty="0">
                  <a:solidFill>
                    <a:schemeClr val="bg1"/>
                  </a:solidFill>
                  <a:latin typeface="+mn-ea"/>
                  <a:sym typeface="方正兰亭细黑_GBK" panose="02000000000000000000" charset="-122"/>
                </a:rPr>
                <a:t>关键字</a:t>
              </a:r>
            </a:p>
          </p:txBody>
        </p:sp>
      </p:grpSp>
      <p:sp>
        <p:nvSpPr>
          <p:cNvPr id="33" name="矩形 60"/>
          <p:cNvSpPr>
            <a:spLocks noChangeArrowheads="1"/>
          </p:cNvSpPr>
          <p:nvPr/>
        </p:nvSpPr>
        <p:spPr bwMode="auto">
          <a:xfrm>
            <a:off x="5849239" y="3820696"/>
            <a:ext cx="2502323" cy="469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4" rIns="68568" bIns="34284">
            <a:spAutoFit/>
          </a:bodyPr>
          <a:lstStyle/>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par>
                          <p:cTn id="13" fill="hold">
                            <p:stCondLst>
                              <p:cond delay="1000"/>
                            </p:stCondLst>
                            <p:childTnLst>
                              <p:par>
                                <p:cTn id="14" presetID="2" presetClass="entr" presetSubtype="2" decel="10000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1+#ppt_w/2"/>
                                          </p:val>
                                        </p:tav>
                                        <p:tav tm="100000">
                                          <p:val>
                                            <p:strVal val="#ppt_x"/>
                                          </p:val>
                                        </p:tav>
                                      </p:tavLst>
                                    </p:anim>
                                    <p:anim calcmode="lin" valueType="num">
                                      <p:cBhvr additive="base">
                                        <p:cTn id="17" dur="500" fill="hold"/>
                                        <p:tgtEl>
                                          <p:spTgt spid="13"/>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par>
                          <p:cTn id="22" fill="hold">
                            <p:stCondLst>
                              <p:cond delay="2000"/>
                            </p:stCondLst>
                            <p:childTnLst>
                              <p:par>
                                <p:cTn id="23" presetID="2" presetClass="entr" presetSubtype="2" decel="10000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par>
                          <p:cTn id="31" fill="hold">
                            <p:stCondLst>
                              <p:cond delay="3000"/>
                            </p:stCondLst>
                            <p:childTnLst>
                              <p:par>
                                <p:cTn id="32" presetID="2" presetClass="entr" presetSubtype="2" decel="10000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fill="hold"/>
                                        <p:tgtEl>
                                          <p:spTgt spid="21"/>
                                        </p:tgtEl>
                                        <p:attrNameLst>
                                          <p:attrName>ppt_x</p:attrName>
                                        </p:attrNameLst>
                                      </p:cBhvr>
                                      <p:tavLst>
                                        <p:tav tm="0">
                                          <p:val>
                                            <p:strVal val="1+#ppt_w/2"/>
                                          </p:val>
                                        </p:tav>
                                        <p:tav tm="100000">
                                          <p:val>
                                            <p:strVal val="#ppt_x"/>
                                          </p:val>
                                        </p:tav>
                                      </p:tavLst>
                                    </p:anim>
                                    <p:anim calcmode="lin" valueType="num">
                                      <p:cBhvr additive="base">
                                        <p:cTn id="35" dur="500" fill="hold"/>
                                        <p:tgtEl>
                                          <p:spTgt spid="21"/>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childTnLst>
                          </p:cTn>
                        </p:par>
                        <p:par>
                          <p:cTn id="40" fill="hold">
                            <p:stCondLst>
                              <p:cond delay="4000"/>
                            </p:stCondLst>
                            <p:childTnLst>
                              <p:par>
                                <p:cTn id="41" presetID="2" presetClass="entr" presetSubtype="2" decel="100000"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1+#ppt_w/2"/>
                                          </p:val>
                                        </p:tav>
                                        <p:tav tm="100000">
                                          <p:val>
                                            <p:strVal val="#ppt_x"/>
                                          </p:val>
                                        </p:tav>
                                      </p:tavLst>
                                    </p:anim>
                                    <p:anim calcmode="lin" valueType="num">
                                      <p:cBhvr additive="base">
                                        <p:cTn id="44" dur="500" fill="hold"/>
                                        <p:tgtEl>
                                          <p:spTgt spid="29"/>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10" presetClass="entr" presetSubtype="0" fill="hold"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childTnLst>
                          </p:cTn>
                        </p:par>
                        <p:par>
                          <p:cTn id="49" fill="hold">
                            <p:stCondLst>
                              <p:cond delay="5000"/>
                            </p:stCondLst>
                            <p:childTnLst>
                              <p:par>
                                <p:cTn id="50" presetID="2" presetClass="entr" presetSubtype="2" decel="100000"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additive="base">
                                        <p:cTn id="52" dur="500" fill="hold"/>
                                        <p:tgtEl>
                                          <p:spTgt spid="33"/>
                                        </p:tgtEl>
                                        <p:attrNameLst>
                                          <p:attrName>ppt_x</p:attrName>
                                        </p:attrNameLst>
                                      </p:cBhvr>
                                      <p:tavLst>
                                        <p:tav tm="0">
                                          <p:val>
                                            <p:strVal val="1+#ppt_w/2"/>
                                          </p:val>
                                        </p:tav>
                                        <p:tav tm="100000">
                                          <p:val>
                                            <p:strVal val="#ppt_x"/>
                                          </p:val>
                                        </p:tav>
                                      </p:tavLst>
                                    </p:anim>
                                    <p:anim calcmode="lin" valueType="num">
                                      <p:cBhvr additive="base">
                                        <p:cTn id="53"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P spid="21" grpId="0"/>
      <p:bldP spid="29" grpId="0"/>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0" y="0"/>
            <a:ext cx="9138700" cy="5145088"/>
          </a:xfrm>
          <a:prstGeom prst="rect">
            <a:avLst/>
          </a:prstGeom>
        </p:spPr>
      </p:pic>
      <p:grpSp>
        <p:nvGrpSpPr>
          <p:cNvPr id="13" name="Group 16"/>
          <p:cNvGrpSpPr/>
          <p:nvPr/>
        </p:nvGrpSpPr>
        <p:grpSpPr>
          <a:xfrm>
            <a:off x="136853" y="2704747"/>
            <a:ext cx="4399697" cy="115157"/>
            <a:chOff x="0" y="2341322"/>
            <a:chExt cx="4403469" cy="115214"/>
          </a:xfrm>
          <a:solidFill>
            <a:schemeClr val="accent2"/>
          </a:solidFill>
        </p:grpSpPr>
        <p:sp>
          <p:nvSpPr>
            <p:cNvPr id="14"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0605">
                <a:defRPr/>
              </a:pPr>
              <a:endParaRPr lang="en-US"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0605">
                <a:defRPr/>
              </a:pPr>
              <a:endParaRPr lang="en-US" sz="19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TextBox 6"/>
          <p:cNvSpPr txBox="1">
            <a:spLocks noChangeArrowheads="1"/>
          </p:cNvSpPr>
          <p:nvPr/>
        </p:nvSpPr>
        <p:spPr bwMode="auto">
          <a:xfrm flipH="1">
            <a:off x="505263" y="2226691"/>
            <a:ext cx="38884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29970"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29970"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29970"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29970"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lvl="0" algn="ctr"/>
            <a:r>
              <a:rPr lang="zh-CN" altLang="zh-CN" sz="2400" dirty="0">
                <a:solidFill>
                  <a:schemeClr val="tx1">
                    <a:lumMod val="65000"/>
                    <a:lumOff val="35000"/>
                  </a:schemeClr>
                </a:solidFill>
                <a:latin typeface="微软雅黑" panose="020B0503020204020204" pitchFamily="34" charset="-122"/>
                <a:ea typeface="微软雅黑" panose="020B0503020204020204" pitchFamily="34" charset="-122"/>
              </a:rPr>
              <a:t>成功项目展示</a:t>
            </a:r>
          </a:p>
        </p:txBody>
      </p:sp>
      <p:sp>
        <p:nvSpPr>
          <p:cNvPr id="17" name="Text Placeholder 3"/>
          <p:cNvSpPr txBox="1"/>
          <p:nvPr/>
        </p:nvSpPr>
        <p:spPr>
          <a:xfrm>
            <a:off x="1404815" y="2998668"/>
            <a:ext cx="2774962" cy="303225"/>
          </a:xfrm>
          <a:prstGeom prst="rect">
            <a:avLst/>
          </a:prstGeom>
        </p:spPr>
        <p:txBody>
          <a:bodyPr wrap="square" lIns="0" tIns="0" rIns="0" bIns="0" anchor="ctr">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765">
              <a:lnSpc>
                <a:spcPct val="150000"/>
              </a:lnSpc>
              <a:spcBef>
                <a:spcPct val="20000"/>
              </a:spcBef>
              <a:defRPr/>
            </a:pPr>
            <a:r>
              <a:rPr lang="en-US" sz="7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There are many variations of passages but the majority </a:t>
            </a:r>
            <a:r>
              <a:rPr lang="en-US" sz="700" dirty="0" err="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havesuffered</a:t>
            </a:r>
            <a:r>
              <a:rPr lang="en-US" sz="7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alteration in some form, by injected.</a:t>
            </a:r>
          </a:p>
        </p:txBody>
      </p:sp>
      <p:sp>
        <p:nvSpPr>
          <p:cNvPr id="18" name="TextBox 8"/>
          <p:cNvSpPr txBox="1">
            <a:spLocks noChangeArrowheads="1"/>
          </p:cNvSpPr>
          <p:nvPr/>
        </p:nvSpPr>
        <p:spPr bwMode="auto">
          <a:xfrm>
            <a:off x="3817641" y="1990661"/>
            <a:ext cx="608266" cy="558089"/>
          </a:xfrm>
          <a:prstGeom prst="rect">
            <a:avLst/>
          </a:prstGeom>
          <a:noFill/>
          <a:ln w="9525">
            <a:solidFill>
              <a:schemeClr val="accent2"/>
            </a:solidFill>
            <a:miter lim="800000"/>
          </a:ln>
          <a:extLst>
            <a:ext uri="{909E8E84-426E-40DD-AFC4-6F175D3DCCD1}">
              <a14:hiddenFill xmlns:a14="http://schemas.microsoft.com/office/drawing/2010/main">
                <a:solidFill>
                  <a:srgbClr val="FFFFFF"/>
                </a:solidFill>
              </a14:hiddenFill>
            </a:ext>
          </a:extLst>
        </p:spPr>
        <p:txBody>
          <a:bodyPr wrap="square" lIns="65012" tIns="32506" rIns="65012" bIns="32506" anchor="ct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29970"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29970"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29970"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29970"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ctr"/>
            <a:r>
              <a:rPr lang="zh-CN" altLang="en-US" sz="3200" dirty="0">
                <a:solidFill>
                  <a:schemeClr val="accent2"/>
                </a:solidFill>
                <a:ea typeface="微软雅黑" panose="020B0503020204020204" pitchFamily="34" charset="-122"/>
                <a:sym typeface="Arial" panose="020B0604020202020204" pitchFamily="34" charset="0"/>
              </a:rPr>
              <a:t>叁</a:t>
            </a:r>
            <a:endParaRPr lang="en-US" altLang="zh-CN" sz="3200" dirty="0">
              <a:solidFill>
                <a:schemeClr val="accent2"/>
              </a:solidFill>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2" presetClass="entr" presetSubtype="8" accel="50000" decel="5000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0-#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par>
                          <p:cTn id="19" fill="hold">
                            <p:stCondLst>
                              <p:cond delay="2000"/>
                            </p:stCondLst>
                            <p:childTnLst>
                              <p:par>
                                <p:cTn id="20" presetID="1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slide(fromBottom)">
                                      <p:cBhvr>
                                        <p:cTn id="22" dur="500"/>
                                        <p:tgtEl>
                                          <p:spTgt spid="16"/>
                                        </p:tgtEl>
                                      </p:cBhvr>
                                    </p:animEffect>
                                  </p:childTnLst>
                                </p:cTn>
                              </p:par>
                            </p:childTnLst>
                          </p:cTn>
                        </p:par>
                        <p:par>
                          <p:cTn id="23" fill="hold">
                            <p:stCondLst>
                              <p:cond delay="2500"/>
                            </p:stCondLst>
                            <p:childTnLst>
                              <p:par>
                                <p:cTn id="24" presetID="12" presetClass="entr" presetSubtype="4"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slide(fromBottom)">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1"/>
          <p:cNvSpPr/>
          <p:nvPr/>
        </p:nvSpPr>
        <p:spPr bwMode="auto">
          <a:xfrm>
            <a:off x="6507759" y="3725425"/>
            <a:ext cx="1743075" cy="0"/>
          </a:xfrm>
          <a:custGeom>
            <a:avLst/>
            <a:gdLst>
              <a:gd name="T0" fmla="*/ 2147483647 w 1984"/>
              <a:gd name="T1" fmla="*/ 0 w 1984"/>
              <a:gd name="T2" fmla="*/ 2147483647 w 1984"/>
              <a:gd name="T3" fmla="*/ 0 60000 65536"/>
              <a:gd name="T4" fmla="*/ 0 60000 65536"/>
              <a:gd name="T5" fmla="*/ 0 60000 65536"/>
              <a:gd name="T6" fmla="*/ 0 w 1984"/>
              <a:gd name="T7" fmla="*/ 1984 w 1984"/>
            </a:gdLst>
            <a:ahLst/>
            <a:cxnLst>
              <a:cxn ang="T3">
                <a:pos x="T0" y="0"/>
              </a:cxn>
              <a:cxn ang="T4">
                <a:pos x="T1" y="0"/>
              </a:cxn>
              <a:cxn ang="T5">
                <a:pos x="T2" y="0"/>
              </a:cxn>
            </a:cxnLst>
            <a:rect l="T6" t="0" r="T7" b="0"/>
            <a:pathLst>
              <a:path w="1984">
                <a:moveTo>
                  <a:pt x="1984" y="0"/>
                </a:moveTo>
                <a:lnTo>
                  <a:pt x="0" y="0"/>
                </a:lnTo>
                <a:lnTo>
                  <a:pt x="1984" y="0"/>
                </a:lnTo>
                <a:close/>
              </a:path>
            </a:pathLst>
          </a:custGeom>
          <a:solidFill>
            <a:srgbClr val="E6325C"/>
          </a:solidFill>
          <a:ln w="9525">
            <a:noFill/>
            <a:round/>
          </a:ln>
        </p:spPr>
        <p:txBody>
          <a:bodyPr lIns="68580" tIns="34290" rIns="68580" bIns="34290"/>
          <a:lstStyle/>
          <a:p>
            <a:pPr defTabSz="913765">
              <a:defRPr/>
            </a:pPr>
            <a:endParaRPr lang="zh-CN" altLang="en-US" kern="0" dirty="0">
              <a:solidFill>
                <a:sysClr val="windowText" lastClr="000000"/>
              </a:solidFill>
            </a:endParaRPr>
          </a:p>
        </p:txBody>
      </p:sp>
      <p:sp>
        <p:nvSpPr>
          <p:cNvPr id="5" name="Line 12"/>
          <p:cNvSpPr>
            <a:spLocks noChangeShapeType="1"/>
          </p:cNvSpPr>
          <p:nvPr/>
        </p:nvSpPr>
        <p:spPr bwMode="auto">
          <a:xfrm flipH="1">
            <a:off x="6507759" y="3725425"/>
            <a:ext cx="1743075" cy="0"/>
          </a:xfrm>
          <a:prstGeom prst="line">
            <a:avLst/>
          </a:prstGeom>
          <a:noFill/>
          <a:ln w="9525">
            <a:noFill/>
            <a:round/>
          </a:ln>
        </p:spPr>
        <p:txBody>
          <a:bodyPr lIns="68580" tIns="34290" rIns="68580" bIns="34290"/>
          <a:lstStyle/>
          <a:p>
            <a:pPr defTabSz="913765">
              <a:defRPr/>
            </a:pPr>
            <a:endParaRPr lang="zh-CN" altLang="en-US" kern="0" dirty="0">
              <a:solidFill>
                <a:sysClr val="windowText" lastClr="000000"/>
              </a:solidFill>
            </a:endParaRPr>
          </a:p>
        </p:txBody>
      </p:sp>
      <p:cxnSp>
        <p:nvCxnSpPr>
          <p:cNvPr id="7" name="直接连接符 6"/>
          <p:cNvCxnSpPr>
            <a:stCxn id="42" idx="3"/>
          </p:cNvCxnSpPr>
          <p:nvPr/>
        </p:nvCxnSpPr>
        <p:spPr>
          <a:xfrm flipV="1">
            <a:off x="632420" y="1564172"/>
            <a:ext cx="0" cy="1518118"/>
          </a:xfrm>
          <a:prstGeom prst="line">
            <a:avLst/>
          </a:prstGeom>
          <a:noFill/>
          <a:ln w="9525" cap="flat" cmpd="sng" algn="ctr">
            <a:solidFill>
              <a:schemeClr val="accent1"/>
            </a:solidFill>
            <a:prstDash val="dash"/>
            <a:tailEnd type="oval"/>
          </a:ln>
          <a:effectLst/>
        </p:spPr>
      </p:cxnSp>
      <p:cxnSp>
        <p:nvCxnSpPr>
          <p:cNvPr id="8" name="直接连接符 7"/>
          <p:cNvCxnSpPr/>
          <p:nvPr/>
        </p:nvCxnSpPr>
        <p:spPr>
          <a:xfrm flipV="1">
            <a:off x="2607271" y="1564172"/>
            <a:ext cx="0" cy="1518118"/>
          </a:xfrm>
          <a:prstGeom prst="line">
            <a:avLst/>
          </a:prstGeom>
          <a:noFill/>
          <a:ln w="9525" cap="flat" cmpd="sng" algn="ctr">
            <a:solidFill>
              <a:schemeClr val="accent2"/>
            </a:solidFill>
            <a:prstDash val="dash"/>
            <a:tailEnd type="oval"/>
          </a:ln>
          <a:effectLst/>
        </p:spPr>
      </p:cxnSp>
      <p:cxnSp>
        <p:nvCxnSpPr>
          <p:cNvPr id="9" name="直接连接符 8"/>
          <p:cNvCxnSpPr/>
          <p:nvPr/>
        </p:nvCxnSpPr>
        <p:spPr>
          <a:xfrm flipV="1">
            <a:off x="4594820" y="1564172"/>
            <a:ext cx="0" cy="1518118"/>
          </a:xfrm>
          <a:prstGeom prst="line">
            <a:avLst/>
          </a:prstGeom>
          <a:noFill/>
          <a:ln w="9525" cap="flat" cmpd="sng" algn="ctr">
            <a:solidFill>
              <a:schemeClr val="accent3"/>
            </a:solidFill>
            <a:prstDash val="dash"/>
            <a:tailEnd type="oval"/>
          </a:ln>
          <a:effectLst/>
        </p:spPr>
      </p:cxnSp>
      <p:cxnSp>
        <p:nvCxnSpPr>
          <p:cNvPr id="10" name="直接连接符 9"/>
          <p:cNvCxnSpPr/>
          <p:nvPr/>
        </p:nvCxnSpPr>
        <p:spPr>
          <a:xfrm flipV="1">
            <a:off x="6569671" y="1564172"/>
            <a:ext cx="0" cy="1518118"/>
          </a:xfrm>
          <a:prstGeom prst="line">
            <a:avLst/>
          </a:prstGeom>
          <a:noFill/>
          <a:ln w="9525" cap="flat" cmpd="sng" algn="ctr">
            <a:solidFill>
              <a:schemeClr val="accent4"/>
            </a:solidFill>
            <a:prstDash val="dash"/>
            <a:tailEnd type="oval"/>
          </a:ln>
          <a:effectLst/>
        </p:spPr>
      </p:cxnSp>
      <p:grpSp>
        <p:nvGrpSpPr>
          <p:cNvPr id="2" name="组合 10"/>
          <p:cNvGrpSpPr/>
          <p:nvPr/>
        </p:nvGrpSpPr>
        <p:grpSpPr bwMode="auto">
          <a:xfrm>
            <a:off x="6576022" y="3082291"/>
            <a:ext cx="2024063" cy="643135"/>
            <a:chOff x="6575446" y="3440667"/>
            <a:chExt cx="2023780" cy="643251"/>
          </a:xfrm>
        </p:grpSpPr>
        <p:sp>
          <p:nvSpPr>
            <p:cNvPr id="12" name="Freeform 13"/>
            <p:cNvSpPr/>
            <p:nvPr/>
          </p:nvSpPr>
          <p:spPr bwMode="auto">
            <a:xfrm>
              <a:off x="6575446" y="3440667"/>
              <a:ext cx="2023780" cy="643251"/>
            </a:xfrm>
            <a:custGeom>
              <a:avLst/>
              <a:gdLst>
                <a:gd name="T0" fmla="*/ 1984 w 2303"/>
                <a:gd name="T1" fmla="*/ 732 h 732"/>
                <a:gd name="T2" fmla="*/ 0 w 2303"/>
                <a:gd name="T3" fmla="*/ 732 h 732"/>
                <a:gd name="T4" fmla="*/ 321 w 2303"/>
                <a:gd name="T5" fmla="*/ 366 h 732"/>
                <a:gd name="T6" fmla="*/ 0 w 2303"/>
                <a:gd name="T7" fmla="*/ 0 h 732"/>
                <a:gd name="T8" fmla="*/ 1984 w 2303"/>
                <a:gd name="T9" fmla="*/ 0 h 732"/>
                <a:gd name="T10" fmla="*/ 2303 w 2303"/>
                <a:gd name="T11" fmla="*/ 366 h 732"/>
                <a:gd name="T12" fmla="*/ 1984 w 2303"/>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3" h="732">
                  <a:moveTo>
                    <a:pt x="1984" y="732"/>
                  </a:moveTo>
                  <a:lnTo>
                    <a:pt x="0" y="732"/>
                  </a:lnTo>
                  <a:lnTo>
                    <a:pt x="321" y="366"/>
                  </a:lnTo>
                  <a:lnTo>
                    <a:pt x="0" y="0"/>
                  </a:lnTo>
                  <a:lnTo>
                    <a:pt x="1984" y="0"/>
                  </a:lnTo>
                  <a:lnTo>
                    <a:pt x="2303" y="366"/>
                  </a:lnTo>
                  <a:lnTo>
                    <a:pt x="1984" y="732"/>
                  </a:lnTo>
                  <a:close/>
                </a:path>
              </a:pathLst>
            </a:custGeom>
            <a:solidFill>
              <a:schemeClr val="accent4"/>
            </a:solidFill>
            <a:ln>
              <a:noFill/>
            </a:ln>
          </p:spPr>
          <p:txBody>
            <a:bodyPr/>
            <a:lstStyle/>
            <a:p>
              <a:pPr defTabSz="913765">
                <a:defRPr/>
              </a:pPr>
              <a:endParaRPr lang="zh-CN" altLang="en-US" sz="1600" kern="0" dirty="0">
                <a:solidFill>
                  <a:schemeClr val="bg1"/>
                </a:solidFill>
              </a:endParaRPr>
            </a:p>
          </p:txBody>
        </p:sp>
        <p:grpSp>
          <p:nvGrpSpPr>
            <p:cNvPr id="3" name="组合 26"/>
            <p:cNvGrpSpPr/>
            <p:nvPr/>
          </p:nvGrpSpPr>
          <p:grpSpPr bwMode="auto">
            <a:xfrm>
              <a:off x="6964552" y="3576351"/>
              <a:ext cx="1295718" cy="371881"/>
              <a:chOff x="1491944" y="1784655"/>
              <a:chExt cx="1295718" cy="371881"/>
            </a:xfrm>
          </p:grpSpPr>
          <p:grpSp>
            <p:nvGrpSpPr>
              <p:cNvPr id="11" name="Group 6"/>
              <p:cNvGrpSpPr>
                <a:grpSpLocks noChangeAspect="1"/>
              </p:cNvGrpSpPr>
              <p:nvPr/>
            </p:nvGrpSpPr>
            <p:grpSpPr bwMode="auto">
              <a:xfrm>
                <a:off x="1491944" y="1784655"/>
                <a:ext cx="415760" cy="371881"/>
                <a:chOff x="833" y="1348"/>
                <a:chExt cx="379" cy="339"/>
              </a:xfrm>
              <a:solidFill>
                <a:sysClr val="window" lastClr="FFFFFF"/>
              </a:solidFill>
              <a:effectLst>
                <a:outerShdw blurRad="25400" dist="25400" dir="2700000" algn="tl" rotWithShape="0">
                  <a:prstClr val="black">
                    <a:alpha val="40000"/>
                  </a:prstClr>
                </a:outerShdw>
              </a:effectLst>
            </p:grpSpPr>
            <p:sp>
              <p:nvSpPr>
                <p:cNvPr id="16" name="Freeform 7"/>
                <p:cNvSpPr/>
                <p:nvPr/>
              </p:nvSpPr>
              <p:spPr bwMode="auto">
                <a:xfrm>
                  <a:off x="1101" y="1360"/>
                  <a:ext cx="111" cy="315"/>
                </a:xfrm>
                <a:custGeom>
                  <a:avLst/>
                  <a:gdLst>
                    <a:gd name="T0" fmla="*/ 15 w 19"/>
                    <a:gd name="T1" fmla="*/ 27 h 54"/>
                    <a:gd name="T2" fmla="*/ 0 w 19"/>
                    <a:gd name="T3" fmla="*/ 3 h 54"/>
                    <a:gd name="T4" fmla="*/ 2 w 19"/>
                    <a:gd name="T5" fmla="*/ 0 h 54"/>
                    <a:gd name="T6" fmla="*/ 19 w 19"/>
                    <a:gd name="T7" fmla="*/ 27 h 54"/>
                    <a:gd name="T8" fmla="*/ 1 w 19"/>
                    <a:gd name="T9" fmla="*/ 54 h 54"/>
                    <a:gd name="T10" fmla="*/ 0 w 19"/>
                    <a:gd name="T11" fmla="*/ 51 h 54"/>
                    <a:gd name="T12" fmla="*/ 15 w 19"/>
                    <a:gd name="T13" fmla="*/ 27 h 54"/>
                  </a:gdLst>
                  <a:ahLst/>
                  <a:cxnLst>
                    <a:cxn ang="0">
                      <a:pos x="T0" y="T1"/>
                    </a:cxn>
                    <a:cxn ang="0">
                      <a:pos x="T2" y="T3"/>
                    </a:cxn>
                    <a:cxn ang="0">
                      <a:pos x="T4" y="T5"/>
                    </a:cxn>
                    <a:cxn ang="0">
                      <a:pos x="T6" y="T7"/>
                    </a:cxn>
                    <a:cxn ang="0">
                      <a:pos x="T8" y="T9"/>
                    </a:cxn>
                    <a:cxn ang="0">
                      <a:pos x="T10" y="T11"/>
                    </a:cxn>
                    <a:cxn ang="0">
                      <a:pos x="T12" y="T13"/>
                    </a:cxn>
                  </a:cxnLst>
                  <a:rect l="0" t="0" r="r" b="b"/>
                  <a:pathLst>
                    <a:path w="19" h="54">
                      <a:moveTo>
                        <a:pt x="15" y="27"/>
                      </a:moveTo>
                      <a:cubicBezTo>
                        <a:pt x="15" y="16"/>
                        <a:pt x="9" y="7"/>
                        <a:pt x="0" y="3"/>
                      </a:cubicBezTo>
                      <a:cubicBezTo>
                        <a:pt x="2" y="0"/>
                        <a:pt x="2" y="0"/>
                        <a:pt x="2" y="0"/>
                      </a:cubicBezTo>
                      <a:cubicBezTo>
                        <a:pt x="12" y="5"/>
                        <a:pt x="19" y="15"/>
                        <a:pt x="19" y="27"/>
                      </a:cubicBezTo>
                      <a:cubicBezTo>
                        <a:pt x="19" y="39"/>
                        <a:pt x="11" y="49"/>
                        <a:pt x="1" y="54"/>
                      </a:cubicBezTo>
                      <a:cubicBezTo>
                        <a:pt x="0" y="51"/>
                        <a:pt x="0" y="51"/>
                        <a:pt x="0" y="51"/>
                      </a:cubicBezTo>
                      <a:cubicBezTo>
                        <a:pt x="9" y="47"/>
                        <a:pt x="15" y="38"/>
                        <a:pt x="15" y="27"/>
                      </a:cubicBezTo>
                      <a:close/>
                    </a:path>
                  </a:pathLst>
                </a:custGeom>
                <a:grpFill/>
                <a:ln>
                  <a:noFill/>
                </a:ln>
              </p:spPr>
              <p:txBody>
                <a:bodyPr/>
                <a:lstStyle/>
                <a:p>
                  <a:pPr defTabSz="913765">
                    <a:defRPr/>
                  </a:pPr>
                  <a:endParaRPr lang="zh-CN" altLang="en-US" sz="1600" kern="0" dirty="0">
                    <a:solidFill>
                      <a:schemeClr val="bg1"/>
                    </a:solidFill>
                  </a:endParaRPr>
                </a:p>
              </p:txBody>
            </p:sp>
            <p:sp>
              <p:nvSpPr>
                <p:cNvPr id="17" name="Freeform 8"/>
                <p:cNvSpPr/>
                <p:nvPr/>
              </p:nvSpPr>
              <p:spPr bwMode="auto">
                <a:xfrm>
                  <a:off x="1060" y="1389"/>
                  <a:ext cx="99" cy="257"/>
                </a:xfrm>
                <a:custGeom>
                  <a:avLst/>
                  <a:gdLst>
                    <a:gd name="T0" fmla="*/ 14 w 17"/>
                    <a:gd name="T1" fmla="*/ 22 h 44"/>
                    <a:gd name="T2" fmla="*/ 1 w 17"/>
                    <a:gd name="T3" fmla="*/ 3 h 44"/>
                    <a:gd name="T4" fmla="*/ 2 w 17"/>
                    <a:gd name="T5" fmla="*/ 0 h 44"/>
                    <a:gd name="T6" fmla="*/ 17 w 17"/>
                    <a:gd name="T7" fmla="*/ 22 h 44"/>
                    <a:gd name="T8" fmla="*/ 2 w 17"/>
                    <a:gd name="T9" fmla="*/ 44 h 44"/>
                    <a:gd name="T10" fmla="*/ 0 w 17"/>
                    <a:gd name="T11" fmla="*/ 41 h 44"/>
                    <a:gd name="T12" fmla="*/ 14 w 17"/>
                    <a:gd name="T13" fmla="*/ 22 h 44"/>
                  </a:gdLst>
                  <a:ahLst/>
                  <a:cxnLst>
                    <a:cxn ang="0">
                      <a:pos x="T0" y="T1"/>
                    </a:cxn>
                    <a:cxn ang="0">
                      <a:pos x="T2" y="T3"/>
                    </a:cxn>
                    <a:cxn ang="0">
                      <a:pos x="T4" y="T5"/>
                    </a:cxn>
                    <a:cxn ang="0">
                      <a:pos x="T6" y="T7"/>
                    </a:cxn>
                    <a:cxn ang="0">
                      <a:pos x="T8" y="T9"/>
                    </a:cxn>
                    <a:cxn ang="0">
                      <a:pos x="T10" y="T11"/>
                    </a:cxn>
                    <a:cxn ang="0">
                      <a:pos x="T12" y="T13"/>
                    </a:cxn>
                  </a:cxnLst>
                  <a:rect l="0" t="0" r="r" b="b"/>
                  <a:pathLst>
                    <a:path w="17" h="44">
                      <a:moveTo>
                        <a:pt x="14" y="22"/>
                      </a:moveTo>
                      <a:cubicBezTo>
                        <a:pt x="14" y="13"/>
                        <a:pt x="8" y="6"/>
                        <a:pt x="1" y="3"/>
                      </a:cubicBezTo>
                      <a:cubicBezTo>
                        <a:pt x="2" y="0"/>
                        <a:pt x="2" y="0"/>
                        <a:pt x="2" y="0"/>
                      </a:cubicBezTo>
                      <a:cubicBezTo>
                        <a:pt x="11" y="3"/>
                        <a:pt x="17" y="12"/>
                        <a:pt x="17" y="22"/>
                      </a:cubicBezTo>
                      <a:cubicBezTo>
                        <a:pt x="17" y="32"/>
                        <a:pt x="11" y="41"/>
                        <a:pt x="2" y="44"/>
                      </a:cubicBezTo>
                      <a:cubicBezTo>
                        <a:pt x="0" y="41"/>
                        <a:pt x="0" y="41"/>
                        <a:pt x="0" y="41"/>
                      </a:cubicBezTo>
                      <a:cubicBezTo>
                        <a:pt x="8" y="38"/>
                        <a:pt x="14" y="31"/>
                        <a:pt x="14" y="22"/>
                      </a:cubicBezTo>
                      <a:close/>
                    </a:path>
                  </a:pathLst>
                </a:custGeom>
                <a:grpFill/>
                <a:ln>
                  <a:noFill/>
                </a:ln>
              </p:spPr>
              <p:txBody>
                <a:bodyPr/>
                <a:lstStyle/>
                <a:p>
                  <a:pPr defTabSz="913765">
                    <a:defRPr/>
                  </a:pPr>
                  <a:endParaRPr lang="zh-CN" altLang="en-US" sz="1600" kern="0" dirty="0">
                    <a:solidFill>
                      <a:schemeClr val="bg1"/>
                    </a:solidFill>
                  </a:endParaRPr>
                </a:p>
              </p:txBody>
            </p:sp>
            <p:sp>
              <p:nvSpPr>
                <p:cNvPr id="18" name="Freeform 9"/>
                <p:cNvSpPr/>
                <p:nvPr/>
              </p:nvSpPr>
              <p:spPr bwMode="auto">
                <a:xfrm>
                  <a:off x="915" y="1348"/>
                  <a:ext cx="110" cy="339"/>
                </a:xfrm>
                <a:custGeom>
                  <a:avLst/>
                  <a:gdLst>
                    <a:gd name="T0" fmla="*/ 0 w 110"/>
                    <a:gd name="T1" fmla="*/ 99 h 339"/>
                    <a:gd name="T2" fmla="*/ 0 w 110"/>
                    <a:gd name="T3" fmla="*/ 240 h 339"/>
                    <a:gd name="T4" fmla="*/ 70 w 110"/>
                    <a:gd name="T5" fmla="*/ 298 h 339"/>
                    <a:gd name="T6" fmla="*/ 70 w 110"/>
                    <a:gd name="T7" fmla="*/ 175 h 339"/>
                    <a:gd name="T8" fmla="*/ 81 w 110"/>
                    <a:gd name="T9" fmla="*/ 175 h 339"/>
                    <a:gd name="T10" fmla="*/ 81 w 110"/>
                    <a:gd name="T11" fmla="*/ 310 h 339"/>
                    <a:gd name="T12" fmla="*/ 110 w 110"/>
                    <a:gd name="T13" fmla="*/ 339 h 339"/>
                    <a:gd name="T14" fmla="*/ 110 w 110"/>
                    <a:gd name="T15" fmla="*/ 0 h 339"/>
                    <a:gd name="T16" fmla="*/ 0 w 110"/>
                    <a:gd name="T17" fmla="*/ 99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339">
                      <a:moveTo>
                        <a:pt x="0" y="99"/>
                      </a:moveTo>
                      <a:lnTo>
                        <a:pt x="0" y="240"/>
                      </a:lnTo>
                      <a:lnTo>
                        <a:pt x="70" y="298"/>
                      </a:lnTo>
                      <a:lnTo>
                        <a:pt x="70" y="175"/>
                      </a:lnTo>
                      <a:lnTo>
                        <a:pt x="81" y="175"/>
                      </a:lnTo>
                      <a:lnTo>
                        <a:pt x="81" y="310"/>
                      </a:lnTo>
                      <a:lnTo>
                        <a:pt x="110" y="339"/>
                      </a:lnTo>
                      <a:lnTo>
                        <a:pt x="110" y="0"/>
                      </a:lnTo>
                      <a:lnTo>
                        <a:pt x="0" y="99"/>
                      </a:lnTo>
                      <a:close/>
                    </a:path>
                  </a:pathLst>
                </a:custGeom>
                <a:grpFill/>
                <a:ln>
                  <a:noFill/>
                </a:ln>
              </p:spPr>
              <p:txBody>
                <a:bodyPr/>
                <a:lstStyle/>
                <a:p>
                  <a:pPr defTabSz="913765">
                    <a:defRPr/>
                  </a:pPr>
                  <a:endParaRPr lang="zh-CN" altLang="en-US" sz="1600" kern="0" dirty="0">
                    <a:solidFill>
                      <a:schemeClr val="bg1"/>
                    </a:solidFill>
                  </a:endParaRPr>
                </a:p>
              </p:txBody>
            </p:sp>
            <p:sp>
              <p:nvSpPr>
                <p:cNvPr id="19" name="Freeform 10"/>
                <p:cNvSpPr/>
                <p:nvPr/>
              </p:nvSpPr>
              <p:spPr bwMode="auto">
                <a:xfrm>
                  <a:off x="833" y="1453"/>
                  <a:ext cx="64" cy="129"/>
                </a:xfrm>
                <a:custGeom>
                  <a:avLst/>
                  <a:gdLst>
                    <a:gd name="T0" fmla="*/ 0 w 64"/>
                    <a:gd name="T1" fmla="*/ 0 h 129"/>
                    <a:gd name="T2" fmla="*/ 0 w 64"/>
                    <a:gd name="T3" fmla="*/ 129 h 129"/>
                    <a:gd name="T4" fmla="*/ 35 w 64"/>
                    <a:gd name="T5" fmla="*/ 129 h 129"/>
                    <a:gd name="T6" fmla="*/ 35 w 64"/>
                    <a:gd name="T7" fmla="*/ 59 h 129"/>
                    <a:gd name="T8" fmla="*/ 47 w 64"/>
                    <a:gd name="T9" fmla="*/ 59 h 129"/>
                    <a:gd name="T10" fmla="*/ 47 w 64"/>
                    <a:gd name="T11" fmla="*/ 129 h 129"/>
                    <a:gd name="T12" fmla="*/ 64 w 64"/>
                    <a:gd name="T13" fmla="*/ 129 h 129"/>
                    <a:gd name="T14" fmla="*/ 64 w 64"/>
                    <a:gd name="T15" fmla="*/ 0 h 129"/>
                    <a:gd name="T16" fmla="*/ 0 w 64"/>
                    <a:gd name="T17"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29">
                      <a:moveTo>
                        <a:pt x="0" y="0"/>
                      </a:moveTo>
                      <a:lnTo>
                        <a:pt x="0" y="129"/>
                      </a:lnTo>
                      <a:lnTo>
                        <a:pt x="35" y="129"/>
                      </a:lnTo>
                      <a:lnTo>
                        <a:pt x="35" y="59"/>
                      </a:lnTo>
                      <a:lnTo>
                        <a:pt x="47" y="59"/>
                      </a:lnTo>
                      <a:lnTo>
                        <a:pt x="47" y="129"/>
                      </a:lnTo>
                      <a:lnTo>
                        <a:pt x="64" y="129"/>
                      </a:lnTo>
                      <a:lnTo>
                        <a:pt x="64" y="0"/>
                      </a:lnTo>
                      <a:lnTo>
                        <a:pt x="0" y="0"/>
                      </a:lnTo>
                      <a:close/>
                    </a:path>
                  </a:pathLst>
                </a:custGeom>
                <a:grpFill/>
                <a:ln>
                  <a:noFill/>
                </a:ln>
              </p:spPr>
              <p:txBody>
                <a:bodyPr/>
                <a:lstStyle/>
                <a:p>
                  <a:pPr defTabSz="913765">
                    <a:defRPr/>
                  </a:pPr>
                  <a:endParaRPr lang="zh-CN" altLang="en-US" sz="1600" kern="0" dirty="0">
                    <a:solidFill>
                      <a:schemeClr val="bg1"/>
                    </a:solidFill>
                  </a:endParaRPr>
                </a:p>
              </p:txBody>
            </p:sp>
          </p:grpSp>
          <p:sp>
            <p:nvSpPr>
              <p:cNvPr id="15" name="TextBox 28"/>
              <p:cNvSpPr txBox="1">
                <a:spLocks noChangeArrowheads="1"/>
              </p:cNvSpPr>
              <p:nvPr/>
            </p:nvSpPr>
            <p:spPr bwMode="auto">
              <a:xfrm>
                <a:off x="1987555" y="1832129"/>
                <a:ext cx="800107" cy="277049"/>
              </a:xfrm>
              <a:prstGeom prst="rect">
                <a:avLst/>
              </a:prstGeom>
              <a:noFill/>
              <a:ln w="9525">
                <a:noFill/>
                <a:miter lim="800000"/>
              </a:ln>
            </p:spPr>
            <p:txBody>
              <a:bodyPr wrap="none">
                <a:spAutoFit/>
              </a:bodyPr>
              <a:lstStyle/>
              <a:p>
                <a:pPr algn="ctr">
                  <a:spcBef>
                    <a:spcPct val="50000"/>
                  </a:spcBef>
                </a:pPr>
                <a:r>
                  <a:rPr lang="zh-CN" altLang="en-US" sz="12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en-US" altLang="zh-CN" sz="12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13" name="组合 19"/>
          <p:cNvGrpSpPr/>
          <p:nvPr/>
        </p:nvGrpSpPr>
        <p:grpSpPr bwMode="auto">
          <a:xfrm>
            <a:off x="4594821" y="3082291"/>
            <a:ext cx="2025650" cy="643135"/>
            <a:chOff x="4594140" y="3440667"/>
            <a:chExt cx="2026416" cy="643251"/>
          </a:xfrm>
        </p:grpSpPr>
        <p:sp>
          <p:nvSpPr>
            <p:cNvPr id="21" name="Freeform 8"/>
            <p:cNvSpPr/>
            <p:nvPr/>
          </p:nvSpPr>
          <p:spPr bwMode="auto">
            <a:xfrm>
              <a:off x="4594140" y="3440667"/>
              <a:ext cx="2026416" cy="643251"/>
            </a:xfrm>
            <a:custGeom>
              <a:avLst/>
              <a:gdLst>
                <a:gd name="T0" fmla="*/ 1985 w 2306"/>
                <a:gd name="T1" fmla="*/ 732 h 732"/>
                <a:gd name="T2" fmla="*/ 0 w 2306"/>
                <a:gd name="T3" fmla="*/ 732 h 732"/>
                <a:gd name="T4" fmla="*/ 322 w 2306"/>
                <a:gd name="T5" fmla="*/ 366 h 732"/>
                <a:gd name="T6" fmla="*/ 0 w 2306"/>
                <a:gd name="T7" fmla="*/ 0 h 732"/>
                <a:gd name="T8" fmla="*/ 1985 w 2306"/>
                <a:gd name="T9" fmla="*/ 0 h 732"/>
                <a:gd name="T10" fmla="*/ 2306 w 2306"/>
                <a:gd name="T11" fmla="*/ 366 h 732"/>
                <a:gd name="T12" fmla="*/ 1985 w 2306"/>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6" h="732">
                  <a:moveTo>
                    <a:pt x="1985" y="732"/>
                  </a:moveTo>
                  <a:lnTo>
                    <a:pt x="0" y="732"/>
                  </a:lnTo>
                  <a:lnTo>
                    <a:pt x="322" y="366"/>
                  </a:lnTo>
                  <a:lnTo>
                    <a:pt x="0" y="0"/>
                  </a:lnTo>
                  <a:lnTo>
                    <a:pt x="1985" y="0"/>
                  </a:lnTo>
                  <a:lnTo>
                    <a:pt x="2306" y="366"/>
                  </a:lnTo>
                  <a:lnTo>
                    <a:pt x="1985" y="732"/>
                  </a:lnTo>
                  <a:close/>
                </a:path>
              </a:pathLst>
            </a:custGeom>
            <a:solidFill>
              <a:schemeClr val="accent3"/>
            </a:solidFill>
            <a:ln>
              <a:noFill/>
            </a:ln>
          </p:spPr>
          <p:txBody>
            <a:bodyPr/>
            <a:lstStyle/>
            <a:p>
              <a:pPr defTabSz="913765">
                <a:defRPr/>
              </a:pPr>
              <a:endParaRPr lang="zh-CN" altLang="en-US" sz="1600" kern="0" dirty="0">
                <a:solidFill>
                  <a:schemeClr val="bg1"/>
                </a:solidFill>
              </a:endParaRPr>
            </a:p>
          </p:txBody>
        </p:sp>
        <p:grpSp>
          <p:nvGrpSpPr>
            <p:cNvPr id="14" name="组合 35"/>
            <p:cNvGrpSpPr/>
            <p:nvPr/>
          </p:nvGrpSpPr>
          <p:grpSpPr bwMode="auto">
            <a:xfrm>
              <a:off x="5068931" y="3515742"/>
              <a:ext cx="1131467" cy="493098"/>
              <a:chOff x="6086862" y="1851804"/>
              <a:chExt cx="1131467" cy="493098"/>
            </a:xfrm>
          </p:grpSpPr>
          <p:grpSp>
            <p:nvGrpSpPr>
              <p:cNvPr id="20" name="Group 29"/>
              <p:cNvGrpSpPr>
                <a:grpSpLocks noChangeAspect="1"/>
              </p:cNvGrpSpPr>
              <p:nvPr/>
            </p:nvGrpSpPr>
            <p:grpSpPr bwMode="auto">
              <a:xfrm>
                <a:off x="6086862" y="1851804"/>
                <a:ext cx="234382" cy="493098"/>
                <a:chOff x="4377" y="1861"/>
                <a:chExt cx="183" cy="385"/>
              </a:xfrm>
              <a:solidFill>
                <a:sysClr val="window" lastClr="FFFFFF"/>
              </a:solidFill>
              <a:effectLst>
                <a:outerShdw blurRad="25400" dist="25400" dir="2700000" algn="tl" rotWithShape="0">
                  <a:prstClr val="black">
                    <a:alpha val="40000"/>
                  </a:prstClr>
                </a:outerShdw>
              </a:effectLst>
            </p:grpSpPr>
            <p:sp>
              <p:nvSpPr>
                <p:cNvPr id="25" name="Freeform 30"/>
                <p:cNvSpPr/>
                <p:nvPr/>
              </p:nvSpPr>
              <p:spPr bwMode="auto">
                <a:xfrm>
                  <a:off x="4473" y="1967"/>
                  <a:ext cx="87" cy="125"/>
                </a:xfrm>
                <a:custGeom>
                  <a:avLst/>
                  <a:gdLst>
                    <a:gd name="T0" fmla="*/ 3 w 18"/>
                    <a:gd name="T1" fmla="*/ 10 h 26"/>
                    <a:gd name="T2" fmla="*/ 5 w 18"/>
                    <a:gd name="T3" fmla="*/ 16 h 26"/>
                    <a:gd name="T4" fmla="*/ 0 w 18"/>
                    <a:gd name="T5" fmla="*/ 22 h 26"/>
                    <a:gd name="T6" fmla="*/ 0 w 18"/>
                    <a:gd name="T7" fmla="*/ 26 h 26"/>
                    <a:gd name="T8" fmla="*/ 18 w 18"/>
                    <a:gd name="T9" fmla="*/ 26 h 26"/>
                    <a:gd name="T10" fmla="*/ 11 w 18"/>
                    <a:gd name="T11" fmla="*/ 8 h 26"/>
                    <a:gd name="T12" fmla="*/ 0 w 18"/>
                    <a:gd name="T13" fmla="*/ 0 h 26"/>
                    <a:gd name="T14" fmla="*/ 0 w 18"/>
                    <a:gd name="T15" fmla="*/ 8 h 26"/>
                    <a:gd name="T16" fmla="*/ 3 w 18"/>
                    <a:gd name="T1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6">
                      <a:moveTo>
                        <a:pt x="3" y="10"/>
                      </a:moveTo>
                      <a:cubicBezTo>
                        <a:pt x="4" y="12"/>
                        <a:pt x="5" y="14"/>
                        <a:pt x="5" y="16"/>
                      </a:cubicBezTo>
                      <a:cubicBezTo>
                        <a:pt x="5" y="19"/>
                        <a:pt x="3" y="22"/>
                        <a:pt x="0" y="22"/>
                      </a:cubicBezTo>
                      <a:cubicBezTo>
                        <a:pt x="0" y="26"/>
                        <a:pt x="0" y="26"/>
                        <a:pt x="0" y="26"/>
                      </a:cubicBezTo>
                      <a:cubicBezTo>
                        <a:pt x="18" y="26"/>
                        <a:pt x="18" y="26"/>
                        <a:pt x="18" y="26"/>
                      </a:cubicBezTo>
                      <a:cubicBezTo>
                        <a:pt x="17" y="19"/>
                        <a:pt x="15" y="13"/>
                        <a:pt x="11" y="8"/>
                      </a:cubicBezTo>
                      <a:cubicBezTo>
                        <a:pt x="8" y="3"/>
                        <a:pt x="4" y="0"/>
                        <a:pt x="0" y="0"/>
                      </a:cubicBezTo>
                      <a:cubicBezTo>
                        <a:pt x="0" y="8"/>
                        <a:pt x="0" y="8"/>
                        <a:pt x="0" y="8"/>
                      </a:cubicBezTo>
                      <a:cubicBezTo>
                        <a:pt x="2" y="8"/>
                        <a:pt x="3" y="9"/>
                        <a:pt x="3" y="10"/>
                      </a:cubicBezTo>
                      <a:close/>
                    </a:path>
                  </a:pathLst>
                </a:custGeom>
                <a:grpFill/>
                <a:ln>
                  <a:noFill/>
                </a:ln>
              </p:spPr>
              <p:txBody>
                <a:bodyPr/>
                <a:lstStyle/>
                <a:p>
                  <a:pPr defTabSz="913765">
                    <a:defRPr/>
                  </a:pPr>
                  <a:endParaRPr lang="zh-CN" altLang="en-US" sz="1600" kern="0" dirty="0">
                    <a:solidFill>
                      <a:schemeClr val="bg1"/>
                    </a:solidFill>
                  </a:endParaRPr>
                </a:p>
              </p:txBody>
            </p:sp>
            <p:sp>
              <p:nvSpPr>
                <p:cNvPr id="26" name="Freeform 31"/>
                <p:cNvSpPr/>
                <p:nvPr/>
              </p:nvSpPr>
              <p:spPr bwMode="auto">
                <a:xfrm>
                  <a:off x="4464" y="1952"/>
                  <a:ext cx="5"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0" y="0"/>
                        <a:pt x="1" y="0"/>
                      </a:cubicBezTo>
                      <a:close/>
                    </a:path>
                  </a:pathLst>
                </a:custGeom>
                <a:grpFill/>
                <a:ln>
                  <a:noFill/>
                </a:ln>
              </p:spPr>
              <p:txBody>
                <a:bodyPr/>
                <a:lstStyle/>
                <a:p>
                  <a:pPr defTabSz="913765">
                    <a:defRPr/>
                  </a:pPr>
                  <a:endParaRPr lang="zh-CN" altLang="en-US" sz="1600" kern="0" dirty="0">
                    <a:solidFill>
                      <a:schemeClr val="bg1"/>
                    </a:solidFill>
                  </a:endParaRPr>
                </a:p>
              </p:txBody>
            </p:sp>
            <p:sp>
              <p:nvSpPr>
                <p:cNvPr id="27" name="Freeform 32"/>
                <p:cNvSpPr>
                  <a:spLocks noEditPoints="1"/>
                </p:cNvSpPr>
                <p:nvPr/>
              </p:nvSpPr>
              <p:spPr bwMode="auto">
                <a:xfrm>
                  <a:off x="4377" y="2106"/>
                  <a:ext cx="183" cy="140"/>
                </a:xfrm>
                <a:custGeom>
                  <a:avLst/>
                  <a:gdLst>
                    <a:gd name="T0" fmla="*/ 0 w 38"/>
                    <a:gd name="T1" fmla="*/ 0 h 29"/>
                    <a:gd name="T2" fmla="*/ 0 w 38"/>
                    <a:gd name="T3" fmla="*/ 3 h 29"/>
                    <a:gd name="T4" fmla="*/ 6 w 38"/>
                    <a:gd name="T5" fmla="*/ 22 h 29"/>
                    <a:gd name="T6" fmla="*/ 19 w 38"/>
                    <a:gd name="T7" fmla="*/ 29 h 29"/>
                    <a:gd name="T8" fmla="*/ 33 w 38"/>
                    <a:gd name="T9" fmla="*/ 22 h 29"/>
                    <a:gd name="T10" fmla="*/ 38 w 38"/>
                    <a:gd name="T11" fmla="*/ 3 h 29"/>
                    <a:gd name="T12" fmla="*/ 38 w 38"/>
                    <a:gd name="T13" fmla="*/ 0 h 29"/>
                    <a:gd name="T14" fmla="*/ 0 w 38"/>
                    <a:gd name="T15" fmla="*/ 0 h 29"/>
                    <a:gd name="T16" fmla="*/ 22 w 38"/>
                    <a:gd name="T17" fmla="*/ 23 h 29"/>
                    <a:gd name="T18" fmla="*/ 22 w 38"/>
                    <a:gd name="T19" fmla="*/ 23 h 29"/>
                    <a:gd name="T20" fmla="*/ 22 w 38"/>
                    <a:gd name="T21" fmla="*/ 23 h 29"/>
                    <a:gd name="T22" fmla="*/ 21 w 38"/>
                    <a:gd name="T23" fmla="*/ 22 h 29"/>
                    <a:gd name="T24" fmla="*/ 22 w 38"/>
                    <a:gd name="T25" fmla="*/ 21 h 29"/>
                    <a:gd name="T26" fmla="*/ 34 w 38"/>
                    <a:gd name="T27" fmla="*/ 6 h 29"/>
                    <a:gd name="T28" fmla="*/ 34 w 38"/>
                    <a:gd name="T29" fmla="*/ 5 h 29"/>
                    <a:gd name="T30" fmla="*/ 35 w 38"/>
                    <a:gd name="T31" fmla="*/ 4 h 29"/>
                    <a:gd name="T32" fmla="*/ 36 w 38"/>
                    <a:gd name="T33" fmla="*/ 5 h 29"/>
                    <a:gd name="T34" fmla="*/ 36 w 38"/>
                    <a:gd name="T35" fmla="*/ 6 h 29"/>
                    <a:gd name="T36" fmla="*/ 22 w 38"/>
                    <a:gd name="T37"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 h="29">
                      <a:moveTo>
                        <a:pt x="0" y="0"/>
                      </a:moveTo>
                      <a:cubicBezTo>
                        <a:pt x="0" y="1"/>
                        <a:pt x="0" y="2"/>
                        <a:pt x="0" y="3"/>
                      </a:cubicBezTo>
                      <a:cubicBezTo>
                        <a:pt x="0" y="11"/>
                        <a:pt x="2" y="17"/>
                        <a:pt x="6" y="22"/>
                      </a:cubicBezTo>
                      <a:cubicBezTo>
                        <a:pt x="9" y="26"/>
                        <a:pt x="14" y="29"/>
                        <a:pt x="19" y="29"/>
                      </a:cubicBezTo>
                      <a:cubicBezTo>
                        <a:pt x="24" y="29"/>
                        <a:pt x="29" y="26"/>
                        <a:pt x="33" y="22"/>
                      </a:cubicBezTo>
                      <a:cubicBezTo>
                        <a:pt x="36" y="17"/>
                        <a:pt x="38" y="11"/>
                        <a:pt x="38" y="3"/>
                      </a:cubicBezTo>
                      <a:cubicBezTo>
                        <a:pt x="38" y="2"/>
                        <a:pt x="38" y="1"/>
                        <a:pt x="38" y="0"/>
                      </a:cubicBezTo>
                      <a:lnTo>
                        <a:pt x="0" y="0"/>
                      </a:lnTo>
                      <a:close/>
                      <a:moveTo>
                        <a:pt x="22" y="23"/>
                      </a:moveTo>
                      <a:cubicBezTo>
                        <a:pt x="22" y="23"/>
                        <a:pt x="22" y="23"/>
                        <a:pt x="22" y="23"/>
                      </a:cubicBezTo>
                      <a:cubicBezTo>
                        <a:pt x="22" y="23"/>
                        <a:pt x="22" y="23"/>
                        <a:pt x="22" y="23"/>
                      </a:cubicBezTo>
                      <a:cubicBezTo>
                        <a:pt x="21" y="23"/>
                        <a:pt x="21" y="22"/>
                        <a:pt x="21" y="22"/>
                      </a:cubicBezTo>
                      <a:cubicBezTo>
                        <a:pt x="21" y="21"/>
                        <a:pt x="21" y="21"/>
                        <a:pt x="22" y="21"/>
                      </a:cubicBezTo>
                      <a:cubicBezTo>
                        <a:pt x="28" y="21"/>
                        <a:pt x="34" y="14"/>
                        <a:pt x="34" y="6"/>
                      </a:cubicBezTo>
                      <a:cubicBezTo>
                        <a:pt x="34" y="5"/>
                        <a:pt x="34" y="5"/>
                        <a:pt x="34" y="5"/>
                      </a:cubicBezTo>
                      <a:cubicBezTo>
                        <a:pt x="34" y="5"/>
                        <a:pt x="34" y="4"/>
                        <a:pt x="35" y="4"/>
                      </a:cubicBezTo>
                      <a:cubicBezTo>
                        <a:pt x="35" y="4"/>
                        <a:pt x="36" y="5"/>
                        <a:pt x="36" y="5"/>
                      </a:cubicBezTo>
                      <a:cubicBezTo>
                        <a:pt x="36" y="6"/>
                        <a:pt x="36" y="6"/>
                        <a:pt x="36" y="6"/>
                      </a:cubicBezTo>
                      <a:cubicBezTo>
                        <a:pt x="36" y="15"/>
                        <a:pt x="30" y="23"/>
                        <a:pt x="22" y="23"/>
                      </a:cubicBezTo>
                      <a:close/>
                    </a:path>
                  </a:pathLst>
                </a:custGeom>
                <a:grpFill/>
                <a:ln>
                  <a:noFill/>
                </a:ln>
              </p:spPr>
              <p:txBody>
                <a:bodyPr/>
                <a:lstStyle/>
                <a:p>
                  <a:pPr defTabSz="913765">
                    <a:defRPr/>
                  </a:pPr>
                  <a:endParaRPr lang="zh-CN" altLang="en-US" sz="1600" kern="0" dirty="0">
                    <a:solidFill>
                      <a:schemeClr val="bg1"/>
                    </a:solidFill>
                  </a:endParaRPr>
                </a:p>
              </p:txBody>
            </p:sp>
            <p:sp>
              <p:nvSpPr>
                <p:cNvPr id="28" name="Freeform 33"/>
                <p:cNvSpPr/>
                <p:nvPr/>
              </p:nvSpPr>
              <p:spPr bwMode="auto">
                <a:xfrm>
                  <a:off x="4377" y="1967"/>
                  <a:ext cx="87" cy="125"/>
                </a:xfrm>
                <a:custGeom>
                  <a:avLst/>
                  <a:gdLst>
                    <a:gd name="T0" fmla="*/ 13 w 18"/>
                    <a:gd name="T1" fmla="*/ 16 h 26"/>
                    <a:gd name="T2" fmla="*/ 15 w 18"/>
                    <a:gd name="T3" fmla="*/ 10 h 26"/>
                    <a:gd name="T4" fmla="*/ 18 w 18"/>
                    <a:gd name="T5" fmla="*/ 8 h 26"/>
                    <a:gd name="T6" fmla="*/ 18 w 18"/>
                    <a:gd name="T7" fmla="*/ 0 h 26"/>
                    <a:gd name="T8" fmla="*/ 7 w 18"/>
                    <a:gd name="T9" fmla="*/ 8 h 26"/>
                    <a:gd name="T10" fmla="*/ 0 w 18"/>
                    <a:gd name="T11" fmla="*/ 26 h 26"/>
                    <a:gd name="T12" fmla="*/ 18 w 18"/>
                    <a:gd name="T13" fmla="*/ 26 h 26"/>
                    <a:gd name="T14" fmla="*/ 18 w 18"/>
                    <a:gd name="T15" fmla="*/ 22 h 26"/>
                    <a:gd name="T16" fmla="*/ 13 w 18"/>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6">
                      <a:moveTo>
                        <a:pt x="13" y="16"/>
                      </a:moveTo>
                      <a:cubicBezTo>
                        <a:pt x="13" y="14"/>
                        <a:pt x="14" y="12"/>
                        <a:pt x="15" y="10"/>
                      </a:cubicBezTo>
                      <a:cubicBezTo>
                        <a:pt x="15" y="9"/>
                        <a:pt x="16" y="8"/>
                        <a:pt x="18" y="8"/>
                      </a:cubicBezTo>
                      <a:cubicBezTo>
                        <a:pt x="18" y="0"/>
                        <a:pt x="18" y="0"/>
                        <a:pt x="18" y="0"/>
                      </a:cubicBezTo>
                      <a:cubicBezTo>
                        <a:pt x="14" y="0"/>
                        <a:pt x="10" y="3"/>
                        <a:pt x="7" y="8"/>
                      </a:cubicBezTo>
                      <a:cubicBezTo>
                        <a:pt x="3" y="13"/>
                        <a:pt x="1" y="20"/>
                        <a:pt x="0" y="26"/>
                      </a:cubicBezTo>
                      <a:cubicBezTo>
                        <a:pt x="18" y="26"/>
                        <a:pt x="18" y="26"/>
                        <a:pt x="18" y="26"/>
                      </a:cubicBezTo>
                      <a:cubicBezTo>
                        <a:pt x="18" y="22"/>
                        <a:pt x="18" y="22"/>
                        <a:pt x="18" y="22"/>
                      </a:cubicBezTo>
                      <a:cubicBezTo>
                        <a:pt x="15" y="22"/>
                        <a:pt x="13" y="19"/>
                        <a:pt x="13" y="16"/>
                      </a:cubicBezTo>
                      <a:close/>
                    </a:path>
                  </a:pathLst>
                </a:custGeom>
                <a:grpFill/>
                <a:ln>
                  <a:noFill/>
                </a:ln>
              </p:spPr>
              <p:txBody>
                <a:bodyPr/>
                <a:lstStyle/>
                <a:p>
                  <a:pPr defTabSz="913765">
                    <a:defRPr/>
                  </a:pPr>
                  <a:endParaRPr lang="zh-CN" altLang="en-US" sz="1600" kern="0" dirty="0">
                    <a:solidFill>
                      <a:schemeClr val="bg1"/>
                    </a:solidFill>
                  </a:endParaRPr>
                </a:p>
              </p:txBody>
            </p:sp>
            <p:sp>
              <p:nvSpPr>
                <p:cNvPr id="29" name="Freeform 34"/>
                <p:cNvSpPr/>
                <p:nvPr/>
              </p:nvSpPr>
              <p:spPr bwMode="auto">
                <a:xfrm>
                  <a:off x="4469" y="1952"/>
                  <a:ext cx="4"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1" y="0"/>
                        <a:pt x="1" y="0"/>
                        <a:pt x="1" y="0"/>
                      </a:cubicBezTo>
                      <a:close/>
                    </a:path>
                  </a:pathLst>
                </a:custGeom>
                <a:grpFill/>
                <a:ln>
                  <a:noFill/>
                </a:ln>
              </p:spPr>
              <p:txBody>
                <a:bodyPr/>
                <a:lstStyle/>
                <a:p>
                  <a:pPr defTabSz="913765">
                    <a:defRPr/>
                  </a:pPr>
                  <a:endParaRPr lang="zh-CN" altLang="en-US" sz="1600" kern="0" dirty="0">
                    <a:solidFill>
                      <a:schemeClr val="bg1"/>
                    </a:solidFill>
                  </a:endParaRPr>
                </a:p>
              </p:txBody>
            </p:sp>
            <p:sp>
              <p:nvSpPr>
                <p:cNvPr id="30" name="Freeform 35"/>
                <p:cNvSpPr/>
                <p:nvPr/>
              </p:nvSpPr>
              <p:spPr bwMode="auto">
                <a:xfrm>
                  <a:off x="4425" y="1861"/>
                  <a:ext cx="58" cy="91"/>
                </a:xfrm>
                <a:custGeom>
                  <a:avLst/>
                  <a:gdLst>
                    <a:gd name="T0" fmla="*/ 2 w 12"/>
                    <a:gd name="T1" fmla="*/ 8 h 19"/>
                    <a:gd name="T2" fmla="*/ 8 w 12"/>
                    <a:gd name="T3" fmla="*/ 10 h 19"/>
                    <a:gd name="T4" fmla="*/ 10 w 12"/>
                    <a:gd name="T5" fmla="*/ 11 h 19"/>
                    <a:gd name="T6" fmla="*/ 10 w 12"/>
                    <a:gd name="T7" fmla="*/ 12 h 19"/>
                    <a:gd name="T8" fmla="*/ 8 w 12"/>
                    <a:gd name="T9" fmla="*/ 17 h 19"/>
                    <a:gd name="T10" fmla="*/ 8 w 12"/>
                    <a:gd name="T11" fmla="*/ 19 h 19"/>
                    <a:gd name="T12" fmla="*/ 9 w 12"/>
                    <a:gd name="T13" fmla="*/ 19 h 19"/>
                    <a:gd name="T14" fmla="*/ 10 w 12"/>
                    <a:gd name="T15" fmla="*/ 18 h 19"/>
                    <a:gd name="T16" fmla="*/ 10 w 12"/>
                    <a:gd name="T17" fmla="*/ 18 h 19"/>
                    <a:gd name="T18" fmla="*/ 12 w 12"/>
                    <a:gd name="T19" fmla="*/ 12 h 19"/>
                    <a:gd name="T20" fmla="*/ 10 w 12"/>
                    <a:gd name="T21" fmla="*/ 9 h 19"/>
                    <a:gd name="T22" fmla="*/ 5 w 12"/>
                    <a:gd name="T23" fmla="*/ 7 h 19"/>
                    <a:gd name="T24" fmla="*/ 3 w 12"/>
                    <a:gd name="T25" fmla="*/ 7 h 19"/>
                    <a:gd name="T26" fmla="*/ 2 w 12"/>
                    <a:gd name="T27" fmla="*/ 5 h 19"/>
                    <a:gd name="T28" fmla="*/ 4 w 12"/>
                    <a:gd name="T29" fmla="*/ 1 h 19"/>
                    <a:gd name="T30" fmla="*/ 3 w 12"/>
                    <a:gd name="T31" fmla="*/ 0 h 19"/>
                    <a:gd name="T32" fmla="*/ 2 w 12"/>
                    <a:gd name="T33" fmla="*/ 0 h 19"/>
                    <a:gd name="T34" fmla="*/ 0 w 12"/>
                    <a:gd name="T35" fmla="*/ 5 h 19"/>
                    <a:gd name="T36" fmla="*/ 2 w 12"/>
                    <a:gd name="T37"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9">
                      <a:moveTo>
                        <a:pt x="2" y="8"/>
                      </a:moveTo>
                      <a:cubicBezTo>
                        <a:pt x="4" y="9"/>
                        <a:pt x="6" y="10"/>
                        <a:pt x="8" y="10"/>
                      </a:cubicBezTo>
                      <a:cubicBezTo>
                        <a:pt x="8" y="10"/>
                        <a:pt x="9" y="11"/>
                        <a:pt x="10" y="11"/>
                      </a:cubicBezTo>
                      <a:cubicBezTo>
                        <a:pt x="10" y="11"/>
                        <a:pt x="10" y="12"/>
                        <a:pt x="10" y="12"/>
                      </a:cubicBezTo>
                      <a:cubicBezTo>
                        <a:pt x="10" y="13"/>
                        <a:pt x="10" y="15"/>
                        <a:pt x="8" y="17"/>
                      </a:cubicBezTo>
                      <a:cubicBezTo>
                        <a:pt x="8" y="18"/>
                        <a:pt x="8" y="18"/>
                        <a:pt x="8" y="19"/>
                      </a:cubicBezTo>
                      <a:cubicBezTo>
                        <a:pt x="9" y="19"/>
                        <a:pt x="9" y="19"/>
                        <a:pt x="9" y="19"/>
                      </a:cubicBezTo>
                      <a:cubicBezTo>
                        <a:pt x="10" y="18"/>
                        <a:pt x="10" y="18"/>
                        <a:pt x="10" y="18"/>
                      </a:cubicBezTo>
                      <a:cubicBezTo>
                        <a:pt x="10" y="18"/>
                        <a:pt x="10" y="18"/>
                        <a:pt x="10" y="18"/>
                      </a:cubicBezTo>
                      <a:cubicBezTo>
                        <a:pt x="11" y="16"/>
                        <a:pt x="12" y="14"/>
                        <a:pt x="12" y="12"/>
                      </a:cubicBezTo>
                      <a:cubicBezTo>
                        <a:pt x="12" y="11"/>
                        <a:pt x="11" y="10"/>
                        <a:pt x="10" y="9"/>
                      </a:cubicBezTo>
                      <a:cubicBezTo>
                        <a:pt x="8" y="8"/>
                        <a:pt x="6" y="8"/>
                        <a:pt x="5" y="7"/>
                      </a:cubicBezTo>
                      <a:cubicBezTo>
                        <a:pt x="4" y="7"/>
                        <a:pt x="3" y="7"/>
                        <a:pt x="3" y="7"/>
                      </a:cubicBezTo>
                      <a:cubicBezTo>
                        <a:pt x="2" y="6"/>
                        <a:pt x="2" y="6"/>
                        <a:pt x="2" y="5"/>
                      </a:cubicBezTo>
                      <a:cubicBezTo>
                        <a:pt x="2" y="4"/>
                        <a:pt x="2" y="3"/>
                        <a:pt x="4" y="1"/>
                      </a:cubicBezTo>
                      <a:cubicBezTo>
                        <a:pt x="4" y="1"/>
                        <a:pt x="4" y="0"/>
                        <a:pt x="3" y="0"/>
                      </a:cubicBezTo>
                      <a:cubicBezTo>
                        <a:pt x="3" y="0"/>
                        <a:pt x="2" y="0"/>
                        <a:pt x="2" y="0"/>
                      </a:cubicBezTo>
                      <a:cubicBezTo>
                        <a:pt x="1" y="2"/>
                        <a:pt x="0" y="4"/>
                        <a:pt x="0" y="5"/>
                      </a:cubicBezTo>
                      <a:cubicBezTo>
                        <a:pt x="0" y="7"/>
                        <a:pt x="1" y="8"/>
                        <a:pt x="2" y="8"/>
                      </a:cubicBezTo>
                      <a:close/>
                    </a:path>
                  </a:pathLst>
                </a:custGeom>
                <a:grpFill/>
                <a:ln>
                  <a:noFill/>
                </a:ln>
              </p:spPr>
              <p:txBody>
                <a:bodyPr/>
                <a:lstStyle/>
                <a:p>
                  <a:pPr defTabSz="913765">
                    <a:defRPr/>
                  </a:pPr>
                  <a:endParaRPr lang="zh-CN" altLang="en-US" sz="1600" kern="0" dirty="0">
                    <a:solidFill>
                      <a:schemeClr val="bg1"/>
                    </a:solidFill>
                  </a:endParaRPr>
                </a:p>
              </p:txBody>
            </p:sp>
          </p:grpSp>
          <p:sp>
            <p:nvSpPr>
              <p:cNvPr id="24" name="TextBox 45"/>
              <p:cNvSpPr txBox="1">
                <a:spLocks noChangeArrowheads="1"/>
              </p:cNvSpPr>
              <p:nvPr/>
            </p:nvSpPr>
            <p:spPr bwMode="auto">
              <a:xfrm>
                <a:off x="6417807" y="1969133"/>
                <a:ext cx="800522" cy="277049"/>
              </a:xfrm>
              <a:prstGeom prst="rect">
                <a:avLst/>
              </a:prstGeom>
              <a:noFill/>
              <a:ln w="9525">
                <a:noFill/>
                <a:miter lim="800000"/>
              </a:ln>
            </p:spPr>
            <p:txBody>
              <a:bodyPr wrap="none">
                <a:spAutoFit/>
              </a:bodyPr>
              <a:lstStyle/>
              <a:p>
                <a:pPr algn="ctr">
                  <a:spcBef>
                    <a:spcPct val="50000"/>
                  </a:spcBef>
                </a:pPr>
                <a:r>
                  <a:rPr lang="zh-CN" altLang="en-US" sz="12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en-US" altLang="zh-CN" sz="12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22" name="组合 30"/>
          <p:cNvGrpSpPr/>
          <p:nvPr/>
        </p:nvGrpSpPr>
        <p:grpSpPr bwMode="auto">
          <a:xfrm>
            <a:off x="2613621" y="3082288"/>
            <a:ext cx="2025650" cy="643732"/>
            <a:chOff x="2613712" y="3440667"/>
            <a:chExt cx="2025537" cy="643251"/>
          </a:xfrm>
        </p:grpSpPr>
        <p:sp>
          <p:nvSpPr>
            <p:cNvPr id="32" name="Freeform 7"/>
            <p:cNvSpPr/>
            <p:nvPr/>
          </p:nvSpPr>
          <p:spPr bwMode="auto">
            <a:xfrm>
              <a:off x="2613712" y="3440667"/>
              <a:ext cx="2025537" cy="643251"/>
            </a:xfrm>
            <a:custGeom>
              <a:avLst/>
              <a:gdLst>
                <a:gd name="T0" fmla="*/ 2147483647 w 2305"/>
                <a:gd name="T1" fmla="*/ 2147483647 h 732"/>
                <a:gd name="T2" fmla="*/ 0 w 2305"/>
                <a:gd name="T3" fmla="*/ 2147483647 h 732"/>
                <a:gd name="T4" fmla="*/ 2147483647 w 2305"/>
                <a:gd name="T5" fmla="*/ 2147483647 h 732"/>
                <a:gd name="T6" fmla="*/ 0 w 2305"/>
                <a:gd name="T7" fmla="*/ 0 h 732"/>
                <a:gd name="T8" fmla="*/ 2147483647 w 2305"/>
                <a:gd name="T9" fmla="*/ 0 h 732"/>
                <a:gd name="T10" fmla="*/ 2147483647 w 2305"/>
                <a:gd name="T11" fmla="*/ 2147483647 h 732"/>
                <a:gd name="T12" fmla="*/ 2147483647 w 2305"/>
                <a:gd name="T13" fmla="*/ 2147483647 h 732"/>
                <a:gd name="T14" fmla="*/ 0 60000 65536"/>
                <a:gd name="T15" fmla="*/ 0 60000 65536"/>
                <a:gd name="T16" fmla="*/ 0 60000 65536"/>
                <a:gd name="T17" fmla="*/ 0 60000 65536"/>
                <a:gd name="T18" fmla="*/ 0 60000 65536"/>
                <a:gd name="T19" fmla="*/ 0 60000 65536"/>
                <a:gd name="T20" fmla="*/ 0 60000 65536"/>
                <a:gd name="T21" fmla="*/ 0 w 2305"/>
                <a:gd name="T22" fmla="*/ 0 h 732"/>
                <a:gd name="T23" fmla="*/ 2305 w 2305"/>
                <a:gd name="T24" fmla="*/ 732 h 7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05" h="732">
                  <a:moveTo>
                    <a:pt x="1984" y="732"/>
                  </a:moveTo>
                  <a:lnTo>
                    <a:pt x="0" y="732"/>
                  </a:lnTo>
                  <a:lnTo>
                    <a:pt x="321" y="366"/>
                  </a:lnTo>
                  <a:lnTo>
                    <a:pt x="0" y="0"/>
                  </a:lnTo>
                  <a:lnTo>
                    <a:pt x="1984" y="0"/>
                  </a:lnTo>
                  <a:lnTo>
                    <a:pt x="2305" y="366"/>
                  </a:lnTo>
                  <a:lnTo>
                    <a:pt x="1984" y="732"/>
                  </a:lnTo>
                  <a:close/>
                </a:path>
              </a:pathLst>
            </a:custGeom>
            <a:solidFill>
              <a:schemeClr val="accent2"/>
            </a:solidFill>
            <a:ln w="9525">
              <a:noFill/>
              <a:round/>
            </a:ln>
          </p:spPr>
          <p:txBody>
            <a:bodyPr/>
            <a:lstStyle/>
            <a:p>
              <a:pPr defTabSz="913765">
                <a:defRPr/>
              </a:pPr>
              <a:endParaRPr lang="zh-CN" altLang="en-US" sz="1600" kern="0" dirty="0">
                <a:solidFill>
                  <a:schemeClr val="bg1"/>
                </a:solidFill>
              </a:endParaRPr>
            </a:p>
          </p:txBody>
        </p:sp>
        <p:grpSp>
          <p:nvGrpSpPr>
            <p:cNvPr id="23" name="组合 54"/>
            <p:cNvGrpSpPr/>
            <p:nvPr/>
          </p:nvGrpSpPr>
          <p:grpSpPr bwMode="auto">
            <a:xfrm>
              <a:off x="2973796" y="3605948"/>
              <a:ext cx="1265966" cy="332887"/>
              <a:chOff x="1641394" y="3123021"/>
              <a:chExt cx="1265966" cy="332887"/>
            </a:xfrm>
          </p:grpSpPr>
          <p:grpSp>
            <p:nvGrpSpPr>
              <p:cNvPr id="31" name="Group 20"/>
              <p:cNvGrpSpPr>
                <a:grpSpLocks noChangeAspect="1"/>
              </p:cNvGrpSpPr>
              <p:nvPr/>
            </p:nvGrpSpPr>
            <p:grpSpPr bwMode="auto">
              <a:xfrm>
                <a:off x="1641394" y="3123021"/>
                <a:ext cx="433721" cy="332887"/>
                <a:chOff x="1066" y="1895"/>
                <a:chExt cx="314" cy="241"/>
              </a:xfrm>
              <a:solidFill>
                <a:sysClr val="window" lastClr="FFFFFF"/>
              </a:solidFill>
              <a:effectLst>
                <a:outerShdw blurRad="25400" dist="25400" dir="2700000" algn="tl" rotWithShape="0">
                  <a:prstClr val="black">
                    <a:alpha val="40000"/>
                  </a:prstClr>
                </a:outerShdw>
              </a:effectLst>
            </p:grpSpPr>
            <p:sp>
              <p:nvSpPr>
                <p:cNvPr id="36" name="Freeform 21"/>
                <p:cNvSpPr/>
                <p:nvPr/>
              </p:nvSpPr>
              <p:spPr bwMode="auto">
                <a:xfrm>
                  <a:off x="1066" y="2128"/>
                  <a:ext cx="314" cy="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p:spPr>
              <p:txBody>
                <a:bodyPr/>
                <a:lstStyle/>
                <a:p>
                  <a:pPr defTabSz="913765">
                    <a:defRPr/>
                  </a:pPr>
                  <a:endParaRPr lang="zh-CN" altLang="en-US" sz="1600" kern="0" dirty="0">
                    <a:solidFill>
                      <a:schemeClr val="bg1"/>
                    </a:solidFill>
                  </a:endParaRPr>
                </a:p>
              </p:txBody>
            </p:sp>
            <p:sp>
              <p:nvSpPr>
                <p:cNvPr id="37" name="Rectangle 22"/>
                <p:cNvSpPr>
                  <a:spLocks noChangeArrowheads="1"/>
                </p:cNvSpPr>
                <p:nvPr/>
              </p:nvSpPr>
              <p:spPr bwMode="auto">
                <a:xfrm>
                  <a:off x="1107" y="1949"/>
                  <a:ext cx="46" cy="154"/>
                </a:xfrm>
                <a:prstGeom prst="rect">
                  <a:avLst/>
                </a:prstGeom>
                <a:grpFill/>
                <a:ln>
                  <a:noFill/>
                </a:ln>
              </p:spPr>
              <p:txBody>
                <a:bodyPr/>
                <a:lstStyle/>
                <a:p>
                  <a:pPr defTabSz="913765">
                    <a:defRPr/>
                  </a:pPr>
                  <a:endParaRPr lang="zh-CN" altLang="en-US" sz="1600" kern="0" dirty="0">
                    <a:solidFill>
                      <a:schemeClr val="bg1"/>
                    </a:solidFill>
                  </a:endParaRPr>
                </a:p>
              </p:txBody>
            </p:sp>
            <p:sp>
              <p:nvSpPr>
                <p:cNvPr id="38" name="Rectangle 23"/>
                <p:cNvSpPr>
                  <a:spLocks noChangeArrowheads="1"/>
                </p:cNvSpPr>
                <p:nvPr/>
              </p:nvSpPr>
              <p:spPr bwMode="auto">
                <a:xfrm>
                  <a:off x="1173" y="1895"/>
                  <a:ext cx="46" cy="208"/>
                </a:xfrm>
                <a:prstGeom prst="rect">
                  <a:avLst/>
                </a:prstGeom>
                <a:grpFill/>
                <a:ln>
                  <a:noFill/>
                </a:ln>
              </p:spPr>
              <p:txBody>
                <a:bodyPr/>
                <a:lstStyle/>
                <a:p>
                  <a:pPr defTabSz="913765">
                    <a:defRPr/>
                  </a:pPr>
                  <a:endParaRPr lang="zh-CN" altLang="en-US" sz="1600" kern="0" dirty="0">
                    <a:solidFill>
                      <a:schemeClr val="bg1"/>
                    </a:solidFill>
                  </a:endParaRPr>
                </a:p>
              </p:txBody>
            </p:sp>
            <p:sp>
              <p:nvSpPr>
                <p:cNvPr id="39" name="Rectangle 24"/>
                <p:cNvSpPr>
                  <a:spLocks noChangeArrowheads="1"/>
                </p:cNvSpPr>
                <p:nvPr/>
              </p:nvSpPr>
              <p:spPr bwMode="auto">
                <a:xfrm>
                  <a:off x="1235" y="1961"/>
                  <a:ext cx="46" cy="142"/>
                </a:xfrm>
                <a:prstGeom prst="rect">
                  <a:avLst/>
                </a:prstGeom>
                <a:grpFill/>
                <a:ln>
                  <a:noFill/>
                </a:ln>
              </p:spPr>
              <p:txBody>
                <a:bodyPr/>
                <a:lstStyle/>
                <a:p>
                  <a:pPr defTabSz="913765">
                    <a:defRPr/>
                  </a:pPr>
                  <a:endParaRPr lang="zh-CN" altLang="en-US" sz="1600" kern="0" dirty="0">
                    <a:solidFill>
                      <a:schemeClr val="bg1"/>
                    </a:solidFill>
                  </a:endParaRPr>
                </a:p>
              </p:txBody>
            </p:sp>
            <p:sp>
              <p:nvSpPr>
                <p:cNvPr id="40" name="Rectangle 25"/>
                <p:cNvSpPr>
                  <a:spLocks noChangeArrowheads="1"/>
                </p:cNvSpPr>
                <p:nvPr/>
              </p:nvSpPr>
              <p:spPr bwMode="auto">
                <a:xfrm>
                  <a:off x="1306" y="2007"/>
                  <a:ext cx="45" cy="96"/>
                </a:xfrm>
                <a:prstGeom prst="rect">
                  <a:avLst/>
                </a:prstGeom>
                <a:grpFill/>
                <a:ln>
                  <a:noFill/>
                </a:ln>
              </p:spPr>
              <p:txBody>
                <a:bodyPr/>
                <a:lstStyle/>
                <a:p>
                  <a:pPr defTabSz="913765">
                    <a:defRPr/>
                  </a:pPr>
                  <a:endParaRPr lang="zh-CN" altLang="en-US" sz="1600" kern="0" dirty="0">
                    <a:solidFill>
                      <a:schemeClr val="bg1"/>
                    </a:solidFill>
                  </a:endParaRPr>
                </a:p>
              </p:txBody>
            </p:sp>
          </p:grpSp>
          <p:sp>
            <p:nvSpPr>
              <p:cNvPr id="35" name="TextBox 56"/>
              <p:cNvSpPr txBox="1">
                <a:spLocks noChangeArrowheads="1"/>
              </p:cNvSpPr>
              <p:nvPr/>
            </p:nvSpPr>
            <p:spPr bwMode="auto">
              <a:xfrm>
                <a:off x="2107185" y="3157969"/>
                <a:ext cx="800175" cy="276792"/>
              </a:xfrm>
              <a:prstGeom prst="rect">
                <a:avLst/>
              </a:prstGeom>
              <a:noFill/>
              <a:ln w="9525">
                <a:noFill/>
                <a:miter lim="800000"/>
              </a:ln>
            </p:spPr>
            <p:txBody>
              <a:bodyPr wrap="none">
                <a:spAutoFit/>
              </a:bodyPr>
              <a:lstStyle/>
              <a:p>
                <a:pPr algn="ctr">
                  <a:spcBef>
                    <a:spcPct val="50000"/>
                  </a:spcBef>
                </a:pPr>
                <a:r>
                  <a:rPr lang="zh-CN" altLang="en-US" sz="12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en-US" altLang="zh-CN" sz="12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33" name="组合 40"/>
          <p:cNvGrpSpPr/>
          <p:nvPr/>
        </p:nvGrpSpPr>
        <p:grpSpPr bwMode="auto">
          <a:xfrm>
            <a:off x="632421" y="3082291"/>
            <a:ext cx="2027238" cy="643135"/>
            <a:chOff x="632405" y="3440667"/>
            <a:chExt cx="2026416" cy="643251"/>
          </a:xfrm>
        </p:grpSpPr>
        <p:sp>
          <p:nvSpPr>
            <p:cNvPr id="42" name="Freeform 6"/>
            <p:cNvSpPr/>
            <p:nvPr/>
          </p:nvSpPr>
          <p:spPr bwMode="auto">
            <a:xfrm>
              <a:off x="632405" y="3440667"/>
              <a:ext cx="2026416" cy="643251"/>
            </a:xfrm>
            <a:custGeom>
              <a:avLst/>
              <a:gdLst>
                <a:gd name="T0" fmla="*/ 2147483647 w 2306"/>
                <a:gd name="T1" fmla="*/ 2147483647 h 732"/>
                <a:gd name="T2" fmla="*/ 0 w 2306"/>
                <a:gd name="T3" fmla="*/ 2147483647 h 732"/>
                <a:gd name="T4" fmla="*/ 2147483647 w 2306"/>
                <a:gd name="T5" fmla="*/ 2147483647 h 732"/>
                <a:gd name="T6" fmla="*/ 0 w 2306"/>
                <a:gd name="T7" fmla="*/ 0 h 732"/>
                <a:gd name="T8" fmla="*/ 2147483647 w 2306"/>
                <a:gd name="T9" fmla="*/ 0 h 732"/>
                <a:gd name="T10" fmla="*/ 2147483647 w 2306"/>
                <a:gd name="T11" fmla="*/ 2147483647 h 732"/>
                <a:gd name="T12" fmla="*/ 2147483647 w 2306"/>
                <a:gd name="T13" fmla="*/ 2147483647 h 732"/>
                <a:gd name="T14" fmla="*/ 0 60000 65536"/>
                <a:gd name="T15" fmla="*/ 0 60000 65536"/>
                <a:gd name="T16" fmla="*/ 0 60000 65536"/>
                <a:gd name="T17" fmla="*/ 0 60000 65536"/>
                <a:gd name="T18" fmla="*/ 0 60000 65536"/>
                <a:gd name="T19" fmla="*/ 0 60000 65536"/>
                <a:gd name="T20" fmla="*/ 0 60000 65536"/>
                <a:gd name="T21" fmla="*/ 0 w 2306"/>
                <a:gd name="T22" fmla="*/ 0 h 732"/>
                <a:gd name="T23" fmla="*/ 2306 w 2306"/>
                <a:gd name="T24" fmla="*/ 732 h 7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06" h="732">
                  <a:moveTo>
                    <a:pt x="1984" y="732"/>
                  </a:moveTo>
                  <a:lnTo>
                    <a:pt x="0" y="732"/>
                  </a:lnTo>
                  <a:lnTo>
                    <a:pt x="321" y="366"/>
                  </a:lnTo>
                  <a:lnTo>
                    <a:pt x="0" y="0"/>
                  </a:lnTo>
                  <a:lnTo>
                    <a:pt x="1984" y="0"/>
                  </a:lnTo>
                  <a:lnTo>
                    <a:pt x="2306" y="366"/>
                  </a:lnTo>
                  <a:lnTo>
                    <a:pt x="1984" y="732"/>
                  </a:lnTo>
                  <a:close/>
                </a:path>
              </a:pathLst>
            </a:custGeom>
            <a:solidFill>
              <a:schemeClr val="accent1"/>
            </a:solidFill>
            <a:ln w="9525">
              <a:noFill/>
              <a:round/>
            </a:ln>
          </p:spPr>
          <p:txBody>
            <a:bodyPr/>
            <a:lstStyle/>
            <a:p>
              <a:pPr defTabSz="913765">
                <a:defRPr/>
              </a:pPr>
              <a:endParaRPr lang="zh-CN" altLang="en-US" sz="1600" kern="0" dirty="0">
                <a:solidFill>
                  <a:schemeClr val="bg1"/>
                </a:solidFill>
              </a:endParaRPr>
            </a:p>
          </p:txBody>
        </p:sp>
        <p:grpSp>
          <p:nvGrpSpPr>
            <p:cNvPr id="34" name="组合 70"/>
            <p:cNvGrpSpPr/>
            <p:nvPr/>
          </p:nvGrpSpPr>
          <p:grpSpPr bwMode="auto">
            <a:xfrm>
              <a:off x="1072594" y="3573700"/>
              <a:ext cx="1287318" cy="351799"/>
              <a:chOff x="6008914" y="3093443"/>
              <a:chExt cx="1287318" cy="351799"/>
            </a:xfrm>
          </p:grpSpPr>
          <p:grpSp>
            <p:nvGrpSpPr>
              <p:cNvPr id="41" name="Group 14"/>
              <p:cNvGrpSpPr>
                <a:grpSpLocks noChangeAspect="1"/>
              </p:cNvGrpSpPr>
              <p:nvPr/>
            </p:nvGrpSpPr>
            <p:grpSpPr bwMode="auto">
              <a:xfrm>
                <a:off x="6008914" y="3093443"/>
                <a:ext cx="390557" cy="351799"/>
                <a:chOff x="4645" y="1318"/>
                <a:chExt cx="262" cy="236"/>
              </a:xfrm>
              <a:solidFill>
                <a:sysClr val="window" lastClr="FFFFFF"/>
              </a:solidFill>
              <a:effectLst>
                <a:outerShdw blurRad="25400" dist="25400" dir="2700000" algn="tl" rotWithShape="0">
                  <a:prstClr val="black">
                    <a:alpha val="40000"/>
                  </a:prstClr>
                </a:outerShdw>
              </a:effectLst>
            </p:grpSpPr>
            <p:sp>
              <p:nvSpPr>
                <p:cNvPr id="46" name="Freeform 15"/>
                <p:cNvSpPr/>
                <p:nvPr/>
              </p:nvSpPr>
              <p:spPr bwMode="auto">
                <a:xfrm>
                  <a:off x="4645" y="1425"/>
                  <a:ext cx="262" cy="129"/>
                </a:xfrm>
                <a:custGeom>
                  <a:avLst/>
                  <a:gdLst>
                    <a:gd name="T0" fmla="*/ 44 w 71"/>
                    <a:gd name="T1" fmla="*/ 6 h 35"/>
                    <a:gd name="T2" fmla="*/ 42 w 71"/>
                    <a:gd name="T3" fmla="*/ 8 h 35"/>
                    <a:gd name="T4" fmla="*/ 29 w 71"/>
                    <a:gd name="T5" fmla="*/ 8 h 35"/>
                    <a:gd name="T6" fmla="*/ 27 w 71"/>
                    <a:gd name="T7" fmla="*/ 6 h 35"/>
                    <a:gd name="T8" fmla="*/ 27 w 71"/>
                    <a:gd name="T9" fmla="*/ 0 h 35"/>
                    <a:gd name="T10" fmla="*/ 0 w 71"/>
                    <a:gd name="T11" fmla="*/ 0 h 35"/>
                    <a:gd name="T12" fmla="*/ 0 w 71"/>
                    <a:gd name="T13" fmla="*/ 28 h 35"/>
                    <a:gd name="T14" fmla="*/ 7 w 71"/>
                    <a:gd name="T15" fmla="*/ 35 h 35"/>
                    <a:gd name="T16" fmla="*/ 64 w 71"/>
                    <a:gd name="T17" fmla="*/ 35 h 35"/>
                    <a:gd name="T18" fmla="*/ 71 w 71"/>
                    <a:gd name="T19" fmla="*/ 28 h 35"/>
                    <a:gd name="T20" fmla="*/ 71 w 71"/>
                    <a:gd name="T21" fmla="*/ 0 h 35"/>
                    <a:gd name="T22" fmla="*/ 44 w 71"/>
                    <a:gd name="T23" fmla="*/ 0 h 35"/>
                    <a:gd name="T24" fmla="*/ 44 w 71"/>
                    <a:gd name="T25" fmla="*/ 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35">
                      <a:moveTo>
                        <a:pt x="44" y="6"/>
                      </a:moveTo>
                      <a:cubicBezTo>
                        <a:pt x="44" y="7"/>
                        <a:pt x="43" y="8"/>
                        <a:pt x="42" y="8"/>
                      </a:cubicBezTo>
                      <a:cubicBezTo>
                        <a:pt x="29" y="8"/>
                        <a:pt x="29" y="8"/>
                        <a:pt x="29" y="8"/>
                      </a:cubicBezTo>
                      <a:cubicBezTo>
                        <a:pt x="28" y="8"/>
                        <a:pt x="27" y="7"/>
                        <a:pt x="27" y="6"/>
                      </a:cubicBezTo>
                      <a:cubicBezTo>
                        <a:pt x="27" y="0"/>
                        <a:pt x="27" y="0"/>
                        <a:pt x="27" y="0"/>
                      </a:cubicBezTo>
                      <a:cubicBezTo>
                        <a:pt x="0" y="0"/>
                        <a:pt x="0" y="0"/>
                        <a:pt x="0" y="0"/>
                      </a:cubicBezTo>
                      <a:cubicBezTo>
                        <a:pt x="0" y="28"/>
                        <a:pt x="0" y="28"/>
                        <a:pt x="0" y="28"/>
                      </a:cubicBezTo>
                      <a:cubicBezTo>
                        <a:pt x="0" y="31"/>
                        <a:pt x="3" y="35"/>
                        <a:pt x="7" y="35"/>
                      </a:cubicBezTo>
                      <a:cubicBezTo>
                        <a:pt x="64" y="35"/>
                        <a:pt x="64" y="35"/>
                        <a:pt x="64" y="35"/>
                      </a:cubicBezTo>
                      <a:cubicBezTo>
                        <a:pt x="68" y="35"/>
                        <a:pt x="71" y="31"/>
                        <a:pt x="71" y="28"/>
                      </a:cubicBezTo>
                      <a:cubicBezTo>
                        <a:pt x="71" y="0"/>
                        <a:pt x="71" y="0"/>
                        <a:pt x="71" y="0"/>
                      </a:cubicBezTo>
                      <a:cubicBezTo>
                        <a:pt x="44" y="0"/>
                        <a:pt x="44" y="0"/>
                        <a:pt x="44" y="0"/>
                      </a:cubicBezTo>
                      <a:lnTo>
                        <a:pt x="44" y="6"/>
                      </a:lnTo>
                      <a:close/>
                    </a:path>
                  </a:pathLst>
                </a:custGeom>
                <a:grpFill/>
                <a:ln>
                  <a:noFill/>
                </a:ln>
              </p:spPr>
              <p:txBody>
                <a:bodyPr/>
                <a:lstStyle/>
                <a:p>
                  <a:pPr defTabSz="913765">
                    <a:defRPr/>
                  </a:pPr>
                  <a:endParaRPr lang="zh-CN" altLang="en-US" sz="1600" kern="0" dirty="0">
                    <a:solidFill>
                      <a:schemeClr val="bg1"/>
                    </a:solidFill>
                  </a:endParaRPr>
                </a:p>
              </p:txBody>
            </p:sp>
            <p:sp>
              <p:nvSpPr>
                <p:cNvPr id="47" name="Freeform 16"/>
                <p:cNvSpPr>
                  <a:spLocks noEditPoints="1"/>
                </p:cNvSpPr>
                <p:nvPr/>
              </p:nvSpPr>
              <p:spPr bwMode="auto">
                <a:xfrm>
                  <a:off x="4645" y="1318"/>
                  <a:ext cx="262" cy="100"/>
                </a:xfrm>
                <a:custGeom>
                  <a:avLst/>
                  <a:gdLst>
                    <a:gd name="T0" fmla="*/ 64 w 71"/>
                    <a:gd name="T1" fmla="*/ 12 h 27"/>
                    <a:gd name="T2" fmla="*/ 47 w 71"/>
                    <a:gd name="T3" fmla="*/ 12 h 27"/>
                    <a:gd name="T4" fmla="*/ 47 w 71"/>
                    <a:gd name="T5" fmla="*/ 5 h 27"/>
                    <a:gd name="T6" fmla="*/ 43 w 71"/>
                    <a:gd name="T7" fmla="*/ 0 h 27"/>
                    <a:gd name="T8" fmla="*/ 28 w 71"/>
                    <a:gd name="T9" fmla="*/ 0 h 27"/>
                    <a:gd name="T10" fmla="*/ 23 w 71"/>
                    <a:gd name="T11" fmla="*/ 5 h 27"/>
                    <a:gd name="T12" fmla="*/ 23 w 71"/>
                    <a:gd name="T13" fmla="*/ 12 h 27"/>
                    <a:gd name="T14" fmla="*/ 7 w 71"/>
                    <a:gd name="T15" fmla="*/ 12 h 27"/>
                    <a:gd name="T16" fmla="*/ 0 w 71"/>
                    <a:gd name="T17" fmla="*/ 19 h 27"/>
                    <a:gd name="T18" fmla="*/ 0 w 71"/>
                    <a:gd name="T19" fmla="*/ 27 h 27"/>
                    <a:gd name="T20" fmla="*/ 71 w 71"/>
                    <a:gd name="T21" fmla="*/ 27 h 27"/>
                    <a:gd name="T22" fmla="*/ 71 w 71"/>
                    <a:gd name="T23" fmla="*/ 19 h 27"/>
                    <a:gd name="T24" fmla="*/ 64 w 71"/>
                    <a:gd name="T25" fmla="*/ 12 h 27"/>
                    <a:gd name="T26" fmla="*/ 28 w 71"/>
                    <a:gd name="T27" fmla="*/ 5 h 27"/>
                    <a:gd name="T28" fmla="*/ 43 w 71"/>
                    <a:gd name="T29" fmla="*/ 5 h 27"/>
                    <a:gd name="T30" fmla="*/ 43 w 71"/>
                    <a:gd name="T31" fmla="*/ 12 h 27"/>
                    <a:gd name="T32" fmla="*/ 28 w 71"/>
                    <a:gd name="T33" fmla="*/ 12 h 27"/>
                    <a:gd name="T34" fmla="*/ 28 w 71"/>
                    <a:gd name="T35"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1" h="27">
                      <a:moveTo>
                        <a:pt x="64" y="12"/>
                      </a:moveTo>
                      <a:cubicBezTo>
                        <a:pt x="47" y="12"/>
                        <a:pt x="47" y="12"/>
                        <a:pt x="47" y="12"/>
                      </a:cubicBezTo>
                      <a:cubicBezTo>
                        <a:pt x="47" y="5"/>
                        <a:pt x="47" y="5"/>
                        <a:pt x="47" y="5"/>
                      </a:cubicBezTo>
                      <a:cubicBezTo>
                        <a:pt x="47" y="2"/>
                        <a:pt x="45" y="0"/>
                        <a:pt x="43" y="0"/>
                      </a:cubicBezTo>
                      <a:cubicBezTo>
                        <a:pt x="28" y="0"/>
                        <a:pt x="28" y="0"/>
                        <a:pt x="28" y="0"/>
                      </a:cubicBezTo>
                      <a:cubicBezTo>
                        <a:pt x="25" y="0"/>
                        <a:pt x="23" y="2"/>
                        <a:pt x="23" y="5"/>
                      </a:cubicBezTo>
                      <a:cubicBezTo>
                        <a:pt x="23" y="12"/>
                        <a:pt x="23" y="12"/>
                        <a:pt x="23" y="12"/>
                      </a:cubicBezTo>
                      <a:cubicBezTo>
                        <a:pt x="7" y="12"/>
                        <a:pt x="7" y="12"/>
                        <a:pt x="7" y="12"/>
                      </a:cubicBezTo>
                      <a:cubicBezTo>
                        <a:pt x="3" y="12"/>
                        <a:pt x="0" y="15"/>
                        <a:pt x="0" y="19"/>
                      </a:cubicBezTo>
                      <a:cubicBezTo>
                        <a:pt x="0" y="27"/>
                        <a:pt x="0" y="27"/>
                        <a:pt x="0" y="27"/>
                      </a:cubicBezTo>
                      <a:cubicBezTo>
                        <a:pt x="71" y="27"/>
                        <a:pt x="71" y="27"/>
                        <a:pt x="71" y="27"/>
                      </a:cubicBezTo>
                      <a:cubicBezTo>
                        <a:pt x="71" y="19"/>
                        <a:pt x="71" y="19"/>
                        <a:pt x="71" y="19"/>
                      </a:cubicBezTo>
                      <a:cubicBezTo>
                        <a:pt x="71" y="15"/>
                        <a:pt x="68" y="12"/>
                        <a:pt x="64" y="12"/>
                      </a:cubicBezTo>
                      <a:close/>
                      <a:moveTo>
                        <a:pt x="28" y="5"/>
                      </a:moveTo>
                      <a:cubicBezTo>
                        <a:pt x="43" y="5"/>
                        <a:pt x="43" y="5"/>
                        <a:pt x="43" y="5"/>
                      </a:cubicBezTo>
                      <a:cubicBezTo>
                        <a:pt x="43" y="12"/>
                        <a:pt x="43" y="12"/>
                        <a:pt x="43" y="12"/>
                      </a:cubicBezTo>
                      <a:cubicBezTo>
                        <a:pt x="28" y="12"/>
                        <a:pt x="28" y="12"/>
                        <a:pt x="28" y="12"/>
                      </a:cubicBezTo>
                      <a:lnTo>
                        <a:pt x="28" y="5"/>
                      </a:lnTo>
                      <a:close/>
                    </a:path>
                  </a:pathLst>
                </a:custGeom>
                <a:grpFill/>
                <a:ln>
                  <a:noFill/>
                </a:ln>
              </p:spPr>
              <p:txBody>
                <a:bodyPr/>
                <a:lstStyle/>
                <a:p>
                  <a:pPr defTabSz="913765">
                    <a:defRPr/>
                  </a:pPr>
                  <a:endParaRPr lang="zh-CN" altLang="en-US" sz="1600" kern="0" dirty="0">
                    <a:solidFill>
                      <a:schemeClr val="bg1"/>
                    </a:solidFill>
                  </a:endParaRPr>
                </a:p>
              </p:txBody>
            </p:sp>
          </p:grpSp>
          <p:sp>
            <p:nvSpPr>
              <p:cNvPr id="45" name="TextBox 72"/>
              <p:cNvSpPr txBox="1">
                <a:spLocks noChangeArrowheads="1"/>
              </p:cNvSpPr>
              <p:nvPr/>
            </p:nvSpPr>
            <p:spPr bwMode="auto">
              <a:xfrm>
                <a:off x="6496337" y="3138015"/>
                <a:ext cx="799895" cy="277049"/>
              </a:xfrm>
              <a:prstGeom prst="rect">
                <a:avLst/>
              </a:prstGeom>
              <a:noFill/>
              <a:ln w="9525">
                <a:noFill/>
                <a:miter lim="800000"/>
              </a:ln>
            </p:spPr>
            <p:txBody>
              <a:bodyPr wrap="none">
                <a:spAutoFit/>
              </a:bodyPr>
              <a:lstStyle/>
              <a:p>
                <a:pPr algn="ctr">
                  <a:spcBef>
                    <a:spcPct val="50000"/>
                  </a:spcBef>
                </a:pPr>
                <a:r>
                  <a:rPr lang="zh-CN" altLang="en-US" sz="12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en-US" altLang="zh-CN" sz="12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sp>
        <p:nvSpPr>
          <p:cNvPr id="48" name="矩形 1"/>
          <p:cNvSpPr>
            <a:spLocks noChangeArrowheads="1"/>
          </p:cNvSpPr>
          <p:nvPr/>
        </p:nvSpPr>
        <p:spPr bwMode="auto">
          <a:xfrm>
            <a:off x="6756996" y="2098829"/>
            <a:ext cx="1631950" cy="761747"/>
          </a:xfrm>
          <a:prstGeom prst="rect">
            <a:avLst/>
          </a:prstGeom>
          <a:noFill/>
          <a:ln>
            <a:noFill/>
          </a:ln>
        </p:spPr>
        <p:txBody>
          <a:bodyPr lIns="68580" tIns="34290" rIns="68580" bIns="34290">
            <a:spAutoFit/>
          </a:bodyPr>
          <a:lstStyle/>
          <a:p>
            <a:pPr algn="just">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随着计算机技术的发展及印刷技术进步，平面设计在视觉感观领域表现也越来越丰富，这真正的对今天的平面设计都提出问题。</a:t>
            </a:r>
          </a:p>
        </p:txBody>
      </p:sp>
      <p:sp>
        <p:nvSpPr>
          <p:cNvPr id="49" name="矩形 1"/>
          <p:cNvSpPr>
            <a:spLocks noChangeArrowheads="1"/>
          </p:cNvSpPr>
          <p:nvPr/>
        </p:nvSpPr>
        <p:spPr bwMode="auto">
          <a:xfrm>
            <a:off x="4764684" y="2098829"/>
            <a:ext cx="1631950" cy="761747"/>
          </a:xfrm>
          <a:prstGeom prst="rect">
            <a:avLst/>
          </a:prstGeom>
          <a:noFill/>
          <a:ln>
            <a:noFill/>
          </a:ln>
        </p:spPr>
        <p:txBody>
          <a:bodyPr lIns="68580" tIns="34290" rIns="68580" bIns="34290">
            <a:spAutoFit/>
          </a:bodyPr>
          <a:lstStyle/>
          <a:p>
            <a:pPr algn="just">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随着计算机技术的发展及印刷技术进步，平面设计在视觉感观领域表现也越来越丰富，这真正的对今天的平面设计都提出问题。</a:t>
            </a:r>
          </a:p>
        </p:txBody>
      </p:sp>
      <p:sp>
        <p:nvSpPr>
          <p:cNvPr id="50" name="矩形 1"/>
          <p:cNvSpPr>
            <a:spLocks noChangeArrowheads="1"/>
          </p:cNvSpPr>
          <p:nvPr/>
        </p:nvSpPr>
        <p:spPr bwMode="auto">
          <a:xfrm>
            <a:off x="2772371" y="2098829"/>
            <a:ext cx="1631950" cy="761747"/>
          </a:xfrm>
          <a:prstGeom prst="rect">
            <a:avLst/>
          </a:prstGeom>
          <a:noFill/>
          <a:ln>
            <a:noFill/>
          </a:ln>
        </p:spPr>
        <p:txBody>
          <a:bodyPr lIns="68580" tIns="34290" rIns="68580" bIns="34290">
            <a:spAutoFit/>
          </a:bodyPr>
          <a:lstStyle/>
          <a:p>
            <a:pPr algn="just">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随着计算机技术的发展及印刷技术进步，平面设计在视觉感观领域表现也越来越丰富，这真正的对今天的平面设计都提出问题。</a:t>
            </a:r>
          </a:p>
        </p:txBody>
      </p:sp>
      <p:sp>
        <p:nvSpPr>
          <p:cNvPr id="51" name="矩形 1"/>
          <p:cNvSpPr>
            <a:spLocks noChangeArrowheads="1"/>
          </p:cNvSpPr>
          <p:nvPr/>
        </p:nvSpPr>
        <p:spPr bwMode="auto">
          <a:xfrm>
            <a:off x="780059" y="2098829"/>
            <a:ext cx="1631950" cy="761747"/>
          </a:xfrm>
          <a:prstGeom prst="rect">
            <a:avLst/>
          </a:prstGeom>
          <a:noFill/>
          <a:ln>
            <a:noFill/>
          </a:ln>
        </p:spPr>
        <p:txBody>
          <a:bodyPr lIns="68580" tIns="34290" rIns="68580" bIns="34290">
            <a:spAutoFit/>
          </a:bodyPr>
          <a:lstStyle/>
          <a:p>
            <a:pPr algn="just">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随着计算机技术的发展及印刷技术进步，平面设计在视觉感观领域表现也越来越丰富，这真正的对今天的平面设计都提出问题。</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2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52000" fill="hold" nodeType="withEffect">
                                  <p:stCondLst>
                                    <p:cond delay="30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decel="52000" fill="hold" nodeType="withEffect">
                                  <p:stCondLst>
                                    <p:cond delay="60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0-#ppt_w/2"/>
                                          </p:val>
                                        </p:tav>
                                        <p:tav tm="100000">
                                          <p:val>
                                            <p:strVal val="#ppt_x"/>
                                          </p:val>
                                        </p:tav>
                                      </p:tavLst>
                                    </p:anim>
                                    <p:anim calcmode="lin" valueType="num">
                                      <p:cBhvr additive="base">
                                        <p:cTn id="16" dur="5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8" decel="52000" fill="hold" nodeType="withEffect">
                                  <p:stCondLst>
                                    <p:cond delay="90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0-#ppt_w/2"/>
                                          </p:val>
                                        </p:tav>
                                        <p:tav tm="100000">
                                          <p:val>
                                            <p:strVal val="#ppt_x"/>
                                          </p:val>
                                        </p:tav>
                                      </p:tavLst>
                                    </p:anim>
                                    <p:anim calcmode="lin" valueType="num">
                                      <p:cBhvr additive="base">
                                        <p:cTn id="20" dur="500" fill="hold"/>
                                        <p:tgtEl>
                                          <p:spTgt spid="33"/>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4"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400"/>
                                        <p:tgtEl>
                                          <p:spTgt spid="10"/>
                                        </p:tgtEl>
                                      </p:cBhvr>
                                    </p:animEffect>
                                  </p:childTnLst>
                                </p:cTn>
                              </p:par>
                              <p:par>
                                <p:cTn id="25" presetID="22" presetClass="entr" presetSubtype="4" fill="hold" nodeType="withEffect">
                                  <p:stCondLst>
                                    <p:cond delay="20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400"/>
                                        <p:tgtEl>
                                          <p:spTgt spid="9"/>
                                        </p:tgtEl>
                                      </p:cBhvr>
                                    </p:animEffect>
                                  </p:childTnLst>
                                </p:cTn>
                              </p:par>
                              <p:par>
                                <p:cTn id="28" presetID="22" presetClass="entr" presetSubtype="4" fill="hold" nodeType="withEffect">
                                  <p:stCondLst>
                                    <p:cond delay="40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400"/>
                                        <p:tgtEl>
                                          <p:spTgt spid="8"/>
                                        </p:tgtEl>
                                      </p:cBhvr>
                                    </p:animEffect>
                                  </p:childTnLst>
                                </p:cTn>
                              </p:par>
                              <p:par>
                                <p:cTn id="31" presetID="22" presetClass="entr" presetSubtype="4" fill="hold" nodeType="withEffect">
                                  <p:stCondLst>
                                    <p:cond delay="600"/>
                                  </p:stCondLst>
                                  <p:childTnLst>
                                    <p:set>
                                      <p:cBhvr>
                                        <p:cTn id="32" dur="1" fill="hold">
                                          <p:stCondLst>
                                            <p:cond delay="0"/>
                                          </p:stCondLst>
                                        </p:cTn>
                                        <p:tgtEl>
                                          <p:spTgt spid="7"/>
                                        </p:tgtEl>
                                        <p:attrNameLst>
                                          <p:attrName>style.visibility</p:attrName>
                                        </p:attrNameLst>
                                      </p:cBhvr>
                                      <p:to>
                                        <p:strVal val="visible"/>
                                      </p:to>
                                    </p:set>
                                    <p:animEffect transition="in" filter="wipe(down)">
                                      <p:cBhvr>
                                        <p:cTn id="33" dur="400"/>
                                        <p:tgtEl>
                                          <p:spTgt spid="7"/>
                                        </p:tgtEl>
                                      </p:cBhvr>
                                    </p:animEffect>
                                  </p:childTnLst>
                                </p:cTn>
                              </p:par>
                            </p:childTnLst>
                          </p:cTn>
                        </p:par>
                        <p:par>
                          <p:cTn id="34" fill="hold">
                            <p:stCondLst>
                              <p:cond delay="1000"/>
                            </p:stCondLst>
                            <p:childTnLst>
                              <p:par>
                                <p:cTn id="35" presetID="2" presetClass="entr" presetSubtype="2"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300" fill="hold"/>
                                        <p:tgtEl>
                                          <p:spTgt spid="48"/>
                                        </p:tgtEl>
                                        <p:attrNameLst>
                                          <p:attrName>ppt_x</p:attrName>
                                        </p:attrNameLst>
                                      </p:cBhvr>
                                      <p:tavLst>
                                        <p:tav tm="0">
                                          <p:val>
                                            <p:strVal val="1+#ppt_w/2"/>
                                          </p:val>
                                        </p:tav>
                                        <p:tav tm="100000">
                                          <p:val>
                                            <p:strVal val="#ppt_x"/>
                                          </p:val>
                                        </p:tav>
                                      </p:tavLst>
                                    </p:anim>
                                    <p:anim calcmode="lin" valueType="num">
                                      <p:cBhvr additive="base">
                                        <p:cTn id="38" dur="300" fill="hold"/>
                                        <p:tgtEl>
                                          <p:spTgt spid="48"/>
                                        </p:tgtEl>
                                        <p:attrNameLst>
                                          <p:attrName>ppt_y</p:attrName>
                                        </p:attrNameLst>
                                      </p:cBhvr>
                                      <p:tavLst>
                                        <p:tav tm="0">
                                          <p:val>
                                            <p:strVal val="#ppt_y"/>
                                          </p:val>
                                        </p:tav>
                                        <p:tav tm="100000">
                                          <p:val>
                                            <p:strVal val="#ppt_y"/>
                                          </p:val>
                                        </p:tav>
                                      </p:tavLst>
                                    </p:anim>
                                  </p:childTnLst>
                                </p:cTn>
                              </p:par>
                            </p:childTnLst>
                          </p:cTn>
                        </p:par>
                        <p:par>
                          <p:cTn id="39" fill="hold">
                            <p:stCondLst>
                              <p:cond delay="1500"/>
                            </p:stCondLst>
                            <p:childTnLst>
                              <p:par>
                                <p:cTn id="40" presetID="2" presetClass="entr" presetSubtype="2" fill="hold" grpId="0" nodeType="after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additive="base">
                                        <p:cTn id="42" dur="300" fill="hold"/>
                                        <p:tgtEl>
                                          <p:spTgt spid="49"/>
                                        </p:tgtEl>
                                        <p:attrNameLst>
                                          <p:attrName>ppt_x</p:attrName>
                                        </p:attrNameLst>
                                      </p:cBhvr>
                                      <p:tavLst>
                                        <p:tav tm="0">
                                          <p:val>
                                            <p:strVal val="1+#ppt_w/2"/>
                                          </p:val>
                                        </p:tav>
                                        <p:tav tm="100000">
                                          <p:val>
                                            <p:strVal val="#ppt_x"/>
                                          </p:val>
                                        </p:tav>
                                      </p:tavLst>
                                    </p:anim>
                                    <p:anim calcmode="lin" valueType="num">
                                      <p:cBhvr additive="base">
                                        <p:cTn id="43" dur="300" fill="hold"/>
                                        <p:tgtEl>
                                          <p:spTgt spid="49"/>
                                        </p:tgtEl>
                                        <p:attrNameLst>
                                          <p:attrName>ppt_y</p:attrName>
                                        </p:attrNameLst>
                                      </p:cBhvr>
                                      <p:tavLst>
                                        <p:tav tm="0">
                                          <p:val>
                                            <p:strVal val="#ppt_y"/>
                                          </p:val>
                                        </p:tav>
                                        <p:tav tm="100000">
                                          <p:val>
                                            <p:strVal val="#ppt_y"/>
                                          </p:val>
                                        </p:tav>
                                      </p:tavLst>
                                    </p:anim>
                                  </p:childTnLst>
                                </p:cTn>
                              </p:par>
                            </p:childTnLst>
                          </p:cTn>
                        </p:par>
                        <p:par>
                          <p:cTn id="44" fill="hold">
                            <p:stCondLst>
                              <p:cond delay="2000"/>
                            </p:stCondLst>
                            <p:childTnLst>
                              <p:par>
                                <p:cTn id="45" presetID="2" presetClass="entr" presetSubtype="2" fill="hold" grpId="0" nodeType="after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additive="base">
                                        <p:cTn id="47" dur="300" fill="hold"/>
                                        <p:tgtEl>
                                          <p:spTgt spid="50"/>
                                        </p:tgtEl>
                                        <p:attrNameLst>
                                          <p:attrName>ppt_x</p:attrName>
                                        </p:attrNameLst>
                                      </p:cBhvr>
                                      <p:tavLst>
                                        <p:tav tm="0">
                                          <p:val>
                                            <p:strVal val="1+#ppt_w/2"/>
                                          </p:val>
                                        </p:tav>
                                        <p:tav tm="100000">
                                          <p:val>
                                            <p:strVal val="#ppt_x"/>
                                          </p:val>
                                        </p:tav>
                                      </p:tavLst>
                                    </p:anim>
                                    <p:anim calcmode="lin" valueType="num">
                                      <p:cBhvr additive="base">
                                        <p:cTn id="48" dur="300" fill="hold"/>
                                        <p:tgtEl>
                                          <p:spTgt spid="50"/>
                                        </p:tgtEl>
                                        <p:attrNameLst>
                                          <p:attrName>ppt_y</p:attrName>
                                        </p:attrNameLst>
                                      </p:cBhvr>
                                      <p:tavLst>
                                        <p:tav tm="0">
                                          <p:val>
                                            <p:strVal val="#ppt_y"/>
                                          </p:val>
                                        </p:tav>
                                        <p:tav tm="100000">
                                          <p:val>
                                            <p:strVal val="#ppt_y"/>
                                          </p:val>
                                        </p:tav>
                                      </p:tavLst>
                                    </p:anim>
                                  </p:childTnLst>
                                </p:cTn>
                              </p:par>
                            </p:childTnLst>
                          </p:cTn>
                        </p:par>
                        <p:par>
                          <p:cTn id="49" fill="hold">
                            <p:stCondLst>
                              <p:cond delay="2500"/>
                            </p:stCondLst>
                            <p:childTnLst>
                              <p:par>
                                <p:cTn id="50" presetID="2" presetClass="entr" presetSubtype="2"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 calcmode="lin" valueType="num">
                                      <p:cBhvr additive="base">
                                        <p:cTn id="52" dur="300" fill="hold"/>
                                        <p:tgtEl>
                                          <p:spTgt spid="51"/>
                                        </p:tgtEl>
                                        <p:attrNameLst>
                                          <p:attrName>ppt_x</p:attrName>
                                        </p:attrNameLst>
                                      </p:cBhvr>
                                      <p:tavLst>
                                        <p:tav tm="0">
                                          <p:val>
                                            <p:strVal val="1+#ppt_w/2"/>
                                          </p:val>
                                        </p:tav>
                                        <p:tav tm="100000">
                                          <p:val>
                                            <p:strVal val="#ppt_x"/>
                                          </p:val>
                                        </p:tav>
                                      </p:tavLst>
                                    </p:anim>
                                    <p:anim calcmode="lin" valueType="num">
                                      <p:cBhvr additive="base">
                                        <p:cTn id="53" dur="3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49300" y="859148"/>
            <a:ext cx="3563156" cy="3481982"/>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endParaRPr lang="zh-CN" altLang="en-US"/>
          </a:p>
        </p:txBody>
      </p:sp>
      <p:sp>
        <p:nvSpPr>
          <p:cNvPr id="7" name="文本框 7"/>
          <p:cNvSpPr txBox="1">
            <a:spLocks noChangeArrowheads="1"/>
          </p:cNvSpPr>
          <p:nvPr/>
        </p:nvSpPr>
        <p:spPr bwMode="auto">
          <a:xfrm>
            <a:off x="5196136" y="1133282"/>
            <a:ext cx="2736304" cy="1773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lvl="0">
              <a:lnSpc>
                <a:spcPct val="120000"/>
              </a:lnSpc>
              <a:spcBef>
                <a:spcPts val="300"/>
              </a:spcBef>
            </a:pPr>
            <a:r>
              <a:rPr lang="zh-CN" altLang="en-US" sz="1200" dirty="0">
                <a:solidFill>
                  <a:schemeClr val="tx1">
                    <a:lumMod val="75000"/>
                    <a:lumOff val="25000"/>
                  </a:schemeClr>
                </a:solidFill>
                <a:latin typeface="微软雅黑" panose="020B0503020204020204" pitchFamily="34" charset="-122"/>
              </a:rPr>
              <a:t>添加文本</a:t>
            </a:r>
            <a:endParaRPr lang="en-US" altLang="zh-CN" sz="1200" dirty="0">
              <a:solidFill>
                <a:schemeClr val="tx1">
                  <a:lumMod val="75000"/>
                  <a:lumOff val="25000"/>
                </a:schemeClr>
              </a:solidFill>
              <a:latin typeface="微软雅黑" panose="020B0503020204020204" pitchFamily="34" charset="-122"/>
            </a:endParaRPr>
          </a:p>
          <a:p>
            <a:pPr>
              <a:lnSpc>
                <a:spcPct val="120000"/>
              </a:lnSpc>
              <a:spcBef>
                <a:spcPts val="300"/>
              </a:spcBef>
            </a:pPr>
            <a:r>
              <a:rPr lang="zh-CN" altLang="en-US" sz="900" dirty="0">
                <a:solidFill>
                  <a:schemeClr val="tx1">
                    <a:lumMod val="50000"/>
                    <a:lumOff val="50000"/>
                  </a:schemeClr>
                </a:solidFill>
                <a:latin typeface="微软雅黑" panose="020B0503020204020204" pitchFamily="34" charset="-122"/>
              </a:rPr>
              <a:t>单击此处添加说明文字单击此处添加说明文字单击此处添加说明文字单击此处添加说明文字单击此处添加说明文字单击此处添加说明文字单击此处添加说明文字单击此处添加说明文字单击此处添加说明文字。</a:t>
            </a:r>
          </a:p>
        </p:txBody>
      </p:sp>
      <p:sp>
        <p:nvSpPr>
          <p:cNvPr id="8" name="文本框 7"/>
          <p:cNvSpPr txBox="1">
            <a:spLocks noChangeArrowheads="1"/>
          </p:cNvSpPr>
          <p:nvPr/>
        </p:nvSpPr>
        <p:spPr bwMode="auto">
          <a:xfrm>
            <a:off x="5196136" y="2741823"/>
            <a:ext cx="2736304" cy="1773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lvl="0">
              <a:lnSpc>
                <a:spcPct val="120000"/>
              </a:lnSpc>
              <a:spcBef>
                <a:spcPts val="300"/>
              </a:spcBef>
            </a:pPr>
            <a:r>
              <a:rPr lang="zh-CN" altLang="en-US" sz="1200" dirty="0">
                <a:solidFill>
                  <a:schemeClr val="tx1">
                    <a:lumMod val="75000"/>
                    <a:lumOff val="25000"/>
                  </a:schemeClr>
                </a:solidFill>
                <a:latin typeface="微软雅黑" panose="020B0503020204020204" pitchFamily="34" charset="-122"/>
              </a:rPr>
              <a:t>添加文本</a:t>
            </a:r>
            <a:endParaRPr lang="en-US" altLang="zh-CN" sz="1200" dirty="0">
              <a:solidFill>
                <a:schemeClr val="tx1">
                  <a:lumMod val="75000"/>
                  <a:lumOff val="25000"/>
                </a:schemeClr>
              </a:solidFill>
              <a:latin typeface="微软雅黑" panose="020B0503020204020204" pitchFamily="34" charset="-122"/>
            </a:endParaRPr>
          </a:p>
          <a:p>
            <a:pPr>
              <a:lnSpc>
                <a:spcPct val="120000"/>
              </a:lnSpc>
              <a:spcBef>
                <a:spcPts val="300"/>
              </a:spcBef>
            </a:pPr>
            <a:r>
              <a:rPr lang="zh-CN" altLang="en-US" sz="900" dirty="0">
                <a:solidFill>
                  <a:schemeClr val="tx1">
                    <a:lumMod val="50000"/>
                    <a:lumOff val="50000"/>
                  </a:schemeClr>
                </a:solidFill>
                <a:latin typeface="微软雅黑" panose="020B0503020204020204" pitchFamily="34" charset="-122"/>
              </a:rPr>
              <a:t>单击此处添加说明文字单击此处添加说明文字单击此处添加说明文字单击此处添加说明文字单击此处添加说明文字单击此处添加说明文字单击此处添加说明文字单击此处添加说明文字单击此处添加说明文字。</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1000"/>
                                        <p:tgtEl>
                                          <p:spTgt spid="7"/>
                                        </p:tgtEl>
                                      </p:cBhvr>
                                    </p:animEffect>
                                  </p:childTnLst>
                                </p:cTn>
                              </p:par>
                            </p:childTnLst>
                          </p:cTn>
                        </p:par>
                        <p:par>
                          <p:cTn id="13" fill="hold">
                            <p:stCondLst>
                              <p:cond delay="1500"/>
                            </p:stCondLst>
                            <p:childTnLst>
                              <p:par>
                                <p:cTn id="14" presetID="22" presetClass="entr" presetSubtype="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1020486" y="1527098"/>
            <a:ext cx="1675228" cy="2631074"/>
            <a:chOff x="778084" y="1038958"/>
            <a:chExt cx="1850186" cy="2900945"/>
          </a:xfrm>
        </p:grpSpPr>
        <p:sp>
          <p:nvSpPr>
            <p:cNvPr id="5" name="圆角矩形 4"/>
            <p:cNvSpPr/>
            <p:nvPr/>
          </p:nvSpPr>
          <p:spPr>
            <a:xfrm>
              <a:off x="887052" y="1038958"/>
              <a:ext cx="1632254" cy="1502650"/>
            </a:xfrm>
            <a:prstGeom prst="roundRect">
              <a:avLst>
                <a:gd name="adj" fmla="val 9350"/>
              </a:avLst>
            </a:prstGeom>
            <a:solidFill>
              <a:schemeClr val="accent1"/>
            </a:solidFill>
            <a:ln w="25400" cap="flat" cmpd="sng" algn="ctr">
              <a:solidFill>
                <a:sysClr val="window" lastClr="FFFFFF"/>
              </a:solidFill>
              <a:prstDash val="solid"/>
            </a:ln>
            <a:effectLst/>
          </p:spPr>
          <p:txBody>
            <a:bodyPr lIns="68580" tIns="34290" rIns="68580" bIns="34290" rtlCol="0" anchor="ctr"/>
            <a:lstStyle/>
            <a:p>
              <a:pPr algn="ctr" defTabSz="913765">
                <a:defRPr/>
              </a:pPr>
              <a:endParaRPr lang="zh-HK" altLang="en-US" sz="1600" kern="0" dirty="0">
                <a:solidFill>
                  <a:prstClr val="white"/>
                </a:solidFill>
                <a:latin typeface="Calibri" panose="020F0502020204030204"/>
                <a:ea typeface="PMingLiU" panose="02020500000000000000" pitchFamily="18" charset="-120"/>
              </a:endParaRPr>
            </a:p>
          </p:txBody>
        </p:sp>
        <p:sp>
          <p:nvSpPr>
            <p:cNvPr id="7" name="任意多边形 6"/>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ysClr val="window" lastClr="FFFFFF">
                <a:lumMod val="95000"/>
              </a:sysClr>
            </a:solidFill>
            <a:ln w="25400" cap="flat" cmpd="sng" algn="ctr">
              <a:solidFill>
                <a:schemeClr val="accent1"/>
              </a:solidFill>
              <a:prstDash val="solid"/>
            </a:ln>
            <a:effectLst/>
          </p:spPr>
          <p:txBody>
            <a:bodyPr lIns="68580" tIns="34290" rIns="68580" bIns="34290" rtlCol="0" anchor="ctr"/>
            <a:lstStyle/>
            <a:p>
              <a:pPr algn="ctr" defTabSz="913765">
                <a:defRPr/>
              </a:pPr>
              <a:endParaRPr lang="zh-HK" altLang="en-US" sz="1600" kern="0" dirty="0">
                <a:solidFill>
                  <a:prstClr val="white"/>
                </a:solidFill>
                <a:latin typeface="Calibri" panose="020F0502020204030204"/>
                <a:ea typeface="PMingLiU" panose="02020500000000000000" pitchFamily="18" charset="-120"/>
              </a:endParaRPr>
            </a:p>
          </p:txBody>
        </p:sp>
        <p:sp>
          <p:nvSpPr>
            <p:cNvPr id="8" name="椭圆 7"/>
            <p:cNvSpPr/>
            <p:nvPr/>
          </p:nvSpPr>
          <p:spPr>
            <a:xfrm>
              <a:off x="1403141" y="1647875"/>
              <a:ext cx="600075" cy="600075"/>
            </a:xfrm>
            <a:prstGeom prst="ellipse">
              <a:avLst/>
            </a:prstGeom>
            <a:solidFill>
              <a:schemeClr val="accent1"/>
            </a:solidFill>
            <a:ln w="25400" cap="flat" cmpd="sng" algn="ctr">
              <a:noFill/>
              <a:prstDash val="solid"/>
            </a:ln>
            <a:effectLst/>
          </p:spPr>
          <p:txBody>
            <a:bodyPr lIns="68580" tIns="34290" rIns="68580" bIns="34290" rtlCol="0" anchor="ctr"/>
            <a:lstStyle/>
            <a:p>
              <a:pPr algn="ctr" defTabSz="913765">
                <a:defRPr/>
              </a:pPr>
              <a:endParaRPr lang="zh-HK" altLang="en-US" sz="1600" kern="0" dirty="0">
                <a:solidFill>
                  <a:prstClr val="white"/>
                </a:solidFill>
                <a:latin typeface="Impact" panose="020B0806030902050204" pitchFamily="34" charset="0"/>
                <a:ea typeface="PMingLiU" panose="02020500000000000000" pitchFamily="18" charset="-120"/>
              </a:endParaRPr>
            </a:p>
          </p:txBody>
        </p:sp>
        <p:sp>
          <p:nvSpPr>
            <p:cNvPr id="9" name="文本框 11"/>
            <p:cNvSpPr txBox="1"/>
            <p:nvPr/>
          </p:nvSpPr>
          <p:spPr>
            <a:xfrm>
              <a:off x="1304926" y="1222952"/>
              <a:ext cx="839367" cy="641613"/>
            </a:xfrm>
            <a:prstGeom prst="rect">
              <a:avLst/>
            </a:prstGeom>
            <a:noFill/>
          </p:spPr>
          <p:txBody>
            <a:bodyPr wrap="square" lIns="68580" tIns="34290" rIns="68580" bIns="34290" rtlCol="0">
              <a:spAutoFit/>
            </a:bodyPr>
            <a:lstStyle/>
            <a:p>
              <a:pPr algn="ctr" defTabSz="913765">
                <a:defRPr/>
              </a:pPr>
              <a:r>
                <a:rPr lang="en-US" altLang="zh-HK" sz="3200" kern="0" dirty="0">
                  <a:solidFill>
                    <a:prstClr val="white"/>
                  </a:solidFill>
                  <a:latin typeface="Impact" panose="020B0806030902050204" pitchFamily="34" charset="0"/>
                  <a:ea typeface="张海山锐谐体2.0-授权联系：Samtype@QQ.com" panose="02000000000000000000" pitchFamily="2" charset="-122"/>
                </a:rPr>
                <a:t>01</a:t>
              </a:r>
              <a:endParaRPr lang="zh-HK" altLang="en-US" sz="3200" kern="0" dirty="0">
                <a:solidFill>
                  <a:prstClr val="white"/>
                </a:solidFill>
                <a:latin typeface="Impact" panose="020B0806030902050204" pitchFamily="34" charset="0"/>
                <a:ea typeface="张海山锐谐体2.0-授权联系：Samtype@QQ.com" panose="02000000000000000000" pitchFamily="2" charset="-122"/>
              </a:endParaRPr>
            </a:p>
          </p:txBody>
        </p:sp>
        <p:sp>
          <p:nvSpPr>
            <p:cNvPr id="10" name="文本框 64"/>
            <p:cNvSpPr txBox="1"/>
            <p:nvPr/>
          </p:nvSpPr>
          <p:spPr>
            <a:xfrm>
              <a:off x="1148007" y="2434565"/>
              <a:ext cx="1110344" cy="279960"/>
            </a:xfrm>
            <a:prstGeom prst="rect">
              <a:avLst/>
            </a:prstGeom>
            <a:noFill/>
          </p:spPr>
          <p:txBody>
            <a:bodyPr wrap="square" lIns="68580" tIns="34290" rIns="68580" bIns="34290" rtlCol="0">
              <a:spAutoFit/>
            </a:bodyPr>
            <a:lstStyle/>
            <a:p>
              <a:pPr algn="ctr" defTabSz="913765">
                <a:defRPr/>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HK" altLang="en-US" sz="12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65"/>
            <p:cNvSpPr txBox="1"/>
            <p:nvPr/>
          </p:nvSpPr>
          <p:spPr>
            <a:xfrm>
              <a:off x="1139623" y="2788385"/>
              <a:ext cx="1127111" cy="687175"/>
            </a:xfrm>
            <a:prstGeom prst="rect">
              <a:avLst/>
            </a:prstGeom>
            <a:noFill/>
          </p:spPr>
          <p:txBody>
            <a:bodyPr wrap="square" lIns="68580" tIns="34290" rIns="68580" bIns="34290" rtlCol="0">
              <a:spAutoFit/>
            </a:bodyPr>
            <a:lstStyle/>
            <a:p>
              <a:pPr algn="ctr" defTabSz="685800" fontAlgn="base">
                <a:spcBef>
                  <a:spcPct val="0"/>
                </a:spcBef>
                <a:spcAft>
                  <a:spcPct val="0"/>
                </a:spcAft>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点击增加文本点击增加文本</a:t>
              </a:r>
            </a:p>
            <a:p>
              <a:pPr algn="ctr" defTabSz="685800" fontAlgn="base">
                <a:spcBef>
                  <a:spcPct val="0"/>
                </a:spcBef>
                <a:spcAft>
                  <a:spcPct val="0"/>
                </a:spcAft>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点击增加文本点击增加文本</a:t>
              </a:r>
              <a:endParaRPr lang="zh-HK" altLang="en-US" sz="9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 name="组合 11"/>
          <p:cNvGrpSpPr/>
          <p:nvPr/>
        </p:nvGrpSpPr>
        <p:grpSpPr>
          <a:xfrm>
            <a:off x="2824180" y="1527098"/>
            <a:ext cx="1675228" cy="2631074"/>
            <a:chOff x="2690633" y="1038958"/>
            <a:chExt cx="1850186" cy="2900945"/>
          </a:xfrm>
        </p:grpSpPr>
        <p:sp>
          <p:nvSpPr>
            <p:cNvPr id="13" name="圆角矩形 12"/>
            <p:cNvSpPr/>
            <p:nvPr/>
          </p:nvSpPr>
          <p:spPr>
            <a:xfrm>
              <a:off x="2799601" y="1038958"/>
              <a:ext cx="1632254" cy="1502651"/>
            </a:xfrm>
            <a:prstGeom prst="roundRect">
              <a:avLst>
                <a:gd name="adj" fmla="val 9350"/>
              </a:avLst>
            </a:prstGeom>
            <a:solidFill>
              <a:schemeClr val="accent2"/>
            </a:solidFill>
            <a:ln w="25400" cap="flat" cmpd="sng" algn="ctr">
              <a:solidFill>
                <a:sysClr val="window" lastClr="FFFFFF"/>
              </a:solidFill>
              <a:prstDash val="solid"/>
            </a:ln>
            <a:effectLst/>
          </p:spPr>
          <p:txBody>
            <a:bodyPr lIns="68580" tIns="34290" rIns="68580" bIns="34290" rtlCol="0" anchor="ctr"/>
            <a:lstStyle/>
            <a:p>
              <a:pPr algn="ctr" defTabSz="913765">
                <a:defRPr/>
              </a:pPr>
              <a:endParaRPr lang="zh-HK" altLang="en-US" sz="1600" kern="0" dirty="0">
                <a:solidFill>
                  <a:prstClr val="white"/>
                </a:solidFill>
                <a:latin typeface="Calibri" panose="020F0502020204030204"/>
                <a:ea typeface="PMingLiU" panose="02020500000000000000" pitchFamily="18" charset="-120"/>
              </a:endParaRPr>
            </a:p>
          </p:txBody>
        </p:sp>
        <p:sp>
          <p:nvSpPr>
            <p:cNvPr id="14" name="任意多边形 13"/>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ysClr val="window" lastClr="FFFFFF">
                <a:lumMod val="95000"/>
              </a:sysClr>
            </a:solidFill>
            <a:ln w="25400" cap="flat" cmpd="sng" algn="ctr">
              <a:solidFill>
                <a:schemeClr val="accent2"/>
              </a:solidFill>
              <a:prstDash val="solid"/>
            </a:ln>
            <a:effectLst/>
          </p:spPr>
          <p:txBody>
            <a:bodyPr lIns="68580" tIns="34290" rIns="68580" bIns="34290" rtlCol="0" anchor="ctr"/>
            <a:lstStyle/>
            <a:p>
              <a:pPr algn="ctr" defTabSz="913765">
                <a:defRPr/>
              </a:pPr>
              <a:endParaRPr lang="zh-HK" altLang="en-US" sz="1600" kern="0" dirty="0">
                <a:solidFill>
                  <a:prstClr val="white"/>
                </a:solidFill>
                <a:latin typeface="Calibri" panose="020F0502020204030204"/>
                <a:ea typeface="PMingLiU" panose="02020500000000000000" pitchFamily="18" charset="-120"/>
              </a:endParaRPr>
            </a:p>
          </p:txBody>
        </p:sp>
        <p:sp>
          <p:nvSpPr>
            <p:cNvPr id="15" name="椭圆 14"/>
            <p:cNvSpPr/>
            <p:nvPr/>
          </p:nvSpPr>
          <p:spPr>
            <a:xfrm>
              <a:off x="3315689" y="1647875"/>
              <a:ext cx="600075" cy="600075"/>
            </a:xfrm>
            <a:prstGeom prst="ellipse">
              <a:avLst/>
            </a:prstGeom>
            <a:solidFill>
              <a:schemeClr val="accent2"/>
            </a:solidFill>
            <a:ln w="25400" cap="flat" cmpd="sng" algn="ctr">
              <a:noFill/>
              <a:prstDash val="solid"/>
            </a:ln>
            <a:effectLst/>
          </p:spPr>
          <p:txBody>
            <a:bodyPr lIns="68580" tIns="34290" rIns="68580" bIns="34290" rtlCol="0" anchor="ctr"/>
            <a:lstStyle/>
            <a:p>
              <a:pPr algn="ctr" defTabSz="913765">
                <a:defRPr/>
              </a:pPr>
              <a:endParaRPr lang="zh-HK" altLang="en-US" sz="1600" kern="0" dirty="0">
                <a:solidFill>
                  <a:prstClr val="white"/>
                </a:solidFill>
                <a:latin typeface="Impact" panose="020B0806030902050204" pitchFamily="34" charset="0"/>
                <a:ea typeface="PMingLiU" panose="02020500000000000000" pitchFamily="18" charset="-120"/>
              </a:endParaRPr>
            </a:p>
          </p:txBody>
        </p:sp>
        <p:sp>
          <p:nvSpPr>
            <p:cNvPr id="16" name="文本框 48"/>
            <p:cNvSpPr txBox="1"/>
            <p:nvPr/>
          </p:nvSpPr>
          <p:spPr>
            <a:xfrm>
              <a:off x="3185327" y="1222952"/>
              <a:ext cx="894944" cy="641613"/>
            </a:xfrm>
            <a:prstGeom prst="rect">
              <a:avLst/>
            </a:prstGeom>
            <a:noFill/>
          </p:spPr>
          <p:txBody>
            <a:bodyPr wrap="square" lIns="68580" tIns="34290" rIns="68580" bIns="34290" rtlCol="0">
              <a:spAutoFit/>
            </a:bodyPr>
            <a:lstStyle/>
            <a:p>
              <a:pPr algn="ctr" defTabSz="913765">
                <a:defRPr/>
              </a:pPr>
              <a:r>
                <a:rPr lang="en-US" altLang="zh-HK" sz="3200" kern="0" dirty="0">
                  <a:solidFill>
                    <a:prstClr val="white"/>
                  </a:solidFill>
                  <a:latin typeface="Impact" panose="020B0806030902050204" pitchFamily="34" charset="0"/>
                  <a:ea typeface="张海山锐谐体2.0-授权联系：Samtype@QQ.com" panose="02000000000000000000" pitchFamily="2" charset="-122"/>
                </a:rPr>
                <a:t>02</a:t>
              </a:r>
              <a:endParaRPr lang="zh-HK" altLang="en-US" sz="3200" kern="0" dirty="0">
                <a:solidFill>
                  <a:prstClr val="white"/>
                </a:solidFill>
                <a:latin typeface="Impact" panose="020B0806030902050204" pitchFamily="34" charset="0"/>
                <a:ea typeface="张海山锐谐体2.0-授权联系：Samtype@QQ.com" panose="02000000000000000000" pitchFamily="2" charset="-122"/>
              </a:endParaRPr>
            </a:p>
          </p:txBody>
        </p:sp>
        <p:sp>
          <p:nvSpPr>
            <p:cNvPr id="17" name="文本框 66"/>
            <p:cNvSpPr txBox="1"/>
            <p:nvPr/>
          </p:nvSpPr>
          <p:spPr>
            <a:xfrm>
              <a:off x="3060555" y="2434565"/>
              <a:ext cx="1110344" cy="279960"/>
            </a:xfrm>
            <a:prstGeom prst="rect">
              <a:avLst/>
            </a:prstGeom>
            <a:noFill/>
          </p:spPr>
          <p:txBody>
            <a:bodyPr wrap="square" lIns="68580" tIns="34290" rIns="68580" bIns="34290" rtlCol="0">
              <a:spAutoFit/>
            </a:bodyPr>
            <a:lstStyle/>
            <a:p>
              <a:pPr algn="ctr" defTabSz="913765">
                <a:defRPr/>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HK" altLang="en-US" sz="12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文本框 67"/>
            <p:cNvSpPr txBox="1"/>
            <p:nvPr/>
          </p:nvSpPr>
          <p:spPr>
            <a:xfrm>
              <a:off x="3114104" y="2788385"/>
              <a:ext cx="1029718" cy="687175"/>
            </a:xfrm>
            <a:prstGeom prst="rect">
              <a:avLst/>
            </a:prstGeom>
            <a:noFill/>
          </p:spPr>
          <p:txBody>
            <a:bodyPr wrap="square" lIns="68580" tIns="34290" rIns="68580" bIns="34290" rtlCol="0">
              <a:spAutoFit/>
            </a:bodyPr>
            <a:lstStyle/>
            <a:p>
              <a:pPr algn="ctr" defTabSz="685800" fontAlgn="base">
                <a:spcBef>
                  <a:spcPct val="0"/>
                </a:spcBef>
                <a:spcAft>
                  <a:spcPct val="0"/>
                </a:spcAft>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点击增加文本点击增加文本</a:t>
              </a:r>
            </a:p>
            <a:p>
              <a:pPr algn="ctr" defTabSz="685800" fontAlgn="base">
                <a:spcBef>
                  <a:spcPct val="0"/>
                </a:spcBef>
                <a:spcAft>
                  <a:spcPct val="0"/>
                </a:spcAft>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点击增加文本点击增加文本</a:t>
              </a:r>
              <a:endParaRPr lang="en-US" altLang="zh-CN" sz="9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4" name="组合 18"/>
          <p:cNvGrpSpPr/>
          <p:nvPr/>
        </p:nvGrpSpPr>
        <p:grpSpPr>
          <a:xfrm>
            <a:off x="4620417" y="1527098"/>
            <a:ext cx="1675228" cy="2631074"/>
            <a:chOff x="4603182" y="1038958"/>
            <a:chExt cx="1850186" cy="2900945"/>
          </a:xfrm>
        </p:grpSpPr>
        <p:sp>
          <p:nvSpPr>
            <p:cNvPr id="20" name="圆角矩形 19"/>
            <p:cNvSpPr/>
            <p:nvPr/>
          </p:nvSpPr>
          <p:spPr>
            <a:xfrm>
              <a:off x="4712149" y="1038958"/>
              <a:ext cx="1632254" cy="1502651"/>
            </a:xfrm>
            <a:prstGeom prst="roundRect">
              <a:avLst>
                <a:gd name="adj" fmla="val 9350"/>
              </a:avLst>
            </a:prstGeom>
            <a:solidFill>
              <a:schemeClr val="accent3"/>
            </a:solidFill>
            <a:ln w="25400" cap="flat" cmpd="sng" algn="ctr">
              <a:solidFill>
                <a:sysClr val="window" lastClr="FFFFFF"/>
              </a:solidFill>
              <a:prstDash val="solid"/>
            </a:ln>
            <a:effectLst/>
          </p:spPr>
          <p:txBody>
            <a:bodyPr lIns="68580" tIns="34290" rIns="68580" bIns="34290" rtlCol="0" anchor="ctr"/>
            <a:lstStyle/>
            <a:p>
              <a:pPr algn="ctr" defTabSz="913765">
                <a:defRPr/>
              </a:pPr>
              <a:endParaRPr lang="zh-HK" altLang="en-US" sz="1600" kern="0" dirty="0">
                <a:solidFill>
                  <a:prstClr val="white"/>
                </a:solidFill>
                <a:latin typeface="Calibri" panose="020F0502020204030204"/>
                <a:ea typeface="PMingLiU" panose="02020500000000000000" pitchFamily="18" charset="-120"/>
              </a:endParaRPr>
            </a:p>
          </p:txBody>
        </p:sp>
        <p:sp>
          <p:nvSpPr>
            <p:cNvPr id="21" name="任意多边形 20"/>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ysClr val="window" lastClr="FFFFFF">
                <a:lumMod val="95000"/>
              </a:sysClr>
            </a:solidFill>
            <a:ln w="25400" cap="flat" cmpd="sng" algn="ctr">
              <a:solidFill>
                <a:schemeClr val="accent3"/>
              </a:solidFill>
              <a:prstDash val="solid"/>
            </a:ln>
            <a:effectLst/>
          </p:spPr>
          <p:txBody>
            <a:bodyPr lIns="68580" tIns="34290" rIns="68580" bIns="34290" rtlCol="0" anchor="ctr"/>
            <a:lstStyle/>
            <a:p>
              <a:pPr algn="ctr" defTabSz="913765">
                <a:defRPr/>
              </a:pPr>
              <a:endParaRPr lang="zh-HK" altLang="en-US" sz="1600" kern="0" dirty="0">
                <a:solidFill>
                  <a:prstClr val="white"/>
                </a:solidFill>
                <a:latin typeface="Calibri" panose="020F0502020204030204"/>
                <a:ea typeface="PMingLiU" panose="02020500000000000000" pitchFamily="18" charset="-120"/>
              </a:endParaRPr>
            </a:p>
          </p:txBody>
        </p:sp>
        <p:sp>
          <p:nvSpPr>
            <p:cNvPr id="22" name="椭圆 21"/>
            <p:cNvSpPr/>
            <p:nvPr/>
          </p:nvSpPr>
          <p:spPr>
            <a:xfrm>
              <a:off x="5228238" y="1647875"/>
              <a:ext cx="600075" cy="600075"/>
            </a:xfrm>
            <a:prstGeom prst="ellipse">
              <a:avLst/>
            </a:prstGeom>
            <a:solidFill>
              <a:schemeClr val="accent3"/>
            </a:solidFill>
            <a:ln w="25400" cap="flat" cmpd="sng" algn="ctr">
              <a:noFill/>
              <a:prstDash val="solid"/>
            </a:ln>
            <a:effectLst/>
          </p:spPr>
          <p:txBody>
            <a:bodyPr lIns="68580" tIns="34290" rIns="68580" bIns="34290" rtlCol="0" anchor="ctr"/>
            <a:lstStyle/>
            <a:p>
              <a:pPr algn="ctr" defTabSz="913765">
                <a:defRPr/>
              </a:pPr>
              <a:endParaRPr lang="zh-HK" altLang="en-US" sz="1600" kern="0" dirty="0">
                <a:solidFill>
                  <a:prstClr val="white"/>
                </a:solidFill>
                <a:latin typeface="Impact" panose="020B0806030902050204" pitchFamily="34" charset="0"/>
                <a:ea typeface="PMingLiU" panose="02020500000000000000" pitchFamily="18" charset="-120"/>
              </a:endParaRPr>
            </a:p>
          </p:txBody>
        </p:sp>
        <p:sp>
          <p:nvSpPr>
            <p:cNvPr id="23" name="文本框 54"/>
            <p:cNvSpPr txBox="1"/>
            <p:nvPr/>
          </p:nvSpPr>
          <p:spPr>
            <a:xfrm>
              <a:off x="5044295" y="1222952"/>
              <a:ext cx="978584" cy="641613"/>
            </a:xfrm>
            <a:prstGeom prst="rect">
              <a:avLst/>
            </a:prstGeom>
            <a:noFill/>
          </p:spPr>
          <p:txBody>
            <a:bodyPr wrap="square" lIns="68580" tIns="34290" rIns="68580" bIns="34290" rtlCol="0">
              <a:spAutoFit/>
            </a:bodyPr>
            <a:lstStyle/>
            <a:p>
              <a:pPr algn="ctr" defTabSz="913765">
                <a:defRPr/>
              </a:pPr>
              <a:r>
                <a:rPr lang="en-US" altLang="zh-HK" sz="3200" kern="0" dirty="0">
                  <a:solidFill>
                    <a:prstClr val="white"/>
                  </a:solidFill>
                  <a:latin typeface="Impact" panose="020B0806030902050204" pitchFamily="34" charset="0"/>
                  <a:ea typeface="张海山锐谐体2.0-授权联系：Samtype@QQ.com" panose="02000000000000000000" pitchFamily="2" charset="-122"/>
                </a:rPr>
                <a:t>03</a:t>
              </a:r>
              <a:endParaRPr lang="zh-HK" altLang="en-US" sz="3200" kern="0" dirty="0">
                <a:solidFill>
                  <a:prstClr val="white"/>
                </a:solidFill>
                <a:latin typeface="Impact" panose="020B0806030902050204" pitchFamily="34" charset="0"/>
                <a:ea typeface="张海山锐谐体2.0-授权联系：Samtype@QQ.com" panose="02000000000000000000" pitchFamily="2" charset="-122"/>
              </a:endParaRPr>
            </a:p>
          </p:txBody>
        </p:sp>
        <p:sp>
          <p:nvSpPr>
            <p:cNvPr id="24" name="文本框 68"/>
            <p:cNvSpPr txBox="1"/>
            <p:nvPr/>
          </p:nvSpPr>
          <p:spPr>
            <a:xfrm>
              <a:off x="4973104" y="2434565"/>
              <a:ext cx="1110344" cy="279960"/>
            </a:xfrm>
            <a:prstGeom prst="rect">
              <a:avLst/>
            </a:prstGeom>
            <a:noFill/>
          </p:spPr>
          <p:txBody>
            <a:bodyPr wrap="square" lIns="68580" tIns="34290" rIns="68580" bIns="34290" rtlCol="0">
              <a:spAutoFit/>
            </a:bodyPr>
            <a:lstStyle/>
            <a:p>
              <a:pPr algn="ctr" defTabSz="913765">
                <a:defRPr/>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HK" altLang="en-US" sz="12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文本框 69"/>
            <p:cNvSpPr txBox="1"/>
            <p:nvPr/>
          </p:nvSpPr>
          <p:spPr>
            <a:xfrm>
              <a:off x="4952453" y="2788385"/>
              <a:ext cx="1108295" cy="687175"/>
            </a:xfrm>
            <a:prstGeom prst="rect">
              <a:avLst/>
            </a:prstGeom>
            <a:noFill/>
          </p:spPr>
          <p:txBody>
            <a:bodyPr wrap="square" lIns="68580" tIns="34290" rIns="68580" bIns="34290" rtlCol="0">
              <a:spAutoFit/>
            </a:bodyPr>
            <a:lstStyle/>
            <a:p>
              <a:pPr algn="ctr" defTabSz="685800" fontAlgn="base">
                <a:spcBef>
                  <a:spcPct val="0"/>
                </a:spcBef>
                <a:spcAft>
                  <a:spcPct val="0"/>
                </a:spcAft>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点击增加文本点击增加文本</a:t>
              </a:r>
            </a:p>
            <a:p>
              <a:pPr algn="ctr" defTabSz="685800" fontAlgn="base">
                <a:spcBef>
                  <a:spcPct val="0"/>
                </a:spcBef>
                <a:spcAft>
                  <a:spcPct val="0"/>
                </a:spcAft>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点击增加文本点击增加文本</a:t>
              </a:r>
              <a:endParaRPr lang="en-US" altLang="zh-CN" sz="9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2" name="组合 25"/>
          <p:cNvGrpSpPr/>
          <p:nvPr/>
        </p:nvGrpSpPr>
        <p:grpSpPr>
          <a:xfrm>
            <a:off x="6424110" y="1527098"/>
            <a:ext cx="1675228" cy="2631074"/>
            <a:chOff x="6515731" y="1038958"/>
            <a:chExt cx="1850186" cy="2900945"/>
          </a:xfrm>
        </p:grpSpPr>
        <p:sp>
          <p:nvSpPr>
            <p:cNvPr id="27" name="圆角矩形 26"/>
            <p:cNvSpPr/>
            <p:nvPr/>
          </p:nvSpPr>
          <p:spPr>
            <a:xfrm>
              <a:off x="6624698" y="1038958"/>
              <a:ext cx="1632254" cy="1502651"/>
            </a:xfrm>
            <a:prstGeom prst="roundRect">
              <a:avLst>
                <a:gd name="adj" fmla="val 9350"/>
              </a:avLst>
            </a:prstGeom>
            <a:solidFill>
              <a:schemeClr val="accent4"/>
            </a:solidFill>
            <a:ln w="25400" cap="flat" cmpd="sng" algn="ctr">
              <a:solidFill>
                <a:sysClr val="window" lastClr="FFFFFF"/>
              </a:solidFill>
              <a:prstDash val="solid"/>
            </a:ln>
            <a:effectLst/>
          </p:spPr>
          <p:txBody>
            <a:bodyPr lIns="68580" tIns="34290" rIns="68580" bIns="34290" rtlCol="0" anchor="ctr"/>
            <a:lstStyle/>
            <a:p>
              <a:pPr algn="ctr" defTabSz="913765">
                <a:defRPr/>
              </a:pPr>
              <a:endParaRPr lang="zh-HK" altLang="en-US" sz="1600" kern="0" dirty="0">
                <a:solidFill>
                  <a:prstClr val="white"/>
                </a:solidFill>
                <a:latin typeface="Calibri" panose="020F0502020204030204"/>
                <a:ea typeface="PMingLiU" panose="02020500000000000000" pitchFamily="18" charset="-120"/>
              </a:endParaRPr>
            </a:p>
          </p:txBody>
        </p:sp>
        <p:sp>
          <p:nvSpPr>
            <p:cNvPr id="28" name="任意多边形 27"/>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ysClr val="window" lastClr="FFFFFF">
                <a:lumMod val="95000"/>
              </a:sysClr>
            </a:solidFill>
            <a:ln w="25400" cap="flat" cmpd="sng" algn="ctr">
              <a:solidFill>
                <a:schemeClr val="accent4"/>
              </a:solidFill>
              <a:prstDash val="solid"/>
            </a:ln>
            <a:effectLst/>
          </p:spPr>
          <p:txBody>
            <a:bodyPr lIns="68580" tIns="34290" rIns="68580" bIns="34290" rtlCol="0" anchor="ctr"/>
            <a:lstStyle/>
            <a:p>
              <a:pPr algn="ctr" defTabSz="913765">
                <a:defRPr/>
              </a:pPr>
              <a:endParaRPr lang="zh-HK" altLang="en-US" sz="1600" kern="0" dirty="0">
                <a:solidFill>
                  <a:prstClr val="white"/>
                </a:solidFill>
                <a:latin typeface="Calibri" panose="020F0502020204030204"/>
                <a:ea typeface="PMingLiU" panose="02020500000000000000" pitchFamily="18" charset="-120"/>
              </a:endParaRPr>
            </a:p>
          </p:txBody>
        </p:sp>
        <p:sp>
          <p:nvSpPr>
            <p:cNvPr id="29" name="椭圆 28"/>
            <p:cNvSpPr/>
            <p:nvPr/>
          </p:nvSpPr>
          <p:spPr>
            <a:xfrm>
              <a:off x="7140787" y="1647875"/>
              <a:ext cx="600075" cy="600075"/>
            </a:xfrm>
            <a:prstGeom prst="ellipse">
              <a:avLst/>
            </a:prstGeom>
            <a:solidFill>
              <a:schemeClr val="accent4"/>
            </a:solidFill>
            <a:ln w="25400" cap="flat" cmpd="sng" algn="ctr">
              <a:noFill/>
              <a:prstDash val="solid"/>
            </a:ln>
            <a:effectLst/>
          </p:spPr>
          <p:txBody>
            <a:bodyPr lIns="68580" tIns="34290" rIns="68580" bIns="34290" rtlCol="0" anchor="ctr"/>
            <a:lstStyle/>
            <a:p>
              <a:pPr algn="ctr" defTabSz="913765">
                <a:defRPr/>
              </a:pPr>
              <a:endParaRPr lang="zh-HK" altLang="en-US" sz="1600" kern="0" dirty="0">
                <a:solidFill>
                  <a:prstClr val="white"/>
                </a:solidFill>
                <a:latin typeface="Impact" panose="020B0806030902050204" pitchFamily="34" charset="0"/>
                <a:ea typeface="PMingLiU" panose="02020500000000000000" pitchFamily="18" charset="-120"/>
              </a:endParaRPr>
            </a:p>
          </p:txBody>
        </p:sp>
        <p:sp>
          <p:nvSpPr>
            <p:cNvPr id="30" name="文本框 60"/>
            <p:cNvSpPr txBox="1"/>
            <p:nvPr/>
          </p:nvSpPr>
          <p:spPr>
            <a:xfrm>
              <a:off x="6988992" y="1222952"/>
              <a:ext cx="876274" cy="641613"/>
            </a:xfrm>
            <a:prstGeom prst="rect">
              <a:avLst/>
            </a:prstGeom>
            <a:noFill/>
          </p:spPr>
          <p:txBody>
            <a:bodyPr wrap="square" lIns="68580" tIns="34290" rIns="68580" bIns="34290" rtlCol="0">
              <a:spAutoFit/>
            </a:bodyPr>
            <a:lstStyle/>
            <a:p>
              <a:pPr algn="ctr" defTabSz="913765">
                <a:defRPr/>
              </a:pPr>
              <a:r>
                <a:rPr lang="en-US" altLang="zh-HK" sz="3200" kern="0" dirty="0">
                  <a:solidFill>
                    <a:prstClr val="white"/>
                  </a:solidFill>
                  <a:latin typeface="Impact" panose="020B0806030902050204" pitchFamily="34" charset="0"/>
                  <a:ea typeface="张海山锐谐体2.0-授权联系：Samtype@QQ.com" panose="02000000000000000000" pitchFamily="2" charset="-122"/>
                </a:rPr>
                <a:t>04</a:t>
              </a:r>
              <a:endParaRPr lang="zh-HK" altLang="en-US" sz="3200" kern="0" dirty="0">
                <a:solidFill>
                  <a:prstClr val="white"/>
                </a:solidFill>
                <a:latin typeface="Impact" panose="020B0806030902050204" pitchFamily="34" charset="0"/>
                <a:ea typeface="张海山锐谐体2.0-授权联系：Samtype@QQ.com" panose="02000000000000000000" pitchFamily="2" charset="-122"/>
              </a:endParaRPr>
            </a:p>
          </p:txBody>
        </p:sp>
        <p:sp>
          <p:nvSpPr>
            <p:cNvPr id="31" name="文本框 70"/>
            <p:cNvSpPr txBox="1"/>
            <p:nvPr/>
          </p:nvSpPr>
          <p:spPr>
            <a:xfrm>
              <a:off x="6885653" y="2434565"/>
              <a:ext cx="1110344" cy="279960"/>
            </a:xfrm>
            <a:prstGeom prst="rect">
              <a:avLst/>
            </a:prstGeom>
            <a:noFill/>
          </p:spPr>
          <p:txBody>
            <a:bodyPr wrap="square" lIns="68580" tIns="34290" rIns="68580" bIns="34290" rtlCol="0">
              <a:spAutoFit/>
            </a:bodyPr>
            <a:lstStyle/>
            <a:p>
              <a:pPr algn="ctr" defTabSz="913765">
                <a:defRPr/>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HK" altLang="en-US" sz="12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71"/>
            <p:cNvSpPr txBox="1"/>
            <p:nvPr/>
          </p:nvSpPr>
          <p:spPr>
            <a:xfrm>
              <a:off x="6850281" y="2788385"/>
              <a:ext cx="1158922" cy="687175"/>
            </a:xfrm>
            <a:prstGeom prst="rect">
              <a:avLst/>
            </a:prstGeom>
            <a:noFill/>
          </p:spPr>
          <p:txBody>
            <a:bodyPr wrap="square" lIns="68580" tIns="34290" rIns="68580" bIns="34290" rtlCol="0">
              <a:spAutoFit/>
            </a:bodyPr>
            <a:lstStyle/>
            <a:p>
              <a:pPr algn="ctr" defTabSz="685800" fontAlgn="base">
                <a:spcBef>
                  <a:spcPct val="0"/>
                </a:spcBef>
                <a:spcAft>
                  <a:spcPct val="0"/>
                </a:spcAft>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点击增加文本点击增加文本</a:t>
              </a:r>
            </a:p>
            <a:p>
              <a:pPr algn="ctr" defTabSz="685800" fontAlgn="base">
                <a:spcBef>
                  <a:spcPct val="0"/>
                </a:spcBef>
                <a:spcAft>
                  <a:spcPct val="0"/>
                </a:spcAft>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点击增加文本点击增加文本</a:t>
              </a:r>
              <a:endParaRPr lang="zh-HK" altLang="en-US" sz="9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Oval 5"/>
          <p:cNvSpPr/>
          <p:nvPr/>
        </p:nvSpPr>
        <p:spPr>
          <a:xfrm>
            <a:off x="764835" y="1468981"/>
            <a:ext cx="692870" cy="693084"/>
          </a:xfrm>
          <a:prstGeom prst="ellipse">
            <a:avLst/>
          </a:prstGeom>
          <a:solidFill>
            <a:schemeClr val="accent1"/>
          </a:solidFill>
          <a:ln w="25400" cap="flat" cmpd="sng" algn="ctr">
            <a:noFill/>
            <a:prstDash val="solid"/>
          </a:ln>
          <a:effectLst/>
        </p:spPr>
        <p:txBody>
          <a:bodyPr lIns="68580" tIns="34290" rIns="68580" bIns="34290" rtlCol="0" anchor="ctr"/>
          <a:lstStyle/>
          <a:p>
            <a:pPr algn="ctr">
              <a:defRPr/>
            </a:pPr>
            <a:endParaRPr lang="id-ID" sz="2400" kern="0" dirty="0">
              <a:solidFill>
                <a:prstClr val="white"/>
              </a:solidFill>
              <a:latin typeface="微软雅黑" panose="020B0503020204020204" pitchFamily="34" charset="-122"/>
              <a:ea typeface="微软雅黑" panose="020B0503020204020204" pitchFamily="34" charset="-122"/>
            </a:endParaRPr>
          </a:p>
        </p:txBody>
      </p:sp>
      <p:sp>
        <p:nvSpPr>
          <p:cNvPr id="105" name="TextBox 6"/>
          <p:cNvSpPr txBox="1"/>
          <p:nvPr/>
        </p:nvSpPr>
        <p:spPr>
          <a:xfrm>
            <a:off x="1511660" y="1312404"/>
            <a:ext cx="1061829" cy="253916"/>
          </a:xfrm>
          <a:prstGeom prst="rect">
            <a:avLst/>
          </a:prstGeom>
          <a:noFill/>
        </p:spPr>
        <p:txBody>
          <a:bodyPr wrap="none" lIns="68580" tIns="34290" rIns="68580" bIns="34290" rtlCol="0">
            <a:spAutoFit/>
          </a:bodyPr>
          <a:lstStyle/>
          <a:p>
            <a:pPr algn="ctr" defTabSz="913765">
              <a:defRPr/>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12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6" name="Rectangle 7"/>
          <p:cNvSpPr/>
          <p:nvPr/>
        </p:nvSpPr>
        <p:spPr>
          <a:xfrm>
            <a:off x="1504349" y="1599431"/>
            <a:ext cx="2817315" cy="484748"/>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字以内</a:t>
            </a:r>
            <a:endParaRPr lang="id-ID"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7" name="Oval 10"/>
          <p:cNvSpPr/>
          <p:nvPr/>
        </p:nvSpPr>
        <p:spPr>
          <a:xfrm>
            <a:off x="764835" y="2450011"/>
            <a:ext cx="692870" cy="693084"/>
          </a:xfrm>
          <a:prstGeom prst="ellipse">
            <a:avLst/>
          </a:prstGeom>
          <a:solidFill>
            <a:schemeClr val="accent3"/>
          </a:solidFill>
          <a:ln w="25400" cap="flat" cmpd="sng" algn="ctr">
            <a:noFill/>
            <a:prstDash val="solid"/>
          </a:ln>
          <a:effectLst/>
        </p:spPr>
        <p:txBody>
          <a:bodyPr lIns="68580" tIns="34290" rIns="68580" bIns="34290" rtlCol="0" anchor="ctr"/>
          <a:lstStyle/>
          <a:p>
            <a:pPr algn="ctr">
              <a:defRPr/>
            </a:pPr>
            <a:endParaRPr lang="id-ID" sz="2400" kern="0" dirty="0">
              <a:solidFill>
                <a:prstClr val="white"/>
              </a:solidFill>
              <a:latin typeface="微软雅黑" panose="020B0503020204020204" pitchFamily="34" charset="-122"/>
              <a:ea typeface="微软雅黑" panose="020B0503020204020204" pitchFamily="34" charset="-122"/>
            </a:endParaRPr>
          </a:p>
        </p:txBody>
      </p:sp>
      <p:sp>
        <p:nvSpPr>
          <p:cNvPr id="108" name="TextBox 11"/>
          <p:cNvSpPr txBox="1"/>
          <p:nvPr/>
        </p:nvSpPr>
        <p:spPr>
          <a:xfrm>
            <a:off x="1511660" y="2293435"/>
            <a:ext cx="1061829" cy="253916"/>
          </a:xfrm>
          <a:prstGeom prst="rect">
            <a:avLst/>
          </a:prstGeom>
          <a:noFill/>
        </p:spPr>
        <p:txBody>
          <a:bodyPr wrap="none" lIns="68580" tIns="34290" rIns="68580" bIns="34290" rtlCol="0">
            <a:spAutoFit/>
          </a:bodyPr>
          <a:lstStyle/>
          <a:p>
            <a:pPr algn="ctr" defTabSz="913765">
              <a:defRPr/>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12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9" name="Rectangle 12"/>
          <p:cNvSpPr/>
          <p:nvPr/>
        </p:nvSpPr>
        <p:spPr>
          <a:xfrm>
            <a:off x="1504349" y="2580462"/>
            <a:ext cx="2817315" cy="484748"/>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字以内</a:t>
            </a:r>
            <a:endParaRPr lang="id-ID"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0" name="Oval 13"/>
          <p:cNvSpPr/>
          <p:nvPr/>
        </p:nvSpPr>
        <p:spPr>
          <a:xfrm>
            <a:off x="764835" y="3430070"/>
            <a:ext cx="692870" cy="693084"/>
          </a:xfrm>
          <a:prstGeom prst="ellipse">
            <a:avLst/>
          </a:prstGeom>
          <a:solidFill>
            <a:schemeClr val="accent1"/>
          </a:solidFill>
          <a:ln w="25400" cap="flat" cmpd="sng" algn="ctr">
            <a:noFill/>
            <a:prstDash val="solid"/>
          </a:ln>
          <a:effectLst/>
        </p:spPr>
        <p:txBody>
          <a:bodyPr lIns="68580" tIns="34290" rIns="68580" bIns="34290" rtlCol="0" anchor="ctr"/>
          <a:lstStyle/>
          <a:p>
            <a:pPr algn="ctr">
              <a:defRPr/>
            </a:pPr>
            <a:endParaRPr lang="id-ID" sz="2400" kern="0" dirty="0">
              <a:solidFill>
                <a:prstClr val="white"/>
              </a:solidFill>
              <a:latin typeface="微软雅黑" panose="020B0503020204020204" pitchFamily="34" charset="-122"/>
              <a:ea typeface="微软雅黑" panose="020B0503020204020204" pitchFamily="34" charset="-122"/>
            </a:endParaRPr>
          </a:p>
        </p:txBody>
      </p:sp>
      <p:sp>
        <p:nvSpPr>
          <p:cNvPr id="111" name="TextBox 14"/>
          <p:cNvSpPr txBox="1"/>
          <p:nvPr/>
        </p:nvSpPr>
        <p:spPr>
          <a:xfrm>
            <a:off x="1588604" y="3249171"/>
            <a:ext cx="1061829" cy="253916"/>
          </a:xfrm>
          <a:prstGeom prst="rect">
            <a:avLst/>
          </a:prstGeom>
          <a:noFill/>
        </p:spPr>
        <p:txBody>
          <a:bodyPr wrap="none" lIns="68580" tIns="34290" rIns="68580" bIns="34290" rtlCol="0">
            <a:spAutoFit/>
          </a:bodyPr>
          <a:lstStyle/>
          <a:p>
            <a:pPr algn="ctr" defTabSz="913765">
              <a:defRPr/>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12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2" name="Rectangle 15"/>
          <p:cNvSpPr/>
          <p:nvPr/>
        </p:nvSpPr>
        <p:spPr>
          <a:xfrm>
            <a:off x="1504349" y="3560519"/>
            <a:ext cx="2817315" cy="484748"/>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字以内</a:t>
            </a:r>
            <a:endParaRPr lang="id-ID"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3" name="Oval 16"/>
          <p:cNvSpPr/>
          <p:nvPr/>
        </p:nvSpPr>
        <p:spPr>
          <a:xfrm>
            <a:off x="4909795" y="1468981"/>
            <a:ext cx="692870" cy="693084"/>
          </a:xfrm>
          <a:prstGeom prst="ellipse">
            <a:avLst/>
          </a:prstGeom>
          <a:solidFill>
            <a:schemeClr val="accent2"/>
          </a:solidFill>
          <a:ln w="25400" cap="flat" cmpd="sng" algn="ctr">
            <a:noFill/>
            <a:prstDash val="solid"/>
          </a:ln>
          <a:effectLst/>
        </p:spPr>
        <p:txBody>
          <a:bodyPr lIns="68580" tIns="34290" rIns="68580" bIns="34290" rtlCol="0" anchor="ctr"/>
          <a:lstStyle/>
          <a:p>
            <a:pPr algn="ctr">
              <a:defRPr/>
            </a:pPr>
            <a:endParaRPr lang="id-ID" sz="2400" kern="0" dirty="0">
              <a:solidFill>
                <a:prstClr val="white"/>
              </a:solidFill>
              <a:latin typeface="微软雅黑" panose="020B0503020204020204" pitchFamily="34" charset="-122"/>
              <a:ea typeface="微软雅黑" panose="020B0503020204020204" pitchFamily="34" charset="-122"/>
            </a:endParaRPr>
          </a:p>
        </p:txBody>
      </p:sp>
      <p:sp>
        <p:nvSpPr>
          <p:cNvPr id="114" name="TextBox 17"/>
          <p:cNvSpPr txBox="1"/>
          <p:nvPr/>
        </p:nvSpPr>
        <p:spPr>
          <a:xfrm>
            <a:off x="5688124" y="1312404"/>
            <a:ext cx="1061829" cy="253916"/>
          </a:xfrm>
          <a:prstGeom prst="rect">
            <a:avLst/>
          </a:prstGeom>
          <a:noFill/>
        </p:spPr>
        <p:txBody>
          <a:bodyPr wrap="none" lIns="68580" tIns="34290" rIns="68580" bIns="34290" rtlCol="0">
            <a:spAutoFit/>
          </a:bodyPr>
          <a:lstStyle/>
          <a:p>
            <a:pPr algn="ctr" defTabSz="913765">
              <a:defRPr/>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12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5" name="Rectangle 18"/>
          <p:cNvSpPr/>
          <p:nvPr/>
        </p:nvSpPr>
        <p:spPr>
          <a:xfrm>
            <a:off x="5665656" y="1599431"/>
            <a:ext cx="2967536" cy="484748"/>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字以内</a:t>
            </a:r>
            <a:endParaRPr lang="id-ID"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6" name="Oval 19"/>
          <p:cNvSpPr/>
          <p:nvPr/>
        </p:nvSpPr>
        <p:spPr>
          <a:xfrm>
            <a:off x="4926143" y="2450011"/>
            <a:ext cx="692870" cy="693084"/>
          </a:xfrm>
          <a:prstGeom prst="ellipse">
            <a:avLst/>
          </a:prstGeom>
          <a:solidFill>
            <a:schemeClr val="accent4"/>
          </a:solidFill>
          <a:ln w="25400" cap="flat" cmpd="sng" algn="ctr">
            <a:noFill/>
            <a:prstDash val="solid"/>
          </a:ln>
          <a:effectLst/>
        </p:spPr>
        <p:txBody>
          <a:bodyPr lIns="68580" tIns="34290" rIns="68580" bIns="34290" rtlCol="0" anchor="ctr"/>
          <a:lstStyle/>
          <a:p>
            <a:pPr algn="ctr">
              <a:defRPr/>
            </a:pPr>
            <a:endParaRPr lang="id-ID" sz="2400" kern="0" dirty="0">
              <a:solidFill>
                <a:prstClr val="white"/>
              </a:solidFill>
              <a:latin typeface="微软雅黑" panose="020B0503020204020204" pitchFamily="34" charset="-122"/>
              <a:ea typeface="微软雅黑" panose="020B0503020204020204" pitchFamily="34" charset="-122"/>
            </a:endParaRPr>
          </a:p>
        </p:txBody>
      </p:sp>
      <p:sp>
        <p:nvSpPr>
          <p:cNvPr id="117" name="TextBox 20"/>
          <p:cNvSpPr txBox="1"/>
          <p:nvPr/>
        </p:nvSpPr>
        <p:spPr>
          <a:xfrm>
            <a:off x="5701479" y="2293435"/>
            <a:ext cx="1061829" cy="253916"/>
          </a:xfrm>
          <a:prstGeom prst="rect">
            <a:avLst/>
          </a:prstGeom>
          <a:noFill/>
        </p:spPr>
        <p:txBody>
          <a:bodyPr wrap="none" lIns="68580" tIns="34290" rIns="68580" bIns="34290" rtlCol="0">
            <a:spAutoFit/>
          </a:bodyPr>
          <a:lstStyle/>
          <a:p>
            <a:pPr algn="ctr" defTabSz="913765">
              <a:defRPr/>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12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8" name="Rectangle 21"/>
          <p:cNvSpPr/>
          <p:nvPr/>
        </p:nvSpPr>
        <p:spPr>
          <a:xfrm>
            <a:off x="5665656" y="2580462"/>
            <a:ext cx="2967536" cy="484748"/>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字以内</a:t>
            </a:r>
            <a:endParaRPr lang="id-ID"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9" name="Oval 22"/>
          <p:cNvSpPr/>
          <p:nvPr/>
        </p:nvSpPr>
        <p:spPr>
          <a:xfrm>
            <a:off x="4926143" y="3430070"/>
            <a:ext cx="692870" cy="693084"/>
          </a:xfrm>
          <a:prstGeom prst="ellipse">
            <a:avLst/>
          </a:prstGeom>
          <a:solidFill>
            <a:schemeClr val="accent2"/>
          </a:solidFill>
          <a:ln w="25400" cap="flat" cmpd="sng" algn="ctr">
            <a:noFill/>
            <a:prstDash val="solid"/>
          </a:ln>
          <a:effectLst/>
        </p:spPr>
        <p:txBody>
          <a:bodyPr lIns="68580" tIns="34290" rIns="68580" bIns="34290" rtlCol="0" anchor="ctr"/>
          <a:lstStyle/>
          <a:p>
            <a:pPr algn="ctr">
              <a:defRPr/>
            </a:pPr>
            <a:endParaRPr lang="id-ID" sz="2400" kern="0" dirty="0">
              <a:solidFill>
                <a:prstClr val="white"/>
              </a:solidFill>
              <a:latin typeface="微软雅黑" panose="020B0503020204020204" pitchFamily="34" charset="-122"/>
              <a:ea typeface="微软雅黑" panose="020B0503020204020204" pitchFamily="34" charset="-122"/>
            </a:endParaRPr>
          </a:p>
        </p:txBody>
      </p:sp>
      <p:sp>
        <p:nvSpPr>
          <p:cNvPr id="120" name="TextBox 23"/>
          <p:cNvSpPr txBox="1"/>
          <p:nvPr/>
        </p:nvSpPr>
        <p:spPr>
          <a:xfrm>
            <a:off x="5706415" y="3249171"/>
            <a:ext cx="1061829" cy="253916"/>
          </a:xfrm>
          <a:prstGeom prst="rect">
            <a:avLst/>
          </a:prstGeom>
          <a:noFill/>
        </p:spPr>
        <p:txBody>
          <a:bodyPr wrap="none" lIns="68580" tIns="34290" rIns="68580" bIns="34290" rtlCol="0">
            <a:spAutoFit/>
          </a:bodyPr>
          <a:lstStyle/>
          <a:p>
            <a:pPr algn="ctr" defTabSz="913765">
              <a:defRPr/>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12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1" name="Rectangle 24"/>
          <p:cNvSpPr/>
          <p:nvPr/>
        </p:nvSpPr>
        <p:spPr>
          <a:xfrm>
            <a:off x="5665656" y="3560519"/>
            <a:ext cx="2967536" cy="484748"/>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字以内</a:t>
            </a:r>
            <a:endParaRPr lang="id-ID"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 name="Group 25"/>
          <p:cNvGrpSpPr/>
          <p:nvPr/>
        </p:nvGrpSpPr>
        <p:grpSpPr>
          <a:xfrm>
            <a:off x="5115536" y="2689675"/>
            <a:ext cx="324273" cy="247921"/>
            <a:chOff x="5516563" y="84138"/>
            <a:chExt cx="1414463" cy="1081087"/>
          </a:xfrm>
          <a:solidFill>
            <a:sysClr val="window" lastClr="FFFFFF"/>
          </a:solidFill>
        </p:grpSpPr>
        <p:sp>
          <p:nvSpPr>
            <p:cNvPr id="123"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defRPr/>
              </a:pPr>
              <a:endParaRPr lang="id-ID" sz="2400" kern="0" dirty="0">
                <a:solidFill>
                  <a:srgbClr val="5C5C5C"/>
                </a:solidFill>
                <a:latin typeface="微软雅黑" panose="020B0503020204020204" pitchFamily="34" charset="-122"/>
                <a:ea typeface="微软雅黑" panose="020B0503020204020204" pitchFamily="34" charset="-122"/>
              </a:endParaRPr>
            </a:p>
          </p:txBody>
        </p:sp>
        <p:sp>
          <p:nvSpPr>
            <p:cNvPr id="124"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defRPr/>
              </a:pPr>
              <a:endParaRPr lang="id-ID" sz="2400" kern="0" dirty="0">
                <a:solidFill>
                  <a:srgbClr val="5C5C5C"/>
                </a:solidFill>
                <a:latin typeface="微软雅黑" panose="020B0503020204020204" pitchFamily="34" charset="-122"/>
                <a:ea typeface="微软雅黑" panose="020B0503020204020204" pitchFamily="34" charset="-122"/>
              </a:endParaRPr>
            </a:p>
          </p:txBody>
        </p:sp>
        <p:sp>
          <p:nvSpPr>
            <p:cNvPr id="125"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defRPr/>
              </a:pPr>
              <a:endParaRPr lang="id-ID" sz="2400" kern="0" dirty="0">
                <a:solidFill>
                  <a:srgbClr val="5C5C5C"/>
                </a:solidFill>
                <a:latin typeface="微软雅黑" panose="020B0503020204020204" pitchFamily="34" charset="-122"/>
                <a:ea typeface="微软雅黑" panose="020B0503020204020204" pitchFamily="34" charset="-122"/>
              </a:endParaRPr>
            </a:p>
          </p:txBody>
        </p:sp>
        <p:sp>
          <p:nvSpPr>
            <p:cNvPr id="126" name="Freeform 16"/>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defRPr/>
              </a:pPr>
              <a:endParaRPr lang="id-ID" sz="2400" kern="0" dirty="0">
                <a:solidFill>
                  <a:srgbClr val="5C5C5C"/>
                </a:solidFill>
                <a:latin typeface="微软雅黑" panose="020B0503020204020204" pitchFamily="34" charset="-122"/>
                <a:ea typeface="微软雅黑" panose="020B0503020204020204" pitchFamily="34" charset="-122"/>
              </a:endParaRPr>
            </a:p>
          </p:txBody>
        </p:sp>
        <p:sp>
          <p:nvSpPr>
            <p:cNvPr id="127" name="Freeform 17"/>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defRPr/>
              </a:pPr>
              <a:endParaRPr lang="id-ID" sz="2400" kern="0" dirty="0">
                <a:solidFill>
                  <a:srgbClr val="5C5C5C"/>
                </a:solidFill>
                <a:latin typeface="微软雅黑" panose="020B0503020204020204" pitchFamily="34" charset="-122"/>
                <a:ea typeface="微软雅黑" panose="020B0503020204020204" pitchFamily="34" charset="-122"/>
              </a:endParaRPr>
            </a:p>
          </p:txBody>
        </p:sp>
        <p:sp>
          <p:nvSpPr>
            <p:cNvPr id="128" name="Freeform 18"/>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defRPr/>
              </a:pPr>
              <a:endParaRPr lang="id-ID" sz="2400" kern="0" dirty="0">
                <a:solidFill>
                  <a:srgbClr val="5C5C5C"/>
                </a:solidFill>
                <a:latin typeface="微软雅黑" panose="020B0503020204020204" pitchFamily="34" charset="-122"/>
                <a:ea typeface="微软雅黑" panose="020B0503020204020204" pitchFamily="34" charset="-122"/>
              </a:endParaRPr>
            </a:p>
          </p:txBody>
        </p:sp>
        <p:sp>
          <p:nvSpPr>
            <p:cNvPr id="129" name="Freeform 19"/>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defRPr/>
              </a:pPr>
              <a:endParaRPr lang="id-ID" sz="2400" kern="0" dirty="0">
                <a:solidFill>
                  <a:srgbClr val="5C5C5C"/>
                </a:solidFill>
                <a:latin typeface="微软雅黑" panose="020B0503020204020204" pitchFamily="34" charset="-122"/>
                <a:ea typeface="微软雅黑" panose="020B0503020204020204" pitchFamily="34" charset="-122"/>
              </a:endParaRPr>
            </a:p>
          </p:txBody>
        </p:sp>
      </p:grpSp>
      <p:grpSp>
        <p:nvGrpSpPr>
          <p:cNvPr id="3" name="Group 33"/>
          <p:cNvGrpSpPr/>
          <p:nvPr/>
        </p:nvGrpSpPr>
        <p:grpSpPr>
          <a:xfrm>
            <a:off x="975734" y="3618246"/>
            <a:ext cx="296613" cy="316728"/>
            <a:chOff x="8342313" y="10972800"/>
            <a:chExt cx="1293813" cy="1381125"/>
          </a:xfrm>
          <a:solidFill>
            <a:sysClr val="window" lastClr="FFFFFF"/>
          </a:solidFill>
        </p:grpSpPr>
        <p:sp>
          <p:nvSpPr>
            <p:cNvPr id="131" name="Freeform 5"/>
            <p:cNvSpPr>
              <a:spLocks noEditPoints="1"/>
            </p:cNvSpPr>
            <p:nvPr/>
          </p:nvSpPr>
          <p:spPr bwMode="auto">
            <a:xfrm>
              <a:off x="8342313" y="10972800"/>
              <a:ext cx="1293813" cy="1381125"/>
            </a:xfrm>
            <a:custGeom>
              <a:avLst/>
              <a:gdLst>
                <a:gd name="T0" fmla="*/ 299 w 345"/>
                <a:gd name="T1" fmla="*/ 0 h 368"/>
                <a:gd name="T2" fmla="*/ 46 w 345"/>
                <a:gd name="T3" fmla="*/ 0 h 368"/>
                <a:gd name="T4" fmla="*/ 0 w 345"/>
                <a:gd name="T5" fmla="*/ 46 h 368"/>
                <a:gd name="T6" fmla="*/ 0 w 345"/>
                <a:gd name="T7" fmla="*/ 322 h 368"/>
                <a:gd name="T8" fmla="*/ 46 w 345"/>
                <a:gd name="T9" fmla="*/ 368 h 368"/>
                <a:gd name="T10" fmla="*/ 299 w 345"/>
                <a:gd name="T11" fmla="*/ 368 h 368"/>
                <a:gd name="T12" fmla="*/ 345 w 345"/>
                <a:gd name="T13" fmla="*/ 322 h 368"/>
                <a:gd name="T14" fmla="*/ 345 w 345"/>
                <a:gd name="T15" fmla="*/ 46 h 368"/>
                <a:gd name="T16" fmla="*/ 299 w 345"/>
                <a:gd name="T17" fmla="*/ 0 h 368"/>
                <a:gd name="T18" fmla="*/ 322 w 345"/>
                <a:gd name="T19" fmla="*/ 322 h 368"/>
                <a:gd name="T20" fmla="*/ 299 w 345"/>
                <a:gd name="T21" fmla="*/ 345 h 368"/>
                <a:gd name="T22" fmla="*/ 46 w 345"/>
                <a:gd name="T23" fmla="*/ 345 h 368"/>
                <a:gd name="T24" fmla="*/ 23 w 345"/>
                <a:gd name="T25" fmla="*/ 322 h 368"/>
                <a:gd name="T26" fmla="*/ 23 w 345"/>
                <a:gd name="T27" fmla="*/ 46 h 368"/>
                <a:gd name="T28" fmla="*/ 46 w 345"/>
                <a:gd name="T29" fmla="*/ 23 h 368"/>
                <a:gd name="T30" fmla="*/ 299 w 345"/>
                <a:gd name="T31" fmla="*/ 23 h 368"/>
                <a:gd name="T32" fmla="*/ 322 w 345"/>
                <a:gd name="T33" fmla="*/ 46 h 368"/>
                <a:gd name="T34" fmla="*/ 322 w 345"/>
                <a:gd name="T35" fmla="*/ 32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5" h="368">
                  <a:moveTo>
                    <a:pt x="299" y="0"/>
                  </a:moveTo>
                  <a:cubicBezTo>
                    <a:pt x="46" y="0"/>
                    <a:pt x="46" y="0"/>
                    <a:pt x="46" y="0"/>
                  </a:cubicBezTo>
                  <a:cubicBezTo>
                    <a:pt x="20" y="0"/>
                    <a:pt x="0" y="21"/>
                    <a:pt x="0" y="46"/>
                  </a:cubicBezTo>
                  <a:cubicBezTo>
                    <a:pt x="0" y="322"/>
                    <a:pt x="0" y="322"/>
                    <a:pt x="0" y="322"/>
                  </a:cubicBezTo>
                  <a:cubicBezTo>
                    <a:pt x="0" y="348"/>
                    <a:pt x="20" y="368"/>
                    <a:pt x="46" y="368"/>
                  </a:cubicBezTo>
                  <a:cubicBezTo>
                    <a:pt x="299" y="368"/>
                    <a:pt x="299" y="368"/>
                    <a:pt x="299" y="368"/>
                  </a:cubicBezTo>
                  <a:cubicBezTo>
                    <a:pt x="324" y="368"/>
                    <a:pt x="345" y="348"/>
                    <a:pt x="345" y="322"/>
                  </a:cubicBezTo>
                  <a:cubicBezTo>
                    <a:pt x="345" y="46"/>
                    <a:pt x="345" y="46"/>
                    <a:pt x="345" y="46"/>
                  </a:cubicBezTo>
                  <a:cubicBezTo>
                    <a:pt x="345" y="21"/>
                    <a:pt x="324" y="0"/>
                    <a:pt x="299" y="0"/>
                  </a:cubicBezTo>
                  <a:close/>
                  <a:moveTo>
                    <a:pt x="322" y="322"/>
                  </a:moveTo>
                  <a:cubicBezTo>
                    <a:pt x="322" y="335"/>
                    <a:pt x="312" y="345"/>
                    <a:pt x="299" y="345"/>
                  </a:cubicBezTo>
                  <a:cubicBezTo>
                    <a:pt x="46" y="345"/>
                    <a:pt x="46" y="345"/>
                    <a:pt x="46" y="345"/>
                  </a:cubicBezTo>
                  <a:cubicBezTo>
                    <a:pt x="33" y="345"/>
                    <a:pt x="23" y="335"/>
                    <a:pt x="23" y="322"/>
                  </a:cubicBezTo>
                  <a:cubicBezTo>
                    <a:pt x="23" y="46"/>
                    <a:pt x="23" y="46"/>
                    <a:pt x="23" y="46"/>
                  </a:cubicBezTo>
                  <a:cubicBezTo>
                    <a:pt x="23" y="33"/>
                    <a:pt x="33" y="23"/>
                    <a:pt x="46" y="23"/>
                  </a:cubicBezTo>
                  <a:cubicBezTo>
                    <a:pt x="299" y="23"/>
                    <a:pt x="299" y="23"/>
                    <a:pt x="299" y="23"/>
                  </a:cubicBezTo>
                  <a:cubicBezTo>
                    <a:pt x="312" y="23"/>
                    <a:pt x="322" y="33"/>
                    <a:pt x="322" y="46"/>
                  </a:cubicBezTo>
                  <a:lnTo>
                    <a:pt x="322" y="3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defRPr/>
              </a:pPr>
              <a:endParaRPr lang="id-ID" sz="2400" kern="0" dirty="0">
                <a:solidFill>
                  <a:srgbClr val="5C5C5C"/>
                </a:solidFill>
                <a:latin typeface="微软雅黑" panose="020B0503020204020204" pitchFamily="34" charset="-122"/>
                <a:ea typeface="微软雅黑" panose="020B0503020204020204" pitchFamily="34" charset="-122"/>
              </a:endParaRPr>
            </a:p>
          </p:txBody>
        </p:sp>
        <p:sp>
          <p:nvSpPr>
            <p:cNvPr id="132" name="Freeform 6"/>
            <p:cNvSpPr>
              <a:spLocks noEditPoints="1"/>
            </p:cNvSpPr>
            <p:nvPr/>
          </p:nvSpPr>
          <p:spPr bwMode="auto">
            <a:xfrm>
              <a:off x="8513763" y="11145838"/>
              <a:ext cx="949325" cy="863600"/>
            </a:xfrm>
            <a:custGeom>
              <a:avLst/>
              <a:gdLst>
                <a:gd name="T0" fmla="*/ 241 w 253"/>
                <a:gd name="T1" fmla="*/ 0 h 230"/>
                <a:gd name="T2" fmla="*/ 11 w 253"/>
                <a:gd name="T3" fmla="*/ 0 h 230"/>
                <a:gd name="T4" fmla="*/ 0 w 253"/>
                <a:gd name="T5" fmla="*/ 11 h 230"/>
                <a:gd name="T6" fmla="*/ 0 w 253"/>
                <a:gd name="T7" fmla="*/ 219 h 230"/>
                <a:gd name="T8" fmla="*/ 11 w 253"/>
                <a:gd name="T9" fmla="*/ 230 h 230"/>
                <a:gd name="T10" fmla="*/ 241 w 253"/>
                <a:gd name="T11" fmla="*/ 230 h 230"/>
                <a:gd name="T12" fmla="*/ 253 w 253"/>
                <a:gd name="T13" fmla="*/ 219 h 230"/>
                <a:gd name="T14" fmla="*/ 253 w 253"/>
                <a:gd name="T15" fmla="*/ 11 h 230"/>
                <a:gd name="T16" fmla="*/ 241 w 253"/>
                <a:gd name="T17" fmla="*/ 0 h 230"/>
                <a:gd name="T18" fmla="*/ 241 w 253"/>
                <a:gd name="T19" fmla="*/ 11 h 230"/>
                <a:gd name="T20" fmla="*/ 241 w 253"/>
                <a:gd name="T21" fmla="*/ 171 h 230"/>
                <a:gd name="T22" fmla="*/ 204 w 253"/>
                <a:gd name="T23" fmla="*/ 130 h 230"/>
                <a:gd name="T24" fmla="*/ 195 w 253"/>
                <a:gd name="T25" fmla="*/ 127 h 230"/>
                <a:gd name="T26" fmla="*/ 187 w 253"/>
                <a:gd name="T27" fmla="*/ 130 h 230"/>
                <a:gd name="T28" fmla="*/ 157 w 253"/>
                <a:gd name="T29" fmla="*/ 164 h 230"/>
                <a:gd name="T30" fmla="*/ 66 w 253"/>
                <a:gd name="T31" fmla="*/ 61 h 230"/>
                <a:gd name="T32" fmla="*/ 57 w 253"/>
                <a:gd name="T33" fmla="*/ 57 h 230"/>
                <a:gd name="T34" fmla="*/ 49 w 253"/>
                <a:gd name="T35" fmla="*/ 61 h 230"/>
                <a:gd name="T36" fmla="*/ 11 w 253"/>
                <a:gd name="T37" fmla="*/ 105 h 230"/>
                <a:gd name="T38" fmla="*/ 11 w 253"/>
                <a:gd name="T39" fmla="*/ 11 h 230"/>
                <a:gd name="T40" fmla="*/ 241 w 253"/>
                <a:gd name="T41" fmla="*/ 11 h 230"/>
                <a:gd name="T42" fmla="*/ 11 w 253"/>
                <a:gd name="T43" fmla="*/ 122 h 230"/>
                <a:gd name="T44" fmla="*/ 57 w 253"/>
                <a:gd name="T45" fmla="*/ 69 h 230"/>
                <a:gd name="T46" fmla="*/ 150 w 253"/>
                <a:gd name="T47" fmla="*/ 174 h 230"/>
                <a:gd name="T48" fmla="*/ 157 w 253"/>
                <a:gd name="T49" fmla="*/ 182 h 230"/>
                <a:gd name="T50" fmla="*/ 189 w 253"/>
                <a:gd name="T51" fmla="*/ 219 h 230"/>
                <a:gd name="T52" fmla="*/ 11 w 253"/>
                <a:gd name="T53" fmla="*/ 219 h 230"/>
                <a:gd name="T54" fmla="*/ 11 w 253"/>
                <a:gd name="T55" fmla="*/ 122 h 230"/>
                <a:gd name="T56" fmla="*/ 204 w 253"/>
                <a:gd name="T57" fmla="*/ 219 h 230"/>
                <a:gd name="T58" fmla="*/ 165 w 253"/>
                <a:gd name="T59" fmla="*/ 173 h 230"/>
                <a:gd name="T60" fmla="*/ 195 w 253"/>
                <a:gd name="T61" fmla="*/ 138 h 230"/>
                <a:gd name="T62" fmla="*/ 241 w 253"/>
                <a:gd name="T63" fmla="*/ 188 h 230"/>
                <a:gd name="T64" fmla="*/ 241 w 253"/>
                <a:gd name="T65" fmla="*/ 219 h 230"/>
                <a:gd name="T66" fmla="*/ 204 w 253"/>
                <a:gd name="T6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3" h="230">
                  <a:moveTo>
                    <a:pt x="241" y="0"/>
                  </a:moveTo>
                  <a:cubicBezTo>
                    <a:pt x="11" y="0"/>
                    <a:pt x="11" y="0"/>
                    <a:pt x="11" y="0"/>
                  </a:cubicBezTo>
                  <a:cubicBezTo>
                    <a:pt x="5" y="0"/>
                    <a:pt x="0" y="5"/>
                    <a:pt x="0" y="11"/>
                  </a:cubicBezTo>
                  <a:cubicBezTo>
                    <a:pt x="0" y="219"/>
                    <a:pt x="0" y="219"/>
                    <a:pt x="0" y="219"/>
                  </a:cubicBezTo>
                  <a:cubicBezTo>
                    <a:pt x="0" y="225"/>
                    <a:pt x="5" y="230"/>
                    <a:pt x="11" y="230"/>
                  </a:cubicBezTo>
                  <a:cubicBezTo>
                    <a:pt x="241" y="230"/>
                    <a:pt x="241" y="230"/>
                    <a:pt x="241" y="230"/>
                  </a:cubicBezTo>
                  <a:cubicBezTo>
                    <a:pt x="248" y="230"/>
                    <a:pt x="253" y="225"/>
                    <a:pt x="253" y="219"/>
                  </a:cubicBezTo>
                  <a:cubicBezTo>
                    <a:pt x="253" y="11"/>
                    <a:pt x="253" y="11"/>
                    <a:pt x="253" y="11"/>
                  </a:cubicBezTo>
                  <a:cubicBezTo>
                    <a:pt x="253" y="5"/>
                    <a:pt x="248" y="0"/>
                    <a:pt x="241" y="0"/>
                  </a:cubicBezTo>
                  <a:close/>
                  <a:moveTo>
                    <a:pt x="241" y="11"/>
                  </a:moveTo>
                  <a:cubicBezTo>
                    <a:pt x="241" y="171"/>
                    <a:pt x="241" y="171"/>
                    <a:pt x="241" y="171"/>
                  </a:cubicBezTo>
                  <a:cubicBezTo>
                    <a:pt x="204" y="130"/>
                    <a:pt x="204" y="130"/>
                    <a:pt x="204" y="130"/>
                  </a:cubicBezTo>
                  <a:cubicBezTo>
                    <a:pt x="202" y="128"/>
                    <a:pt x="199" y="127"/>
                    <a:pt x="195" y="127"/>
                  </a:cubicBezTo>
                  <a:cubicBezTo>
                    <a:pt x="192" y="127"/>
                    <a:pt x="189" y="128"/>
                    <a:pt x="187" y="130"/>
                  </a:cubicBezTo>
                  <a:cubicBezTo>
                    <a:pt x="157" y="164"/>
                    <a:pt x="157" y="164"/>
                    <a:pt x="157" y="164"/>
                  </a:cubicBezTo>
                  <a:cubicBezTo>
                    <a:pt x="66" y="61"/>
                    <a:pt x="66" y="61"/>
                    <a:pt x="66" y="61"/>
                  </a:cubicBezTo>
                  <a:cubicBezTo>
                    <a:pt x="64" y="59"/>
                    <a:pt x="61" y="57"/>
                    <a:pt x="57" y="57"/>
                  </a:cubicBezTo>
                  <a:cubicBezTo>
                    <a:pt x="54" y="57"/>
                    <a:pt x="51" y="59"/>
                    <a:pt x="49" y="61"/>
                  </a:cubicBezTo>
                  <a:cubicBezTo>
                    <a:pt x="11" y="105"/>
                    <a:pt x="11" y="105"/>
                    <a:pt x="11" y="105"/>
                  </a:cubicBezTo>
                  <a:cubicBezTo>
                    <a:pt x="11" y="11"/>
                    <a:pt x="11" y="11"/>
                    <a:pt x="11" y="11"/>
                  </a:cubicBezTo>
                  <a:lnTo>
                    <a:pt x="241" y="11"/>
                  </a:lnTo>
                  <a:close/>
                  <a:moveTo>
                    <a:pt x="11" y="122"/>
                  </a:moveTo>
                  <a:cubicBezTo>
                    <a:pt x="57" y="69"/>
                    <a:pt x="57" y="69"/>
                    <a:pt x="57" y="69"/>
                  </a:cubicBezTo>
                  <a:cubicBezTo>
                    <a:pt x="150" y="174"/>
                    <a:pt x="150" y="174"/>
                    <a:pt x="150" y="174"/>
                  </a:cubicBezTo>
                  <a:cubicBezTo>
                    <a:pt x="157" y="182"/>
                    <a:pt x="157" y="182"/>
                    <a:pt x="157" y="182"/>
                  </a:cubicBezTo>
                  <a:cubicBezTo>
                    <a:pt x="189" y="219"/>
                    <a:pt x="189" y="219"/>
                    <a:pt x="189" y="219"/>
                  </a:cubicBezTo>
                  <a:cubicBezTo>
                    <a:pt x="11" y="219"/>
                    <a:pt x="11" y="219"/>
                    <a:pt x="11" y="219"/>
                  </a:cubicBezTo>
                  <a:lnTo>
                    <a:pt x="11" y="122"/>
                  </a:lnTo>
                  <a:close/>
                  <a:moveTo>
                    <a:pt x="204" y="219"/>
                  </a:moveTo>
                  <a:cubicBezTo>
                    <a:pt x="165" y="173"/>
                    <a:pt x="165" y="173"/>
                    <a:pt x="165" y="173"/>
                  </a:cubicBezTo>
                  <a:cubicBezTo>
                    <a:pt x="195" y="138"/>
                    <a:pt x="195" y="138"/>
                    <a:pt x="195" y="138"/>
                  </a:cubicBezTo>
                  <a:cubicBezTo>
                    <a:pt x="241" y="188"/>
                    <a:pt x="241" y="188"/>
                    <a:pt x="241" y="188"/>
                  </a:cubicBezTo>
                  <a:cubicBezTo>
                    <a:pt x="241" y="219"/>
                    <a:pt x="241" y="219"/>
                    <a:pt x="241" y="219"/>
                  </a:cubicBezTo>
                  <a:lnTo>
                    <a:pt x="204" y="2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defRPr/>
              </a:pPr>
              <a:endParaRPr lang="id-ID" sz="2400" kern="0" dirty="0">
                <a:solidFill>
                  <a:srgbClr val="5C5C5C"/>
                </a:solidFill>
                <a:latin typeface="微软雅黑" panose="020B0503020204020204" pitchFamily="34" charset="-122"/>
                <a:ea typeface="微软雅黑" panose="020B0503020204020204" pitchFamily="34" charset="-122"/>
              </a:endParaRPr>
            </a:p>
          </p:txBody>
        </p:sp>
        <p:sp>
          <p:nvSpPr>
            <p:cNvPr id="133" name="Freeform 7"/>
            <p:cNvSpPr>
              <a:spLocks noEditPoints="1"/>
            </p:cNvSpPr>
            <p:nvPr/>
          </p:nvSpPr>
          <p:spPr bwMode="auto">
            <a:xfrm>
              <a:off x="9032875" y="11272838"/>
              <a:ext cx="258763" cy="263525"/>
            </a:xfrm>
            <a:custGeom>
              <a:avLst/>
              <a:gdLst>
                <a:gd name="T0" fmla="*/ 34 w 69"/>
                <a:gd name="T1" fmla="*/ 70 h 70"/>
                <a:gd name="T2" fmla="*/ 69 w 69"/>
                <a:gd name="T3" fmla="*/ 35 h 70"/>
                <a:gd name="T4" fmla="*/ 34 w 69"/>
                <a:gd name="T5" fmla="*/ 0 h 70"/>
                <a:gd name="T6" fmla="*/ 0 w 69"/>
                <a:gd name="T7" fmla="*/ 35 h 70"/>
                <a:gd name="T8" fmla="*/ 34 w 69"/>
                <a:gd name="T9" fmla="*/ 70 h 70"/>
                <a:gd name="T10" fmla="*/ 34 w 69"/>
                <a:gd name="T11" fmla="*/ 12 h 70"/>
                <a:gd name="T12" fmla="*/ 57 w 69"/>
                <a:gd name="T13" fmla="*/ 35 h 70"/>
                <a:gd name="T14" fmla="*/ 34 w 69"/>
                <a:gd name="T15" fmla="*/ 58 h 70"/>
                <a:gd name="T16" fmla="*/ 11 w 69"/>
                <a:gd name="T17" fmla="*/ 35 h 70"/>
                <a:gd name="T18" fmla="*/ 34 w 69"/>
                <a:gd name="T19" fmla="*/ 1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0">
                  <a:moveTo>
                    <a:pt x="34" y="70"/>
                  </a:moveTo>
                  <a:cubicBezTo>
                    <a:pt x="53" y="70"/>
                    <a:pt x="69" y="54"/>
                    <a:pt x="69" y="35"/>
                  </a:cubicBezTo>
                  <a:cubicBezTo>
                    <a:pt x="69" y="16"/>
                    <a:pt x="53" y="0"/>
                    <a:pt x="34" y="0"/>
                  </a:cubicBezTo>
                  <a:cubicBezTo>
                    <a:pt x="15" y="0"/>
                    <a:pt x="0" y="16"/>
                    <a:pt x="0" y="35"/>
                  </a:cubicBezTo>
                  <a:cubicBezTo>
                    <a:pt x="0" y="54"/>
                    <a:pt x="15" y="70"/>
                    <a:pt x="34" y="70"/>
                  </a:cubicBezTo>
                  <a:close/>
                  <a:moveTo>
                    <a:pt x="34" y="12"/>
                  </a:moveTo>
                  <a:cubicBezTo>
                    <a:pt x="47" y="12"/>
                    <a:pt x="57" y="22"/>
                    <a:pt x="57" y="35"/>
                  </a:cubicBezTo>
                  <a:cubicBezTo>
                    <a:pt x="57" y="48"/>
                    <a:pt x="47" y="58"/>
                    <a:pt x="34" y="58"/>
                  </a:cubicBezTo>
                  <a:cubicBezTo>
                    <a:pt x="22" y="58"/>
                    <a:pt x="11" y="48"/>
                    <a:pt x="11" y="35"/>
                  </a:cubicBezTo>
                  <a:cubicBezTo>
                    <a:pt x="11" y="22"/>
                    <a:pt x="22" y="12"/>
                    <a:pt x="3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defRPr/>
              </a:pPr>
              <a:endParaRPr lang="id-ID" sz="2400" kern="0" dirty="0">
                <a:solidFill>
                  <a:srgbClr val="5C5C5C"/>
                </a:solidFill>
                <a:latin typeface="微软雅黑" panose="020B0503020204020204" pitchFamily="34" charset="-122"/>
                <a:ea typeface="微软雅黑" panose="020B0503020204020204" pitchFamily="34" charset="-122"/>
              </a:endParaRPr>
            </a:p>
          </p:txBody>
        </p:sp>
      </p:grpSp>
      <p:grpSp>
        <p:nvGrpSpPr>
          <p:cNvPr id="4" name="Group 37"/>
          <p:cNvGrpSpPr/>
          <p:nvPr/>
        </p:nvGrpSpPr>
        <p:grpSpPr>
          <a:xfrm>
            <a:off x="965180" y="1664184"/>
            <a:ext cx="317722" cy="277774"/>
            <a:chOff x="8296275" y="8293096"/>
            <a:chExt cx="1385888" cy="1211261"/>
          </a:xfrm>
          <a:solidFill>
            <a:sysClr val="window" lastClr="FFFFFF"/>
          </a:solidFill>
        </p:grpSpPr>
        <p:sp>
          <p:nvSpPr>
            <p:cNvPr id="135" name="Freeform 8"/>
            <p:cNvSpPr>
              <a:spLocks noEditPoints="1"/>
            </p:cNvSpPr>
            <p:nvPr/>
          </p:nvSpPr>
          <p:spPr bwMode="auto">
            <a:xfrm>
              <a:off x="8296275" y="8293096"/>
              <a:ext cx="1385888" cy="1211261"/>
            </a:xfrm>
            <a:custGeom>
              <a:avLst/>
              <a:gdLst>
                <a:gd name="T0" fmla="*/ 368 w 369"/>
                <a:gd name="T1" fmla="*/ 190 h 323"/>
                <a:gd name="T2" fmla="*/ 322 w 369"/>
                <a:gd name="T3" fmla="*/ 17 h 323"/>
                <a:gd name="T4" fmla="*/ 299 w 369"/>
                <a:gd name="T5" fmla="*/ 0 h 323"/>
                <a:gd name="T6" fmla="*/ 184 w 369"/>
                <a:gd name="T7" fmla="*/ 0 h 323"/>
                <a:gd name="T8" fmla="*/ 69 w 369"/>
                <a:gd name="T9" fmla="*/ 0 h 323"/>
                <a:gd name="T10" fmla="*/ 47 w 369"/>
                <a:gd name="T11" fmla="*/ 17 h 323"/>
                <a:gd name="T12" fmla="*/ 1 w 369"/>
                <a:gd name="T13" fmla="*/ 190 h 323"/>
                <a:gd name="T14" fmla="*/ 0 w 369"/>
                <a:gd name="T15" fmla="*/ 196 h 323"/>
                <a:gd name="T16" fmla="*/ 0 w 369"/>
                <a:gd name="T17" fmla="*/ 276 h 323"/>
                <a:gd name="T18" fmla="*/ 46 w 369"/>
                <a:gd name="T19" fmla="*/ 323 h 323"/>
                <a:gd name="T20" fmla="*/ 323 w 369"/>
                <a:gd name="T21" fmla="*/ 323 h 323"/>
                <a:gd name="T22" fmla="*/ 369 w 369"/>
                <a:gd name="T23" fmla="*/ 276 h 323"/>
                <a:gd name="T24" fmla="*/ 369 w 369"/>
                <a:gd name="T25" fmla="*/ 196 h 323"/>
                <a:gd name="T26" fmla="*/ 368 w 369"/>
                <a:gd name="T27" fmla="*/ 190 h 323"/>
                <a:gd name="T28" fmla="*/ 346 w 369"/>
                <a:gd name="T29" fmla="*/ 276 h 323"/>
                <a:gd name="T30" fmla="*/ 323 w 369"/>
                <a:gd name="T31" fmla="*/ 299 h 323"/>
                <a:gd name="T32" fmla="*/ 46 w 369"/>
                <a:gd name="T33" fmla="*/ 299 h 323"/>
                <a:gd name="T34" fmla="*/ 23 w 369"/>
                <a:gd name="T35" fmla="*/ 276 h 323"/>
                <a:gd name="T36" fmla="*/ 23 w 369"/>
                <a:gd name="T37" fmla="*/ 196 h 323"/>
                <a:gd name="T38" fmla="*/ 69 w 369"/>
                <a:gd name="T39" fmla="*/ 23 h 323"/>
                <a:gd name="T40" fmla="*/ 299 w 369"/>
                <a:gd name="T41" fmla="*/ 23 h 323"/>
                <a:gd name="T42" fmla="*/ 346 w 369"/>
                <a:gd name="T43" fmla="*/ 196 h 323"/>
                <a:gd name="T44" fmla="*/ 346 w 369"/>
                <a:gd name="T45" fmla="*/ 27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9" h="323">
                  <a:moveTo>
                    <a:pt x="368" y="190"/>
                  </a:moveTo>
                  <a:cubicBezTo>
                    <a:pt x="322" y="17"/>
                    <a:pt x="322" y="17"/>
                    <a:pt x="322" y="17"/>
                  </a:cubicBezTo>
                  <a:cubicBezTo>
                    <a:pt x="319" y="7"/>
                    <a:pt x="310" y="0"/>
                    <a:pt x="299" y="0"/>
                  </a:cubicBezTo>
                  <a:cubicBezTo>
                    <a:pt x="184" y="0"/>
                    <a:pt x="184" y="0"/>
                    <a:pt x="184" y="0"/>
                  </a:cubicBezTo>
                  <a:cubicBezTo>
                    <a:pt x="69" y="0"/>
                    <a:pt x="69" y="0"/>
                    <a:pt x="69" y="0"/>
                  </a:cubicBezTo>
                  <a:cubicBezTo>
                    <a:pt x="59" y="0"/>
                    <a:pt x="50" y="7"/>
                    <a:pt x="47" y="17"/>
                  </a:cubicBezTo>
                  <a:cubicBezTo>
                    <a:pt x="1" y="190"/>
                    <a:pt x="1" y="190"/>
                    <a:pt x="1" y="190"/>
                  </a:cubicBezTo>
                  <a:cubicBezTo>
                    <a:pt x="0" y="192"/>
                    <a:pt x="0" y="194"/>
                    <a:pt x="0" y="196"/>
                  </a:cubicBezTo>
                  <a:cubicBezTo>
                    <a:pt x="0" y="276"/>
                    <a:pt x="0" y="276"/>
                    <a:pt x="0" y="276"/>
                  </a:cubicBezTo>
                  <a:cubicBezTo>
                    <a:pt x="0" y="302"/>
                    <a:pt x="21" y="323"/>
                    <a:pt x="46" y="323"/>
                  </a:cubicBezTo>
                  <a:cubicBezTo>
                    <a:pt x="323" y="323"/>
                    <a:pt x="323" y="323"/>
                    <a:pt x="323" y="323"/>
                  </a:cubicBezTo>
                  <a:cubicBezTo>
                    <a:pt x="348" y="323"/>
                    <a:pt x="369" y="302"/>
                    <a:pt x="369" y="276"/>
                  </a:cubicBezTo>
                  <a:cubicBezTo>
                    <a:pt x="369" y="196"/>
                    <a:pt x="369" y="196"/>
                    <a:pt x="369" y="196"/>
                  </a:cubicBezTo>
                  <a:cubicBezTo>
                    <a:pt x="369" y="194"/>
                    <a:pt x="368" y="192"/>
                    <a:pt x="368" y="190"/>
                  </a:cubicBezTo>
                  <a:close/>
                  <a:moveTo>
                    <a:pt x="346" y="276"/>
                  </a:moveTo>
                  <a:cubicBezTo>
                    <a:pt x="346" y="289"/>
                    <a:pt x="335" y="299"/>
                    <a:pt x="323" y="299"/>
                  </a:cubicBezTo>
                  <a:cubicBezTo>
                    <a:pt x="46" y="299"/>
                    <a:pt x="46" y="299"/>
                    <a:pt x="46" y="299"/>
                  </a:cubicBezTo>
                  <a:cubicBezTo>
                    <a:pt x="34" y="299"/>
                    <a:pt x="23" y="289"/>
                    <a:pt x="23" y="276"/>
                  </a:cubicBezTo>
                  <a:cubicBezTo>
                    <a:pt x="23" y="196"/>
                    <a:pt x="23" y="196"/>
                    <a:pt x="23" y="196"/>
                  </a:cubicBezTo>
                  <a:cubicBezTo>
                    <a:pt x="69" y="23"/>
                    <a:pt x="69" y="23"/>
                    <a:pt x="69" y="23"/>
                  </a:cubicBezTo>
                  <a:cubicBezTo>
                    <a:pt x="299" y="23"/>
                    <a:pt x="299" y="23"/>
                    <a:pt x="299" y="23"/>
                  </a:cubicBezTo>
                  <a:cubicBezTo>
                    <a:pt x="346" y="196"/>
                    <a:pt x="346" y="196"/>
                    <a:pt x="346" y="196"/>
                  </a:cubicBezTo>
                  <a:lnTo>
                    <a:pt x="346" y="2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defRPr/>
              </a:pPr>
              <a:endParaRPr lang="id-ID" sz="2400" kern="0" dirty="0">
                <a:solidFill>
                  <a:srgbClr val="5C5C5C"/>
                </a:solidFill>
                <a:latin typeface="微软雅黑" panose="020B0503020204020204" pitchFamily="34" charset="-122"/>
                <a:ea typeface="微软雅黑" panose="020B0503020204020204" pitchFamily="34" charset="-122"/>
              </a:endParaRPr>
            </a:p>
          </p:txBody>
        </p:sp>
        <p:sp>
          <p:nvSpPr>
            <p:cNvPr id="136" name="Freeform 9"/>
            <p:cNvSpPr>
              <a:spLocks noEditPoints="1"/>
            </p:cNvSpPr>
            <p:nvPr/>
          </p:nvSpPr>
          <p:spPr bwMode="auto">
            <a:xfrm>
              <a:off x="8461376" y="8466137"/>
              <a:ext cx="1055689" cy="776288"/>
            </a:xfrm>
            <a:custGeom>
              <a:avLst/>
              <a:gdLst>
                <a:gd name="T0" fmla="*/ 229 w 281"/>
                <a:gd name="T1" fmla="*/ 0 h 207"/>
                <a:gd name="T2" fmla="*/ 51 w 281"/>
                <a:gd name="T3" fmla="*/ 0 h 207"/>
                <a:gd name="T4" fmla="*/ 40 w 281"/>
                <a:gd name="T5" fmla="*/ 9 h 207"/>
                <a:gd name="T6" fmla="*/ 0 w 281"/>
                <a:gd name="T7" fmla="*/ 147 h 207"/>
                <a:gd name="T8" fmla="*/ 2 w 281"/>
                <a:gd name="T9" fmla="*/ 157 h 207"/>
                <a:gd name="T10" fmla="*/ 12 w 281"/>
                <a:gd name="T11" fmla="*/ 161 h 207"/>
                <a:gd name="T12" fmla="*/ 45 w 281"/>
                <a:gd name="T13" fmla="*/ 161 h 207"/>
                <a:gd name="T14" fmla="*/ 58 w 281"/>
                <a:gd name="T15" fmla="*/ 161 h 207"/>
                <a:gd name="T16" fmla="*/ 64 w 281"/>
                <a:gd name="T17" fmla="*/ 161 h 207"/>
                <a:gd name="T18" fmla="*/ 81 w 281"/>
                <a:gd name="T19" fmla="*/ 195 h 207"/>
                <a:gd name="T20" fmla="*/ 101 w 281"/>
                <a:gd name="T21" fmla="*/ 207 h 207"/>
                <a:gd name="T22" fmla="*/ 179 w 281"/>
                <a:gd name="T23" fmla="*/ 207 h 207"/>
                <a:gd name="T24" fmla="*/ 200 w 281"/>
                <a:gd name="T25" fmla="*/ 195 h 207"/>
                <a:gd name="T26" fmla="*/ 217 w 281"/>
                <a:gd name="T27" fmla="*/ 161 h 207"/>
                <a:gd name="T28" fmla="*/ 223 w 281"/>
                <a:gd name="T29" fmla="*/ 161 h 207"/>
                <a:gd name="T30" fmla="*/ 236 w 281"/>
                <a:gd name="T31" fmla="*/ 161 h 207"/>
                <a:gd name="T32" fmla="*/ 269 w 281"/>
                <a:gd name="T33" fmla="*/ 161 h 207"/>
                <a:gd name="T34" fmla="*/ 278 w 281"/>
                <a:gd name="T35" fmla="*/ 157 h 207"/>
                <a:gd name="T36" fmla="*/ 280 w 281"/>
                <a:gd name="T37" fmla="*/ 147 h 207"/>
                <a:gd name="T38" fmla="*/ 241 w 281"/>
                <a:gd name="T39" fmla="*/ 9 h 207"/>
                <a:gd name="T40" fmla="*/ 229 w 281"/>
                <a:gd name="T41" fmla="*/ 0 h 207"/>
                <a:gd name="T42" fmla="*/ 236 w 281"/>
                <a:gd name="T43" fmla="*/ 138 h 207"/>
                <a:gd name="T44" fmla="*/ 217 w 281"/>
                <a:gd name="T45" fmla="*/ 138 h 207"/>
                <a:gd name="T46" fmla="*/ 196 w 281"/>
                <a:gd name="T47" fmla="*/ 151 h 207"/>
                <a:gd name="T48" fmla="*/ 179 w 281"/>
                <a:gd name="T49" fmla="*/ 184 h 207"/>
                <a:gd name="T50" fmla="*/ 101 w 281"/>
                <a:gd name="T51" fmla="*/ 184 h 207"/>
                <a:gd name="T52" fmla="*/ 85 w 281"/>
                <a:gd name="T53" fmla="*/ 151 h 207"/>
                <a:gd name="T54" fmla="*/ 64 w 281"/>
                <a:gd name="T55" fmla="*/ 138 h 207"/>
                <a:gd name="T56" fmla="*/ 45 w 281"/>
                <a:gd name="T57" fmla="*/ 138 h 207"/>
                <a:gd name="T58" fmla="*/ 18 w 281"/>
                <a:gd name="T59" fmla="*/ 138 h 207"/>
                <a:gd name="T60" fmla="*/ 51 w 281"/>
                <a:gd name="T61" fmla="*/ 12 h 207"/>
                <a:gd name="T62" fmla="*/ 229 w 281"/>
                <a:gd name="T63" fmla="*/ 12 h 207"/>
                <a:gd name="T64" fmla="*/ 263 w 281"/>
                <a:gd name="T65" fmla="*/ 138 h 207"/>
                <a:gd name="T66" fmla="*/ 236 w 281"/>
                <a:gd name="T67" fmla="*/ 13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1" h="207">
                  <a:moveTo>
                    <a:pt x="229" y="0"/>
                  </a:moveTo>
                  <a:cubicBezTo>
                    <a:pt x="51" y="0"/>
                    <a:pt x="51" y="0"/>
                    <a:pt x="51" y="0"/>
                  </a:cubicBezTo>
                  <a:cubicBezTo>
                    <a:pt x="46" y="0"/>
                    <a:pt x="41" y="4"/>
                    <a:pt x="40" y="9"/>
                  </a:cubicBezTo>
                  <a:cubicBezTo>
                    <a:pt x="0" y="147"/>
                    <a:pt x="0" y="147"/>
                    <a:pt x="0" y="147"/>
                  </a:cubicBezTo>
                  <a:cubicBezTo>
                    <a:pt x="0" y="150"/>
                    <a:pt x="0" y="154"/>
                    <a:pt x="2" y="157"/>
                  </a:cubicBezTo>
                  <a:cubicBezTo>
                    <a:pt x="5" y="160"/>
                    <a:pt x="8" y="161"/>
                    <a:pt x="12" y="161"/>
                  </a:cubicBezTo>
                  <a:cubicBezTo>
                    <a:pt x="45" y="161"/>
                    <a:pt x="45" y="161"/>
                    <a:pt x="45" y="161"/>
                  </a:cubicBezTo>
                  <a:cubicBezTo>
                    <a:pt x="58" y="161"/>
                    <a:pt x="58" y="161"/>
                    <a:pt x="58" y="161"/>
                  </a:cubicBezTo>
                  <a:cubicBezTo>
                    <a:pt x="64" y="161"/>
                    <a:pt x="64" y="161"/>
                    <a:pt x="64" y="161"/>
                  </a:cubicBezTo>
                  <a:cubicBezTo>
                    <a:pt x="81" y="195"/>
                    <a:pt x="81" y="195"/>
                    <a:pt x="81" y="195"/>
                  </a:cubicBezTo>
                  <a:cubicBezTo>
                    <a:pt x="85" y="203"/>
                    <a:pt x="93" y="207"/>
                    <a:pt x="101" y="207"/>
                  </a:cubicBezTo>
                  <a:cubicBezTo>
                    <a:pt x="179" y="207"/>
                    <a:pt x="179" y="207"/>
                    <a:pt x="179" y="207"/>
                  </a:cubicBezTo>
                  <a:cubicBezTo>
                    <a:pt x="188" y="207"/>
                    <a:pt x="196" y="203"/>
                    <a:pt x="200" y="195"/>
                  </a:cubicBezTo>
                  <a:cubicBezTo>
                    <a:pt x="217" y="161"/>
                    <a:pt x="217" y="161"/>
                    <a:pt x="217" y="161"/>
                  </a:cubicBezTo>
                  <a:cubicBezTo>
                    <a:pt x="223" y="161"/>
                    <a:pt x="223" y="161"/>
                    <a:pt x="223" y="161"/>
                  </a:cubicBezTo>
                  <a:cubicBezTo>
                    <a:pt x="236" y="161"/>
                    <a:pt x="236" y="161"/>
                    <a:pt x="236" y="161"/>
                  </a:cubicBezTo>
                  <a:cubicBezTo>
                    <a:pt x="269" y="161"/>
                    <a:pt x="269" y="161"/>
                    <a:pt x="269" y="161"/>
                  </a:cubicBezTo>
                  <a:cubicBezTo>
                    <a:pt x="273" y="161"/>
                    <a:pt x="276" y="160"/>
                    <a:pt x="278" y="157"/>
                  </a:cubicBezTo>
                  <a:cubicBezTo>
                    <a:pt x="280" y="154"/>
                    <a:pt x="281" y="150"/>
                    <a:pt x="280" y="147"/>
                  </a:cubicBezTo>
                  <a:cubicBezTo>
                    <a:pt x="241" y="9"/>
                    <a:pt x="241" y="9"/>
                    <a:pt x="241" y="9"/>
                  </a:cubicBezTo>
                  <a:cubicBezTo>
                    <a:pt x="239" y="4"/>
                    <a:pt x="235" y="0"/>
                    <a:pt x="229" y="0"/>
                  </a:cubicBezTo>
                  <a:close/>
                  <a:moveTo>
                    <a:pt x="236" y="138"/>
                  </a:moveTo>
                  <a:cubicBezTo>
                    <a:pt x="217" y="138"/>
                    <a:pt x="217" y="138"/>
                    <a:pt x="217" y="138"/>
                  </a:cubicBezTo>
                  <a:cubicBezTo>
                    <a:pt x="208" y="138"/>
                    <a:pt x="200" y="143"/>
                    <a:pt x="196" y="151"/>
                  </a:cubicBezTo>
                  <a:cubicBezTo>
                    <a:pt x="179" y="184"/>
                    <a:pt x="179" y="184"/>
                    <a:pt x="179" y="184"/>
                  </a:cubicBezTo>
                  <a:cubicBezTo>
                    <a:pt x="101" y="184"/>
                    <a:pt x="101" y="184"/>
                    <a:pt x="101" y="184"/>
                  </a:cubicBezTo>
                  <a:cubicBezTo>
                    <a:pt x="85" y="151"/>
                    <a:pt x="85" y="151"/>
                    <a:pt x="85" y="151"/>
                  </a:cubicBezTo>
                  <a:cubicBezTo>
                    <a:pt x="81" y="143"/>
                    <a:pt x="73" y="138"/>
                    <a:pt x="64" y="138"/>
                  </a:cubicBezTo>
                  <a:cubicBezTo>
                    <a:pt x="45" y="138"/>
                    <a:pt x="45" y="138"/>
                    <a:pt x="45" y="138"/>
                  </a:cubicBezTo>
                  <a:cubicBezTo>
                    <a:pt x="18" y="138"/>
                    <a:pt x="18" y="138"/>
                    <a:pt x="18" y="138"/>
                  </a:cubicBezTo>
                  <a:cubicBezTo>
                    <a:pt x="51" y="12"/>
                    <a:pt x="51" y="12"/>
                    <a:pt x="51" y="12"/>
                  </a:cubicBezTo>
                  <a:cubicBezTo>
                    <a:pt x="229" y="12"/>
                    <a:pt x="229" y="12"/>
                    <a:pt x="229" y="12"/>
                  </a:cubicBezTo>
                  <a:cubicBezTo>
                    <a:pt x="263" y="138"/>
                    <a:pt x="263" y="138"/>
                    <a:pt x="263" y="138"/>
                  </a:cubicBezTo>
                  <a:lnTo>
                    <a:pt x="236"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defRPr/>
              </a:pPr>
              <a:endParaRPr lang="id-ID" sz="2400" kern="0" dirty="0">
                <a:solidFill>
                  <a:srgbClr val="5C5C5C"/>
                </a:solidFill>
                <a:latin typeface="微软雅黑" panose="020B0503020204020204" pitchFamily="34" charset="-122"/>
                <a:ea typeface="微软雅黑" panose="020B0503020204020204" pitchFamily="34" charset="-122"/>
              </a:endParaRPr>
            </a:p>
          </p:txBody>
        </p:sp>
      </p:grpSp>
      <p:grpSp>
        <p:nvGrpSpPr>
          <p:cNvPr id="5" name="Group 40"/>
          <p:cNvGrpSpPr/>
          <p:nvPr/>
        </p:nvGrpSpPr>
        <p:grpSpPr>
          <a:xfrm>
            <a:off x="5114262" y="1669281"/>
            <a:ext cx="316630" cy="267580"/>
            <a:chOff x="13828713" y="2805113"/>
            <a:chExt cx="1381125" cy="1166812"/>
          </a:xfrm>
          <a:solidFill>
            <a:sysClr val="window" lastClr="FFFFFF"/>
          </a:solidFill>
        </p:grpSpPr>
        <p:sp>
          <p:nvSpPr>
            <p:cNvPr id="138" name="Freeform 10"/>
            <p:cNvSpPr>
              <a:spLocks noEditPoints="1"/>
            </p:cNvSpPr>
            <p:nvPr/>
          </p:nvSpPr>
          <p:spPr bwMode="auto">
            <a:xfrm>
              <a:off x="14173200" y="3109913"/>
              <a:ext cx="690563" cy="690562"/>
            </a:xfrm>
            <a:custGeom>
              <a:avLst/>
              <a:gdLst>
                <a:gd name="T0" fmla="*/ 92 w 184"/>
                <a:gd name="T1" fmla="*/ 0 h 184"/>
                <a:gd name="T2" fmla="*/ 0 w 184"/>
                <a:gd name="T3" fmla="*/ 92 h 184"/>
                <a:gd name="T4" fmla="*/ 92 w 184"/>
                <a:gd name="T5" fmla="*/ 184 h 184"/>
                <a:gd name="T6" fmla="*/ 184 w 184"/>
                <a:gd name="T7" fmla="*/ 92 h 184"/>
                <a:gd name="T8" fmla="*/ 92 w 184"/>
                <a:gd name="T9" fmla="*/ 0 h 184"/>
                <a:gd name="T10" fmla="*/ 144 w 184"/>
                <a:gd name="T11" fmla="*/ 137 h 184"/>
                <a:gd name="T12" fmla="*/ 47 w 184"/>
                <a:gd name="T13" fmla="*/ 144 h 184"/>
                <a:gd name="T14" fmla="*/ 39 w 184"/>
                <a:gd name="T15" fmla="*/ 47 h 184"/>
                <a:gd name="T16" fmla="*/ 137 w 184"/>
                <a:gd name="T17" fmla="*/ 39 h 184"/>
                <a:gd name="T18" fmla="*/ 144 w 184"/>
                <a:gd name="T19" fmla="*/ 13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4">
                  <a:moveTo>
                    <a:pt x="92" y="0"/>
                  </a:moveTo>
                  <a:cubicBezTo>
                    <a:pt x="41" y="0"/>
                    <a:pt x="0" y="41"/>
                    <a:pt x="0" y="92"/>
                  </a:cubicBezTo>
                  <a:cubicBezTo>
                    <a:pt x="0" y="143"/>
                    <a:pt x="41" y="184"/>
                    <a:pt x="92" y="184"/>
                  </a:cubicBezTo>
                  <a:cubicBezTo>
                    <a:pt x="143" y="184"/>
                    <a:pt x="184" y="143"/>
                    <a:pt x="184" y="92"/>
                  </a:cubicBezTo>
                  <a:cubicBezTo>
                    <a:pt x="184" y="41"/>
                    <a:pt x="143" y="0"/>
                    <a:pt x="92" y="0"/>
                  </a:cubicBezTo>
                  <a:close/>
                  <a:moveTo>
                    <a:pt x="144" y="137"/>
                  </a:moveTo>
                  <a:cubicBezTo>
                    <a:pt x="119" y="166"/>
                    <a:pt x="76" y="169"/>
                    <a:pt x="47" y="144"/>
                  </a:cubicBezTo>
                  <a:cubicBezTo>
                    <a:pt x="18" y="120"/>
                    <a:pt x="15" y="76"/>
                    <a:pt x="39" y="47"/>
                  </a:cubicBezTo>
                  <a:cubicBezTo>
                    <a:pt x="64" y="18"/>
                    <a:pt x="108" y="15"/>
                    <a:pt x="137" y="39"/>
                  </a:cubicBezTo>
                  <a:cubicBezTo>
                    <a:pt x="166" y="64"/>
                    <a:pt x="169" y="108"/>
                    <a:pt x="144"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defRPr/>
              </a:pPr>
              <a:endParaRPr lang="id-ID" sz="2400" kern="0" dirty="0">
                <a:solidFill>
                  <a:srgbClr val="5C5C5C"/>
                </a:solidFill>
                <a:latin typeface="微软雅黑" panose="020B0503020204020204" pitchFamily="34" charset="-122"/>
                <a:ea typeface="微软雅黑" panose="020B0503020204020204" pitchFamily="34" charset="-122"/>
              </a:endParaRPr>
            </a:p>
          </p:txBody>
        </p:sp>
        <p:sp>
          <p:nvSpPr>
            <p:cNvPr id="139" name="Freeform 11"/>
            <p:cNvSpPr/>
            <p:nvPr/>
          </p:nvSpPr>
          <p:spPr bwMode="auto">
            <a:xfrm>
              <a:off x="14346238" y="3281363"/>
              <a:ext cx="195263" cy="195262"/>
            </a:xfrm>
            <a:custGeom>
              <a:avLst/>
              <a:gdLst>
                <a:gd name="T0" fmla="*/ 46 w 52"/>
                <a:gd name="T1" fmla="*/ 0 h 52"/>
                <a:gd name="T2" fmla="*/ 0 w 52"/>
                <a:gd name="T3" fmla="*/ 46 h 52"/>
                <a:gd name="T4" fmla="*/ 0 w 52"/>
                <a:gd name="T5" fmla="*/ 46 h 52"/>
                <a:gd name="T6" fmla="*/ 6 w 52"/>
                <a:gd name="T7" fmla="*/ 52 h 52"/>
                <a:gd name="T8" fmla="*/ 11 w 52"/>
                <a:gd name="T9" fmla="*/ 46 h 52"/>
                <a:gd name="T10" fmla="*/ 11 w 52"/>
                <a:gd name="T11" fmla="*/ 46 h 52"/>
                <a:gd name="T12" fmla="*/ 46 w 52"/>
                <a:gd name="T13" fmla="*/ 11 h 52"/>
                <a:gd name="T14" fmla="*/ 52 w 52"/>
                <a:gd name="T15" fmla="*/ 6 h 52"/>
                <a:gd name="T16" fmla="*/ 46 w 52"/>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46" y="0"/>
                  </a:moveTo>
                  <a:cubicBezTo>
                    <a:pt x="20" y="0"/>
                    <a:pt x="0" y="20"/>
                    <a:pt x="0" y="46"/>
                  </a:cubicBezTo>
                  <a:cubicBezTo>
                    <a:pt x="0" y="46"/>
                    <a:pt x="0" y="46"/>
                    <a:pt x="0" y="46"/>
                  </a:cubicBezTo>
                  <a:cubicBezTo>
                    <a:pt x="0" y="49"/>
                    <a:pt x="2" y="52"/>
                    <a:pt x="6" y="52"/>
                  </a:cubicBezTo>
                  <a:cubicBezTo>
                    <a:pt x="9" y="52"/>
                    <a:pt x="11" y="49"/>
                    <a:pt x="11" y="46"/>
                  </a:cubicBezTo>
                  <a:cubicBezTo>
                    <a:pt x="11" y="46"/>
                    <a:pt x="11" y="46"/>
                    <a:pt x="11" y="46"/>
                  </a:cubicBezTo>
                  <a:cubicBezTo>
                    <a:pt x="11" y="27"/>
                    <a:pt x="27" y="11"/>
                    <a:pt x="46" y="11"/>
                  </a:cubicBezTo>
                  <a:cubicBezTo>
                    <a:pt x="49" y="11"/>
                    <a:pt x="52" y="9"/>
                    <a:pt x="52" y="6"/>
                  </a:cubicBezTo>
                  <a:cubicBezTo>
                    <a:pt x="52" y="2"/>
                    <a:pt x="49" y="0"/>
                    <a:pt x="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defRPr/>
              </a:pPr>
              <a:endParaRPr lang="id-ID" sz="2400" kern="0" dirty="0">
                <a:solidFill>
                  <a:srgbClr val="5C5C5C"/>
                </a:solidFill>
                <a:latin typeface="微软雅黑" panose="020B0503020204020204" pitchFamily="34" charset="-122"/>
                <a:ea typeface="微软雅黑" panose="020B0503020204020204" pitchFamily="34" charset="-122"/>
              </a:endParaRPr>
            </a:p>
          </p:txBody>
        </p:sp>
        <p:sp>
          <p:nvSpPr>
            <p:cNvPr id="140" name="Freeform 12"/>
            <p:cNvSpPr>
              <a:spLocks noEditPoints="1"/>
            </p:cNvSpPr>
            <p:nvPr/>
          </p:nvSpPr>
          <p:spPr bwMode="auto">
            <a:xfrm>
              <a:off x="13828713" y="2805113"/>
              <a:ext cx="1381125" cy="1166812"/>
            </a:xfrm>
            <a:custGeom>
              <a:avLst/>
              <a:gdLst>
                <a:gd name="T0" fmla="*/ 339 w 368"/>
                <a:gd name="T1" fmla="*/ 70 h 311"/>
                <a:gd name="T2" fmla="*/ 289 w 368"/>
                <a:gd name="T3" fmla="*/ 61 h 311"/>
                <a:gd name="T4" fmla="*/ 273 w 368"/>
                <a:gd name="T5" fmla="*/ 22 h 311"/>
                <a:gd name="T6" fmla="*/ 241 w 368"/>
                <a:gd name="T7" fmla="*/ 0 h 311"/>
                <a:gd name="T8" fmla="*/ 126 w 368"/>
                <a:gd name="T9" fmla="*/ 0 h 311"/>
                <a:gd name="T10" fmla="*/ 94 w 368"/>
                <a:gd name="T11" fmla="*/ 22 h 311"/>
                <a:gd name="T12" fmla="*/ 78 w 368"/>
                <a:gd name="T13" fmla="*/ 61 h 311"/>
                <a:gd name="T14" fmla="*/ 29 w 368"/>
                <a:gd name="T15" fmla="*/ 70 h 311"/>
                <a:gd name="T16" fmla="*/ 0 w 368"/>
                <a:gd name="T17" fmla="*/ 104 h 311"/>
                <a:gd name="T18" fmla="*/ 0 w 368"/>
                <a:gd name="T19" fmla="*/ 277 h 311"/>
                <a:gd name="T20" fmla="*/ 34 w 368"/>
                <a:gd name="T21" fmla="*/ 311 h 311"/>
                <a:gd name="T22" fmla="*/ 333 w 368"/>
                <a:gd name="T23" fmla="*/ 311 h 311"/>
                <a:gd name="T24" fmla="*/ 368 w 368"/>
                <a:gd name="T25" fmla="*/ 277 h 311"/>
                <a:gd name="T26" fmla="*/ 368 w 368"/>
                <a:gd name="T27" fmla="*/ 104 h 311"/>
                <a:gd name="T28" fmla="*/ 339 w 368"/>
                <a:gd name="T29" fmla="*/ 70 h 311"/>
                <a:gd name="T30" fmla="*/ 345 w 368"/>
                <a:gd name="T31" fmla="*/ 277 h 311"/>
                <a:gd name="T32" fmla="*/ 333 w 368"/>
                <a:gd name="T33" fmla="*/ 288 h 311"/>
                <a:gd name="T34" fmla="*/ 34 w 368"/>
                <a:gd name="T35" fmla="*/ 288 h 311"/>
                <a:gd name="T36" fmla="*/ 23 w 368"/>
                <a:gd name="T37" fmla="*/ 277 h 311"/>
                <a:gd name="T38" fmla="*/ 23 w 368"/>
                <a:gd name="T39" fmla="*/ 104 h 311"/>
                <a:gd name="T40" fmla="*/ 32 w 368"/>
                <a:gd name="T41" fmla="*/ 92 h 311"/>
                <a:gd name="T42" fmla="*/ 95 w 368"/>
                <a:gd name="T43" fmla="*/ 82 h 311"/>
                <a:gd name="T44" fmla="*/ 116 w 368"/>
                <a:gd name="T45" fmla="*/ 31 h 311"/>
                <a:gd name="T46" fmla="*/ 126 w 368"/>
                <a:gd name="T47" fmla="*/ 23 h 311"/>
                <a:gd name="T48" fmla="*/ 241 w 368"/>
                <a:gd name="T49" fmla="*/ 23 h 311"/>
                <a:gd name="T50" fmla="*/ 252 w 368"/>
                <a:gd name="T51" fmla="*/ 31 h 311"/>
                <a:gd name="T52" fmla="*/ 273 w 368"/>
                <a:gd name="T53" fmla="*/ 82 h 311"/>
                <a:gd name="T54" fmla="*/ 335 w 368"/>
                <a:gd name="T55" fmla="*/ 92 h 311"/>
                <a:gd name="T56" fmla="*/ 345 w 368"/>
                <a:gd name="T57" fmla="*/ 104 h 311"/>
                <a:gd name="T58" fmla="*/ 345 w 368"/>
                <a:gd name="T59" fmla="*/ 277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11">
                  <a:moveTo>
                    <a:pt x="339" y="70"/>
                  </a:moveTo>
                  <a:cubicBezTo>
                    <a:pt x="289" y="61"/>
                    <a:pt x="289" y="61"/>
                    <a:pt x="289" y="61"/>
                  </a:cubicBezTo>
                  <a:cubicBezTo>
                    <a:pt x="273" y="22"/>
                    <a:pt x="273" y="22"/>
                    <a:pt x="273" y="22"/>
                  </a:cubicBezTo>
                  <a:cubicBezTo>
                    <a:pt x="268" y="9"/>
                    <a:pt x="256" y="0"/>
                    <a:pt x="241" y="0"/>
                  </a:cubicBezTo>
                  <a:cubicBezTo>
                    <a:pt x="126" y="0"/>
                    <a:pt x="126" y="0"/>
                    <a:pt x="126" y="0"/>
                  </a:cubicBezTo>
                  <a:cubicBezTo>
                    <a:pt x="112" y="0"/>
                    <a:pt x="99" y="9"/>
                    <a:pt x="94" y="22"/>
                  </a:cubicBezTo>
                  <a:cubicBezTo>
                    <a:pt x="78" y="61"/>
                    <a:pt x="78" y="61"/>
                    <a:pt x="78" y="61"/>
                  </a:cubicBezTo>
                  <a:cubicBezTo>
                    <a:pt x="29" y="70"/>
                    <a:pt x="29" y="70"/>
                    <a:pt x="29" y="70"/>
                  </a:cubicBezTo>
                  <a:cubicBezTo>
                    <a:pt x="12" y="73"/>
                    <a:pt x="0" y="87"/>
                    <a:pt x="0" y="104"/>
                  </a:cubicBezTo>
                  <a:cubicBezTo>
                    <a:pt x="0" y="277"/>
                    <a:pt x="0" y="277"/>
                    <a:pt x="0" y="277"/>
                  </a:cubicBezTo>
                  <a:cubicBezTo>
                    <a:pt x="0" y="296"/>
                    <a:pt x="15" y="311"/>
                    <a:pt x="34" y="311"/>
                  </a:cubicBezTo>
                  <a:cubicBezTo>
                    <a:pt x="333" y="311"/>
                    <a:pt x="333" y="311"/>
                    <a:pt x="333" y="311"/>
                  </a:cubicBezTo>
                  <a:cubicBezTo>
                    <a:pt x="353" y="311"/>
                    <a:pt x="368" y="296"/>
                    <a:pt x="368" y="277"/>
                  </a:cubicBezTo>
                  <a:cubicBezTo>
                    <a:pt x="368" y="104"/>
                    <a:pt x="368" y="104"/>
                    <a:pt x="368" y="104"/>
                  </a:cubicBezTo>
                  <a:cubicBezTo>
                    <a:pt x="368" y="87"/>
                    <a:pt x="356" y="73"/>
                    <a:pt x="339" y="70"/>
                  </a:cubicBezTo>
                  <a:close/>
                  <a:moveTo>
                    <a:pt x="345" y="277"/>
                  </a:moveTo>
                  <a:cubicBezTo>
                    <a:pt x="345" y="283"/>
                    <a:pt x="340" y="288"/>
                    <a:pt x="333" y="288"/>
                  </a:cubicBezTo>
                  <a:cubicBezTo>
                    <a:pt x="34" y="288"/>
                    <a:pt x="34" y="288"/>
                    <a:pt x="34" y="288"/>
                  </a:cubicBezTo>
                  <a:cubicBezTo>
                    <a:pt x="28" y="288"/>
                    <a:pt x="23" y="283"/>
                    <a:pt x="23" y="277"/>
                  </a:cubicBezTo>
                  <a:cubicBezTo>
                    <a:pt x="23" y="104"/>
                    <a:pt x="23" y="104"/>
                    <a:pt x="23" y="104"/>
                  </a:cubicBezTo>
                  <a:cubicBezTo>
                    <a:pt x="23" y="98"/>
                    <a:pt x="27" y="93"/>
                    <a:pt x="32" y="92"/>
                  </a:cubicBezTo>
                  <a:cubicBezTo>
                    <a:pt x="95" y="82"/>
                    <a:pt x="95" y="82"/>
                    <a:pt x="95" y="82"/>
                  </a:cubicBezTo>
                  <a:cubicBezTo>
                    <a:pt x="116" y="31"/>
                    <a:pt x="116" y="31"/>
                    <a:pt x="116" y="31"/>
                  </a:cubicBezTo>
                  <a:cubicBezTo>
                    <a:pt x="117" y="26"/>
                    <a:pt x="122" y="23"/>
                    <a:pt x="126" y="23"/>
                  </a:cubicBezTo>
                  <a:cubicBezTo>
                    <a:pt x="241" y="23"/>
                    <a:pt x="241" y="23"/>
                    <a:pt x="241" y="23"/>
                  </a:cubicBezTo>
                  <a:cubicBezTo>
                    <a:pt x="246" y="23"/>
                    <a:pt x="250" y="26"/>
                    <a:pt x="252" y="31"/>
                  </a:cubicBezTo>
                  <a:cubicBezTo>
                    <a:pt x="273" y="82"/>
                    <a:pt x="273" y="82"/>
                    <a:pt x="273" y="82"/>
                  </a:cubicBezTo>
                  <a:cubicBezTo>
                    <a:pt x="335" y="92"/>
                    <a:pt x="335" y="92"/>
                    <a:pt x="335" y="92"/>
                  </a:cubicBezTo>
                  <a:cubicBezTo>
                    <a:pt x="341" y="93"/>
                    <a:pt x="345" y="98"/>
                    <a:pt x="345" y="104"/>
                  </a:cubicBezTo>
                  <a:lnTo>
                    <a:pt x="345"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defRPr/>
              </a:pPr>
              <a:endParaRPr lang="id-ID" sz="2400" kern="0" dirty="0">
                <a:solidFill>
                  <a:srgbClr val="5C5C5C"/>
                </a:solidFill>
                <a:latin typeface="微软雅黑" panose="020B0503020204020204" pitchFamily="34" charset="-122"/>
                <a:ea typeface="微软雅黑" panose="020B0503020204020204" pitchFamily="34" charset="-122"/>
              </a:endParaRPr>
            </a:p>
          </p:txBody>
        </p:sp>
      </p:grpSp>
      <p:grpSp>
        <p:nvGrpSpPr>
          <p:cNvPr id="7" name="Group 44"/>
          <p:cNvGrpSpPr/>
          <p:nvPr/>
        </p:nvGrpSpPr>
        <p:grpSpPr>
          <a:xfrm>
            <a:off x="5115258" y="3632081"/>
            <a:ext cx="335555" cy="289059"/>
            <a:chOff x="2727325" y="-39687"/>
            <a:chExt cx="1463675" cy="1260475"/>
          </a:xfrm>
          <a:solidFill>
            <a:sysClr val="window" lastClr="FFFFFF"/>
          </a:solidFill>
        </p:grpSpPr>
        <p:sp>
          <p:nvSpPr>
            <p:cNvPr id="142" name="Freeform 20"/>
            <p:cNvSpPr>
              <a:spLocks noEditPoints="1"/>
            </p:cNvSpPr>
            <p:nvPr/>
          </p:nvSpPr>
          <p:spPr bwMode="auto">
            <a:xfrm>
              <a:off x="2727325" y="-39687"/>
              <a:ext cx="1463675" cy="1260475"/>
            </a:xfrm>
            <a:custGeom>
              <a:avLst/>
              <a:gdLst>
                <a:gd name="T0" fmla="*/ 347 w 390"/>
                <a:gd name="T1" fmla="*/ 42 h 336"/>
                <a:gd name="T2" fmla="*/ 195 w 390"/>
                <a:gd name="T3" fmla="*/ 38 h 336"/>
                <a:gd name="T4" fmla="*/ 43 w 390"/>
                <a:gd name="T5" fmla="*/ 42 h 336"/>
                <a:gd name="T6" fmla="*/ 43 w 390"/>
                <a:gd name="T7" fmla="*/ 196 h 336"/>
                <a:gd name="T8" fmla="*/ 170 w 390"/>
                <a:gd name="T9" fmla="*/ 322 h 336"/>
                <a:gd name="T10" fmla="*/ 220 w 390"/>
                <a:gd name="T11" fmla="*/ 322 h 336"/>
                <a:gd name="T12" fmla="*/ 347 w 390"/>
                <a:gd name="T13" fmla="*/ 196 h 336"/>
                <a:gd name="T14" fmla="*/ 347 w 390"/>
                <a:gd name="T15" fmla="*/ 42 h 336"/>
                <a:gd name="T16" fmla="*/ 330 w 390"/>
                <a:gd name="T17" fmla="*/ 180 h 336"/>
                <a:gd name="T18" fmla="*/ 203 w 390"/>
                <a:gd name="T19" fmla="*/ 306 h 336"/>
                <a:gd name="T20" fmla="*/ 187 w 390"/>
                <a:gd name="T21" fmla="*/ 306 h 336"/>
                <a:gd name="T22" fmla="*/ 59 w 390"/>
                <a:gd name="T23" fmla="*/ 180 h 336"/>
                <a:gd name="T24" fmla="*/ 59 w 390"/>
                <a:gd name="T25" fmla="*/ 58 h 336"/>
                <a:gd name="T26" fmla="*/ 179 w 390"/>
                <a:gd name="T27" fmla="*/ 55 h 336"/>
                <a:gd name="T28" fmla="*/ 195 w 390"/>
                <a:gd name="T29" fmla="*/ 70 h 336"/>
                <a:gd name="T30" fmla="*/ 210 w 390"/>
                <a:gd name="T31" fmla="*/ 55 h 336"/>
                <a:gd name="T32" fmla="*/ 330 w 390"/>
                <a:gd name="T33" fmla="*/ 58 h 336"/>
                <a:gd name="T34" fmla="*/ 330 w 390"/>
                <a:gd name="T35" fmla="*/ 18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defRPr/>
              </a:pPr>
              <a:endParaRPr lang="id-ID" sz="2400" kern="0" dirty="0">
                <a:solidFill>
                  <a:srgbClr val="5C5C5C"/>
                </a:solidFill>
                <a:latin typeface="微软雅黑" panose="020B0503020204020204" pitchFamily="34" charset="-122"/>
                <a:ea typeface="微软雅黑" panose="020B0503020204020204" pitchFamily="34" charset="-122"/>
              </a:endParaRPr>
            </a:p>
          </p:txBody>
        </p:sp>
        <p:sp>
          <p:nvSpPr>
            <p:cNvPr id="143" name="Freeform 21"/>
            <p:cNvSpPr/>
            <p:nvPr/>
          </p:nvSpPr>
          <p:spPr bwMode="auto">
            <a:xfrm>
              <a:off x="2982913" y="215900"/>
              <a:ext cx="206375" cy="201612"/>
            </a:xfrm>
            <a:custGeom>
              <a:avLst/>
              <a:gdLst>
                <a:gd name="T0" fmla="*/ 49 w 55"/>
                <a:gd name="T1" fmla="*/ 0 h 54"/>
                <a:gd name="T2" fmla="*/ 49 w 55"/>
                <a:gd name="T3" fmla="*/ 0 h 54"/>
                <a:gd name="T4" fmla="*/ 0 w 55"/>
                <a:gd name="T5" fmla="*/ 48 h 54"/>
                <a:gd name="T6" fmla="*/ 0 w 55"/>
                <a:gd name="T7" fmla="*/ 48 h 54"/>
                <a:gd name="T8" fmla="*/ 6 w 55"/>
                <a:gd name="T9" fmla="*/ 54 h 54"/>
                <a:gd name="T10" fmla="*/ 12 w 55"/>
                <a:gd name="T11" fmla="*/ 48 h 54"/>
                <a:gd name="T12" fmla="*/ 12 w 55"/>
                <a:gd name="T13" fmla="*/ 48 h 54"/>
                <a:gd name="T14" fmla="*/ 49 w 55"/>
                <a:gd name="T15" fmla="*/ 11 h 54"/>
                <a:gd name="T16" fmla="*/ 49 w 55"/>
                <a:gd name="T17" fmla="*/ 11 h 54"/>
                <a:gd name="T18" fmla="*/ 55 w 55"/>
                <a:gd name="T19" fmla="*/ 5 h 54"/>
                <a:gd name="T20" fmla="*/ 49 w 55"/>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defRPr/>
              </a:pPr>
              <a:endParaRPr lang="id-ID" sz="2400" kern="0" dirty="0">
                <a:solidFill>
                  <a:srgbClr val="5C5C5C"/>
                </a:solidFill>
                <a:latin typeface="微软雅黑" panose="020B0503020204020204" pitchFamily="34" charset="-122"/>
                <a:ea typeface="微软雅黑" panose="020B0503020204020204" pitchFamily="34" charset="-122"/>
              </a:endParaRPr>
            </a:p>
          </p:txBody>
        </p:sp>
      </p:grpSp>
      <p:sp>
        <p:nvSpPr>
          <p:cNvPr id="144" name="Freeform 22"/>
          <p:cNvSpPr>
            <a:spLocks noEditPoints="1"/>
          </p:cNvSpPr>
          <p:nvPr/>
        </p:nvSpPr>
        <p:spPr bwMode="auto">
          <a:xfrm>
            <a:off x="965726" y="2668696"/>
            <a:ext cx="316630" cy="228262"/>
          </a:xfrm>
          <a:custGeom>
            <a:avLst/>
            <a:gdLst>
              <a:gd name="T0" fmla="*/ 298 w 368"/>
              <a:gd name="T1" fmla="*/ 94 h 265"/>
              <a:gd name="T2" fmla="*/ 196 w 368"/>
              <a:gd name="T3" fmla="*/ 0 h 265"/>
              <a:gd name="T4" fmla="*/ 102 w 368"/>
              <a:gd name="T5" fmla="*/ 60 h 265"/>
              <a:gd name="T6" fmla="*/ 86 w 368"/>
              <a:gd name="T7" fmla="*/ 58 h 265"/>
              <a:gd name="T8" fmla="*/ 35 w 368"/>
              <a:gd name="T9" fmla="*/ 109 h 265"/>
              <a:gd name="T10" fmla="*/ 37 w 368"/>
              <a:gd name="T11" fmla="*/ 126 h 265"/>
              <a:gd name="T12" fmla="*/ 0 w 368"/>
              <a:gd name="T13" fmla="*/ 190 h 265"/>
              <a:gd name="T14" fmla="*/ 75 w 368"/>
              <a:gd name="T15" fmla="*/ 265 h 265"/>
              <a:gd name="T16" fmla="*/ 75 w 368"/>
              <a:gd name="T17" fmla="*/ 265 h 265"/>
              <a:gd name="T18" fmla="*/ 282 w 368"/>
              <a:gd name="T19" fmla="*/ 265 h 265"/>
              <a:gd name="T20" fmla="*/ 282 w 368"/>
              <a:gd name="T21" fmla="*/ 265 h 265"/>
              <a:gd name="T22" fmla="*/ 368 w 368"/>
              <a:gd name="T23" fmla="*/ 178 h 265"/>
              <a:gd name="T24" fmla="*/ 298 w 368"/>
              <a:gd name="T25" fmla="*/ 94 h 265"/>
              <a:gd name="T26" fmla="*/ 282 w 368"/>
              <a:gd name="T27" fmla="*/ 242 h 265"/>
              <a:gd name="T28" fmla="*/ 282 w 368"/>
              <a:gd name="T29" fmla="*/ 242 h 265"/>
              <a:gd name="T30" fmla="*/ 75 w 368"/>
              <a:gd name="T31" fmla="*/ 242 h 265"/>
              <a:gd name="T32" fmla="*/ 23 w 368"/>
              <a:gd name="T33" fmla="*/ 190 h 265"/>
              <a:gd name="T34" fmla="*/ 49 w 368"/>
              <a:gd name="T35" fmla="*/ 145 h 265"/>
              <a:gd name="T36" fmla="*/ 59 w 368"/>
              <a:gd name="T37" fmla="*/ 118 h 265"/>
              <a:gd name="T38" fmla="*/ 58 w 368"/>
              <a:gd name="T39" fmla="*/ 109 h 265"/>
              <a:gd name="T40" fmla="*/ 86 w 368"/>
              <a:gd name="T41" fmla="*/ 81 h 265"/>
              <a:gd name="T42" fmla="*/ 102 w 368"/>
              <a:gd name="T43" fmla="*/ 83 h 265"/>
              <a:gd name="T44" fmla="*/ 123 w 368"/>
              <a:gd name="T45" fmla="*/ 70 h 265"/>
              <a:gd name="T46" fmla="*/ 196 w 368"/>
              <a:gd name="T47" fmla="*/ 23 h 265"/>
              <a:gd name="T48" fmla="*/ 275 w 368"/>
              <a:gd name="T49" fmla="*/ 96 h 265"/>
              <a:gd name="T50" fmla="*/ 294 w 368"/>
              <a:gd name="T51" fmla="*/ 116 h 265"/>
              <a:gd name="T52" fmla="*/ 345 w 368"/>
              <a:gd name="T53" fmla="*/ 178 h 265"/>
              <a:gd name="T54" fmla="*/ 282 w 368"/>
              <a:gd name="T55" fmla="*/ 242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8" h="265">
                <a:moveTo>
                  <a:pt x="298" y="94"/>
                </a:moveTo>
                <a:cubicBezTo>
                  <a:pt x="293" y="41"/>
                  <a:pt x="250" y="0"/>
                  <a:pt x="196" y="0"/>
                </a:cubicBezTo>
                <a:cubicBezTo>
                  <a:pt x="154" y="0"/>
                  <a:pt x="118" y="25"/>
                  <a:pt x="102" y="60"/>
                </a:cubicBezTo>
                <a:cubicBezTo>
                  <a:pt x="97" y="59"/>
                  <a:pt x="92" y="58"/>
                  <a:pt x="86" y="58"/>
                </a:cubicBezTo>
                <a:cubicBezTo>
                  <a:pt x="58" y="58"/>
                  <a:pt x="35" y="81"/>
                  <a:pt x="35" y="109"/>
                </a:cubicBezTo>
                <a:cubicBezTo>
                  <a:pt x="35" y="115"/>
                  <a:pt x="36" y="120"/>
                  <a:pt x="37" y="126"/>
                </a:cubicBezTo>
                <a:cubicBezTo>
                  <a:pt x="15" y="139"/>
                  <a:pt x="0" y="162"/>
                  <a:pt x="0" y="190"/>
                </a:cubicBezTo>
                <a:cubicBezTo>
                  <a:pt x="0" y="231"/>
                  <a:pt x="34" y="265"/>
                  <a:pt x="75" y="265"/>
                </a:cubicBezTo>
                <a:cubicBezTo>
                  <a:pt x="75" y="265"/>
                  <a:pt x="75" y="265"/>
                  <a:pt x="75" y="265"/>
                </a:cubicBezTo>
                <a:cubicBezTo>
                  <a:pt x="282" y="265"/>
                  <a:pt x="282" y="265"/>
                  <a:pt x="282" y="265"/>
                </a:cubicBezTo>
                <a:cubicBezTo>
                  <a:pt x="282" y="265"/>
                  <a:pt x="282" y="265"/>
                  <a:pt x="282" y="265"/>
                </a:cubicBezTo>
                <a:cubicBezTo>
                  <a:pt x="330" y="265"/>
                  <a:pt x="368" y="226"/>
                  <a:pt x="368" y="178"/>
                </a:cubicBezTo>
                <a:cubicBezTo>
                  <a:pt x="368" y="136"/>
                  <a:pt x="338" y="101"/>
                  <a:pt x="298" y="94"/>
                </a:cubicBezTo>
                <a:close/>
                <a:moveTo>
                  <a:pt x="282" y="242"/>
                </a:moveTo>
                <a:cubicBezTo>
                  <a:pt x="282" y="242"/>
                  <a:pt x="282" y="242"/>
                  <a:pt x="282" y="242"/>
                </a:cubicBezTo>
                <a:cubicBezTo>
                  <a:pt x="75" y="242"/>
                  <a:pt x="75" y="242"/>
                  <a:pt x="75" y="242"/>
                </a:cubicBezTo>
                <a:cubicBezTo>
                  <a:pt x="46" y="242"/>
                  <a:pt x="23" y="219"/>
                  <a:pt x="23" y="190"/>
                </a:cubicBezTo>
                <a:cubicBezTo>
                  <a:pt x="23" y="172"/>
                  <a:pt x="33" y="155"/>
                  <a:pt x="49" y="145"/>
                </a:cubicBezTo>
                <a:cubicBezTo>
                  <a:pt x="65" y="136"/>
                  <a:pt x="66" y="135"/>
                  <a:pt x="59" y="118"/>
                </a:cubicBezTo>
                <a:cubicBezTo>
                  <a:pt x="58" y="115"/>
                  <a:pt x="58" y="112"/>
                  <a:pt x="58" y="109"/>
                </a:cubicBezTo>
                <a:cubicBezTo>
                  <a:pt x="58" y="94"/>
                  <a:pt x="70" y="81"/>
                  <a:pt x="86" y="81"/>
                </a:cubicBezTo>
                <a:cubicBezTo>
                  <a:pt x="86" y="81"/>
                  <a:pt x="94" y="80"/>
                  <a:pt x="102" y="83"/>
                </a:cubicBezTo>
                <a:cubicBezTo>
                  <a:pt x="115" y="89"/>
                  <a:pt x="117" y="83"/>
                  <a:pt x="123" y="70"/>
                </a:cubicBezTo>
                <a:cubicBezTo>
                  <a:pt x="136" y="41"/>
                  <a:pt x="165" y="23"/>
                  <a:pt x="196" y="23"/>
                </a:cubicBezTo>
                <a:cubicBezTo>
                  <a:pt x="237" y="23"/>
                  <a:pt x="271" y="54"/>
                  <a:pt x="275" y="96"/>
                </a:cubicBezTo>
                <a:cubicBezTo>
                  <a:pt x="277" y="112"/>
                  <a:pt x="277" y="112"/>
                  <a:pt x="294" y="116"/>
                </a:cubicBezTo>
                <a:cubicBezTo>
                  <a:pt x="324" y="122"/>
                  <a:pt x="345" y="148"/>
                  <a:pt x="345" y="178"/>
                </a:cubicBezTo>
                <a:cubicBezTo>
                  <a:pt x="345" y="213"/>
                  <a:pt x="317" y="242"/>
                  <a:pt x="282" y="242"/>
                </a:cubicBezTo>
                <a:close/>
              </a:path>
            </a:pathLst>
          </a:custGeom>
          <a:solidFill>
            <a:sysClr val="window" lastClr="FFFFFF"/>
          </a:solidFill>
          <a:ln>
            <a:noFill/>
          </a:ln>
        </p:spPr>
        <p:txBody>
          <a:bodyPr vert="horz" wrap="square" lIns="68580" tIns="34290" rIns="68580" bIns="34290" numCol="1" anchor="t" anchorCtr="0" compatLnSpc="1"/>
          <a:lstStyle/>
          <a:p>
            <a:pPr>
              <a:defRPr/>
            </a:pPr>
            <a:endParaRPr lang="id-ID" sz="2400" kern="0" dirty="0">
              <a:solidFill>
                <a:srgbClr val="5C5C5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fade">
                                      <p:cBhvr>
                                        <p:cTn id="7" dur="500"/>
                                        <p:tgtEl>
                                          <p:spTgt spid="10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05"/>
                                        </p:tgtEl>
                                        <p:attrNameLst>
                                          <p:attrName>style.visibility</p:attrName>
                                        </p:attrNameLst>
                                      </p:cBhvr>
                                      <p:to>
                                        <p:strVal val="visible"/>
                                      </p:to>
                                    </p:set>
                                    <p:animEffect transition="in" filter="wipe(left)">
                                      <p:cBhvr>
                                        <p:cTn id="16" dur="500"/>
                                        <p:tgtEl>
                                          <p:spTgt spid="105"/>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06"/>
                                        </p:tgtEl>
                                        <p:attrNameLst>
                                          <p:attrName>style.visibility</p:attrName>
                                        </p:attrNameLst>
                                      </p:cBhvr>
                                      <p:to>
                                        <p:strVal val="visible"/>
                                      </p:to>
                                    </p:set>
                                    <p:animEffect transition="in" filter="fade">
                                      <p:cBhvr>
                                        <p:cTn id="20" dur="500"/>
                                        <p:tgtEl>
                                          <p:spTgt spid="106"/>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07"/>
                                        </p:tgtEl>
                                        <p:attrNameLst>
                                          <p:attrName>style.visibility</p:attrName>
                                        </p:attrNameLst>
                                      </p:cBhvr>
                                      <p:to>
                                        <p:strVal val="visible"/>
                                      </p:to>
                                    </p:set>
                                    <p:animEffect transition="in" filter="fade">
                                      <p:cBhvr>
                                        <p:cTn id="24" dur="500"/>
                                        <p:tgtEl>
                                          <p:spTgt spid="10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4"/>
                                        </p:tgtEl>
                                        <p:attrNameLst>
                                          <p:attrName>style.visibility</p:attrName>
                                        </p:attrNameLst>
                                      </p:cBhvr>
                                      <p:to>
                                        <p:strVal val="visible"/>
                                      </p:to>
                                    </p:set>
                                    <p:anim calcmode="lin" valueType="num">
                                      <p:cBhvr>
                                        <p:cTn id="27" dur="500" fill="hold"/>
                                        <p:tgtEl>
                                          <p:spTgt spid="144"/>
                                        </p:tgtEl>
                                        <p:attrNameLst>
                                          <p:attrName>ppt_w</p:attrName>
                                        </p:attrNameLst>
                                      </p:cBhvr>
                                      <p:tavLst>
                                        <p:tav tm="0">
                                          <p:val>
                                            <p:fltVal val="0"/>
                                          </p:val>
                                        </p:tav>
                                        <p:tav tm="100000">
                                          <p:val>
                                            <p:strVal val="#ppt_w"/>
                                          </p:val>
                                        </p:tav>
                                      </p:tavLst>
                                    </p:anim>
                                    <p:anim calcmode="lin" valueType="num">
                                      <p:cBhvr>
                                        <p:cTn id="28" dur="500" fill="hold"/>
                                        <p:tgtEl>
                                          <p:spTgt spid="144"/>
                                        </p:tgtEl>
                                        <p:attrNameLst>
                                          <p:attrName>ppt_h</p:attrName>
                                        </p:attrNameLst>
                                      </p:cBhvr>
                                      <p:tavLst>
                                        <p:tav tm="0">
                                          <p:val>
                                            <p:fltVal val="0"/>
                                          </p:val>
                                        </p:tav>
                                        <p:tav tm="100000">
                                          <p:val>
                                            <p:strVal val="#ppt_h"/>
                                          </p:val>
                                        </p:tav>
                                      </p:tavLst>
                                    </p:anim>
                                    <p:animEffect transition="in" filter="fade">
                                      <p:cBhvr>
                                        <p:cTn id="29" dur="500"/>
                                        <p:tgtEl>
                                          <p:spTgt spid="144"/>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08"/>
                                        </p:tgtEl>
                                        <p:attrNameLst>
                                          <p:attrName>style.visibility</p:attrName>
                                        </p:attrNameLst>
                                      </p:cBhvr>
                                      <p:to>
                                        <p:strVal val="visible"/>
                                      </p:to>
                                    </p:set>
                                    <p:animEffect transition="in" filter="wipe(left)">
                                      <p:cBhvr>
                                        <p:cTn id="32" dur="500"/>
                                        <p:tgtEl>
                                          <p:spTgt spid="108"/>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109"/>
                                        </p:tgtEl>
                                        <p:attrNameLst>
                                          <p:attrName>style.visibility</p:attrName>
                                        </p:attrNameLst>
                                      </p:cBhvr>
                                      <p:to>
                                        <p:strVal val="visible"/>
                                      </p:to>
                                    </p:set>
                                    <p:animEffect transition="in" filter="fade">
                                      <p:cBhvr>
                                        <p:cTn id="36" dur="500"/>
                                        <p:tgtEl>
                                          <p:spTgt spid="109"/>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110"/>
                                        </p:tgtEl>
                                        <p:attrNameLst>
                                          <p:attrName>style.visibility</p:attrName>
                                        </p:attrNameLst>
                                      </p:cBhvr>
                                      <p:to>
                                        <p:strVal val="visible"/>
                                      </p:to>
                                    </p:set>
                                    <p:animEffect transition="in" filter="fade">
                                      <p:cBhvr>
                                        <p:cTn id="40" dur="500"/>
                                        <p:tgtEl>
                                          <p:spTgt spid="110"/>
                                        </p:tgtEl>
                                      </p:cBhvr>
                                    </p:animEffect>
                                  </p:childTnLst>
                                </p:cTn>
                              </p:par>
                              <p:par>
                                <p:cTn id="41" presetID="53" presetClass="entr" presetSubtype="16" fill="hold" nodeType="with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500" fill="hold"/>
                                        <p:tgtEl>
                                          <p:spTgt spid="3"/>
                                        </p:tgtEl>
                                        <p:attrNameLst>
                                          <p:attrName>ppt_w</p:attrName>
                                        </p:attrNameLst>
                                      </p:cBhvr>
                                      <p:tavLst>
                                        <p:tav tm="0">
                                          <p:val>
                                            <p:fltVal val="0"/>
                                          </p:val>
                                        </p:tav>
                                        <p:tav tm="100000">
                                          <p:val>
                                            <p:strVal val="#ppt_w"/>
                                          </p:val>
                                        </p:tav>
                                      </p:tavLst>
                                    </p:anim>
                                    <p:anim calcmode="lin" valueType="num">
                                      <p:cBhvr>
                                        <p:cTn id="44" dur="500" fill="hold"/>
                                        <p:tgtEl>
                                          <p:spTgt spid="3"/>
                                        </p:tgtEl>
                                        <p:attrNameLst>
                                          <p:attrName>ppt_h</p:attrName>
                                        </p:attrNameLst>
                                      </p:cBhvr>
                                      <p:tavLst>
                                        <p:tav tm="0">
                                          <p:val>
                                            <p:fltVal val="0"/>
                                          </p:val>
                                        </p:tav>
                                        <p:tav tm="100000">
                                          <p:val>
                                            <p:strVal val="#ppt_h"/>
                                          </p:val>
                                        </p:tav>
                                      </p:tavLst>
                                    </p:anim>
                                    <p:animEffect transition="in" filter="fade">
                                      <p:cBhvr>
                                        <p:cTn id="45" dur="500"/>
                                        <p:tgtEl>
                                          <p:spTgt spid="3"/>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11"/>
                                        </p:tgtEl>
                                        <p:attrNameLst>
                                          <p:attrName>style.visibility</p:attrName>
                                        </p:attrNameLst>
                                      </p:cBhvr>
                                      <p:to>
                                        <p:strVal val="visible"/>
                                      </p:to>
                                    </p:set>
                                    <p:animEffect transition="in" filter="wipe(left)">
                                      <p:cBhvr>
                                        <p:cTn id="48" dur="500"/>
                                        <p:tgtEl>
                                          <p:spTgt spid="111"/>
                                        </p:tgtEl>
                                      </p:cBhvr>
                                    </p:animEffect>
                                  </p:childTnLst>
                                </p:cTn>
                              </p:par>
                            </p:childTnLst>
                          </p:cTn>
                        </p:par>
                        <p:par>
                          <p:cTn id="49" fill="hold">
                            <p:stCondLst>
                              <p:cond delay="3000"/>
                            </p:stCondLst>
                            <p:childTnLst>
                              <p:par>
                                <p:cTn id="50" presetID="10" presetClass="entr" presetSubtype="0" fill="hold" grpId="0" nodeType="afterEffect">
                                  <p:stCondLst>
                                    <p:cond delay="0"/>
                                  </p:stCondLst>
                                  <p:childTnLst>
                                    <p:set>
                                      <p:cBhvr>
                                        <p:cTn id="51" dur="1" fill="hold">
                                          <p:stCondLst>
                                            <p:cond delay="0"/>
                                          </p:stCondLst>
                                        </p:cTn>
                                        <p:tgtEl>
                                          <p:spTgt spid="112"/>
                                        </p:tgtEl>
                                        <p:attrNameLst>
                                          <p:attrName>style.visibility</p:attrName>
                                        </p:attrNameLst>
                                      </p:cBhvr>
                                      <p:to>
                                        <p:strVal val="visible"/>
                                      </p:to>
                                    </p:set>
                                    <p:animEffect transition="in" filter="fade">
                                      <p:cBhvr>
                                        <p:cTn id="52" dur="500"/>
                                        <p:tgtEl>
                                          <p:spTgt spid="112"/>
                                        </p:tgtEl>
                                      </p:cBhvr>
                                    </p:animEffect>
                                  </p:childTnLst>
                                </p:cTn>
                              </p:par>
                            </p:childTnLst>
                          </p:cTn>
                        </p:par>
                        <p:par>
                          <p:cTn id="53" fill="hold">
                            <p:stCondLst>
                              <p:cond delay="3500"/>
                            </p:stCondLst>
                            <p:childTnLst>
                              <p:par>
                                <p:cTn id="54" presetID="10" presetClass="entr" presetSubtype="0" fill="hold" grpId="0" nodeType="afterEffect">
                                  <p:stCondLst>
                                    <p:cond delay="0"/>
                                  </p:stCondLst>
                                  <p:childTnLst>
                                    <p:set>
                                      <p:cBhvr>
                                        <p:cTn id="55" dur="1" fill="hold">
                                          <p:stCondLst>
                                            <p:cond delay="0"/>
                                          </p:stCondLst>
                                        </p:cTn>
                                        <p:tgtEl>
                                          <p:spTgt spid="113"/>
                                        </p:tgtEl>
                                        <p:attrNameLst>
                                          <p:attrName>style.visibility</p:attrName>
                                        </p:attrNameLst>
                                      </p:cBhvr>
                                      <p:to>
                                        <p:strVal val="visible"/>
                                      </p:to>
                                    </p:set>
                                    <p:animEffect transition="in" filter="fade">
                                      <p:cBhvr>
                                        <p:cTn id="56" dur="500"/>
                                        <p:tgtEl>
                                          <p:spTgt spid="113"/>
                                        </p:tgtEl>
                                      </p:cBhvr>
                                    </p:animEffect>
                                  </p:childTnLst>
                                </p:cTn>
                              </p:par>
                              <p:par>
                                <p:cTn id="57" presetID="53" presetClass="entr" presetSubtype="16" fill="hold" nodeType="withEffect">
                                  <p:stCondLst>
                                    <p:cond delay="0"/>
                                  </p:stCondLst>
                                  <p:childTnLst>
                                    <p:set>
                                      <p:cBhvr>
                                        <p:cTn id="58" dur="1" fill="hold">
                                          <p:stCondLst>
                                            <p:cond delay="0"/>
                                          </p:stCondLst>
                                        </p:cTn>
                                        <p:tgtEl>
                                          <p:spTgt spid="5"/>
                                        </p:tgtEl>
                                        <p:attrNameLst>
                                          <p:attrName>style.visibility</p:attrName>
                                        </p:attrNameLst>
                                      </p:cBhvr>
                                      <p:to>
                                        <p:strVal val="visible"/>
                                      </p:to>
                                    </p:set>
                                    <p:anim calcmode="lin" valueType="num">
                                      <p:cBhvr>
                                        <p:cTn id="59" dur="500" fill="hold"/>
                                        <p:tgtEl>
                                          <p:spTgt spid="5"/>
                                        </p:tgtEl>
                                        <p:attrNameLst>
                                          <p:attrName>ppt_w</p:attrName>
                                        </p:attrNameLst>
                                      </p:cBhvr>
                                      <p:tavLst>
                                        <p:tav tm="0">
                                          <p:val>
                                            <p:fltVal val="0"/>
                                          </p:val>
                                        </p:tav>
                                        <p:tav tm="100000">
                                          <p:val>
                                            <p:strVal val="#ppt_w"/>
                                          </p:val>
                                        </p:tav>
                                      </p:tavLst>
                                    </p:anim>
                                    <p:anim calcmode="lin" valueType="num">
                                      <p:cBhvr>
                                        <p:cTn id="60" dur="500" fill="hold"/>
                                        <p:tgtEl>
                                          <p:spTgt spid="5"/>
                                        </p:tgtEl>
                                        <p:attrNameLst>
                                          <p:attrName>ppt_h</p:attrName>
                                        </p:attrNameLst>
                                      </p:cBhvr>
                                      <p:tavLst>
                                        <p:tav tm="0">
                                          <p:val>
                                            <p:fltVal val="0"/>
                                          </p:val>
                                        </p:tav>
                                        <p:tav tm="100000">
                                          <p:val>
                                            <p:strVal val="#ppt_h"/>
                                          </p:val>
                                        </p:tav>
                                      </p:tavLst>
                                    </p:anim>
                                    <p:animEffect transition="in" filter="fade">
                                      <p:cBhvr>
                                        <p:cTn id="61" dur="500"/>
                                        <p:tgtEl>
                                          <p:spTgt spid="5"/>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14"/>
                                        </p:tgtEl>
                                        <p:attrNameLst>
                                          <p:attrName>style.visibility</p:attrName>
                                        </p:attrNameLst>
                                      </p:cBhvr>
                                      <p:to>
                                        <p:strVal val="visible"/>
                                      </p:to>
                                    </p:set>
                                    <p:animEffect transition="in" filter="wipe(left)">
                                      <p:cBhvr>
                                        <p:cTn id="64" dur="500"/>
                                        <p:tgtEl>
                                          <p:spTgt spid="114"/>
                                        </p:tgtEl>
                                      </p:cBhvr>
                                    </p:animEffect>
                                  </p:childTnLst>
                                </p:cTn>
                              </p:par>
                            </p:childTnLst>
                          </p:cTn>
                        </p:par>
                        <p:par>
                          <p:cTn id="65" fill="hold">
                            <p:stCondLst>
                              <p:cond delay="4000"/>
                            </p:stCondLst>
                            <p:childTnLst>
                              <p:par>
                                <p:cTn id="66" presetID="10" presetClass="entr" presetSubtype="0" fill="hold" grpId="0" nodeType="afterEffect">
                                  <p:stCondLst>
                                    <p:cond delay="0"/>
                                  </p:stCondLst>
                                  <p:childTnLst>
                                    <p:set>
                                      <p:cBhvr>
                                        <p:cTn id="67" dur="1" fill="hold">
                                          <p:stCondLst>
                                            <p:cond delay="0"/>
                                          </p:stCondLst>
                                        </p:cTn>
                                        <p:tgtEl>
                                          <p:spTgt spid="115"/>
                                        </p:tgtEl>
                                        <p:attrNameLst>
                                          <p:attrName>style.visibility</p:attrName>
                                        </p:attrNameLst>
                                      </p:cBhvr>
                                      <p:to>
                                        <p:strVal val="visible"/>
                                      </p:to>
                                    </p:set>
                                    <p:animEffect transition="in" filter="fade">
                                      <p:cBhvr>
                                        <p:cTn id="68" dur="500"/>
                                        <p:tgtEl>
                                          <p:spTgt spid="115"/>
                                        </p:tgtEl>
                                      </p:cBhvr>
                                    </p:animEffect>
                                  </p:childTnLst>
                                </p:cTn>
                              </p:par>
                            </p:childTnLst>
                          </p:cTn>
                        </p:par>
                        <p:par>
                          <p:cTn id="69" fill="hold">
                            <p:stCondLst>
                              <p:cond delay="4500"/>
                            </p:stCondLst>
                            <p:childTnLst>
                              <p:par>
                                <p:cTn id="70" presetID="10" presetClass="entr" presetSubtype="0" fill="hold" grpId="0" nodeType="afterEffect">
                                  <p:stCondLst>
                                    <p:cond delay="0"/>
                                  </p:stCondLst>
                                  <p:childTnLst>
                                    <p:set>
                                      <p:cBhvr>
                                        <p:cTn id="71" dur="1" fill="hold">
                                          <p:stCondLst>
                                            <p:cond delay="0"/>
                                          </p:stCondLst>
                                        </p:cTn>
                                        <p:tgtEl>
                                          <p:spTgt spid="116"/>
                                        </p:tgtEl>
                                        <p:attrNameLst>
                                          <p:attrName>style.visibility</p:attrName>
                                        </p:attrNameLst>
                                      </p:cBhvr>
                                      <p:to>
                                        <p:strVal val="visible"/>
                                      </p:to>
                                    </p:set>
                                    <p:animEffect transition="in" filter="fade">
                                      <p:cBhvr>
                                        <p:cTn id="72" dur="500"/>
                                        <p:tgtEl>
                                          <p:spTgt spid="116"/>
                                        </p:tgtEl>
                                      </p:cBhvr>
                                    </p:animEffect>
                                  </p:childTnLst>
                                </p:cTn>
                              </p:par>
                              <p:par>
                                <p:cTn id="73" presetID="53" presetClass="entr" presetSubtype="16" fill="hold" nodeType="withEffect">
                                  <p:stCondLst>
                                    <p:cond delay="0"/>
                                  </p:stCondLst>
                                  <p:childTnLst>
                                    <p:set>
                                      <p:cBhvr>
                                        <p:cTn id="74" dur="1" fill="hold">
                                          <p:stCondLst>
                                            <p:cond delay="0"/>
                                          </p:stCondLst>
                                        </p:cTn>
                                        <p:tgtEl>
                                          <p:spTgt spid="2"/>
                                        </p:tgtEl>
                                        <p:attrNameLst>
                                          <p:attrName>style.visibility</p:attrName>
                                        </p:attrNameLst>
                                      </p:cBhvr>
                                      <p:to>
                                        <p:strVal val="visible"/>
                                      </p:to>
                                    </p:set>
                                    <p:anim calcmode="lin" valueType="num">
                                      <p:cBhvr>
                                        <p:cTn id="75" dur="500" fill="hold"/>
                                        <p:tgtEl>
                                          <p:spTgt spid="2"/>
                                        </p:tgtEl>
                                        <p:attrNameLst>
                                          <p:attrName>ppt_w</p:attrName>
                                        </p:attrNameLst>
                                      </p:cBhvr>
                                      <p:tavLst>
                                        <p:tav tm="0">
                                          <p:val>
                                            <p:fltVal val="0"/>
                                          </p:val>
                                        </p:tav>
                                        <p:tav tm="100000">
                                          <p:val>
                                            <p:strVal val="#ppt_w"/>
                                          </p:val>
                                        </p:tav>
                                      </p:tavLst>
                                    </p:anim>
                                    <p:anim calcmode="lin" valueType="num">
                                      <p:cBhvr>
                                        <p:cTn id="76" dur="500" fill="hold"/>
                                        <p:tgtEl>
                                          <p:spTgt spid="2"/>
                                        </p:tgtEl>
                                        <p:attrNameLst>
                                          <p:attrName>ppt_h</p:attrName>
                                        </p:attrNameLst>
                                      </p:cBhvr>
                                      <p:tavLst>
                                        <p:tav tm="0">
                                          <p:val>
                                            <p:fltVal val="0"/>
                                          </p:val>
                                        </p:tav>
                                        <p:tav tm="100000">
                                          <p:val>
                                            <p:strVal val="#ppt_h"/>
                                          </p:val>
                                        </p:tav>
                                      </p:tavLst>
                                    </p:anim>
                                    <p:animEffect transition="in" filter="fade">
                                      <p:cBhvr>
                                        <p:cTn id="77" dur="500"/>
                                        <p:tgtEl>
                                          <p:spTgt spid="2"/>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17"/>
                                        </p:tgtEl>
                                        <p:attrNameLst>
                                          <p:attrName>style.visibility</p:attrName>
                                        </p:attrNameLst>
                                      </p:cBhvr>
                                      <p:to>
                                        <p:strVal val="visible"/>
                                      </p:to>
                                    </p:set>
                                    <p:animEffect transition="in" filter="wipe(left)">
                                      <p:cBhvr>
                                        <p:cTn id="80" dur="500"/>
                                        <p:tgtEl>
                                          <p:spTgt spid="117"/>
                                        </p:tgtEl>
                                      </p:cBhvr>
                                    </p:animEffect>
                                  </p:childTnLst>
                                </p:cTn>
                              </p:par>
                            </p:childTnLst>
                          </p:cTn>
                        </p:par>
                        <p:par>
                          <p:cTn id="81" fill="hold">
                            <p:stCondLst>
                              <p:cond delay="5000"/>
                            </p:stCondLst>
                            <p:childTnLst>
                              <p:par>
                                <p:cTn id="82" presetID="10" presetClass="entr" presetSubtype="0" fill="hold" grpId="0" nodeType="afterEffect">
                                  <p:stCondLst>
                                    <p:cond delay="0"/>
                                  </p:stCondLst>
                                  <p:childTnLst>
                                    <p:set>
                                      <p:cBhvr>
                                        <p:cTn id="83" dur="1" fill="hold">
                                          <p:stCondLst>
                                            <p:cond delay="0"/>
                                          </p:stCondLst>
                                        </p:cTn>
                                        <p:tgtEl>
                                          <p:spTgt spid="118"/>
                                        </p:tgtEl>
                                        <p:attrNameLst>
                                          <p:attrName>style.visibility</p:attrName>
                                        </p:attrNameLst>
                                      </p:cBhvr>
                                      <p:to>
                                        <p:strVal val="visible"/>
                                      </p:to>
                                    </p:set>
                                    <p:animEffect transition="in" filter="fade">
                                      <p:cBhvr>
                                        <p:cTn id="84" dur="500"/>
                                        <p:tgtEl>
                                          <p:spTgt spid="118"/>
                                        </p:tgtEl>
                                      </p:cBhvr>
                                    </p:animEffect>
                                  </p:childTnLst>
                                </p:cTn>
                              </p:par>
                            </p:childTnLst>
                          </p:cTn>
                        </p:par>
                        <p:par>
                          <p:cTn id="85" fill="hold">
                            <p:stCondLst>
                              <p:cond delay="5500"/>
                            </p:stCondLst>
                            <p:childTnLst>
                              <p:par>
                                <p:cTn id="86" presetID="10" presetClass="entr" presetSubtype="0" fill="hold" grpId="0" nodeType="afterEffect">
                                  <p:stCondLst>
                                    <p:cond delay="0"/>
                                  </p:stCondLst>
                                  <p:childTnLst>
                                    <p:set>
                                      <p:cBhvr>
                                        <p:cTn id="87" dur="1" fill="hold">
                                          <p:stCondLst>
                                            <p:cond delay="0"/>
                                          </p:stCondLst>
                                        </p:cTn>
                                        <p:tgtEl>
                                          <p:spTgt spid="119"/>
                                        </p:tgtEl>
                                        <p:attrNameLst>
                                          <p:attrName>style.visibility</p:attrName>
                                        </p:attrNameLst>
                                      </p:cBhvr>
                                      <p:to>
                                        <p:strVal val="visible"/>
                                      </p:to>
                                    </p:set>
                                    <p:animEffect transition="in" filter="fade">
                                      <p:cBhvr>
                                        <p:cTn id="88" dur="500"/>
                                        <p:tgtEl>
                                          <p:spTgt spid="119"/>
                                        </p:tgtEl>
                                      </p:cBhvr>
                                    </p:animEffect>
                                  </p:childTnLst>
                                </p:cTn>
                              </p:par>
                              <p:par>
                                <p:cTn id="89" presetID="53" presetClass="entr" presetSubtype="16" fill="hold" nodeType="withEffect">
                                  <p:stCondLst>
                                    <p:cond delay="0"/>
                                  </p:stCondLst>
                                  <p:childTnLst>
                                    <p:set>
                                      <p:cBhvr>
                                        <p:cTn id="90" dur="1" fill="hold">
                                          <p:stCondLst>
                                            <p:cond delay="0"/>
                                          </p:stCondLst>
                                        </p:cTn>
                                        <p:tgtEl>
                                          <p:spTgt spid="7"/>
                                        </p:tgtEl>
                                        <p:attrNameLst>
                                          <p:attrName>style.visibility</p:attrName>
                                        </p:attrNameLst>
                                      </p:cBhvr>
                                      <p:to>
                                        <p:strVal val="visible"/>
                                      </p:to>
                                    </p:set>
                                    <p:anim calcmode="lin" valueType="num">
                                      <p:cBhvr>
                                        <p:cTn id="91" dur="500" fill="hold"/>
                                        <p:tgtEl>
                                          <p:spTgt spid="7"/>
                                        </p:tgtEl>
                                        <p:attrNameLst>
                                          <p:attrName>ppt_w</p:attrName>
                                        </p:attrNameLst>
                                      </p:cBhvr>
                                      <p:tavLst>
                                        <p:tav tm="0">
                                          <p:val>
                                            <p:fltVal val="0"/>
                                          </p:val>
                                        </p:tav>
                                        <p:tav tm="100000">
                                          <p:val>
                                            <p:strVal val="#ppt_w"/>
                                          </p:val>
                                        </p:tav>
                                      </p:tavLst>
                                    </p:anim>
                                    <p:anim calcmode="lin" valueType="num">
                                      <p:cBhvr>
                                        <p:cTn id="92" dur="500" fill="hold"/>
                                        <p:tgtEl>
                                          <p:spTgt spid="7"/>
                                        </p:tgtEl>
                                        <p:attrNameLst>
                                          <p:attrName>ppt_h</p:attrName>
                                        </p:attrNameLst>
                                      </p:cBhvr>
                                      <p:tavLst>
                                        <p:tav tm="0">
                                          <p:val>
                                            <p:fltVal val="0"/>
                                          </p:val>
                                        </p:tav>
                                        <p:tav tm="100000">
                                          <p:val>
                                            <p:strVal val="#ppt_h"/>
                                          </p:val>
                                        </p:tav>
                                      </p:tavLst>
                                    </p:anim>
                                    <p:animEffect transition="in" filter="fade">
                                      <p:cBhvr>
                                        <p:cTn id="93" dur="500"/>
                                        <p:tgtEl>
                                          <p:spTgt spid="7"/>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20"/>
                                        </p:tgtEl>
                                        <p:attrNameLst>
                                          <p:attrName>style.visibility</p:attrName>
                                        </p:attrNameLst>
                                      </p:cBhvr>
                                      <p:to>
                                        <p:strVal val="visible"/>
                                      </p:to>
                                    </p:set>
                                    <p:animEffect transition="in" filter="wipe(left)">
                                      <p:cBhvr>
                                        <p:cTn id="96" dur="500"/>
                                        <p:tgtEl>
                                          <p:spTgt spid="120"/>
                                        </p:tgtEl>
                                      </p:cBhvr>
                                    </p:animEffect>
                                  </p:childTnLst>
                                </p:cTn>
                              </p:par>
                            </p:childTnLst>
                          </p:cTn>
                        </p:par>
                        <p:par>
                          <p:cTn id="97" fill="hold">
                            <p:stCondLst>
                              <p:cond delay="6000"/>
                            </p:stCondLst>
                            <p:childTnLst>
                              <p:par>
                                <p:cTn id="98" presetID="10" presetClass="entr" presetSubtype="0" fill="hold" grpId="0" nodeType="afterEffect">
                                  <p:stCondLst>
                                    <p:cond delay="0"/>
                                  </p:stCondLst>
                                  <p:childTnLst>
                                    <p:set>
                                      <p:cBhvr>
                                        <p:cTn id="99" dur="1" fill="hold">
                                          <p:stCondLst>
                                            <p:cond delay="0"/>
                                          </p:stCondLst>
                                        </p:cTn>
                                        <p:tgtEl>
                                          <p:spTgt spid="121"/>
                                        </p:tgtEl>
                                        <p:attrNameLst>
                                          <p:attrName>style.visibility</p:attrName>
                                        </p:attrNameLst>
                                      </p:cBhvr>
                                      <p:to>
                                        <p:strVal val="visible"/>
                                      </p:to>
                                    </p:set>
                                    <p:animEffect transition="in" filter="fade">
                                      <p:cBhvr>
                                        <p:cTn id="100"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animBg="1"/>
      <p:bldP spid="105" grpId="0"/>
      <p:bldP spid="106" grpId="0"/>
      <p:bldP spid="107" grpId="0" animBg="1"/>
      <p:bldP spid="108" grpId="0"/>
      <p:bldP spid="109" grpId="0"/>
      <p:bldP spid="110" grpId="0" animBg="1"/>
      <p:bldP spid="111" grpId="0"/>
      <p:bldP spid="112" grpId="0"/>
      <p:bldP spid="113" grpId="0" animBg="1"/>
      <p:bldP spid="114" grpId="0"/>
      <p:bldP spid="115" grpId="0"/>
      <p:bldP spid="116" grpId="0" animBg="1"/>
      <p:bldP spid="117" grpId="0"/>
      <p:bldP spid="118" grpId="0"/>
      <p:bldP spid="119" grpId="0" animBg="1"/>
      <p:bldP spid="120" grpId="0"/>
      <p:bldP spid="121" grpId="0"/>
      <p:bldP spid="14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0" y="0"/>
            <a:ext cx="9138700" cy="5145088"/>
          </a:xfrm>
          <a:prstGeom prst="rect">
            <a:avLst/>
          </a:prstGeom>
        </p:spPr>
      </p:pic>
      <p:grpSp>
        <p:nvGrpSpPr>
          <p:cNvPr id="13" name="Group 16"/>
          <p:cNvGrpSpPr/>
          <p:nvPr/>
        </p:nvGrpSpPr>
        <p:grpSpPr>
          <a:xfrm>
            <a:off x="136853" y="2704747"/>
            <a:ext cx="4399697" cy="115157"/>
            <a:chOff x="0" y="2341322"/>
            <a:chExt cx="4403469" cy="115214"/>
          </a:xfrm>
          <a:solidFill>
            <a:schemeClr val="accent2"/>
          </a:solidFill>
        </p:grpSpPr>
        <p:sp>
          <p:nvSpPr>
            <p:cNvPr id="14"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0605">
                <a:defRPr/>
              </a:pPr>
              <a:endParaRPr lang="en-US"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0605">
                <a:defRPr/>
              </a:pPr>
              <a:endParaRPr lang="en-US" sz="19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TextBox 6"/>
          <p:cNvSpPr txBox="1">
            <a:spLocks noChangeArrowheads="1"/>
          </p:cNvSpPr>
          <p:nvPr/>
        </p:nvSpPr>
        <p:spPr bwMode="auto">
          <a:xfrm flipH="1">
            <a:off x="505263" y="2226691"/>
            <a:ext cx="38884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29970"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29970"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29970"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29970"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ctr"/>
            <a:r>
              <a:rPr lang="zh-CN" altLang="zh-CN" sz="2400" dirty="0">
                <a:solidFill>
                  <a:schemeClr val="tx1">
                    <a:lumMod val="65000"/>
                    <a:lumOff val="35000"/>
                  </a:schemeClr>
                </a:solidFill>
                <a:latin typeface="微软雅黑" panose="020B0503020204020204" pitchFamily="34" charset="-122"/>
                <a:ea typeface="微软雅黑" panose="020B0503020204020204" pitchFamily="34" charset="-122"/>
              </a:rPr>
              <a:t>明年工作计划</a:t>
            </a:r>
          </a:p>
        </p:txBody>
      </p:sp>
      <p:sp>
        <p:nvSpPr>
          <p:cNvPr id="17" name="Text Placeholder 3"/>
          <p:cNvSpPr txBox="1"/>
          <p:nvPr/>
        </p:nvSpPr>
        <p:spPr>
          <a:xfrm>
            <a:off x="1404815" y="2998668"/>
            <a:ext cx="2774962" cy="303225"/>
          </a:xfrm>
          <a:prstGeom prst="rect">
            <a:avLst/>
          </a:prstGeom>
        </p:spPr>
        <p:txBody>
          <a:bodyPr wrap="square" lIns="0" tIns="0" rIns="0" bIns="0" anchor="ctr">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765">
              <a:lnSpc>
                <a:spcPct val="150000"/>
              </a:lnSpc>
              <a:spcBef>
                <a:spcPct val="20000"/>
              </a:spcBef>
              <a:defRPr/>
            </a:pPr>
            <a:r>
              <a:rPr lang="en-US" sz="7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There are many variations of passages but the majority </a:t>
            </a:r>
            <a:r>
              <a:rPr lang="en-US" sz="700" dirty="0" err="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havesuffered</a:t>
            </a:r>
            <a:r>
              <a:rPr lang="en-US" sz="7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alteration in some form, by injected.</a:t>
            </a:r>
          </a:p>
        </p:txBody>
      </p:sp>
      <p:sp>
        <p:nvSpPr>
          <p:cNvPr id="18" name="TextBox 8"/>
          <p:cNvSpPr txBox="1">
            <a:spLocks noChangeArrowheads="1"/>
          </p:cNvSpPr>
          <p:nvPr/>
        </p:nvSpPr>
        <p:spPr bwMode="auto">
          <a:xfrm>
            <a:off x="3817641" y="1990661"/>
            <a:ext cx="608266" cy="558089"/>
          </a:xfrm>
          <a:prstGeom prst="rect">
            <a:avLst/>
          </a:prstGeom>
          <a:noFill/>
          <a:ln w="9525">
            <a:solidFill>
              <a:schemeClr val="accent2"/>
            </a:solidFill>
            <a:miter lim="800000"/>
          </a:ln>
          <a:extLst>
            <a:ext uri="{909E8E84-426E-40DD-AFC4-6F175D3DCCD1}">
              <a14:hiddenFill xmlns:a14="http://schemas.microsoft.com/office/drawing/2010/main">
                <a:solidFill>
                  <a:srgbClr val="FFFFFF"/>
                </a:solidFill>
              </a14:hiddenFill>
            </a:ext>
          </a:extLst>
        </p:spPr>
        <p:txBody>
          <a:bodyPr wrap="square" lIns="65012" tIns="32506" rIns="65012" bIns="32506" anchor="ct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29970"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29970"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29970"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29970"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ctr"/>
            <a:r>
              <a:rPr lang="zh-CN" altLang="en-US" sz="3200" dirty="0">
                <a:solidFill>
                  <a:schemeClr val="accent2"/>
                </a:solidFill>
                <a:ea typeface="微软雅黑" panose="020B0503020204020204" pitchFamily="34" charset="-122"/>
                <a:sym typeface="Arial" panose="020B0604020202020204" pitchFamily="34" charset="0"/>
              </a:rPr>
              <a:t>肆</a:t>
            </a:r>
            <a:endParaRPr lang="en-US" altLang="zh-CN" sz="3200" dirty="0">
              <a:solidFill>
                <a:schemeClr val="accent2"/>
              </a:solidFill>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2" presetClass="entr" presetSubtype="8" accel="50000" decel="5000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0-#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par>
                          <p:cTn id="19" fill="hold">
                            <p:stCondLst>
                              <p:cond delay="2000"/>
                            </p:stCondLst>
                            <p:childTnLst>
                              <p:par>
                                <p:cTn id="20" presetID="1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slide(fromBottom)">
                                      <p:cBhvr>
                                        <p:cTn id="22" dur="500"/>
                                        <p:tgtEl>
                                          <p:spTgt spid="16"/>
                                        </p:tgtEl>
                                      </p:cBhvr>
                                    </p:animEffect>
                                  </p:childTnLst>
                                </p:cTn>
                              </p:par>
                            </p:childTnLst>
                          </p:cTn>
                        </p:par>
                        <p:par>
                          <p:cTn id="23" fill="hold">
                            <p:stCondLst>
                              <p:cond delay="2500"/>
                            </p:stCondLst>
                            <p:childTnLst>
                              <p:par>
                                <p:cTn id="24" presetID="12" presetClass="entr" presetSubtype="4"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slide(fromBottom)">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下箭头 11"/>
          <p:cNvSpPr/>
          <p:nvPr/>
        </p:nvSpPr>
        <p:spPr>
          <a:xfrm rot="4368884">
            <a:off x="3716115" y="1245686"/>
            <a:ext cx="971203" cy="1838495"/>
          </a:xfrm>
          <a:custGeom>
            <a:avLst/>
            <a:gdLst>
              <a:gd name="connsiteX0" fmla="*/ 0 w 720080"/>
              <a:gd name="connsiteY0" fmla="*/ 2808312 h 3168352"/>
              <a:gd name="connsiteX1" fmla="*/ 180020 w 720080"/>
              <a:gd name="connsiteY1" fmla="*/ 2808312 h 3168352"/>
              <a:gd name="connsiteX2" fmla="*/ 180020 w 720080"/>
              <a:gd name="connsiteY2" fmla="*/ 0 h 3168352"/>
              <a:gd name="connsiteX3" fmla="*/ 540060 w 720080"/>
              <a:gd name="connsiteY3" fmla="*/ 0 h 3168352"/>
              <a:gd name="connsiteX4" fmla="*/ 540060 w 720080"/>
              <a:gd name="connsiteY4" fmla="*/ 2808312 h 3168352"/>
              <a:gd name="connsiteX5" fmla="*/ 720080 w 720080"/>
              <a:gd name="connsiteY5" fmla="*/ 2808312 h 3168352"/>
              <a:gd name="connsiteX6" fmla="*/ 360040 w 720080"/>
              <a:gd name="connsiteY6" fmla="*/ 3168352 h 3168352"/>
              <a:gd name="connsiteX7" fmla="*/ 0 w 720080"/>
              <a:gd name="connsiteY7" fmla="*/ 2808312 h 3168352"/>
              <a:gd name="connsiteX0-1" fmla="*/ 0 w 720080"/>
              <a:gd name="connsiteY0-2" fmla="*/ 2808312 h 3168352"/>
              <a:gd name="connsiteX1-3" fmla="*/ 180020 w 720080"/>
              <a:gd name="connsiteY1-4" fmla="*/ 2808312 h 3168352"/>
              <a:gd name="connsiteX2-5" fmla="*/ 540060 w 720080"/>
              <a:gd name="connsiteY2-6" fmla="*/ 0 h 3168352"/>
              <a:gd name="connsiteX3-7" fmla="*/ 540060 w 720080"/>
              <a:gd name="connsiteY3-8" fmla="*/ 2808312 h 3168352"/>
              <a:gd name="connsiteX4-9" fmla="*/ 720080 w 720080"/>
              <a:gd name="connsiteY4-10" fmla="*/ 2808312 h 3168352"/>
              <a:gd name="connsiteX5-11" fmla="*/ 360040 w 720080"/>
              <a:gd name="connsiteY5-12" fmla="*/ 3168352 h 3168352"/>
              <a:gd name="connsiteX6-13" fmla="*/ 0 w 720080"/>
              <a:gd name="connsiteY6-14" fmla="*/ 2808312 h 3168352"/>
              <a:gd name="connsiteX0-15" fmla="*/ 0 w 720080"/>
              <a:gd name="connsiteY0-16" fmla="*/ 2808312 h 3168352"/>
              <a:gd name="connsiteX1-17" fmla="*/ 180020 w 720080"/>
              <a:gd name="connsiteY1-18" fmla="*/ 2808312 h 3168352"/>
              <a:gd name="connsiteX2-19" fmla="*/ 540060 w 720080"/>
              <a:gd name="connsiteY2-20" fmla="*/ 0 h 3168352"/>
              <a:gd name="connsiteX3-21" fmla="*/ 540060 w 720080"/>
              <a:gd name="connsiteY3-22" fmla="*/ 2808312 h 3168352"/>
              <a:gd name="connsiteX4-23" fmla="*/ 720080 w 720080"/>
              <a:gd name="connsiteY4-24" fmla="*/ 2808312 h 3168352"/>
              <a:gd name="connsiteX5-25" fmla="*/ 360040 w 720080"/>
              <a:gd name="connsiteY5-26" fmla="*/ 3168352 h 3168352"/>
              <a:gd name="connsiteX6-27" fmla="*/ 0 w 720080"/>
              <a:gd name="connsiteY6-28" fmla="*/ 2808312 h 3168352"/>
              <a:gd name="connsiteX0-29" fmla="*/ 0 w 720080"/>
              <a:gd name="connsiteY0-30" fmla="*/ 2808312 h 3168352"/>
              <a:gd name="connsiteX1-31" fmla="*/ 180020 w 720080"/>
              <a:gd name="connsiteY1-32" fmla="*/ 2808312 h 3168352"/>
              <a:gd name="connsiteX2-33" fmla="*/ 540060 w 720080"/>
              <a:gd name="connsiteY2-34" fmla="*/ 0 h 3168352"/>
              <a:gd name="connsiteX3-35" fmla="*/ 540060 w 720080"/>
              <a:gd name="connsiteY3-36" fmla="*/ 2808312 h 3168352"/>
              <a:gd name="connsiteX4-37" fmla="*/ 720080 w 720080"/>
              <a:gd name="connsiteY4-38" fmla="*/ 2808312 h 3168352"/>
              <a:gd name="connsiteX5-39" fmla="*/ 360040 w 720080"/>
              <a:gd name="connsiteY5-40" fmla="*/ 3168352 h 3168352"/>
              <a:gd name="connsiteX6-41" fmla="*/ 0 w 720080"/>
              <a:gd name="connsiteY6-42" fmla="*/ 2808312 h 3168352"/>
              <a:gd name="connsiteX0-43" fmla="*/ 0 w 720080"/>
              <a:gd name="connsiteY0-44" fmla="*/ 2808312 h 3168352"/>
              <a:gd name="connsiteX1-45" fmla="*/ 180020 w 720080"/>
              <a:gd name="connsiteY1-46" fmla="*/ 2808312 h 3168352"/>
              <a:gd name="connsiteX2-47" fmla="*/ 540060 w 720080"/>
              <a:gd name="connsiteY2-48" fmla="*/ 0 h 3168352"/>
              <a:gd name="connsiteX3-49" fmla="*/ 540060 w 720080"/>
              <a:gd name="connsiteY3-50" fmla="*/ 2808312 h 3168352"/>
              <a:gd name="connsiteX4-51" fmla="*/ 720080 w 720080"/>
              <a:gd name="connsiteY4-52" fmla="*/ 2808312 h 3168352"/>
              <a:gd name="connsiteX5-53" fmla="*/ 360040 w 720080"/>
              <a:gd name="connsiteY5-54" fmla="*/ 3168352 h 3168352"/>
              <a:gd name="connsiteX6-55" fmla="*/ 0 w 720080"/>
              <a:gd name="connsiteY6-56" fmla="*/ 2808312 h 3168352"/>
              <a:gd name="connsiteX0-57" fmla="*/ 0 w 720080"/>
              <a:gd name="connsiteY0-58" fmla="*/ 2808312 h 3168352"/>
              <a:gd name="connsiteX1-59" fmla="*/ 180020 w 720080"/>
              <a:gd name="connsiteY1-60" fmla="*/ 2808312 h 3168352"/>
              <a:gd name="connsiteX2-61" fmla="*/ 540060 w 720080"/>
              <a:gd name="connsiteY2-62" fmla="*/ 0 h 3168352"/>
              <a:gd name="connsiteX3-63" fmla="*/ 540060 w 720080"/>
              <a:gd name="connsiteY3-64" fmla="*/ 2808312 h 3168352"/>
              <a:gd name="connsiteX4-65" fmla="*/ 720080 w 720080"/>
              <a:gd name="connsiteY4-66" fmla="*/ 2808312 h 3168352"/>
              <a:gd name="connsiteX5-67" fmla="*/ 360040 w 720080"/>
              <a:gd name="connsiteY5-68" fmla="*/ 3168352 h 3168352"/>
              <a:gd name="connsiteX6-69" fmla="*/ 0 w 720080"/>
              <a:gd name="connsiteY6-70" fmla="*/ 2808312 h 3168352"/>
              <a:gd name="connsiteX0-71" fmla="*/ 0 w 720080"/>
              <a:gd name="connsiteY0-72" fmla="*/ 2808312 h 3168352"/>
              <a:gd name="connsiteX1-73" fmla="*/ 180020 w 720080"/>
              <a:gd name="connsiteY1-74" fmla="*/ 2808312 h 3168352"/>
              <a:gd name="connsiteX2-75" fmla="*/ 540060 w 720080"/>
              <a:gd name="connsiteY2-76" fmla="*/ 0 h 3168352"/>
              <a:gd name="connsiteX3-77" fmla="*/ 540060 w 720080"/>
              <a:gd name="connsiteY3-78" fmla="*/ 2808312 h 3168352"/>
              <a:gd name="connsiteX4-79" fmla="*/ 720080 w 720080"/>
              <a:gd name="connsiteY4-80" fmla="*/ 2808312 h 3168352"/>
              <a:gd name="connsiteX5-81" fmla="*/ 360040 w 720080"/>
              <a:gd name="connsiteY5-82" fmla="*/ 3168352 h 3168352"/>
              <a:gd name="connsiteX6-83" fmla="*/ 0 w 720080"/>
              <a:gd name="connsiteY6-84" fmla="*/ 2808312 h 3168352"/>
              <a:gd name="connsiteX0-85" fmla="*/ 0 w 720080"/>
              <a:gd name="connsiteY0-86" fmla="*/ 2808312 h 3168352"/>
              <a:gd name="connsiteX1-87" fmla="*/ 180020 w 720080"/>
              <a:gd name="connsiteY1-88" fmla="*/ 2808312 h 3168352"/>
              <a:gd name="connsiteX2-89" fmla="*/ 540060 w 720080"/>
              <a:gd name="connsiteY2-90" fmla="*/ 0 h 3168352"/>
              <a:gd name="connsiteX3-91" fmla="*/ 540060 w 720080"/>
              <a:gd name="connsiteY3-92" fmla="*/ 2808312 h 3168352"/>
              <a:gd name="connsiteX4-93" fmla="*/ 720080 w 720080"/>
              <a:gd name="connsiteY4-94" fmla="*/ 2808312 h 3168352"/>
              <a:gd name="connsiteX5-95" fmla="*/ 360040 w 720080"/>
              <a:gd name="connsiteY5-96" fmla="*/ 3168352 h 3168352"/>
              <a:gd name="connsiteX6-97" fmla="*/ 0 w 720080"/>
              <a:gd name="connsiteY6-98" fmla="*/ 2808312 h 3168352"/>
              <a:gd name="connsiteX0-99" fmla="*/ 0 w 720080"/>
              <a:gd name="connsiteY0-100" fmla="*/ 2808312 h 3168352"/>
              <a:gd name="connsiteX1-101" fmla="*/ 180020 w 720080"/>
              <a:gd name="connsiteY1-102" fmla="*/ 2808312 h 3168352"/>
              <a:gd name="connsiteX2-103" fmla="*/ 540060 w 720080"/>
              <a:gd name="connsiteY2-104" fmla="*/ 0 h 3168352"/>
              <a:gd name="connsiteX3-105" fmla="*/ 540060 w 720080"/>
              <a:gd name="connsiteY3-106" fmla="*/ 2808312 h 3168352"/>
              <a:gd name="connsiteX4-107" fmla="*/ 720080 w 720080"/>
              <a:gd name="connsiteY4-108" fmla="*/ 2808312 h 3168352"/>
              <a:gd name="connsiteX5-109" fmla="*/ 360040 w 720080"/>
              <a:gd name="connsiteY5-110" fmla="*/ 3168352 h 3168352"/>
              <a:gd name="connsiteX6-111" fmla="*/ 0 w 720080"/>
              <a:gd name="connsiteY6-112" fmla="*/ 2808312 h 3168352"/>
              <a:gd name="connsiteX0-113" fmla="*/ 0 w 752331"/>
              <a:gd name="connsiteY0-114" fmla="*/ 3085897 h 3445937"/>
              <a:gd name="connsiteX1-115" fmla="*/ 180020 w 752331"/>
              <a:gd name="connsiteY1-116" fmla="*/ 3085897 h 3445937"/>
              <a:gd name="connsiteX2-117" fmla="*/ 752331 w 752331"/>
              <a:gd name="connsiteY2-118" fmla="*/ 0 h 3445937"/>
              <a:gd name="connsiteX3-119" fmla="*/ 540060 w 752331"/>
              <a:gd name="connsiteY3-120" fmla="*/ 3085897 h 3445937"/>
              <a:gd name="connsiteX4-121" fmla="*/ 720080 w 752331"/>
              <a:gd name="connsiteY4-122" fmla="*/ 3085897 h 3445937"/>
              <a:gd name="connsiteX5-123" fmla="*/ 360040 w 752331"/>
              <a:gd name="connsiteY5-124" fmla="*/ 3445937 h 3445937"/>
              <a:gd name="connsiteX6-125" fmla="*/ 0 w 752331"/>
              <a:gd name="connsiteY6-126" fmla="*/ 3085897 h 3445937"/>
              <a:gd name="connsiteX0-127" fmla="*/ 0 w 752331"/>
              <a:gd name="connsiteY0-128" fmla="*/ 3085897 h 3445937"/>
              <a:gd name="connsiteX1-129" fmla="*/ 180020 w 752331"/>
              <a:gd name="connsiteY1-130" fmla="*/ 3085897 h 3445937"/>
              <a:gd name="connsiteX2-131" fmla="*/ 752331 w 752331"/>
              <a:gd name="connsiteY2-132" fmla="*/ 0 h 3445937"/>
              <a:gd name="connsiteX3-133" fmla="*/ 540060 w 752331"/>
              <a:gd name="connsiteY3-134" fmla="*/ 3085897 h 3445937"/>
              <a:gd name="connsiteX4-135" fmla="*/ 720080 w 752331"/>
              <a:gd name="connsiteY4-136" fmla="*/ 3085897 h 3445937"/>
              <a:gd name="connsiteX5-137" fmla="*/ 360040 w 752331"/>
              <a:gd name="connsiteY5-138" fmla="*/ 3445937 h 3445937"/>
              <a:gd name="connsiteX6-139" fmla="*/ 0 w 752331"/>
              <a:gd name="connsiteY6-140" fmla="*/ 3085897 h 3445937"/>
              <a:gd name="connsiteX0-141" fmla="*/ 0 w 752331"/>
              <a:gd name="connsiteY0-142" fmla="*/ 3085897 h 3445937"/>
              <a:gd name="connsiteX1-143" fmla="*/ 180020 w 752331"/>
              <a:gd name="connsiteY1-144" fmla="*/ 3085897 h 3445937"/>
              <a:gd name="connsiteX2-145" fmla="*/ 752331 w 752331"/>
              <a:gd name="connsiteY2-146" fmla="*/ 0 h 3445937"/>
              <a:gd name="connsiteX3-147" fmla="*/ 540060 w 752331"/>
              <a:gd name="connsiteY3-148" fmla="*/ 3085897 h 3445937"/>
              <a:gd name="connsiteX4-149" fmla="*/ 720080 w 752331"/>
              <a:gd name="connsiteY4-150" fmla="*/ 3085897 h 3445937"/>
              <a:gd name="connsiteX5-151" fmla="*/ 360040 w 752331"/>
              <a:gd name="connsiteY5-152" fmla="*/ 3445937 h 3445937"/>
              <a:gd name="connsiteX6-153" fmla="*/ 0 w 752331"/>
              <a:gd name="connsiteY6-154" fmla="*/ 3085897 h 3445937"/>
              <a:gd name="connsiteX0-155" fmla="*/ 0 w 1521214"/>
              <a:gd name="connsiteY0-156" fmla="*/ 2643005 h 3003045"/>
              <a:gd name="connsiteX1-157" fmla="*/ 180020 w 1521214"/>
              <a:gd name="connsiteY1-158" fmla="*/ 2643005 h 3003045"/>
              <a:gd name="connsiteX2-159" fmla="*/ 1521214 w 1521214"/>
              <a:gd name="connsiteY2-160" fmla="*/ 0 h 3003045"/>
              <a:gd name="connsiteX3-161" fmla="*/ 540060 w 1521214"/>
              <a:gd name="connsiteY3-162" fmla="*/ 2643005 h 3003045"/>
              <a:gd name="connsiteX4-163" fmla="*/ 720080 w 1521214"/>
              <a:gd name="connsiteY4-164" fmla="*/ 2643005 h 3003045"/>
              <a:gd name="connsiteX5-165" fmla="*/ 360040 w 1521214"/>
              <a:gd name="connsiteY5-166" fmla="*/ 3003045 h 3003045"/>
              <a:gd name="connsiteX6-167" fmla="*/ 0 w 1521214"/>
              <a:gd name="connsiteY6-168" fmla="*/ 2643005 h 3003045"/>
              <a:gd name="connsiteX0-169" fmla="*/ 0 w 1521214"/>
              <a:gd name="connsiteY0-170" fmla="*/ 2643005 h 3003045"/>
              <a:gd name="connsiteX1-171" fmla="*/ 180020 w 1521214"/>
              <a:gd name="connsiteY1-172" fmla="*/ 2643005 h 3003045"/>
              <a:gd name="connsiteX2-173" fmla="*/ 1521214 w 1521214"/>
              <a:gd name="connsiteY2-174" fmla="*/ 0 h 3003045"/>
              <a:gd name="connsiteX3-175" fmla="*/ 540060 w 1521214"/>
              <a:gd name="connsiteY3-176" fmla="*/ 2643005 h 3003045"/>
              <a:gd name="connsiteX4-177" fmla="*/ 720080 w 1521214"/>
              <a:gd name="connsiteY4-178" fmla="*/ 2643005 h 3003045"/>
              <a:gd name="connsiteX5-179" fmla="*/ 360040 w 1521214"/>
              <a:gd name="connsiteY5-180" fmla="*/ 3003045 h 3003045"/>
              <a:gd name="connsiteX6-181" fmla="*/ 0 w 1521214"/>
              <a:gd name="connsiteY6-182" fmla="*/ 2643005 h 3003045"/>
              <a:gd name="connsiteX0-183" fmla="*/ 0 w 1521214"/>
              <a:gd name="connsiteY0-184" fmla="*/ 2643005 h 3003045"/>
              <a:gd name="connsiteX1-185" fmla="*/ 180020 w 1521214"/>
              <a:gd name="connsiteY1-186" fmla="*/ 2643005 h 3003045"/>
              <a:gd name="connsiteX2-187" fmla="*/ 1521214 w 1521214"/>
              <a:gd name="connsiteY2-188" fmla="*/ 0 h 3003045"/>
              <a:gd name="connsiteX3-189" fmla="*/ 540060 w 1521214"/>
              <a:gd name="connsiteY3-190" fmla="*/ 2643005 h 3003045"/>
              <a:gd name="connsiteX4-191" fmla="*/ 720080 w 1521214"/>
              <a:gd name="connsiteY4-192" fmla="*/ 2643005 h 3003045"/>
              <a:gd name="connsiteX5-193" fmla="*/ 360040 w 1521214"/>
              <a:gd name="connsiteY5-194" fmla="*/ 3003045 h 3003045"/>
              <a:gd name="connsiteX6-195" fmla="*/ 0 w 1521214"/>
              <a:gd name="connsiteY6-196" fmla="*/ 2643005 h 3003045"/>
              <a:gd name="connsiteX0-197" fmla="*/ 0 w 1521214"/>
              <a:gd name="connsiteY0-198" fmla="*/ 2643005 h 3003045"/>
              <a:gd name="connsiteX1-199" fmla="*/ 180020 w 1521214"/>
              <a:gd name="connsiteY1-200" fmla="*/ 2643005 h 3003045"/>
              <a:gd name="connsiteX2-201" fmla="*/ 1521214 w 1521214"/>
              <a:gd name="connsiteY2-202" fmla="*/ 0 h 3003045"/>
              <a:gd name="connsiteX3-203" fmla="*/ 540060 w 1521214"/>
              <a:gd name="connsiteY3-204" fmla="*/ 2643005 h 3003045"/>
              <a:gd name="connsiteX4-205" fmla="*/ 720080 w 1521214"/>
              <a:gd name="connsiteY4-206" fmla="*/ 2643005 h 3003045"/>
              <a:gd name="connsiteX5-207" fmla="*/ 360040 w 1521214"/>
              <a:gd name="connsiteY5-208" fmla="*/ 3003045 h 3003045"/>
              <a:gd name="connsiteX6-209" fmla="*/ 0 w 1521214"/>
              <a:gd name="connsiteY6-210" fmla="*/ 2643005 h 3003045"/>
              <a:gd name="connsiteX0-211" fmla="*/ 0 w 1521214"/>
              <a:gd name="connsiteY0-212" fmla="*/ 2643005 h 3003045"/>
              <a:gd name="connsiteX1-213" fmla="*/ 180020 w 1521214"/>
              <a:gd name="connsiteY1-214" fmla="*/ 2643005 h 3003045"/>
              <a:gd name="connsiteX2-215" fmla="*/ 1521214 w 1521214"/>
              <a:gd name="connsiteY2-216" fmla="*/ 0 h 3003045"/>
              <a:gd name="connsiteX3-217" fmla="*/ 540060 w 1521214"/>
              <a:gd name="connsiteY3-218" fmla="*/ 2643005 h 3003045"/>
              <a:gd name="connsiteX4-219" fmla="*/ 720080 w 1521214"/>
              <a:gd name="connsiteY4-220" fmla="*/ 2643005 h 3003045"/>
              <a:gd name="connsiteX5-221" fmla="*/ 360040 w 1521214"/>
              <a:gd name="connsiteY5-222" fmla="*/ 3003045 h 3003045"/>
              <a:gd name="connsiteX6-223" fmla="*/ 0 w 1521214"/>
              <a:gd name="connsiteY6-224" fmla="*/ 2643005 h 3003045"/>
              <a:gd name="connsiteX0-225" fmla="*/ 0 w 1553538"/>
              <a:gd name="connsiteY0-226" fmla="*/ 2581732 h 2941772"/>
              <a:gd name="connsiteX1-227" fmla="*/ 180020 w 1553538"/>
              <a:gd name="connsiteY1-228" fmla="*/ 2581732 h 2941772"/>
              <a:gd name="connsiteX2-229" fmla="*/ 1553538 w 1553538"/>
              <a:gd name="connsiteY2-230" fmla="*/ 0 h 2941772"/>
              <a:gd name="connsiteX3-231" fmla="*/ 540060 w 1553538"/>
              <a:gd name="connsiteY3-232" fmla="*/ 2581732 h 2941772"/>
              <a:gd name="connsiteX4-233" fmla="*/ 720080 w 1553538"/>
              <a:gd name="connsiteY4-234" fmla="*/ 2581732 h 2941772"/>
              <a:gd name="connsiteX5-235" fmla="*/ 360040 w 1553538"/>
              <a:gd name="connsiteY5-236" fmla="*/ 2941772 h 2941772"/>
              <a:gd name="connsiteX6-237" fmla="*/ 0 w 1553538"/>
              <a:gd name="connsiteY6-238" fmla="*/ 2581732 h 2941772"/>
              <a:gd name="connsiteX0-239" fmla="*/ 0 w 1553538"/>
              <a:gd name="connsiteY0-240" fmla="*/ 2581732 h 2941772"/>
              <a:gd name="connsiteX1-241" fmla="*/ 180020 w 1553538"/>
              <a:gd name="connsiteY1-242" fmla="*/ 2581732 h 2941772"/>
              <a:gd name="connsiteX2-243" fmla="*/ 1553538 w 1553538"/>
              <a:gd name="connsiteY2-244" fmla="*/ 0 h 2941772"/>
              <a:gd name="connsiteX3-245" fmla="*/ 540060 w 1553538"/>
              <a:gd name="connsiteY3-246" fmla="*/ 2581732 h 2941772"/>
              <a:gd name="connsiteX4-247" fmla="*/ 720080 w 1553538"/>
              <a:gd name="connsiteY4-248" fmla="*/ 2581732 h 2941772"/>
              <a:gd name="connsiteX5-249" fmla="*/ 360040 w 1553538"/>
              <a:gd name="connsiteY5-250" fmla="*/ 2941772 h 2941772"/>
              <a:gd name="connsiteX6-251" fmla="*/ 0 w 1553538"/>
              <a:gd name="connsiteY6-252" fmla="*/ 2581732 h 2941772"/>
              <a:gd name="connsiteX0-253" fmla="*/ 0 w 1553538"/>
              <a:gd name="connsiteY0-254" fmla="*/ 2581732 h 2941772"/>
              <a:gd name="connsiteX1-255" fmla="*/ 180020 w 1553538"/>
              <a:gd name="connsiteY1-256" fmla="*/ 2581732 h 2941772"/>
              <a:gd name="connsiteX2-257" fmla="*/ 1553538 w 1553538"/>
              <a:gd name="connsiteY2-258" fmla="*/ 0 h 2941772"/>
              <a:gd name="connsiteX3-259" fmla="*/ 540060 w 1553538"/>
              <a:gd name="connsiteY3-260" fmla="*/ 2581732 h 2941772"/>
              <a:gd name="connsiteX4-261" fmla="*/ 720080 w 1553538"/>
              <a:gd name="connsiteY4-262" fmla="*/ 2581732 h 2941772"/>
              <a:gd name="connsiteX5-263" fmla="*/ 360040 w 1553538"/>
              <a:gd name="connsiteY5-264" fmla="*/ 2941772 h 2941772"/>
              <a:gd name="connsiteX6-265" fmla="*/ 0 w 1553538"/>
              <a:gd name="connsiteY6-266" fmla="*/ 2581732 h 2941772"/>
              <a:gd name="connsiteX0-267" fmla="*/ 0 w 1553538"/>
              <a:gd name="connsiteY0-268" fmla="*/ 2581732 h 2941772"/>
              <a:gd name="connsiteX1-269" fmla="*/ 180020 w 1553538"/>
              <a:gd name="connsiteY1-270" fmla="*/ 2581732 h 2941772"/>
              <a:gd name="connsiteX2-271" fmla="*/ 1553538 w 1553538"/>
              <a:gd name="connsiteY2-272" fmla="*/ 0 h 2941772"/>
              <a:gd name="connsiteX3-273" fmla="*/ 540060 w 1553538"/>
              <a:gd name="connsiteY3-274" fmla="*/ 2581732 h 2941772"/>
              <a:gd name="connsiteX4-275" fmla="*/ 720080 w 1553538"/>
              <a:gd name="connsiteY4-276" fmla="*/ 2581732 h 2941772"/>
              <a:gd name="connsiteX5-277" fmla="*/ 360040 w 1553538"/>
              <a:gd name="connsiteY5-278" fmla="*/ 2941772 h 2941772"/>
              <a:gd name="connsiteX6-279" fmla="*/ 0 w 1553538"/>
              <a:gd name="connsiteY6-280" fmla="*/ 2581732 h 29417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553538" h="2941772">
                <a:moveTo>
                  <a:pt x="0" y="2581732"/>
                </a:moveTo>
                <a:lnTo>
                  <a:pt x="180020" y="2581732"/>
                </a:lnTo>
                <a:cubicBezTo>
                  <a:pt x="22448" y="1449685"/>
                  <a:pt x="392875" y="355256"/>
                  <a:pt x="1553538" y="0"/>
                </a:cubicBezTo>
                <a:cubicBezTo>
                  <a:pt x="659395" y="472539"/>
                  <a:pt x="327789" y="1270071"/>
                  <a:pt x="540060" y="2581732"/>
                </a:cubicBezTo>
                <a:lnTo>
                  <a:pt x="720080" y="2581732"/>
                </a:lnTo>
                <a:lnTo>
                  <a:pt x="360040" y="2941772"/>
                </a:lnTo>
                <a:lnTo>
                  <a:pt x="0" y="2581732"/>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dirty="0"/>
          </a:p>
        </p:txBody>
      </p:sp>
      <p:sp>
        <p:nvSpPr>
          <p:cNvPr id="5" name="下箭头 11"/>
          <p:cNvSpPr/>
          <p:nvPr/>
        </p:nvSpPr>
        <p:spPr>
          <a:xfrm rot="20821995">
            <a:off x="3401598" y="2246158"/>
            <a:ext cx="970902" cy="1839062"/>
          </a:xfrm>
          <a:custGeom>
            <a:avLst/>
            <a:gdLst>
              <a:gd name="connsiteX0" fmla="*/ 0 w 720080"/>
              <a:gd name="connsiteY0" fmla="*/ 2808312 h 3168352"/>
              <a:gd name="connsiteX1" fmla="*/ 180020 w 720080"/>
              <a:gd name="connsiteY1" fmla="*/ 2808312 h 3168352"/>
              <a:gd name="connsiteX2" fmla="*/ 180020 w 720080"/>
              <a:gd name="connsiteY2" fmla="*/ 0 h 3168352"/>
              <a:gd name="connsiteX3" fmla="*/ 540060 w 720080"/>
              <a:gd name="connsiteY3" fmla="*/ 0 h 3168352"/>
              <a:gd name="connsiteX4" fmla="*/ 540060 w 720080"/>
              <a:gd name="connsiteY4" fmla="*/ 2808312 h 3168352"/>
              <a:gd name="connsiteX5" fmla="*/ 720080 w 720080"/>
              <a:gd name="connsiteY5" fmla="*/ 2808312 h 3168352"/>
              <a:gd name="connsiteX6" fmla="*/ 360040 w 720080"/>
              <a:gd name="connsiteY6" fmla="*/ 3168352 h 3168352"/>
              <a:gd name="connsiteX7" fmla="*/ 0 w 720080"/>
              <a:gd name="connsiteY7" fmla="*/ 2808312 h 3168352"/>
              <a:gd name="connsiteX0-1" fmla="*/ 0 w 720080"/>
              <a:gd name="connsiteY0-2" fmla="*/ 2808312 h 3168352"/>
              <a:gd name="connsiteX1-3" fmla="*/ 180020 w 720080"/>
              <a:gd name="connsiteY1-4" fmla="*/ 2808312 h 3168352"/>
              <a:gd name="connsiteX2-5" fmla="*/ 540060 w 720080"/>
              <a:gd name="connsiteY2-6" fmla="*/ 0 h 3168352"/>
              <a:gd name="connsiteX3-7" fmla="*/ 540060 w 720080"/>
              <a:gd name="connsiteY3-8" fmla="*/ 2808312 h 3168352"/>
              <a:gd name="connsiteX4-9" fmla="*/ 720080 w 720080"/>
              <a:gd name="connsiteY4-10" fmla="*/ 2808312 h 3168352"/>
              <a:gd name="connsiteX5-11" fmla="*/ 360040 w 720080"/>
              <a:gd name="connsiteY5-12" fmla="*/ 3168352 h 3168352"/>
              <a:gd name="connsiteX6-13" fmla="*/ 0 w 720080"/>
              <a:gd name="connsiteY6-14" fmla="*/ 2808312 h 3168352"/>
              <a:gd name="connsiteX0-15" fmla="*/ 0 w 720080"/>
              <a:gd name="connsiteY0-16" fmla="*/ 2808312 h 3168352"/>
              <a:gd name="connsiteX1-17" fmla="*/ 180020 w 720080"/>
              <a:gd name="connsiteY1-18" fmla="*/ 2808312 h 3168352"/>
              <a:gd name="connsiteX2-19" fmla="*/ 540060 w 720080"/>
              <a:gd name="connsiteY2-20" fmla="*/ 0 h 3168352"/>
              <a:gd name="connsiteX3-21" fmla="*/ 540060 w 720080"/>
              <a:gd name="connsiteY3-22" fmla="*/ 2808312 h 3168352"/>
              <a:gd name="connsiteX4-23" fmla="*/ 720080 w 720080"/>
              <a:gd name="connsiteY4-24" fmla="*/ 2808312 h 3168352"/>
              <a:gd name="connsiteX5-25" fmla="*/ 360040 w 720080"/>
              <a:gd name="connsiteY5-26" fmla="*/ 3168352 h 3168352"/>
              <a:gd name="connsiteX6-27" fmla="*/ 0 w 720080"/>
              <a:gd name="connsiteY6-28" fmla="*/ 2808312 h 3168352"/>
              <a:gd name="connsiteX0-29" fmla="*/ 0 w 720080"/>
              <a:gd name="connsiteY0-30" fmla="*/ 2808312 h 3168352"/>
              <a:gd name="connsiteX1-31" fmla="*/ 180020 w 720080"/>
              <a:gd name="connsiteY1-32" fmla="*/ 2808312 h 3168352"/>
              <a:gd name="connsiteX2-33" fmla="*/ 540060 w 720080"/>
              <a:gd name="connsiteY2-34" fmla="*/ 0 h 3168352"/>
              <a:gd name="connsiteX3-35" fmla="*/ 540060 w 720080"/>
              <a:gd name="connsiteY3-36" fmla="*/ 2808312 h 3168352"/>
              <a:gd name="connsiteX4-37" fmla="*/ 720080 w 720080"/>
              <a:gd name="connsiteY4-38" fmla="*/ 2808312 h 3168352"/>
              <a:gd name="connsiteX5-39" fmla="*/ 360040 w 720080"/>
              <a:gd name="connsiteY5-40" fmla="*/ 3168352 h 3168352"/>
              <a:gd name="connsiteX6-41" fmla="*/ 0 w 720080"/>
              <a:gd name="connsiteY6-42" fmla="*/ 2808312 h 3168352"/>
              <a:gd name="connsiteX0-43" fmla="*/ 0 w 720080"/>
              <a:gd name="connsiteY0-44" fmla="*/ 2808312 h 3168352"/>
              <a:gd name="connsiteX1-45" fmla="*/ 180020 w 720080"/>
              <a:gd name="connsiteY1-46" fmla="*/ 2808312 h 3168352"/>
              <a:gd name="connsiteX2-47" fmla="*/ 540060 w 720080"/>
              <a:gd name="connsiteY2-48" fmla="*/ 0 h 3168352"/>
              <a:gd name="connsiteX3-49" fmla="*/ 540060 w 720080"/>
              <a:gd name="connsiteY3-50" fmla="*/ 2808312 h 3168352"/>
              <a:gd name="connsiteX4-51" fmla="*/ 720080 w 720080"/>
              <a:gd name="connsiteY4-52" fmla="*/ 2808312 h 3168352"/>
              <a:gd name="connsiteX5-53" fmla="*/ 360040 w 720080"/>
              <a:gd name="connsiteY5-54" fmla="*/ 3168352 h 3168352"/>
              <a:gd name="connsiteX6-55" fmla="*/ 0 w 720080"/>
              <a:gd name="connsiteY6-56" fmla="*/ 2808312 h 3168352"/>
              <a:gd name="connsiteX0-57" fmla="*/ 0 w 720080"/>
              <a:gd name="connsiteY0-58" fmla="*/ 2808312 h 3168352"/>
              <a:gd name="connsiteX1-59" fmla="*/ 180020 w 720080"/>
              <a:gd name="connsiteY1-60" fmla="*/ 2808312 h 3168352"/>
              <a:gd name="connsiteX2-61" fmla="*/ 540060 w 720080"/>
              <a:gd name="connsiteY2-62" fmla="*/ 0 h 3168352"/>
              <a:gd name="connsiteX3-63" fmla="*/ 540060 w 720080"/>
              <a:gd name="connsiteY3-64" fmla="*/ 2808312 h 3168352"/>
              <a:gd name="connsiteX4-65" fmla="*/ 720080 w 720080"/>
              <a:gd name="connsiteY4-66" fmla="*/ 2808312 h 3168352"/>
              <a:gd name="connsiteX5-67" fmla="*/ 360040 w 720080"/>
              <a:gd name="connsiteY5-68" fmla="*/ 3168352 h 3168352"/>
              <a:gd name="connsiteX6-69" fmla="*/ 0 w 720080"/>
              <a:gd name="connsiteY6-70" fmla="*/ 2808312 h 3168352"/>
              <a:gd name="connsiteX0-71" fmla="*/ 0 w 720080"/>
              <a:gd name="connsiteY0-72" fmla="*/ 2808312 h 3168352"/>
              <a:gd name="connsiteX1-73" fmla="*/ 180020 w 720080"/>
              <a:gd name="connsiteY1-74" fmla="*/ 2808312 h 3168352"/>
              <a:gd name="connsiteX2-75" fmla="*/ 540060 w 720080"/>
              <a:gd name="connsiteY2-76" fmla="*/ 0 h 3168352"/>
              <a:gd name="connsiteX3-77" fmla="*/ 540060 w 720080"/>
              <a:gd name="connsiteY3-78" fmla="*/ 2808312 h 3168352"/>
              <a:gd name="connsiteX4-79" fmla="*/ 720080 w 720080"/>
              <a:gd name="connsiteY4-80" fmla="*/ 2808312 h 3168352"/>
              <a:gd name="connsiteX5-81" fmla="*/ 360040 w 720080"/>
              <a:gd name="connsiteY5-82" fmla="*/ 3168352 h 3168352"/>
              <a:gd name="connsiteX6-83" fmla="*/ 0 w 720080"/>
              <a:gd name="connsiteY6-84" fmla="*/ 2808312 h 3168352"/>
              <a:gd name="connsiteX0-85" fmla="*/ 0 w 720080"/>
              <a:gd name="connsiteY0-86" fmla="*/ 2808312 h 3168352"/>
              <a:gd name="connsiteX1-87" fmla="*/ 180020 w 720080"/>
              <a:gd name="connsiteY1-88" fmla="*/ 2808312 h 3168352"/>
              <a:gd name="connsiteX2-89" fmla="*/ 540060 w 720080"/>
              <a:gd name="connsiteY2-90" fmla="*/ 0 h 3168352"/>
              <a:gd name="connsiteX3-91" fmla="*/ 540060 w 720080"/>
              <a:gd name="connsiteY3-92" fmla="*/ 2808312 h 3168352"/>
              <a:gd name="connsiteX4-93" fmla="*/ 720080 w 720080"/>
              <a:gd name="connsiteY4-94" fmla="*/ 2808312 h 3168352"/>
              <a:gd name="connsiteX5-95" fmla="*/ 360040 w 720080"/>
              <a:gd name="connsiteY5-96" fmla="*/ 3168352 h 3168352"/>
              <a:gd name="connsiteX6-97" fmla="*/ 0 w 720080"/>
              <a:gd name="connsiteY6-98" fmla="*/ 2808312 h 3168352"/>
              <a:gd name="connsiteX0-99" fmla="*/ 0 w 720080"/>
              <a:gd name="connsiteY0-100" fmla="*/ 2808312 h 3168352"/>
              <a:gd name="connsiteX1-101" fmla="*/ 180020 w 720080"/>
              <a:gd name="connsiteY1-102" fmla="*/ 2808312 h 3168352"/>
              <a:gd name="connsiteX2-103" fmla="*/ 540060 w 720080"/>
              <a:gd name="connsiteY2-104" fmla="*/ 0 h 3168352"/>
              <a:gd name="connsiteX3-105" fmla="*/ 540060 w 720080"/>
              <a:gd name="connsiteY3-106" fmla="*/ 2808312 h 3168352"/>
              <a:gd name="connsiteX4-107" fmla="*/ 720080 w 720080"/>
              <a:gd name="connsiteY4-108" fmla="*/ 2808312 h 3168352"/>
              <a:gd name="connsiteX5-109" fmla="*/ 360040 w 720080"/>
              <a:gd name="connsiteY5-110" fmla="*/ 3168352 h 3168352"/>
              <a:gd name="connsiteX6-111" fmla="*/ 0 w 720080"/>
              <a:gd name="connsiteY6-112" fmla="*/ 2808312 h 3168352"/>
              <a:gd name="connsiteX0-113" fmla="*/ 0 w 752331"/>
              <a:gd name="connsiteY0-114" fmla="*/ 3085897 h 3445937"/>
              <a:gd name="connsiteX1-115" fmla="*/ 180020 w 752331"/>
              <a:gd name="connsiteY1-116" fmla="*/ 3085897 h 3445937"/>
              <a:gd name="connsiteX2-117" fmla="*/ 752331 w 752331"/>
              <a:gd name="connsiteY2-118" fmla="*/ 0 h 3445937"/>
              <a:gd name="connsiteX3-119" fmla="*/ 540060 w 752331"/>
              <a:gd name="connsiteY3-120" fmla="*/ 3085897 h 3445937"/>
              <a:gd name="connsiteX4-121" fmla="*/ 720080 w 752331"/>
              <a:gd name="connsiteY4-122" fmla="*/ 3085897 h 3445937"/>
              <a:gd name="connsiteX5-123" fmla="*/ 360040 w 752331"/>
              <a:gd name="connsiteY5-124" fmla="*/ 3445937 h 3445937"/>
              <a:gd name="connsiteX6-125" fmla="*/ 0 w 752331"/>
              <a:gd name="connsiteY6-126" fmla="*/ 3085897 h 3445937"/>
              <a:gd name="connsiteX0-127" fmla="*/ 0 w 752331"/>
              <a:gd name="connsiteY0-128" fmla="*/ 3085897 h 3445937"/>
              <a:gd name="connsiteX1-129" fmla="*/ 180020 w 752331"/>
              <a:gd name="connsiteY1-130" fmla="*/ 3085897 h 3445937"/>
              <a:gd name="connsiteX2-131" fmla="*/ 752331 w 752331"/>
              <a:gd name="connsiteY2-132" fmla="*/ 0 h 3445937"/>
              <a:gd name="connsiteX3-133" fmla="*/ 540060 w 752331"/>
              <a:gd name="connsiteY3-134" fmla="*/ 3085897 h 3445937"/>
              <a:gd name="connsiteX4-135" fmla="*/ 720080 w 752331"/>
              <a:gd name="connsiteY4-136" fmla="*/ 3085897 h 3445937"/>
              <a:gd name="connsiteX5-137" fmla="*/ 360040 w 752331"/>
              <a:gd name="connsiteY5-138" fmla="*/ 3445937 h 3445937"/>
              <a:gd name="connsiteX6-139" fmla="*/ 0 w 752331"/>
              <a:gd name="connsiteY6-140" fmla="*/ 3085897 h 3445937"/>
              <a:gd name="connsiteX0-141" fmla="*/ 0 w 752331"/>
              <a:gd name="connsiteY0-142" fmla="*/ 3085897 h 3445937"/>
              <a:gd name="connsiteX1-143" fmla="*/ 180020 w 752331"/>
              <a:gd name="connsiteY1-144" fmla="*/ 3085897 h 3445937"/>
              <a:gd name="connsiteX2-145" fmla="*/ 752331 w 752331"/>
              <a:gd name="connsiteY2-146" fmla="*/ 0 h 3445937"/>
              <a:gd name="connsiteX3-147" fmla="*/ 540060 w 752331"/>
              <a:gd name="connsiteY3-148" fmla="*/ 3085897 h 3445937"/>
              <a:gd name="connsiteX4-149" fmla="*/ 720080 w 752331"/>
              <a:gd name="connsiteY4-150" fmla="*/ 3085897 h 3445937"/>
              <a:gd name="connsiteX5-151" fmla="*/ 360040 w 752331"/>
              <a:gd name="connsiteY5-152" fmla="*/ 3445937 h 3445937"/>
              <a:gd name="connsiteX6-153" fmla="*/ 0 w 752331"/>
              <a:gd name="connsiteY6-154" fmla="*/ 3085897 h 3445937"/>
              <a:gd name="connsiteX0-155" fmla="*/ 0 w 1521214"/>
              <a:gd name="connsiteY0-156" fmla="*/ 2643005 h 3003045"/>
              <a:gd name="connsiteX1-157" fmla="*/ 180020 w 1521214"/>
              <a:gd name="connsiteY1-158" fmla="*/ 2643005 h 3003045"/>
              <a:gd name="connsiteX2-159" fmla="*/ 1521214 w 1521214"/>
              <a:gd name="connsiteY2-160" fmla="*/ 0 h 3003045"/>
              <a:gd name="connsiteX3-161" fmla="*/ 540060 w 1521214"/>
              <a:gd name="connsiteY3-162" fmla="*/ 2643005 h 3003045"/>
              <a:gd name="connsiteX4-163" fmla="*/ 720080 w 1521214"/>
              <a:gd name="connsiteY4-164" fmla="*/ 2643005 h 3003045"/>
              <a:gd name="connsiteX5-165" fmla="*/ 360040 w 1521214"/>
              <a:gd name="connsiteY5-166" fmla="*/ 3003045 h 3003045"/>
              <a:gd name="connsiteX6-167" fmla="*/ 0 w 1521214"/>
              <a:gd name="connsiteY6-168" fmla="*/ 2643005 h 3003045"/>
              <a:gd name="connsiteX0-169" fmla="*/ 0 w 1521214"/>
              <a:gd name="connsiteY0-170" fmla="*/ 2643005 h 3003045"/>
              <a:gd name="connsiteX1-171" fmla="*/ 180020 w 1521214"/>
              <a:gd name="connsiteY1-172" fmla="*/ 2643005 h 3003045"/>
              <a:gd name="connsiteX2-173" fmla="*/ 1521214 w 1521214"/>
              <a:gd name="connsiteY2-174" fmla="*/ 0 h 3003045"/>
              <a:gd name="connsiteX3-175" fmla="*/ 540060 w 1521214"/>
              <a:gd name="connsiteY3-176" fmla="*/ 2643005 h 3003045"/>
              <a:gd name="connsiteX4-177" fmla="*/ 720080 w 1521214"/>
              <a:gd name="connsiteY4-178" fmla="*/ 2643005 h 3003045"/>
              <a:gd name="connsiteX5-179" fmla="*/ 360040 w 1521214"/>
              <a:gd name="connsiteY5-180" fmla="*/ 3003045 h 3003045"/>
              <a:gd name="connsiteX6-181" fmla="*/ 0 w 1521214"/>
              <a:gd name="connsiteY6-182" fmla="*/ 2643005 h 3003045"/>
              <a:gd name="connsiteX0-183" fmla="*/ 0 w 1521214"/>
              <a:gd name="connsiteY0-184" fmla="*/ 2643005 h 3003045"/>
              <a:gd name="connsiteX1-185" fmla="*/ 180020 w 1521214"/>
              <a:gd name="connsiteY1-186" fmla="*/ 2643005 h 3003045"/>
              <a:gd name="connsiteX2-187" fmla="*/ 1521214 w 1521214"/>
              <a:gd name="connsiteY2-188" fmla="*/ 0 h 3003045"/>
              <a:gd name="connsiteX3-189" fmla="*/ 540060 w 1521214"/>
              <a:gd name="connsiteY3-190" fmla="*/ 2643005 h 3003045"/>
              <a:gd name="connsiteX4-191" fmla="*/ 720080 w 1521214"/>
              <a:gd name="connsiteY4-192" fmla="*/ 2643005 h 3003045"/>
              <a:gd name="connsiteX5-193" fmla="*/ 360040 w 1521214"/>
              <a:gd name="connsiteY5-194" fmla="*/ 3003045 h 3003045"/>
              <a:gd name="connsiteX6-195" fmla="*/ 0 w 1521214"/>
              <a:gd name="connsiteY6-196" fmla="*/ 2643005 h 3003045"/>
              <a:gd name="connsiteX0-197" fmla="*/ 0 w 1521214"/>
              <a:gd name="connsiteY0-198" fmla="*/ 2643005 h 3003045"/>
              <a:gd name="connsiteX1-199" fmla="*/ 180020 w 1521214"/>
              <a:gd name="connsiteY1-200" fmla="*/ 2643005 h 3003045"/>
              <a:gd name="connsiteX2-201" fmla="*/ 1521214 w 1521214"/>
              <a:gd name="connsiteY2-202" fmla="*/ 0 h 3003045"/>
              <a:gd name="connsiteX3-203" fmla="*/ 540060 w 1521214"/>
              <a:gd name="connsiteY3-204" fmla="*/ 2643005 h 3003045"/>
              <a:gd name="connsiteX4-205" fmla="*/ 720080 w 1521214"/>
              <a:gd name="connsiteY4-206" fmla="*/ 2643005 h 3003045"/>
              <a:gd name="connsiteX5-207" fmla="*/ 360040 w 1521214"/>
              <a:gd name="connsiteY5-208" fmla="*/ 3003045 h 3003045"/>
              <a:gd name="connsiteX6-209" fmla="*/ 0 w 1521214"/>
              <a:gd name="connsiteY6-210" fmla="*/ 2643005 h 3003045"/>
              <a:gd name="connsiteX0-211" fmla="*/ 0 w 1521214"/>
              <a:gd name="connsiteY0-212" fmla="*/ 2643005 h 3003045"/>
              <a:gd name="connsiteX1-213" fmla="*/ 180020 w 1521214"/>
              <a:gd name="connsiteY1-214" fmla="*/ 2643005 h 3003045"/>
              <a:gd name="connsiteX2-215" fmla="*/ 1521214 w 1521214"/>
              <a:gd name="connsiteY2-216" fmla="*/ 0 h 3003045"/>
              <a:gd name="connsiteX3-217" fmla="*/ 540060 w 1521214"/>
              <a:gd name="connsiteY3-218" fmla="*/ 2643005 h 3003045"/>
              <a:gd name="connsiteX4-219" fmla="*/ 720080 w 1521214"/>
              <a:gd name="connsiteY4-220" fmla="*/ 2643005 h 3003045"/>
              <a:gd name="connsiteX5-221" fmla="*/ 360040 w 1521214"/>
              <a:gd name="connsiteY5-222" fmla="*/ 3003045 h 3003045"/>
              <a:gd name="connsiteX6-223" fmla="*/ 0 w 1521214"/>
              <a:gd name="connsiteY6-224" fmla="*/ 2643005 h 3003045"/>
              <a:gd name="connsiteX0-225" fmla="*/ 0 w 1553538"/>
              <a:gd name="connsiteY0-226" fmla="*/ 2581732 h 2941772"/>
              <a:gd name="connsiteX1-227" fmla="*/ 180020 w 1553538"/>
              <a:gd name="connsiteY1-228" fmla="*/ 2581732 h 2941772"/>
              <a:gd name="connsiteX2-229" fmla="*/ 1553538 w 1553538"/>
              <a:gd name="connsiteY2-230" fmla="*/ 0 h 2941772"/>
              <a:gd name="connsiteX3-231" fmla="*/ 540060 w 1553538"/>
              <a:gd name="connsiteY3-232" fmla="*/ 2581732 h 2941772"/>
              <a:gd name="connsiteX4-233" fmla="*/ 720080 w 1553538"/>
              <a:gd name="connsiteY4-234" fmla="*/ 2581732 h 2941772"/>
              <a:gd name="connsiteX5-235" fmla="*/ 360040 w 1553538"/>
              <a:gd name="connsiteY5-236" fmla="*/ 2941772 h 2941772"/>
              <a:gd name="connsiteX6-237" fmla="*/ 0 w 1553538"/>
              <a:gd name="connsiteY6-238" fmla="*/ 2581732 h 2941772"/>
              <a:gd name="connsiteX0-239" fmla="*/ 0 w 1553538"/>
              <a:gd name="connsiteY0-240" fmla="*/ 2581732 h 2941772"/>
              <a:gd name="connsiteX1-241" fmla="*/ 180020 w 1553538"/>
              <a:gd name="connsiteY1-242" fmla="*/ 2581732 h 2941772"/>
              <a:gd name="connsiteX2-243" fmla="*/ 1553538 w 1553538"/>
              <a:gd name="connsiteY2-244" fmla="*/ 0 h 2941772"/>
              <a:gd name="connsiteX3-245" fmla="*/ 540060 w 1553538"/>
              <a:gd name="connsiteY3-246" fmla="*/ 2581732 h 2941772"/>
              <a:gd name="connsiteX4-247" fmla="*/ 720080 w 1553538"/>
              <a:gd name="connsiteY4-248" fmla="*/ 2581732 h 2941772"/>
              <a:gd name="connsiteX5-249" fmla="*/ 360040 w 1553538"/>
              <a:gd name="connsiteY5-250" fmla="*/ 2941772 h 2941772"/>
              <a:gd name="connsiteX6-251" fmla="*/ 0 w 1553538"/>
              <a:gd name="connsiteY6-252" fmla="*/ 2581732 h 2941772"/>
              <a:gd name="connsiteX0-253" fmla="*/ 0 w 1553538"/>
              <a:gd name="connsiteY0-254" fmla="*/ 2581732 h 2941772"/>
              <a:gd name="connsiteX1-255" fmla="*/ 180020 w 1553538"/>
              <a:gd name="connsiteY1-256" fmla="*/ 2581732 h 2941772"/>
              <a:gd name="connsiteX2-257" fmla="*/ 1553538 w 1553538"/>
              <a:gd name="connsiteY2-258" fmla="*/ 0 h 2941772"/>
              <a:gd name="connsiteX3-259" fmla="*/ 540060 w 1553538"/>
              <a:gd name="connsiteY3-260" fmla="*/ 2581732 h 2941772"/>
              <a:gd name="connsiteX4-261" fmla="*/ 720080 w 1553538"/>
              <a:gd name="connsiteY4-262" fmla="*/ 2581732 h 2941772"/>
              <a:gd name="connsiteX5-263" fmla="*/ 360040 w 1553538"/>
              <a:gd name="connsiteY5-264" fmla="*/ 2941772 h 2941772"/>
              <a:gd name="connsiteX6-265" fmla="*/ 0 w 1553538"/>
              <a:gd name="connsiteY6-266" fmla="*/ 2581732 h 2941772"/>
              <a:gd name="connsiteX0-267" fmla="*/ 0 w 1553538"/>
              <a:gd name="connsiteY0-268" fmla="*/ 2581732 h 2941772"/>
              <a:gd name="connsiteX1-269" fmla="*/ 180020 w 1553538"/>
              <a:gd name="connsiteY1-270" fmla="*/ 2581732 h 2941772"/>
              <a:gd name="connsiteX2-271" fmla="*/ 1553538 w 1553538"/>
              <a:gd name="connsiteY2-272" fmla="*/ 0 h 2941772"/>
              <a:gd name="connsiteX3-273" fmla="*/ 540060 w 1553538"/>
              <a:gd name="connsiteY3-274" fmla="*/ 2581732 h 2941772"/>
              <a:gd name="connsiteX4-275" fmla="*/ 720080 w 1553538"/>
              <a:gd name="connsiteY4-276" fmla="*/ 2581732 h 2941772"/>
              <a:gd name="connsiteX5-277" fmla="*/ 360040 w 1553538"/>
              <a:gd name="connsiteY5-278" fmla="*/ 2941772 h 2941772"/>
              <a:gd name="connsiteX6-279" fmla="*/ 0 w 1553538"/>
              <a:gd name="connsiteY6-280" fmla="*/ 2581732 h 29417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553538" h="2941772">
                <a:moveTo>
                  <a:pt x="0" y="2581732"/>
                </a:moveTo>
                <a:lnTo>
                  <a:pt x="180020" y="2581732"/>
                </a:lnTo>
                <a:cubicBezTo>
                  <a:pt x="22448" y="1449685"/>
                  <a:pt x="392875" y="355256"/>
                  <a:pt x="1553538" y="0"/>
                </a:cubicBezTo>
                <a:cubicBezTo>
                  <a:pt x="659395" y="472539"/>
                  <a:pt x="327789" y="1270071"/>
                  <a:pt x="540060" y="2581732"/>
                </a:cubicBezTo>
                <a:lnTo>
                  <a:pt x="720080" y="2581732"/>
                </a:lnTo>
                <a:lnTo>
                  <a:pt x="360040" y="2941772"/>
                </a:lnTo>
                <a:lnTo>
                  <a:pt x="0" y="2581732"/>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dirty="0"/>
          </a:p>
        </p:txBody>
      </p:sp>
      <p:sp>
        <p:nvSpPr>
          <p:cNvPr id="6" name="下箭头 11"/>
          <p:cNvSpPr/>
          <p:nvPr/>
        </p:nvSpPr>
        <p:spPr>
          <a:xfrm rot="15242877">
            <a:off x="4456683" y="2570519"/>
            <a:ext cx="971203" cy="1838495"/>
          </a:xfrm>
          <a:custGeom>
            <a:avLst/>
            <a:gdLst>
              <a:gd name="connsiteX0" fmla="*/ 0 w 720080"/>
              <a:gd name="connsiteY0" fmla="*/ 2808312 h 3168352"/>
              <a:gd name="connsiteX1" fmla="*/ 180020 w 720080"/>
              <a:gd name="connsiteY1" fmla="*/ 2808312 h 3168352"/>
              <a:gd name="connsiteX2" fmla="*/ 180020 w 720080"/>
              <a:gd name="connsiteY2" fmla="*/ 0 h 3168352"/>
              <a:gd name="connsiteX3" fmla="*/ 540060 w 720080"/>
              <a:gd name="connsiteY3" fmla="*/ 0 h 3168352"/>
              <a:gd name="connsiteX4" fmla="*/ 540060 w 720080"/>
              <a:gd name="connsiteY4" fmla="*/ 2808312 h 3168352"/>
              <a:gd name="connsiteX5" fmla="*/ 720080 w 720080"/>
              <a:gd name="connsiteY5" fmla="*/ 2808312 h 3168352"/>
              <a:gd name="connsiteX6" fmla="*/ 360040 w 720080"/>
              <a:gd name="connsiteY6" fmla="*/ 3168352 h 3168352"/>
              <a:gd name="connsiteX7" fmla="*/ 0 w 720080"/>
              <a:gd name="connsiteY7" fmla="*/ 2808312 h 3168352"/>
              <a:gd name="connsiteX0-1" fmla="*/ 0 w 720080"/>
              <a:gd name="connsiteY0-2" fmla="*/ 2808312 h 3168352"/>
              <a:gd name="connsiteX1-3" fmla="*/ 180020 w 720080"/>
              <a:gd name="connsiteY1-4" fmla="*/ 2808312 h 3168352"/>
              <a:gd name="connsiteX2-5" fmla="*/ 540060 w 720080"/>
              <a:gd name="connsiteY2-6" fmla="*/ 0 h 3168352"/>
              <a:gd name="connsiteX3-7" fmla="*/ 540060 w 720080"/>
              <a:gd name="connsiteY3-8" fmla="*/ 2808312 h 3168352"/>
              <a:gd name="connsiteX4-9" fmla="*/ 720080 w 720080"/>
              <a:gd name="connsiteY4-10" fmla="*/ 2808312 h 3168352"/>
              <a:gd name="connsiteX5-11" fmla="*/ 360040 w 720080"/>
              <a:gd name="connsiteY5-12" fmla="*/ 3168352 h 3168352"/>
              <a:gd name="connsiteX6-13" fmla="*/ 0 w 720080"/>
              <a:gd name="connsiteY6-14" fmla="*/ 2808312 h 3168352"/>
              <a:gd name="connsiteX0-15" fmla="*/ 0 w 720080"/>
              <a:gd name="connsiteY0-16" fmla="*/ 2808312 h 3168352"/>
              <a:gd name="connsiteX1-17" fmla="*/ 180020 w 720080"/>
              <a:gd name="connsiteY1-18" fmla="*/ 2808312 h 3168352"/>
              <a:gd name="connsiteX2-19" fmla="*/ 540060 w 720080"/>
              <a:gd name="connsiteY2-20" fmla="*/ 0 h 3168352"/>
              <a:gd name="connsiteX3-21" fmla="*/ 540060 w 720080"/>
              <a:gd name="connsiteY3-22" fmla="*/ 2808312 h 3168352"/>
              <a:gd name="connsiteX4-23" fmla="*/ 720080 w 720080"/>
              <a:gd name="connsiteY4-24" fmla="*/ 2808312 h 3168352"/>
              <a:gd name="connsiteX5-25" fmla="*/ 360040 w 720080"/>
              <a:gd name="connsiteY5-26" fmla="*/ 3168352 h 3168352"/>
              <a:gd name="connsiteX6-27" fmla="*/ 0 w 720080"/>
              <a:gd name="connsiteY6-28" fmla="*/ 2808312 h 3168352"/>
              <a:gd name="connsiteX0-29" fmla="*/ 0 w 720080"/>
              <a:gd name="connsiteY0-30" fmla="*/ 2808312 h 3168352"/>
              <a:gd name="connsiteX1-31" fmla="*/ 180020 w 720080"/>
              <a:gd name="connsiteY1-32" fmla="*/ 2808312 h 3168352"/>
              <a:gd name="connsiteX2-33" fmla="*/ 540060 w 720080"/>
              <a:gd name="connsiteY2-34" fmla="*/ 0 h 3168352"/>
              <a:gd name="connsiteX3-35" fmla="*/ 540060 w 720080"/>
              <a:gd name="connsiteY3-36" fmla="*/ 2808312 h 3168352"/>
              <a:gd name="connsiteX4-37" fmla="*/ 720080 w 720080"/>
              <a:gd name="connsiteY4-38" fmla="*/ 2808312 h 3168352"/>
              <a:gd name="connsiteX5-39" fmla="*/ 360040 w 720080"/>
              <a:gd name="connsiteY5-40" fmla="*/ 3168352 h 3168352"/>
              <a:gd name="connsiteX6-41" fmla="*/ 0 w 720080"/>
              <a:gd name="connsiteY6-42" fmla="*/ 2808312 h 3168352"/>
              <a:gd name="connsiteX0-43" fmla="*/ 0 w 720080"/>
              <a:gd name="connsiteY0-44" fmla="*/ 2808312 h 3168352"/>
              <a:gd name="connsiteX1-45" fmla="*/ 180020 w 720080"/>
              <a:gd name="connsiteY1-46" fmla="*/ 2808312 h 3168352"/>
              <a:gd name="connsiteX2-47" fmla="*/ 540060 w 720080"/>
              <a:gd name="connsiteY2-48" fmla="*/ 0 h 3168352"/>
              <a:gd name="connsiteX3-49" fmla="*/ 540060 w 720080"/>
              <a:gd name="connsiteY3-50" fmla="*/ 2808312 h 3168352"/>
              <a:gd name="connsiteX4-51" fmla="*/ 720080 w 720080"/>
              <a:gd name="connsiteY4-52" fmla="*/ 2808312 h 3168352"/>
              <a:gd name="connsiteX5-53" fmla="*/ 360040 w 720080"/>
              <a:gd name="connsiteY5-54" fmla="*/ 3168352 h 3168352"/>
              <a:gd name="connsiteX6-55" fmla="*/ 0 w 720080"/>
              <a:gd name="connsiteY6-56" fmla="*/ 2808312 h 3168352"/>
              <a:gd name="connsiteX0-57" fmla="*/ 0 w 720080"/>
              <a:gd name="connsiteY0-58" fmla="*/ 2808312 h 3168352"/>
              <a:gd name="connsiteX1-59" fmla="*/ 180020 w 720080"/>
              <a:gd name="connsiteY1-60" fmla="*/ 2808312 h 3168352"/>
              <a:gd name="connsiteX2-61" fmla="*/ 540060 w 720080"/>
              <a:gd name="connsiteY2-62" fmla="*/ 0 h 3168352"/>
              <a:gd name="connsiteX3-63" fmla="*/ 540060 w 720080"/>
              <a:gd name="connsiteY3-64" fmla="*/ 2808312 h 3168352"/>
              <a:gd name="connsiteX4-65" fmla="*/ 720080 w 720080"/>
              <a:gd name="connsiteY4-66" fmla="*/ 2808312 h 3168352"/>
              <a:gd name="connsiteX5-67" fmla="*/ 360040 w 720080"/>
              <a:gd name="connsiteY5-68" fmla="*/ 3168352 h 3168352"/>
              <a:gd name="connsiteX6-69" fmla="*/ 0 w 720080"/>
              <a:gd name="connsiteY6-70" fmla="*/ 2808312 h 3168352"/>
              <a:gd name="connsiteX0-71" fmla="*/ 0 w 720080"/>
              <a:gd name="connsiteY0-72" fmla="*/ 2808312 h 3168352"/>
              <a:gd name="connsiteX1-73" fmla="*/ 180020 w 720080"/>
              <a:gd name="connsiteY1-74" fmla="*/ 2808312 h 3168352"/>
              <a:gd name="connsiteX2-75" fmla="*/ 540060 w 720080"/>
              <a:gd name="connsiteY2-76" fmla="*/ 0 h 3168352"/>
              <a:gd name="connsiteX3-77" fmla="*/ 540060 w 720080"/>
              <a:gd name="connsiteY3-78" fmla="*/ 2808312 h 3168352"/>
              <a:gd name="connsiteX4-79" fmla="*/ 720080 w 720080"/>
              <a:gd name="connsiteY4-80" fmla="*/ 2808312 h 3168352"/>
              <a:gd name="connsiteX5-81" fmla="*/ 360040 w 720080"/>
              <a:gd name="connsiteY5-82" fmla="*/ 3168352 h 3168352"/>
              <a:gd name="connsiteX6-83" fmla="*/ 0 w 720080"/>
              <a:gd name="connsiteY6-84" fmla="*/ 2808312 h 3168352"/>
              <a:gd name="connsiteX0-85" fmla="*/ 0 w 720080"/>
              <a:gd name="connsiteY0-86" fmla="*/ 2808312 h 3168352"/>
              <a:gd name="connsiteX1-87" fmla="*/ 180020 w 720080"/>
              <a:gd name="connsiteY1-88" fmla="*/ 2808312 h 3168352"/>
              <a:gd name="connsiteX2-89" fmla="*/ 540060 w 720080"/>
              <a:gd name="connsiteY2-90" fmla="*/ 0 h 3168352"/>
              <a:gd name="connsiteX3-91" fmla="*/ 540060 w 720080"/>
              <a:gd name="connsiteY3-92" fmla="*/ 2808312 h 3168352"/>
              <a:gd name="connsiteX4-93" fmla="*/ 720080 w 720080"/>
              <a:gd name="connsiteY4-94" fmla="*/ 2808312 h 3168352"/>
              <a:gd name="connsiteX5-95" fmla="*/ 360040 w 720080"/>
              <a:gd name="connsiteY5-96" fmla="*/ 3168352 h 3168352"/>
              <a:gd name="connsiteX6-97" fmla="*/ 0 w 720080"/>
              <a:gd name="connsiteY6-98" fmla="*/ 2808312 h 3168352"/>
              <a:gd name="connsiteX0-99" fmla="*/ 0 w 720080"/>
              <a:gd name="connsiteY0-100" fmla="*/ 2808312 h 3168352"/>
              <a:gd name="connsiteX1-101" fmla="*/ 180020 w 720080"/>
              <a:gd name="connsiteY1-102" fmla="*/ 2808312 h 3168352"/>
              <a:gd name="connsiteX2-103" fmla="*/ 540060 w 720080"/>
              <a:gd name="connsiteY2-104" fmla="*/ 0 h 3168352"/>
              <a:gd name="connsiteX3-105" fmla="*/ 540060 w 720080"/>
              <a:gd name="connsiteY3-106" fmla="*/ 2808312 h 3168352"/>
              <a:gd name="connsiteX4-107" fmla="*/ 720080 w 720080"/>
              <a:gd name="connsiteY4-108" fmla="*/ 2808312 h 3168352"/>
              <a:gd name="connsiteX5-109" fmla="*/ 360040 w 720080"/>
              <a:gd name="connsiteY5-110" fmla="*/ 3168352 h 3168352"/>
              <a:gd name="connsiteX6-111" fmla="*/ 0 w 720080"/>
              <a:gd name="connsiteY6-112" fmla="*/ 2808312 h 3168352"/>
              <a:gd name="connsiteX0-113" fmla="*/ 0 w 752331"/>
              <a:gd name="connsiteY0-114" fmla="*/ 3085897 h 3445937"/>
              <a:gd name="connsiteX1-115" fmla="*/ 180020 w 752331"/>
              <a:gd name="connsiteY1-116" fmla="*/ 3085897 h 3445937"/>
              <a:gd name="connsiteX2-117" fmla="*/ 752331 w 752331"/>
              <a:gd name="connsiteY2-118" fmla="*/ 0 h 3445937"/>
              <a:gd name="connsiteX3-119" fmla="*/ 540060 w 752331"/>
              <a:gd name="connsiteY3-120" fmla="*/ 3085897 h 3445937"/>
              <a:gd name="connsiteX4-121" fmla="*/ 720080 w 752331"/>
              <a:gd name="connsiteY4-122" fmla="*/ 3085897 h 3445937"/>
              <a:gd name="connsiteX5-123" fmla="*/ 360040 w 752331"/>
              <a:gd name="connsiteY5-124" fmla="*/ 3445937 h 3445937"/>
              <a:gd name="connsiteX6-125" fmla="*/ 0 w 752331"/>
              <a:gd name="connsiteY6-126" fmla="*/ 3085897 h 3445937"/>
              <a:gd name="connsiteX0-127" fmla="*/ 0 w 752331"/>
              <a:gd name="connsiteY0-128" fmla="*/ 3085897 h 3445937"/>
              <a:gd name="connsiteX1-129" fmla="*/ 180020 w 752331"/>
              <a:gd name="connsiteY1-130" fmla="*/ 3085897 h 3445937"/>
              <a:gd name="connsiteX2-131" fmla="*/ 752331 w 752331"/>
              <a:gd name="connsiteY2-132" fmla="*/ 0 h 3445937"/>
              <a:gd name="connsiteX3-133" fmla="*/ 540060 w 752331"/>
              <a:gd name="connsiteY3-134" fmla="*/ 3085897 h 3445937"/>
              <a:gd name="connsiteX4-135" fmla="*/ 720080 w 752331"/>
              <a:gd name="connsiteY4-136" fmla="*/ 3085897 h 3445937"/>
              <a:gd name="connsiteX5-137" fmla="*/ 360040 w 752331"/>
              <a:gd name="connsiteY5-138" fmla="*/ 3445937 h 3445937"/>
              <a:gd name="connsiteX6-139" fmla="*/ 0 w 752331"/>
              <a:gd name="connsiteY6-140" fmla="*/ 3085897 h 3445937"/>
              <a:gd name="connsiteX0-141" fmla="*/ 0 w 752331"/>
              <a:gd name="connsiteY0-142" fmla="*/ 3085897 h 3445937"/>
              <a:gd name="connsiteX1-143" fmla="*/ 180020 w 752331"/>
              <a:gd name="connsiteY1-144" fmla="*/ 3085897 h 3445937"/>
              <a:gd name="connsiteX2-145" fmla="*/ 752331 w 752331"/>
              <a:gd name="connsiteY2-146" fmla="*/ 0 h 3445937"/>
              <a:gd name="connsiteX3-147" fmla="*/ 540060 w 752331"/>
              <a:gd name="connsiteY3-148" fmla="*/ 3085897 h 3445937"/>
              <a:gd name="connsiteX4-149" fmla="*/ 720080 w 752331"/>
              <a:gd name="connsiteY4-150" fmla="*/ 3085897 h 3445937"/>
              <a:gd name="connsiteX5-151" fmla="*/ 360040 w 752331"/>
              <a:gd name="connsiteY5-152" fmla="*/ 3445937 h 3445937"/>
              <a:gd name="connsiteX6-153" fmla="*/ 0 w 752331"/>
              <a:gd name="connsiteY6-154" fmla="*/ 3085897 h 3445937"/>
              <a:gd name="connsiteX0-155" fmla="*/ 0 w 1521214"/>
              <a:gd name="connsiteY0-156" fmla="*/ 2643005 h 3003045"/>
              <a:gd name="connsiteX1-157" fmla="*/ 180020 w 1521214"/>
              <a:gd name="connsiteY1-158" fmla="*/ 2643005 h 3003045"/>
              <a:gd name="connsiteX2-159" fmla="*/ 1521214 w 1521214"/>
              <a:gd name="connsiteY2-160" fmla="*/ 0 h 3003045"/>
              <a:gd name="connsiteX3-161" fmla="*/ 540060 w 1521214"/>
              <a:gd name="connsiteY3-162" fmla="*/ 2643005 h 3003045"/>
              <a:gd name="connsiteX4-163" fmla="*/ 720080 w 1521214"/>
              <a:gd name="connsiteY4-164" fmla="*/ 2643005 h 3003045"/>
              <a:gd name="connsiteX5-165" fmla="*/ 360040 w 1521214"/>
              <a:gd name="connsiteY5-166" fmla="*/ 3003045 h 3003045"/>
              <a:gd name="connsiteX6-167" fmla="*/ 0 w 1521214"/>
              <a:gd name="connsiteY6-168" fmla="*/ 2643005 h 3003045"/>
              <a:gd name="connsiteX0-169" fmla="*/ 0 w 1521214"/>
              <a:gd name="connsiteY0-170" fmla="*/ 2643005 h 3003045"/>
              <a:gd name="connsiteX1-171" fmla="*/ 180020 w 1521214"/>
              <a:gd name="connsiteY1-172" fmla="*/ 2643005 h 3003045"/>
              <a:gd name="connsiteX2-173" fmla="*/ 1521214 w 1521214"/>
              <a:gd name="connsiteY2-174" fmla="*/ 0 h 3003045"/>
              <a:gd name="connsiteX3-175" fmla="*/ 540060 w 1521214"/>
              <a:gd name="connsiteY3-176" fmla="*/ 2643005 h 3003045"/>
              <a:gd name="connsiteX4-177" fmla="*/ 720080 w 1521214"/>
              <a:gd name="connsiteY4-178" fmla="*/ 2643005 h 3003045"/>
              <a:gd name="connsiteX5-179" fmla="*/ 360040 w 1521214"/>
              <a:gd name="connsiteY5-180" fmla="*/ 3003045 h 3003045"/>
              <a:gd name="connsiteX6-181" fmla="*/ 0 w 1521214"/>
              <a:gd name="connsiteY6-182" fmla="*/ 2643005 h 3003045"/>
              <a:gd name="connsiteX0-183" fmla="*/ 0 w 1521214"/>
              <a:gd name="connsiteY0-184" fmla="*/ 2643005 h 3003045"/>
              <a:gd name="connsiteX1-185" fmla="*/ 180020 w 1521214"/>
              <a:gd name="connsiteY1-186" fmla="*/ 2643005 h 3003045"/>
              <a:gd name="connsiteX2-187" fmla="*/ 1521214 w 1521214"/>
              <a:gd name="connsiteY2-188" fmla="*/ 0 h 3003045"/>
              <a:gd name="connsiteX3-189" fmla="*/ 540060 w 1521214"/>
              <a:gd name="connsiteY3-190" fmla="*/ 2643005 h 3003045"/>
              <a:gd name="connsiteX4-191" fmla="*/ 720080 w 1521214"/>
              <a:gd name="connsiteY4-192" fmla="*/ 2643005 h 3003045"/>
              <a:gd name="connsiteX5-193" fmla="*/ 360040 w 1521214"/>
              <a:gd name="connsiteY5-194" fmla="*/ 3003045 h 3003045"/>
              <a:gd name="connsiteX6-195" fmla="*/ 0 w 1521214"/>
              <a:gd name="connsiteY6-196" fmla="*/ 2643005 h 3003045"/>
              <a:gd name="connsiteX0-197" fmla="*/ 0 w 1521214"/>
              <a:gd name="connsiteY0-198" fmla="*/ 2643005 h 3003045"/>
              <a:gd name="connsiteX1-199" fmla="*/ 180020 w 1521214"/>
              <a:gd name="connsiteY1-200" fmla="*/ 2643005 h 3003045"/>
              <a:gd name="connsiteX2-201" fmla="*/ 1521214 w 1521214"/>
              <a:gd name="connsiteY2-202" fmla="*/ 0 h 3003045"/>
              <a:gd name="connsiteX3-203" fmla="*/ 540060 w 1521214"/>
              <a:gd name="connsiteY3-204" fmla="*/ 2643005 h 3003045"/>
              <a:gd name="connsiteX4-205" fmla="*/ 720080 w 1521214"/>
              <a:gd name="connsiteY4-206" fmla="*/ 2643005 h 3003045"/>
              <a:gd name="connsiteX5-207" fmla="*/ 360040 w 1521214"/>
              <a:gd name="connsiteY5-208" fmla="*/ 3003045 h 3003045"/>
              <a:gd name="connsiteX6-209" fmla="*/ 0 w 1521214"/>
              <a:gd name="connsiteY6-210" fmla="*/ 2643005 h 3003045"/>
              <a:gd name="connsiteX0-211" fmla="*/ 0 w 1521214"/>
              <a:gd name="connsiteY0-212" fmla="*/ 2643005 h 3003045"/>
              <a:gd name="connsiteX1-213" fmla="*/ 180020 w 1521214"/>
              <a:gd name="connsiteY1-214" fmla="*/ 2643005 h 3003045"/>
              <a:gd name="connsiteX2-215" fmla="*/ 1521214 w 1521214"/>
              <a:gd name="connsiteY2-216" fmla="*/ 0 h 3003045"/>
              <a:gd name="connsiteX3-217" fmla="*/ 540060 w 1521214"/>
              <a:gd name="connsiteY3-218" fmla="*/ 2643005 h 3003045"/>
              <a:gd name="connsiteX4-219" fmla="*/ 720080 w 1521214"/>
              <a:gd name="connsiteY4-220" fmla="*/ 2643005 h 3003045"/>
              <a:gd name="connsiteX5-221" fmla="*/ 360040 w 1521214"/>
              <a:gd name="connsiteY5-222" fmla="*/ 3003045 h 3003045"/>
              <a:gd name="connsiteX6-223" fmla="*/ 0 w 1521214"/>
              <a:gd name="connsiteY6-224" fmla="*/ 2643005 h 3003045"/>
              <a:gd name="connsiteX0-225" fmla="*/ 0 w 1553538"/>
              <a:gd name="connsiteY0-226" fmla="*/ 2581732 h 2941772"/>
              <a:gd name="connsiteX1-227" fmla="*/ 180020 w 1553538"/>
              <a:gd name="connsiteY1-228" fmla="*/ 2581732 h 2941772"/>
              <a:gd name="connsiteX2-229" fmla="*/ 1553538 w 1553538"/>
              <a:gd name="connsiteY2-230" fmla="*/ 0 h 2941772"/>
              <a:gd name="connsiteX3-231" fmla="*/ 540060 w 1553538"/>
              <a:gd name="connsiteY3-232" fmla="*/ 2581732 h 2941772"/>
              <a:gd name="connsiteX4-233" fmla="*/ 720080 w 1553538"/>
              <a:gd name="connsiteY4-234" fmla="*/ 2581732 h 2941772"/>
              <a:gd name="connsiteX5-235" fmla="*/ 360040 w 1553538"/>
              <a:gd name="connsiteY5-236" fmla="*/ 2941772 h 2941772"/>
              <a:gd name="connsiteX6-237" fmla="*/ 0 w 1553538"/>
              <a:gd name="connsiteY6-238" fmla="*/ 2581732 h 2941772"/>
              <a:gd name="connsiteX0-239" fmla="*/ 0 w 1553538"/>
              <a:gd name="connsiteY0-240" fmla="*/ 2581732 h 2941772"/>
              <a:gd name="connsiteX1-241" fmla="*/ 180020 w 1553538"/>
              <a:gd name="connsiteY1-242" fmla="*/ 2581732 h 2941772"/>
              <a:gd name="connsiteX2-243" fmla="*/ 1553538 w 1553538"/>
              <a:gd name="connsiteY2-244" fmla="*/ 0 h 2941772"/>
              <a:gd name="connsiteX3-245" fmla="*/ 540060 w 1553538"/>
              <a:gd name="connsiteY3-246" fmla="*/ 2581732 h 2941772"/>
              <a:gd name="connsiteX4-247" fmla="*/ 720080 w 1553538"/>
              <a:gd name="connsiteY4-248" fmla="*/ 2581732 h 2941772"/>
              <a:gd name="connsiteX5-249" fmla="*/ 360040 w 1553538"/>
              <a:gd name="connsiteY5-250" fmla="*/ 2941772 h 2941772"/>
              <a:gd name="connsiteX6-251" fmla="*/ 0 w 1553538"/>
              <a:gd name="connsiteY6-252" fmla="*/ 2581732 h 2941772"/>
              <a:gd name="connsiteX0-253" fmla="*/ 0 w 1553538"/>
              <a:gd name="connsiteY0-254" fmla="*/ 2581732 h 2941772"/>
              <a:gd name="connsiteX1-255" fmla="*/ 180020 w 1553538"/>
              <a:gd name="connsiteY1-256" fmla="*/ 2581732 h 2941772"/>
              <a:gd name="connsiteX2-257" fmla="*/ 1553538 w 1553538"/>
              <a:gd name="connsiteY2-258" fmla="*/ 0 h 2941772"/>
              <a:gd name="connsiteX3-259" fmla="*/ 540060 w 1553538"/>
              <a:gd name="connsiteY3-260" fmla="*/ 2581732 h 2941772"/>
              <a:gd name="connsiteX4-261" fmla="*/ 720080 w 1553538"/>
              <a:gd name="connsiteY4-262" fmla="*/ 2581732 h 2941772"/>
              <a:gd name="connsiteX5-263" fmla="*/ 360040 w 1553538"/>
              <a:gd name="connsiteY5-264" fmla="*/ 2941772 h 2941772"/>
              <a:gd name="connsiteX6-265" fmla="*/ 0 w 1553538"/>
              <a:gd name="connsiteY6-266" fmla="*/ 2581732 h 2941772"/>
              <a:gd name="connsiteX0-267" fmla="*/ 0 w 1553538"/>
              <a:gd name="connsiteY0-268" fmla="*/ 2581732 h 2941772"/>
              <a:gd name="connsiteX1-269" fmla="*/ 180020 w 1553538"/>
              <a:gd name="connsiteY1-270" fmla="*/ 2581732 h 2941772"/>
              <a:gd name="connsiteX2-271" fmla="*/ 1553538 w 1553538"/>
              <a:gd name="connsiteY2-272" fmla="*/ 0 h 2941772"/>
              <a:gd name="connsiteX3-273" fmla="*/ 540060 w 1553538"/>
              <a:gd name="connsiteY3-274" fmla="*/ 2581732 h 2941772"/>
              <a:gd name="connsiteX4-275" fmla="*/ 720080 w 1553538"/>
              <a:gd name="connsiteY4-276" fmla="*/ 2581732 h 2941772"/>
              <a:gd name="connsiteX5-277" fmla="*/ 360040 w 1553538"/>
              <a:gd name="connsiteY5-278" fmla="*/ 2941772 h 2941772"/>
              <a:gd name="connsiteX6-279" fmla="*/ 0 w 1553538"/>
              <a:gd name="connsiteY6-280" fmla="*/ 2581732 h 29417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553538" h="2941772">
                <a:moveTo>
                  <a:pt x="0" y="2581732"/>
                </a:moveTo>
                <a:lnTo>
                  <a:pt x="180020" y="2581732"/>
                </a:lnTo>
                <a:cubicBezTo>
                  <a:pt x="22448" y="1449685"/>
                  <a:pt x="392875" y="355256"/>
                  <a:pt x="1553538" y="0"/>
                </a:cubicBezTo>
                <a:cubicBezTo>
                  <a:pt x="659395" y="472539"/>
                  <a:pt x="327789" y="1270071"/>
                  <a:pt x="540060" y="2581732"/>
                </a:cubicBezTo>
                <a:lnTo>
                  <a:pt x="720080" y="2581732"/>
                </a:lnTo>
                <a:lnTo>
                  <a:pt x="360040" y="2941772"/>
                </a:lnTo>
                <a:lnTo>
                  <a:pt x="0" y="2581732"/>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dirty="0"/>
          </a:p>
        </p:txBody>
      </p:sp>
      <p:sp>
        <p:nvSpPr>
          <p:cNvPr id="7" name="下箭头 11"/>
          <p:cNvSpPr/>
          <p:nvPr/>
        </p:nvSpPr>
        <p:spPr>
          <a:xfrm rot="9466551">
            <a:off x="4694952" y="1505968"/>
            <a:ext cx="970902" cy="1839062"/>
          </a:xfrm>
          <a:custGeom>
            <a:avLst/>
            <a:gdLst>
              <a:gd name="connsiteX0" fmla="*/ 0 w 720080"/>
              <a:gd name="connsiteY0" fmla="*/ 2808312 h 3168352"/>
              <a:gd name="connsiteX1" fmla="*/ 180020 w 720080"/>
              <a:gd name="connsiteY1" fmla="*/ 2808312 h 3168352"/>
              <a:gd name="connsiteX2" fmla="*/ 180020 w 720080"/>
              <a:gd name="connsiteY2" fmla="*/ 0 h 3168352"/>
              <a:gd name="connsiteX3" fmla="*/ 540060 w 720080"/>
              <a:gd name="connsiteY3" fmla="*/ 0 h 3168352"/>
              <a:gd name="connsiteX4" fmla="*/ 540060 w 720080"/>
              <a:gd name="connsiteY4" fmla="*/ 2808312 h 3168352"/>
              <a:gd name="connsiteX5" fmla="*/ 720080 w 720080"/>
              <a:gd name="connsiteY5" fmla="*/ 2808312 h 3168352"/>
              <a:gd name="connsiteX6" fmla="*/ 360040 w 720080"/>
              <a:gd name="connsiteY6" fmla="*/ 3168352 h 3168352"/>
              <a:gd name="connsiteX7" fmla="*/ 0 w 720080"/>
              <a:gd name="connsiteY7" fmla="*/ 2808312 h 3168352"/>
              <a:gd name="connsiteX0-1" fmla="*/ 0 w 720080"/>
              <a:gd name="connsiteY0-2" fmla="*/ 2808312 h 3168352"/>
              <a:gd name="connsiteX1-3" fmla="*/ 180020 w 720080"/>
              <a:gd name="connsiteY1-4" fmla="*/ 2808312 h 3168352"/>
              <a:gd name="connsiteX2-5" fmla="*/ 540060 w 720080"/>
              <a:gd name="connsiteY2-6" fmla="*/ 0 h 3168352"/>
              <a:gd name="connsiteX3-7" fmla="*/ 540060 w 720080"/>
              <a:gd name="connsiteY3-8" fmla="*/ 2808312 h 3168352"/>
              <a:gd name="connsiteX4-9" fmla="*/ 720080 w 720080"/>
              <a:gd name="connsiteY4-10" fmla="*/ 2808312 h 3168352"/>
              <a:gd name="connsiteX5-11" fmla="*/ 360040 w 720080"/>
              <a:gd name="connsiteY5-12" fmla="*/ 3168352 h 3168352"/>
              <a:gd name="connsiteX6-13" fmla="*/ 0 w 720080"/>
              <a:gd name="connsiteY6-14" fmla="*/ 2808312 h 3168352"/>
              <a:gd name="connsiteX0-15" fmla="*/ 0 w 720080"/>
              <a:gd name="connsiteY0-16" fmla="*/ 2808312 h 3168352"/>
              <a:gd name="connsiteX1-17" fmla="*/ 180020 w 720080"/>
              <a:gd name="connsiteY1-18" fmla="*/ 2808312 h 3168352"/>
              <a:gd name="connsiteX2-19" fmla="*/ 540060 w 720080"/>
              <a:gd name="connsiteY2-20" fmla="*/ 0 h 3168352"/>
              <a:gd name="connsiteX3-21" fmla="*/ 540060 w 720080"/>
              <a:gd name="connsiteY3-22" fmla="*/ 2808312 h 3168352"/>
              <a:gd name="connsiteX4-23" fmla="*/ 720080 w 720080"/>
              <a:gd name="connsiteY4-24" fmla="*/ 2808312 h 3168352"/>
              <a:gd name="connsiteX5-25" fmla="*/ 360040 w 720080"/>
              <a:gd name="connsiteY5-26" fmla="*/ 3168352 h 3168352"/>
              <a:gd name="connsiteX6-27" fmla="*/ 0 w 720080"/>
              <a:gd name="connsiteY6-28" fmla="*/ 2808312 h 3168352"/>
              <a:gd name="connsiteX0-29" fmla="*/ 0 w 720080"/>
              <a:gd name="connsiteY0-30" fmla="*/ 2808312 h 3168352"/>
              <a:gd name="connsiteX1-31" fmla="*/ 180020 w 720080"/>
              <a:gd name="connsiteY1-32" fmla="*/ 2808312 h 3168352"/>
              <a:gd name="connsiteX2-33" fmla="*/ 540060 w 720080"/>
              <a:gd name="connsiteY2-34" fmla="*/ 0 h 3168352"/>
              <a:gd name="connsiteX3-35" fmla="*/ 540060 w 720080"/>
              <a:gd name="connsiteY3-36" fmla="*/ 2808312 h 3168352"/>
              <a:gd name="connsiteX4-37" fmla="*/ 720080 w 720080"/>
              <a:gd name="connsiteY4-38" fmla="*/ 2808312 h 3168352"/>
              <a:gd name="connsiteX5-39" fmla="*/ 360040 w 720080"/>
              <a:gd name="connsiteY5-40" fmla="*/ 3168352 h 3168352"/>
              <a:gd name="connsiteX6-41" fmla="*/ 0 w 720080"/>
              <a:gd name="connsiteY6-42" fmla="*/ 2808312 h 3168352"/>
              <a:gd name="connsiteX0-43" fmla="*/ 0 w 720080"/>
              <a:gd name="connsiteY0-44" fmla="*/ 2808312 h 3168352"/>
              <a:gd name="connsiteX1-45" fmla="*/ 180020 w 720080"/>
              <a:gd name="connsiteY1-46" fmla="*/ 2808312 h 3168352"/>
              <a:gd name="connsiteX2-47" fmla="*/ 540060 w 720080"/>
              <a:gd name="connsiteY2-48" fmla="*/ 0 h 3168352"/>
              <a:gd name="connsiteX3-49" fmla="*/ 540060 w 720080"/>
              <a:gd name="connsiteY3-50" fmla="*/ 2808312 h 3168352"/>
              <a:gd name="connsiteX4-51" fmla="*/ 720080 w 720080"/>
              <a:gd name="connsiteY4-52" fmla="*/ 2808312 h 3168352"/>
              <a:gd name="connsiteX5-53" fmla="*/ 360040 w 720080"/>
              <a:gd name="connsiteY5-54" fmla="*/ 3168352 h 3168352"/>
              <a:gd name="connsiteX6-55" fmla="*/ 0 w 720080"/>
              <a:gd name="connsiteY6-56" fmla="*/ 2808312 h 3168352"/>
              <a:gd name="connsiteX0-57" fmla="*/ 0 w 720080"/>
              <a:gd name="connsiteY0-58" fmla="*/ 2808312 h 3168352"/>
              <a:gd name="connsiteX1-59" fmla="*/ 180020 w 720080"/>
              <a:gd name="connsiteY1-60" fmla="*/ 2808312 h 3168352"/>
              <a:gd name="connsiteX2-61" fmla="*/ 540060 w 720080"/>
              <a:gd name="connsiteY2-62" fmla="*/ 0 h 3168352"/>
              <a:gd name="connsiteX3-63" fmla="*/ 540060 w 720080"/>
              <a:gd name="connsiteY3-64" fmla="*/ 2808312 h 3168352"/>
              <a:gd name="connsiteX4-65" fmla="*/ 720080 w 720080"/>
              <a:gd name="connsiteY4-66" fmla="*/ 2808312 h 3168352"/>
              <a:gd name="connsiteX5-67" fmla="*/ 360040 w 720080"/>
              <a:gd name="connsiteY5-68" fmla="*/ 3168352 h 3168352"/>
              <a:gd name="connsiteX6-69" fmla="*/ 0 w 720080"/>
              <a:gd name="connsiteY6-70" fmla="*/ 2808312 h 3168352"/>
              <a:gd name="connsiteX0-71" fmla="*/ 0 w 720080"/>
              <a:gd name="connsiteY0-72" fmla="*/ 2808312 h 3168352"/>
              <a:gd name="connsiteX1-73" fmla="*/ 180020 w 720080"/>
              <a:gd name="connsiteY1-74" fmla="*/ 2808312 h 3168352"/>
              <a:gd name="connsiteX2-75" fmla="*/ 540060 w 720080"/>
              <a:gd name="connsiteY2-76" fmla="*/ 0 h 3168352"/>
              <a:gd name="connsiteX3-77" fmla="*/ 540060 w 720080"/>
              <a:gd name="connsiteY3-78" fmla="*/ 2808312 h 3168352"/>
              <a:gd name="connsiteX4-79" fmla="*/ 720080 w 720080"/>
              <a:gd name="connsiteY4-80" fmla="*/ 2808312 h 3168352"/>
              <a:gd name="connsiteX5-81" fmla="*/ 360040 w 720080"/>
              <a:gd name="connsiteY5-82" fmla="*/ 3168352 h 3168352"/>
              <a:gd name="connsiteX6-83" fmla="*/ 0 w 720080"/>
              <a:gd name="connsiteY6-84" fmla="*/ 2808312 h 3168352"/>
              <a:gd name="connsiteX0-85" fmla="*/ 0 w 720080"/>
              <a:gd name="connsiteY0-86" fmla="*/ 2808312 h 3168352"/>
              <a:gd name="connsiteX1-87" fmla="*/ 180020 w 720080"/>
              <a:gd name="connsiteY1-88" fmla="*/ 2808312 h 3168352"/>
              <a:gd name="connsiteX2-89" fmla="*/ 540060 w 720080"/>
              <a:gd name="connsiteY2-90" fmla="*/ 0 h 3168352"/>
              <a:gd name="connsiteX3-91" fmla="*/ 540060 w 720080"/>
              <a:gd name="connsiteY3-92" fmla="*/ 2808312 h 3168352"/>
              <a:gd name="connsiteX4-93" fmla="*/ 720080 w 720080"/>
              <a:gd name="connsiteY4-94" fmla="*/ 2808312 h 3168352"/>
              <a:gd name="connsiteX5-95" fmla="*/ 360040 w 720080"/>
              <a:gd name="connsiteY5-96" fmla="*/ 3168352 h 3168352"/>
              <a:gd name="connsiteX6-97" fmla="*/ 0 w 720080"/>
              <a:gd name="connsiteY6-98" fmla="*/ 2808312 h 3168352"/>
              <a:gd name="connsiteX0-99" fmla="*/ 0 w 720080"/>
              <a:gd name="connsiteY0-100" fmla="*/ 2808312 h 3168352"/>
              <a:gd name="connsiteX1-101" fmla="*/ 180020 w 720080"/>
              <a:gd name="connsiteY1-102" fmla="*/ 2808312 h 3168352"/>
              <a:gd name="connsiteX2-103" fmla="*/ 540060 w 720080"/>
              <a:gd name="connsiteY2-104" fmla="*/ 0 h 3168352"/>
              <a:gd name="connsiteX3-105" fmla="*/ 540060 w 720080"/>
              <a:gd name="connsiteY3-106" fmla="*/ 2808312 h 3168352"/>
              <a:gd name="connsiteX4-107" fmla="*/ 720080 w 720080"/>
              <a:gd name="connsiteY4-108" fmla="*/ 2808312 h 3168352"/>
              <a:gd name="connsiteX5-109" fmla="*/ 360040 w 720080"/>
              <a:gd name="connsiteY5-110" fmla="*/ 3168352 h 3168352"/>
              <a:gd name="connsiteX6-111" fmla="*/ 0 w 720080"/>
              <a:gd name="connsiteY6-112" fmla="*/ 2808312 h 3168352"/>
              <a:gd name="connsiteX0-113" fmla="*/ 0 w 752331"/>
              <a:gd name="connsiteY0-114" fmla="*/ 3085897 h 3445937"/>
              <a:gd name="connsiteX1-115" fmla="*/ 180020 w 752331"/>
              <a:gd name="connsiteY1-116" fmla="*/ 3085897 h 3445937"/>
              <a:gd name="connsiteX2-117" fmla="*/ 752331 w 752331"/>
              <a:gd name="connsiteY2-118" fmla="*/ 0 h 3445937"/>
              <a:gd name="connsiteX3-119" fmla="*/ 540060 w 752331"/>
              <a:gd name="connsiteY3-120" fmla="*/ 3085897 h 3445937"/>
              <a:gd name="connsiteX4-121" fmla="*/ 720080 w 752331"/>
              <a:gd name="connsiteY4-122" fmla="*/ 3085897 h 3445937"/>
              <a:gd name="connsiteX5-123" fmla="*/ 360040 w 752331"/>
              <a:gd name="connsiteY5-124" fmla="*/ 3445937 h 3445937"/>
              <a:gd name="connsiteX6-125" fmla="*/ 0 w 752331"/>
              <a:gd name="connsiteY6-126" fmla="*/ 3085897 h 3445937"/>
              <a:gd name="connsiteX0-127" fmla="*/ 0 w 752331"/>
              <a:gd name="connsiteY0-128" fmla="*/ 3085897 h 3445937"/>
              <a:gd name="connsiteX1-129" fmla="*/ 180020 w 752331"/>
              <a:gd name="connsiteY1-130" fmla="*/ 3085897 h 3445937"/>
              <a:gd name="connsiteX2-131" fmla="*/ 752331 w 752331"/>
              <a:gd name="connsiteY2-132" fmla="*/ 0 h 3445937"/>
              <a:gd name="connsiteX3-133" fmla="*/ 540060 w 752331"/>
              <a:gd name="connsiteY3-134" fmla="*/ 3085897 h 3445937"/>
              <a:gd name="connsiteX4-135" fmla="*/ 720080 w 752331"/>
              <a:gd name="connsiteY4-136" fmla="*/ 3085897 h 3445937"/>
              <a:gd name="connsiteX5-137" fmla="*/ 360040 w 752331"/>
              <a:gd name="connsiteY5-138" fmla="*/ 3445937 h 3445937"/>
              <a:gd name="connsiteX6-139" fmla="*/ 0 w 752331"/>
              <a:gd name="connsiteY6-140" fmla="*/ 3085897 h 3445937"/>
              <a:gd name="connsiteX0-141" fmla="*/ 0 w 752331"/>
              <a:gd name="connsiteY0-142" fmla="*/ 3085897 h 3445937"/>
              <a:gd name="connsiteX1-143" fmla="*/ 180020 w 752331"/>
              <a:gd name="connsiteY1-144" fmla="*/ 3085897 h 3445937"/>
              <a:gd name="connsiteX2-145" fmla="*/ 752331 w 752331"/>
              <a:gd name="connsiteY2-146" fmla="*/ 0 h 3445937"/>
              <a:gd name="connsiteX3-147" fmla="*/ 540060 w 752331"/>
              <a:gd name="connsiteY3-148" fmla="*/ 3085897 h 3445937"/>
              <a:gd name="connsiteX4-149" fmla="*/ 720080 w 752331"/>
              <a:gd name="connsiteY4-150" fmla="*/ 3085897 h 3445937"/>
              <a:gd name="connsiteX5-151" fmla="*/ 360040 w 752331"/>
              <a:gd name="connsiteY5-152" fmla="*/ 3445937 h 3445937"/>
              <a:gd name="connsiteX6-153" fmla="*/ 0 w 752331"/>
              <a:gd name="connsiteY6-154" fmla="*/ 3085897 h 3445937"/>
              <a:gd name="connsiteX0-155" fmla="*/ 0 w 1521214"/>
              <a:gd name="connsiteY0-156" fmla="*/ 2643005 h 3003045"/>
              <a:gd name="connsiteX1-157" fmla="*/ 180020 w 1521214"/>
              <a:gd name="connsiteY1-158" fmla="*/ 2643005 h 3003045"/>
              <a:gd name="connsiteX2-159" fmla="*/ 1521214 w 1521214"/>
              <a:gd name="connsiteY2-160" fmla="*/ 0 h 3003045"/>
              <a:gd name="connsiteX3-161" fmla="*/ 540060 w 1521214"/>
              <a:gd name="connsiteY3-162" fmla="*/ 2643005 h 3003045"/>
              <a:gd name="connsiteX4-163" fmla="*/ 720080 w 1521214"/>
              <a:gd name="connsiteY4-164" fmla="*/ 2643005 h 3003045"/>
              <a:gd name="connsiteX5-165" fmla="*/ 360040 w 1521214"/>
              <a:gd name="connsiteY5-166" fmla="*/ 3003045 h 3003045"/>
              <a:gd name="connsiteX6-167" fmla="*/ 0 w 1521214"/>
              <a:gd name="connsiteY6-168" fmla="*/ 2643005 h 3003045"/>
              <a:gd name="connsiteX0-169" fmla="*/ 0 w 1521214"/>
              <a:gd name="connsiteY0-170" fmla="*/ 2643005 h 3003045"/>
              <a:gd name="connsiteX1-171" fmla="*/ 180020 w 1521214"/>
              <a:gd name="connsiteY1-172" fmla="*/ 2643005 h 3003045"/>
              <a:gd name="connsiteX2-173" fmla="*/ 1521214 w 1521214"/>
              <a:gd name="connsiteY2-174" fmla="*/ 0 h 3003045"/>
              <a:gd name="connsiteX3-175" fmla="*/ 540060 w 1521214"/>
              <a:gd name="connsiteY3-176" fmla="*/ 2643005 h 3003045"/>
              <a:gd name="connsiteX4-177" fmla="*/ 720080 w 1521214"/>
              <a:gd name="connsiteY4-178" fmla="*/ 2643005 h 3003045"/>
              <a:gd name="connsiteX5-179" fmla="*/ 360040 w 1521214"/>
              <a:gd name="connsiteY5-180" fmla="*/ 3003045 h 3003045"/>
              <a:gd name="connsiteX6-181" fmla="*/ 0 w 1521214"/>
              <a:gd name="connsiteY6-182" fmla="*/ 2643005 h 3003045"/>
              <a:gd name="connsiteX0-183" fmla="*/ 0 w 1521214"/>
              <a:gd name="connsiteY0-184" fmla="*/ 2643005 h 3003045"/>
              <a:gd name="connsiteX1-185" fmla="*/ 180020 w 1521214"/>
              <a:gd name="connsiteY1-186" fmla="*/ 2643005 h 3003045"/>
              <a:gd name="connsiteX2-187" fmla="*/ 1521214 w 1521214"/>
              <a:gd name="connsiteY2-188" fmla="*/ 0 h 3003045"/>
              <a:gd name="connsiteX3-189" fmla="*/ 540060 w 1521214"/>
              <a:gd name="connsiteY3-190" fmla="*/ 2643005 h 3003045"/>
              <a:gd name="connsiteX4-191" fmla="*/ 720080 w 1521214"/>
              <a:gd name="connsiteY4-192" fmla="*/ 2643005 h 3003045"/>
              <a:gd name="connsiteX5-193" fmla="*/ 360040 w 1521214"/>
              <a:gd name="connsiteY5-194" fmla="*/ 3003045 h 3003045"/>
              <a:gd name="connsiteX6-195" fmla="*/ 0 w 1521214"/>
              <a:gd name="connsiteY6-196" fmla="*/ 2643005 h 3003045"/>
              <a:gd name="connsiteX0-197" fmla="*/ 0 w 1521214"/>
              <a:gd name="connsiteY0-198" fmla="*/ 2643005 h 3003045"/>
              <a:gd name="connsiteX1-199" fmla="*/ 180020 w 1521214"/>
              <a:gd name="connsiteY1-200" fmla="*/ 2643005 h 3003045"/>
              <a:gd name="connsiteX2-201" fmla="*/ 1521214 w 1521214"/>
              <a:gd name="connsiteY2-202" fmla="*/ 0 h 3003045"/>
              <a:gd name="connsiteX3-203" fmla="*/ 540060 w 1521214"/>
              <a:gd name="connsiteY3-204" fmla="*/ 2643005 h 3003045"/>
              <a:gd name="connsiteX4-205" fmla="*/ 720080 w 1521214"/>
              <a:gd name="connsiteY4-206" fmla="*/ 2643005 h 3003045"/>
              <a:gd name="connsiteX5-207" fmla="*/ 360040 w 1521214"/>
              <a:gd name="connsiteY5-208" fmla="*/ 3003045 h 3003045"/>
              <a:gd name="connsiteX6-209" fmla="*/ 0 w 1521214"/>
              <a:gd name="connsiteY6-210" fmla="*/ 2643005 h 3003045"/>
              <a:gd name="connsiteX0-211" fmla="*/ 0 w 1521214"/>
              <a:gd name="connsiteY0-212" fmla="*/ 2643005 h 3003045"/>
              <a:gd name="connsiteX1-213" fmla="*/ 180020 w 1521214"/>
              <a:gd name="connsiteY1-214" fmla="*/ 2643005 h 3003045"/>
              <a:gd name="connsiteX2-215" fmla="*/ 1521214 w 1521214"/>
              <a:gd name="connsiteY2-216" fmla="*/ 0 h 3003045"/>
              <a:gd name="connsiteX3-217" fmla="*/ 540060 w 1521214"/>
              <a:gd name="connsiteY3-218" fmla="*/ 2643005 h 3003045"/>
              <a:gd name="connsiteX4-219" fmla="*/ 720080 w 1521214"/>
              <a:gd name="connsiteY4-220" fmla="*/ 2643005 h 3003045"/>
              <a:gd name="connsiteX5-221" fmla="*/ 360040 w 1521214"/>
              <a:gd name="connsiteY5-222" fmla="*/ 3003045 h 3003045"/>
              <a:gd name="connsiteX6-223" fmla="*/ 0 w 1521214"/>
              <a:gd name="connsiteY6-224" fmla="*/ 2643005 h 3003045"/>
              <a:gd name="connsiteX0-225" fmla="*/ 0 w 1553538"/>
              <a:gd name="connsiteY0-226" fmla="*/ 2581732 h 2941772"/>
              <a:gd name="connsiteX1-227" fmla="*/ 180020 w 1553538"/>
              <a:gd name="connsiteY1-228" fmla="*/ 2581732 h 2941772"/>
              <a:gd name="connsiteX2-229" fmla="*/ 1553538 w 1553538"/>
              <a:gd name="connsiteY2-230" fmla="*/ 0 h 2941772"/>
              <a:gd name="connsiteX3-231" fmla="*/ 540060 w 1553538"/>
              <a:gd name="connsiteY3-232" fmla="*/ 2581732 h 2941772"/>
              <a:gd name="connsiteX4-233" fmla="*/ 720080 w 1553538"/>
              <a:gd name="connsiteY4-234" fmla="*/ 2581732 h 2941772"/>
              <a:gd name="connsiteX5-235" fmla="*/ 360040 w 1553538"/>
              <a:gd name="connsiteY5-236" fmla="*/ 2941772 h 2941772"/>
              <a:gd name="connsiteX6-237" fmla="*/ 0 w 1553538"/>
              <a:gd name="connsiteY6-238" fmla="*/ 2581732 h 2941772"/>
              <a:gd name="connsiteX0-239" fmla="*/ 0 w 1553538"/>
              <a:gd name="connsiteY0-240" fmla="*/ 2581732 h 2941772"/>
              <a:gd name="connsiteX1-241" fmla="*/ 180020 w 1553538"/>
              <a:gd name="connsiteY1-242" fmla="*/ 2581732 h 2941772"/>
              <a:gd name="connsiteX2-243" fmla="*/ 1553538 w 1553538"/>
              <a:gd name="connsiteY2-244" fmla="*/ 0 h 2941772"/>
              <a:gd name="connsiteX3-245" fmla="*/ 540060 w 1553538"/>
              <a:gd name="connsiteY3-246" fmla="*/ 2581732 h 2941772"/>
              <a:gd name="connsiteX4-247" fmla="*/ 720080 w 1553538"/>
              <a:gd name="connsiteY4-248" fmla="*/ 2581732 h 2941772"/>
              <a:gd name="connsiteX5-249" fmla="*/ 360040 w 1553538"/>
              <a:gd name="connsiteY5-250" fmla="*/ 2941772 h 2941772"/>
              <a:gd name="connsiteX6-251" fmla="*/ 0 w 1553538"/>
              <a:gd name="connsiteY6-252" fmla="*/ 2581732 h 2941772"/>
              <a:gd name="connsiteX0-253" fmla="*/ 0 w 1553538"/>
              <a:gd name="connsiteY0-254" fmla="*/ 2581732 h 2941772"/>
              <a:gd name="connsiteX1-255" fmla="*/ 180020 w 1553538"/>
              <a:gd name="connsiteY1-256" fmla="*/ 2581732 h 2941772"/>
              <a:gd name="connsiteX2-257" fmla="*/ 1553538 w 1553538"/>
              <a:gd name="connsiteY2-258" fmla="*/ 0 h 2941772"/>
              <a:gd name="connsiteX3-259" fmla="*/ 540060 w 1553538"/>
              <a:gd name="connsiteY3-260" fmla="*/ 2581732 h 2941772"/>
              <a:gd name="connsiteX4-261" fmla="*/ 720080 w 1553538"/>
              <a:gd name="connsiteY4-262" fmla="*/ 2581732 h 2941772"/>
              <a:gd name="connsiteX5-263" fmla="*/ 360040 w 1553538"/>
              <a:gd name="connsiteY5-264" fmla="*/ 2941772 h 2941772"/>
              <a:gd name="connsiteX6-265" fmla="*/ 0 w 1553538"/>
              <a:gd name="connsiteY6-266" fmla="*/ 2581732 h 2941772"/>
              <a:gd name="connsiteX0-267" fmla="*/ 0 w 1553538"/>
              <a:gd name="connsiteY0-268" fmla="*/ 2581732 h 2941772"/>
              <a:gd name="connsiteX1-269" fmla="*/ 180020 w 1553538"/>
              <a:gd name="connsiteY1-270" fmla="*/ 2581732 h 2941772"/>
              <a:gd name="connsiteX2-271" fmla="*/ 1553538 w 1553538"/>
              <a:gd name="connsiteY2-272" fmla="*/ 0 h 2941772"/>
              <a:gd name="connsiteX3-273" fmla="*/ 540060 w 1553538"/>
              <a:gd name="connsiteY3-274" fmla="*/ 2581732 h 2941772"/>
              <a:gd name="connsiteX4-275" fmla="*/ 720080 w 1553538"/>
              <a:gd name="connsiteY4-276" fmla="*/ 2581732 h 2941772"/>
              <a:gd name="connsiteX5-277" fmla="*/ 360040 w 1553538"/>
              <a:gd name="connsiteY5-278" fmla="*/ 2941772 h 2941772"/>
              <a:gd name="connsiteX6-279" fmla="*/ 0 w 1553538"/>
              <a:gd name="connsiteY6-280" fmla="*/ 2581732 h 29417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553538" h="2941772">
                <a:moveTo>
                  <a:pt x="0" y="2581732"/>
                </a:moveTo>
                <a:lnTo>
                  <a:pt x="180020" y="2581732"/>
                </a:lnTo>
                <a:cubicBezTo>
                  <a:pt x="22448" y="1449685"/>
                  <a:pt x="392875" y="355256"/>
                  <a:pt x="1553538" y="0"/>
                </a:cubicBezTo>
                <a:cubicBezTo>
                  <a:pt x="659395" y="472539"/>
                  <a:pt x="327789" y="1270071"/>
                  <a:pt x="540060" y="2581732"/>
                </a:cubicBezTo>
                <a:lnTo>
                  <a:pt x="720080" y="2581732"/>
                </a:lnTo>
                <a:lnTo>
                  <a:pt x="360040" y="2941772"/>
                </a:lnTo>
                <a:lnTo>
                  <a:pt x="0" y="2581732"/>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dirty="0"/>
          </a:p>
        </p:txBody>
      </p:sp>
      <p:sp>
        <p:nvSpPr>
          <p:cNvPr id="8" name="矩形 7"/>
          <p:cNvSpPr/>
          <p:nvPr/>
        </p:nvSpPr>
        <p:spPr>
          <a:xfrm>
            <a:off x="718124" y="1234644"/>
            <a:ext cx="2290699" cy="253916"/>
          </a:xfrm>
          <a:prstGeom prst="rect">
            <a:avLst/>
          </a:prstGeom>
        </p:spPr>
        <p:txBody>
          <a:bodyPr wrap="square" lIns="68580" tIns="34290" rIns="68580" bIns="3429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9" name="矩形 8"/>
          <p:cNvSpPr/>
          <p:nvPr/>
        </p:nvSpPr>
        <p:spPr>
          <a:xfrm>
            <a:off x="713982" y="1559224"/>
            <a:ext cx="2290699" cy="761747"/>
          </a:xfrm>
          <a:prstGeom prst="rect">
            <a:avLst/>
          </a:prstGeom>
        </p:spPr>
        <p:txBody>
          <a:bodyPr wrap="square" lIns="68580" tIns="34290" rIns="68580" bIns="3429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在这里输入您的文字内容，或者将您的文字内容复制在这里。在这里输入您的文字内容，或者将您的文字复制在这里，在这里输入您的文字内容，或者将您的文字复制在这里</a:t>
            </a:r>
          </a:p>
        </p:txBody>
      </p:sp>
      <p:sp>
        <p:nvSpPr>
          <p:cNvPr id="10" name="矩形 9"/>
          <p:cNvSpPr/>
          <p:nvPr/>
        </p:nvSpPr>
        <p:spPr>
          <a:xfrm>
            <a:off x="718124" y="3042379"/>
            <a:ext cx="2290699" cy="253916"/>
          </a:xfrm>
          <a:prstGeom prst="rect">
            <a:avLst/>
          </a:prstGeom>
        </p:spPr>
        <p:txBody>
          <a:bodyPr wrap="square" lIns="68580" tIns="34290" rIns="68580" bIns="3429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1" name="矩形 10"/>
          <p:cNvSpPr/>
          <p:nvPr/>
        </p:nvSpPr>
        <p:spPr>
          <a:xfrm>
            <a:off x="713982" y="3366959"/>
            <a:ext cx="2290699" cy="761747"/>
          </a:xfrm>
          <a:prstGeom prst="rect">
            <a:avLst/>
          </a:prstGeom>
        </p:spPr>
        <p:txBody>
          <a:bodyPr wrap="square" lIns="68580" tIns="34290" rIns="68580" bIns="3429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在这里输入您的文字内容，或者将您的文字内容复制在这里。在这里输入您的文字内容，或者将您的文字复制在这里，在这里输入您的文字内容，或者将您的文字复制在这里</a:t>
            </a:r>
          </a:p>
        </p:txBody>
      </p:sp>
      <p:sp>
        <p:nvSpPr>
          <p:cNvPr id="12" name="矩形 11"/>
          <p:cNvSpPr/>
          <p:nvPr/>
        </p:nvSpPr>
        <p:spPr>
          <a:xfrm>
            <a:off x="6232326" y="1234644"/>
            <a:ext cx="2290699" cy="253916"/>
          </a:xfrm>
          <a:prstGeom prst="rect">
            <a:avLst/>
          </a:prstGeom>
        </p:spPr>
        <p:txBody>
          <a:bodyPr wrap="square" lIns="68580" tIns="34290" rIns="68580" bIns="3429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3" name="矩形 12"/>
          <p:cNvSpPr/>
          <p:nvPr/>
        </p:nvSpPr>
        <p:spPr>
          <a:xfrm>
            <a:off x="6232326" y="1559224"/>
            <a:ext cx="2290699" cy="761747"/>
          </a:xfrm>
          <a:prstGeom prst="rect">
            <a:avLst/>
          </a:prstGeom>
        </p:spPr>
        <p:txBody>
          <a:bodyPr wrap="square" lIns="68580" tIns="34290" rIns="68580" bIns="3429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在这里输入您的文字内容，或者将您的文字内容复制在这里。在这里输入您的文字内容，或者将您的文字复制在这里，在这里输入您的文字内容，或者将您的文字复制在这里</a:t>
            </a:r>
          </a:p>
        </p:txBody>
      </p:sp>
      <p:sp>
        <p:nvSpPr>
          <p:cNvPr id="14" name="矩形 13"/>
          <p:cNvSpPr/>
          <p:nvPr/>
        </p:nvSpPr>
        <p:spPr>
          <a:xfrm>
            <a:off x="6232326" y="3042379"/>
            <a:ext cx="2290699" cy="253916"/>
          </a:xfrm>
          <a:prstGeom prst="rect">
            <a:avLst/>
          </a:prstGeom>
        </p:spPr>
        <p:txBody>
          <a:bodyPr wrap="square" lIns="68580" tIns="34290" rIns="68580" bIns="3429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5" name="矩形 14"/>
          <p:cNvSpPr/>
          <p:nvPr/>
        </p:nvSpPr>
        <p:spPr>
          <a:xfrm>
            <a:off x="6228184" y="3366959"/>
            <a:ext cx="2290699" cy="761747"/>
          </a:xfrm>
          <a:prstGeom prst="rect">
            <a:avLst/>
          </a:prstGeom>
        </p:spPr>
        <p:txBody>
          <a:bodyPr wrap="square" lIns="68580" tIns="34290" rIns="68580" bIns="3429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在这里输入您的文字内容，或者将您的文字内容复制在这里。在这里输入您的文字内容，或者将您的文字复制在这里，在这里输入您的文字内容，或者将您的文字复制在这里</a:t>
            </a:r>
          </a:p>
        </p:txBody>
      </p:sp>
      <p:sp>
        <p:nvSpPr>
          <p:cNvPr id="16" name="矩形 15"/>
          <p:cNvSpPr/>
          <p:nvPr/>
        </p:nvSpPr>
        <p:spPr>
          <a:xfrm>
            <a:off x="4162544" y="2611887"/>
            <a:ext cx="877508" cy="284693"/>
          </a:xfrm>
          <a:prstGeom prst="rect">
            <a:avLst/>
          </a:prstGeom>
        </p:spPr>
        <p:txBody>
          <a:bodyPr wrap="square" lIns="68580" tIns="34290" rIns="68580" bIns="34290">
            <a:spAutoFit/>
          </a:body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250" fill="hold"/>
                                        <p:tgtEl>
                                          <p:spTgt spid="16"/>
                                        </p:tgtEl>
                                        <p:attrNameLst>
                                          <p:attrName>ppt_w</p:attrName>
                                        </p:attrNameLst>
                                      </p:cBhvr>
                                      <p:tavLst>
                                        <p:tav tm="0">
                                          <p:val>
                                            <p:fltVal val="0"/>
                                          </p:val>
                                        </p:tav>
                                        <p:tav tm="100000">
                                          <p:val>
                                            <p:strVal val="#ppt_w"/>
                                          </p:val>
                                        </p:tav>
                                      </p:tavLst>
                                    </p:anim>
                                    <p:anim calcmode="lin" valueType="num">
                                      <p:cBhvr>
                                        <p:cTn id="8" dur="250" fill="hold"/>
                                        <p:tgtEl>
                                          <p:spTgt spid="16"/>
                                        </p:tgtEl>
                                        <p:attrNameLst>
                                          <p:attrName>ppt_h</p:attrName>
                                        </p:attrNameLst>
                                      </p:cBhvr>
                                      <p:tavLst>
                                        <p:tav tm="0">
                                          <p:val>
                                            <p:fltVal val="0"/>
                                          </p:val>
                                        </p:tav>
                                        <p:tav tm="100000">
                                          <p:val>
                                            <p:strVal val="#ppt_h"/>
                                          </p:val>
                                        </p:tav>
                                      </p:tavLst>
                                    </p:anim>
                                    <p:animEffect transition="in" filter="fade">
                                      <p:cBhvr>
                                        <p:cTn id="9" dur="250"/>
                                        <p:tgtEl>
                                          <p:spTgt spid="16"/>
                                        </p:tgtEl>
                                      </p:cBhvr>
                                    </p:animEffect>
                                  </p:childTnLst>
                                </p:cTn>
                              </p:par>
                              <p:par>
                                <p:cTn id="10" presetID="6" presetClass="emph" presetSubtype="0" decel="100000" fill="hold" grpId="1" nodeType="withEffect">
                                  <p:stCondLst>
                                    <p:cond delay="200"/>
                                  </p:stCondLst>
                                  <p:childTnLst>
                                    <p:animScale>
                                      <p:cBhvr>
                                        <p:cTn id="11" dur="250" fill="hold"/>
                                        <p:tgtEl>
                                          <p:spTgt spid="16"/>
                                        </p:tgtEl>
                                      </p:cBhvr>
                                      <p:by x="110000" y="110000"/>
                                    </p:animScale>
                                  </p:childTnLst>
                                </p:cTn>
                              </p:par>
                              <p:par>
                                <p:cTn id="12" presetID="6" presetClass="emph" presetSubtype="0" decel="100000" fill="hold" grpId="2" nodeType="withEffect">
                                  <p:stCondLst>
                                    <p:cond delay="400"/>
                                  </p:stCondLst>
                                  <p:childTnLst>
                                    <p:animScale>
                                      <p:cBhvr>
                                        <p:cTn id="13" dur="250" fill="hold"/>
                                        <p:tgtEl>
                                          <p:spTgt spid="16"/>
                                        </p:tgtEl>
                                      </p:cBhvr>
                                      <p:by x="91000" y="91000"/>
                                    </p:animScale>
                                  </p:childTnLst>
                                </p:cTn>
                              </p:par>
                            </p:childTnLst>
                          </p:cTn>
                        </p:par>
                        <p:par>
                          <p:cTn id="14" fill="hold">
                            <p:stCondLst>
                              <p:cond delay="5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25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grpId="0" nodeType="withEffect">
                                  <p:stCondLst>
                                    <p:cond delay="50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grpId="0" nodeType="withEffect">
                                  <p:stCondLst>
                                    <p:cond delay="75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000"/>
                            </p:stCondLst>
                            <p:childTnLst>
                              <p:par>
                                <p:cTn id="36" presetID="53" presetClass="entr" presetSubtype="16"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childTnLst>
                                </p:cTn>
                              </p:par>
                            </p:childTnLst>
                          </p:cTn>
                        </p:par>
                        <p:par>
                          <p:cTn id="41" fill="hold">
                            <p:stCondLst>
                              <p:cond delay="1500"/>
                            </p:stCondLst>
                            <p:childTnLst>
                              <p:par>
                                <p:cTn id="42" presetID="53" presetClass="entr" presetSubtype="16" fill="hold" grpId="0" nodeType="afterEffect">
                                  <p:stCondLst>
                                    <p:cond delay="0"/>
                                  </p:stCondLst>
                                  <p:iterate type="lt">
                                    <p:tmPct val="10000"/>
                                  </p:iterate>
                                  <p:childTnLst>
                                    <p:set>
                                      <p:cBhvr>
                                        <p:cTn id="43" dur="1" fill="hold">
                                          <p:stCondLst>
                                            <p:cond delay="0"/>
                                          </p:stCondLst>
                                        </p:cTn>
                                        <p:tgtEl>
                                          <p:spTgt spid="9"/>
                                        </p:tgtEl>
                                        <p:attrNameLst>
                                          <p:attrName>style.visibility</p:attrName>
                                        </p:attrNameLst>
                                      </p:cBhvr>
                                      <p:to>
                                        <p:strVal val="visible"/>
                                      </p:to>
                                    </p:set>
                                    <p:anim calcmode="lin" valueType="num">
                                      <p:cBhvr>
                                        <p:cTn id="44" dur="100" fill="hold"/>
                                        <p:tgtEl>
                                          <p:spTgt spid="9"/>
                                        </p:tgtEl>
                                        <p:attrNameLst>
                                          <p:attrName>ppt_w</p:attrName>
                                        </p:attrNameLst>
                                      </p:cBhvr>
                                      <p:tavLst>
                                        <p:tav tm="0">
                                          <p:val>
                                            <p:fltVal val="0"/>
                                          </p:val>
                                        </p:tav>
                                        <p:tav tm="100000">
                                          <p:val>
                                            <p:strVal val="#ppt_w"/>
                                          </p:val>
                                        </p:tav>
                                      </p:tavLst>
                                    </p:anim>
                                    <p:anim calcmode="lin" valueType="num">
                                      <p:cBhvr>
                                        <p:cTn id="45" dur="100" fill="hold"/>
                                        <p:tgtEl>
                                          <p:spTgt spid="9"/>
                                        </p:tgtEl>
                                        <p:attrNameLst>
                                          <p:attrName>ppt_h</p:attrName>
                                        </p:attrNameLst>
                                      </p:cBhvr>
                                      <p:tavLst>
                                        <p:tav tm="0">
                                          <p:val>
                                            <p:fltVal val="0"/>
                                          </p:val>
                                        </p:tav>
                                        <p:tav tm="100000">
                                          <p:val>
                                            <p:strVal val="#ppt_h"/>
                                          </p:val>
                                        </p:tav>
                                      </p:tavLst>
                                    </p:anim>
                                    <p:animEffect transition="in" filter="fade">
                                      <p:cBhvr>
                                        <p:cTn id="46" dur="100"/>
                                        <p:tgtEl>
                                          <p:spTgt spid="9"/>
                                        </p:tgtEl>
                                      </p:cBhvr>
                                    </p:animEffect>
                                  </p:childTnLst>
                                </p:cTn>
                              </p:par>
                            </p:childTnLst>
                          </p:cTn>
                        </p:par>
                        <p:par>
                          <p:cTn id="47" fill="hold">
                            <p:stCondLst>
                              <p:cond delay="3250"/>
                            </p:stCondLst>
                            <p:childTnLst>
                              <p:par>
                                <p:cTn id="48" presetID="53" presetClass="entr" presetSubtype="16"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p:cTn id="50" dur="500" fill="hold"/>
                                        <p:tgtEl>
                                          <p:spTgt spid="12"/>
                                        </p:tgtEl>
                                        <p:attrNameLst>
                                          <p:attrName>ppt_w</p:attrName>
                                        </p:attrNameLst>
                                      </p:cBhvr>
                                      <p:tavLst>
                                        <p:tav tm="0">
                                          <p:val>
                                            <p:fltVal val="0"/>
                                          </p:val>
                                        </p:tav>
                                        <p:tav tm="100000">
                                          <p:val>
                                            <p:strVal val="#ppt_w"/>
                                          </p:val>
                                        </p:tav>
                                      </p:tavLst>
                                    </p:anim>
                                    <p:anim calcmode="lin" valueType="num">
                                      <p:cBhvr>
                                        <p:cTn id="51" dur="500" fill="hold"/>
                                        <p:tgtEl>
                                          <p:spTgt spid="12"/>
                                        </p:tgtEl>
                                        <p:attrNameLst>
                                          <p:attrName>ppt_h</p:attrName>
                                        </p:attrNameLst>
                                      </p:cBhvr>
                                      <p:tavLst>
                                        <p:tav tm="0">
                                          <p:val>
                                            <p:fltVal val="0"/>
                                          </p:val>
                                        </p:tav>
                                        <p:tav tm="100000">
                                          <p:val>
                                            <p:strVal val="#ppt_h"/>
                                          </p:val>
                                        </p:tav>
                                      </p:tavLst>
                                    </p:anim>
                                    <p:animEffect transition="in" filter="fade">
                                      <p:cBhvr>
                                        <p:cTn id="52" dur="500"/>
                                        <p:tgtEl>
                                          <p:spTgt spid="12"/>
                                        </p:tgtEl>
                                      </p:cBhvr>
                                    </p:animEffect>
                                  </p:childTnLst>
                                </p:cTn>
                              </p:par>
                            </p:childTnLst>
                          </p:cTn>
                        </p:par>
                        <p:par>
                          <p:cTn id="53" fill="hold">
                            <p:stCondLst>
                              <p:cond delay="3750"/>
                            </p:stCondLst>
                            <p:childTnLst>
                              <p:par>
                                <p:cTn id="54" presetID="53" presetClass="entr" presetSubtype="16" fill="hold" grpId="0" nodeType="afterEffect">
                                  <p:stCondLst>
                                    <p:cond delay="0"/>
                                  </p:stCondLst>
                                  <p:iterate type="lt">
                                    <p:tmPct val="10000"/>
                                  </p:iterate>
                                  <p:childTnLst>
                                    <p:set>
                                      <p:cBhvr>
                                        <p:cTn id="55" dur="1" fill="hold">
                                          <p:stCondLst>
                                            <p:cond delay="0"/>
                                          </p:stCondLst>
                                        </p:cTn>
                                        <p:tgtEl>
                                          <p:spTgt spid="13"/>
                                        </p:tgtEl>
                                        <p:attrNameLst>
                                          <p:attrName>style.visibility</p:attrName>
                                        </p:attrNameLst>
                                      </p:cBhvr>
                                      <p:to>
                                        <p:strVal val="visible"/>
                                      </p:to>
                                    </p:set>
                                    <p:anim calcmode="lin" valueType="num">
                                      <p:cBhvr>
                                        <p:cTn id="56" dur="100" fill="hold"/>
                                        <p:tgtEl>
                                          <p:spTgt spid="13"/>
                                        </p:tgtEl>
                                        <p:attrNameLst>
                                          <p:attrName>ppt_w</p:attrName>
                                        </p:attrNameLst>
                                      </p:cBhvr>
                                      <p:tavLst>
                                        <p:tav tm="0">
                                          <p:val>
                                            <p:fltVal val="0"/>
                                          </p:val>
                                        </p:tav>
                                        <p:tav tm="100000">
                                          <p:val>
                                            <p:strVal val="#ppt_w"/>
                                          </p:val>
                                        </p:tav>
                                      </p:tavLst>
                                    </p:anim>
                                    <p:anim calcmode="lin" valueType="num">
                                      <p:cBhvr>
                                        <p:cTn id="57" dur="100" fill="hold"/>
                                        <p:tgtEl>
                                          <p:spTgt spid="13"/>
                                        </p:tgtEl>
                                        <p:attrNameLst>
                                          <p:attrName>ppt_h</p:attrName>
                                        </p:attrNameLst>
                                      </p:cBhvr>
                                      <p:tavLst>
                                        <p:tav tm="0">
                                          <p:val>
                                            <p:fltVal val="0"/>
                                          </p:val>
                                        </p:tav>
                                        <p:tav tm="100000">
                                          <p:val>
                                            <p:strVal val="#ppt_h"/>
                                          </p:val>
                                        </p:tav>
                                      </p:tavLst>
                                    </p:anim>
                                    <p:animEffect transition="in" filter="fade">
                                      <p:cBhvr>
                                        <p:cTn id="58" dur="100"/>
                                        <p:tgtEl>
                                          <p:spTgt spid="13"/>
                                        </p:tgtEl>
                                      </p:cBhvr>
                                    </p:animEffect>
                                  </p:childTnLst>
                                </p:cTn>
                              </p:par>
                            </p:childTnLst>
                          </p:cTn>
                        </p:par>
                        <p:par>
                          <p:cTn id="59" fill="hold">
                            <p:stCondLst>
                              <p:cond delay="4599"/>
                            </p:stCondLst>
                            <p:childTnLst>
                              <p:par>
                                <p:cTn id="60" presetID="53" presetClass="entr" presetSubtype="16"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p:cTn id="62" dur="500" fill="hold"/>
                                        <p:tgtEl>
                                          <p:spTgt spid="10"/>
                                        </p:tgtEl>
                                        <p:attrNameLst>
                                          <p:attrName>ppt_w</p:attrName>
                                        </p:attrNameLst>
                                      </p:cBhvr>
                                      <p:tavLst>
                                        <p:tav tm="0">
                                          <p:val>
                                            <p:fltVal val="0"/>
                                          </p:val>
                                        </p:tav>
                                        <p:tav tm="100000">
                                          <p:val>
                                            <p:strVal val="#ppt_w"/>
                                          </p:val>
                                        </p:tav>
                                      </p:tavLst>
                                    </p:anim>
                                    <p:anim calcmode="lin" valueType="num">
                                      <p:cBhvr>
                                        <p:cTn id="63" dur="500" fill="hold"/>
                                        <p:tgtEl>
                                          <p:spTgt spid="10"/>
                                        </p:tgtEl>
                                        <p:attrNameLst>
                                          <p:attrName>ppt_h</p:attrName>
                                        </p:attrNameLst>
                                      </p:cBhvr>
                                      <p:tavLst>
                                        <p:tav tm="0">
                                          <p:val>
                                            <p:fltVal val="0"/>
                                          </p:val>
                                        </p:tav>
                                        <p:tav tm="100000">
                                          <p:val>
                                            <p:strVal val="#ppt_h"/>
                                          </p:val>
                                        </p:tav>
                                      </p:tavLst>
                                    </p:anim>
                                    <p:animEffect transition="in" filter="fade">
                                      <p:cBhvr>
                                        <p:cTn id="64" dur="500"/>
                                        <p:tgtEl>
                                          <p:spTgt spid="10"/>
                                        </p:tgtEl>
                                      </p:cBhvr>
                                    </p:animEffect>
                                  </p:childTnLst>
                                </p:cTn>
                              </p:par>
                            </p:childTnLst>
                          </p:cTn>
                        </p:par>
                        <p:par>
                          <p:cTn id="65" fill="hold">
                            <p:stCondLst>
                              <p:cond delay="5099"/>
                            </p:stCondLst>
                            <p:childTnLst>
                              <p:par>
                                <p:cTn id="66" presetID="53" presetClass="entr" presetSubtype="16" fill="hold" grpId="0" nodeType="afterEffect">
                                  <p:stCondLst>
                                    <p:cond delay="0"/>
                                  </p:stCondLst>
                                  <p:iterate type="lt">
                                    <p:tmPct val="10000"/>
                                  </p:iterate>
                                  <p:childTnLst>
                                    <p:set>
                                      <p:cBhvr>
                                        <p:cTn id="67" dur="1" fill="hold">
                                          <p:stCondLst>
                                            <p:cond delay="0"/>
                                          </p:stCondLst>
                                        </p:cTn>
                                        <p:tgtEl>
                                          <p:spTgt spid="11"/>
                                        </p:tgtEl>
                                        <p:attrNameLst>
                                          <p:attrName>style.visibility</p:attrName>
                                        </p:attrNameLst>
                                      </p:cBhvr>
                                      <p:to>
                                        <p:strVal val="visible"/>
                                      </p:to>
                                    </p:set>
                                    <p:anim calcmode="lin" valueType="num">
                                      <p:cBhvr>
                                        <p:cTn id="68" dur="100" fill="hold"/>
                                        <p:tgtEl>
                                          <p:spTgt spid="11"/>
                                        </p:tgtEl>
                                        <p:attrNameLst>
                                          <p:attrName>ppt_w</p:attrName>
                                        </p:attrNameLst>
                                      </p:cBhvr>
                                      <p:tavLst>
                                        <p:tav tm="0">
                                          <p:val>
                                            <p:fltVal val="0"/>
                                          </p:val>
                                        </p:tav>
                                        <p:tav tm="100000">
                                          <p:val>
                                            <p:strVal val="#ppt_w"/>
                                          </p:val>
                                        </p:tav>
                                      </p:tavLst>
                                    </p:anim>
                                    <p:anim calcmode="lin" valueType="num">
                                      <p:cBhvr>
                                        <p:cTn id="69" dur="100" fill="hold"/>
                                        <p:tgtEl>
                                          <p:spTgt spid="11"/>
                                        </p:tgtEl>
                                        <p:attrNameLst>
                                          <p:attrName>ppt_h</p:attrName>
                                        </p:attrNameLst>
                                      </p:cBhvr>
                                      <p:tavLst>
                                        <p:tav tm="0">
                                          <p:val>
                                            <p:fltVal val="0"/>
                                          </p:val>
                                        </p:tav>
                                        <p:tav tm="100000">
                                          <p:val>
                                            <p:strVal val="#ppt_h"/>
                                          </p:val>
                                        </p:tav>
                                      </p:tavLst>
                                    </p:anim>
                                    <p:animEffect transition="in" filter="fade">
                                      <p:cBhvr>
                                        <p:cTn id="70" dur="100"/>
                                        <p:tgtEl>
                                          <p:spTgt spid="11"/>
                                        </p:tgtEl>
                                      </p:cBhvr>
                                    </p:animEffect>
                                  </p:childTnLst>
                                </p:cTn>
                              </p:par>
                            </p:childTnLst>
                          </p:cTn>
                        </p:par>
                        <p:par>
                          <p:cTn id="71" fill="hold">
                            <p:stCondLst>
                              <p:cond delay="5950"/>
                            </p:stCondLst>
                            <p:childTnLst>
                              <p:par>
                                <p:cTn id="72" presetID="53" presetClass="entr" presetSubtype="16"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p:cTn id="74" dur="500" fill="hold"/>
                                        <p:tgtEl>
                                          <p:spTgt spid="14"/>
                                        </p:tgtEl>
                                        <p:attrNameLst>
                                          <p:attrName>ppt_w</p:attrName>
                                        </p:attrNameLst>
                                      </p:cBhvr>
                                      <p:tavLst>
                                        <p:tav tm="0">
                                          <p:val>
                                            <p:fltVal val="0"/>
                                          </p:val>
                                        </p:tav>
                                        <p:tav tm="100000">
                                          <p:val>
                                            <p:strVal val="#ppt_w"/>
                                          </p:val>
                                        </p:tav>
                                      </p:tavLst>
                                    </p:anim>
                                    <p:anim calcmode="lin" valueType="num">
                                      <p:cBhvr>
                                        <p:cTn id="75" dur="500" fill="hold"/>
                                        <p:tgtEl>
                                          <p:spTgt spid="14"/>
                                        </p:tgtEl>
                                        <p:attrNameLst>
                                          <p:attrName>ppt_h</p:attrName>
                                        </p:attrNameLst>
                                      </p:cBhvr>
                                      <p:tavLst>
                                        <p:tav tm="0">
                                          <p:val>
                                            <p:fltVal val="0"/>
                                          </p:val>
                                        </p:tav>
                                        <p:tav tm="100000">
                                          <p:val>
                                            <p:strVal val="#ppt_h"/>
                                          </p:val>
                                        </p:tav>
                                      </p:tavLst>
                                    </p:anim>
                                    <p:animEffect transition="in" filter="fade">
                                      <p:cBhvr>
                                        <p:cTn id="76" dur="500"/>
                                        <p:tgtEl>
                                          <p:spTgt spid="14"/>
                                        </p:tgtEl>
                                      </p:cBhvr>
                                    </p:animEffect>
                                  </p:childTnLst>
                                </p:cTn>
                              </p:par>
                            </p:childTnLst>
                          </p:cTn>
                        </p:par>
                        <p:par>
                          <p:cTn id="77" fill="hold">
                            <p:stCondLst>
                              <p:cond delay="6450"/>
                            </p:stCondLst>
                            <p:childTnLst>
                              <p:par>
                                <p:cTn id="78" presetID="53" presetClass="entr" presetSubtype="16" fill="hold" grpId="0" nodeType="afterEffect">
                                  <p:stCondLst>
                                    <p:cond delay="0"/>
                                  </p:stCondLst>
                                  <p:iterate type="lt">
                                    <p:tmPct val="10000"/>
                                  </p:iterate>
                                  <p:childTnLst>
                                    <p:set>
                                      <p:cBhvr>
                                        <p:cTn id="79" dur="1" fill="hold">
                                          <p:stCondLst>
                                            <p:cond delay="0"/>
                                          </p:stCondLst>
                                        </p:cTn>
                                        <p:tgtEl>
                                          <p:spTgt spid="15"/>
                                        </p:tgtEl>
                                        <p:attrNameLst>
                                          <p:attrName>style.visibility</p:attrName>
                                        </p:attrNameLst>
                                      </p:cBhvr>
                                      <p:to>
                                        <p:strVal val="visible"/>
                                      </p:to>
                                    </p:set>
                                    <p:anim calcmode="lin" valueType="num">
                                      <p:cBhvr>
                                        <p:cTn id="80" dur="100" fill="hold"/>
                                        <p:tgtEl>
                                          <p:spTgt spid="15"/>
                                        </p:tgtEl>
                                        <p:attrNameLst>
                                          <p:attrName>ppt_w</p:attrName>
                                        </p:attrNameLst>
                                      </p:cBhvr>
                                      <p:tavLst>
                                        <p:tav tm="0">
                                          <p:val>
                                            <p:fltVal val="0"/>
                                          </p:val>
                                        </p:tav>
                                        <p:tav tm="100000">
                                          <p:val>
                                            <p:strVal val="#ppt_w"/>
                                          </p:val>
                                        </p:tav>
                                      </p:tavLst>
                                    </p:anim>
                                    <p:anim calcmode="lin" valueType="num">
                                      <p:cBhvr>
                                        <p:cTn id="81" dur="100" fill="hold"/>
                                        <p:tgtEl>
                                          <p:spTgt spid="15"/>
                                        </p:tgtEl>
                                        <p:attrNameLst>
                                          <p:attrName>ppt_h</p:attrName>
                                        </p:attrNameLst>
                                      </p:cBhvr>
                                      <p:tavLst>
                                        <p:tav tm="0">
                                          <p:val>
                                            <p:fltVal val="0"/>
                                          </p:val>
                                        </p:tav>
                                        <p:tav tm="100000">
                                          <p:val>
                                            <p:strVal val="#ppt_h"/>
                                          </p:val>
                                        </p:tav>
                                      </p:tavLst>
                                    </p:anim>
                                    <p:animEffect transition="in" filter="fade">
                                      <p:cBhvr>
                                        <p:cTn id="82" dur="1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p:bldP spid="10" grpId="0"/>
      <p:bldP spid="11" grpId="0"/>
      <p:bldP spid="12" grpId="0"/>
      <p:bldP spid="13" grpId="0"/>
      <p:bldP spid="14" grpId="0"/>
      <p:bldP spid="15" grpId="0"/>
      <p:bldP spid="16" grpId="0"/>
      <p:bldP spid="16" grpId="1"/>
      <p:bldP spid="16" grpId="2"/>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7999" y="1508190"/>
            <a:ext cx="2652408" cy="2254546"/>
          </a:xfrm>
          <a:prstGeom prst="rect">
            <a:avLst/>
          </a:prstGeom>
        </p:spPr>
      </p:pic>
      <p:grpSp>
        <p:nvGrpSpPr>
          <p:cNvPr id="3" name="组合 2"/>
          <p:cNvGrpSpPr/>
          <p:nvPr/>
        </p:nvGrpSpPr>
        <p:grpSpPr>
          <a:xfrm>
            <a:off x="3245486" y="2034726"/>
            <a:ext cx="728662" cy="1372022"/>
            <a:chOff x="1514475" y="0"/>
            <a:chExt cx="971550" cy="1828800"/>
          </a:xfrm>
        </p:grpSpPr>
        <p:sp>
          <p:nvSpPr>
            <p:cNvPr id="4" name="矩形 3"/>
            <p:cNvSpPr/>
            <p:nvPr/>
          </p:nvSpPr>
          <p:spPr>
            <a:xfrm>
              <a:off x="1514475" y="0"/>
              <a:ext cx="971550"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629975" y="253957"/>
              <a:ext cx="720254" cy="1476874"/>
            </a:xfrm>
            <a:prstGeom prst="rect">
              <a:avLst/>
            </a:prstGeom>
            <a:noFill/>
          </p:spPr>
          <p:txBody>
            <a:bodyPr wrap="square" rtlCol="0">
              <a:spAutoFit/>
            </a:bodyPr>
            <a:lstStyle/>
            <a:p>
              <a:pPr algn="ctr"/>
              <a:r>
                <a:rPr lang="zh-CN" altLang="en-US" sz="3300" dirty="0">
                  <a:solidFill>
                    <a:schemeClr val="bg1"/>
                  </a:solidFill>
                  <a:latin typeface="华文行楷" panose="02010800040101010101" pitchFamily="2" charset="-122"/>
                  <a:ea typeface="华文行楷" panose="02010800040101010101" pitchFamily="2" charset="-122"/>
                </a:rPr>
                <a:t>目录</a:t>
              </a:r>
            </a:p>
          </p:txBody>
        </p:sp>
      </p:grpSp>
      <p:grpSp>
        <p:nvGrpSpPr>
          <p:cNvPr id="6" name="组合 5"/>
          <p:cNvGrpSpPr/>
          <p:nvPr/>
        </p:nvGrpSpPr>
        <p:grpSpPr>
          <a:xfrm>
            <a:off x="4556001" y="1439652"/>
            <a:ext cx="2776224" cy="369333"/>
            <a:chOff x="3415115" y="2245586"/>
            <a:chExt cx="3701633" cy="492291"/>
          </a:xfrm>
        </p:grpSpPr>
        <p:sp>
          <p:nvSpPr>
            <p:cNvPr id="7" name="TextBox 2"/>
            <p:cNvSpPr txBox="1"/>
            <p:nvPr/>
          </p:nvSpPr>
          <p:spPr>
            <a:xfrm>
              <a:off x="4135369" y="2245587"/>
              <a:ext cx="2981379" cy="492290"/>
            </a:xfrm>
            <a:prstGeom prst="rect">
              <a:avLst/>
            </a:prstGeom>
            <a:noFill/>
          </p:spPr>
          <p:txBody>
            <a:bodyPr wrap="square" rtlCol="0">
              <a:spAutoFit/>
            </a:bodyPr>
            <a:lstStyle/>
            <a:p>
              <a:pPr lvl="0"/>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年度工作概述</a:t>
              </a:r>
            </a:p>
          </p:txBody>
        </p:sp>
        <p:sp>
          <p:nvSpPr>
            <p:cNvPr id="8" name="文本框 7"/>
            <p:cNvSpPr txBox="1"/>
            <p:nvPr/>
          </p:nvSpPr>
          <p:spPr>
            <a:xfrm>
              <a:off x="3415115" y="2245586"/>
              <a:ext cx="720254" cy="492290"/>
            </a:xfrm>
            <a:prstGeom prst="rect">
              <a:avLst/>
            </a:prstGeom>
            <a:noFill/>
          </p:spPr>
          <p:txBody>
            <a:bodyPr wrap="square" rtlCol="0">
              <a:spAutoFit/>
            </a:bodyPr>
            <a:lstStyle/>
            <a:p>
              <a:pPr algn="ctr"/>
              <a:r>
                <a:rPr lang="zh-CN" altLang="en-US" sz="1800" b="1" dirty="0">
                  <a:solidFill>
                    <a:srgbClr val="C00000"/>
                  </a:solidFill>
                  <a:latin typeface="楷体" panose="02010609060101010101" pitchFamily="49" charset="-122"/>
                  <a:ea typeface="楷体" panose="02010609060101010101" pitchFamily="49" charset="-122"/>
                </a:rPr>
                <a:t>壹</a:t>
              </a:r>
            </a:p>
          </p:txBody>
        </p:sp>
        <p:sp>
          <p:nvSpPr>
            <p:cNvPr id="10" name="流程图: 联系 11"/>
            <p:cNvSpPr/>
            <p:nvPr/>
          </p:nvSpPr>
          <p:spPr>
            <a:xfrm>
              <a:off x="4029075" y="2423272"/>
              <a:ext cx="106293" cy="106293"/>
            </a:xfrm>
            <a:prstGeom prst="flowChartConnector">
              <a:avLst/>
            </a:prstGeom>
            <a:solidFill>
              <a:srgbClr val="2F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4556001" y="2095350"/>
            <a:ext cx="2776224" cy="369333"/>
            <a:chOff x="3415115" y="2245586"/>
            <a:chExt cx="3701633" cy="492291"/>
          </a:xfrm>
        </p:grpSpPr>
        <p:sp>
          <p:nvSpPr>
            <p:cNvPr id="12" name="TextBox 2"/>
            <p:cNvSpPr txBox="1"/>
            <p:nvPr/>
          </p:nvSpPr>
          <p:spPr>
            <a:xfrm>
              <a:off x="4135369" y="2245587"/>
              <a:ext cx="2981379" cy="492290"/>
            </a:xfrm>
            <a:prstGeom prst="rect">
              <a:avLst/>
            </a:prstGeom>
            <a:noFill/>
          </p:spPr>
          <p:txBody>
            <a:bodyPr wrap="square" rtlCol="0">
              <a:spAutoFit/>
            </a:bodyPr>
            <a:lstStyle/>
            <a:p>
              <a:pPr lvl="0"/>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工作完成情况</a:t>
              </a:r>
            </a:p>
          </p:txBody>
        </p:sp>
        <p:sp>
          <p:nvSpPr>
            <p:cNvPr id="13" name="文本框 12"/>
            <p:cNvSpPr txBox="1"/>
            <p:nvPr/>
          </p:nvSpPr>
          <p:spPr>
            <a:xfrm>
              <a:off x="3415115" y="2245586"/>
              <a:ext cx="720254" cy="492290"/>
            </a:xfrm>
            <a:prstGeom prst="rect">
              <a:avLst/>
            </a:prstGeom>
            <a:noFill/>
          </p:spPr>
          <p:txBody>
            <a:bodyPr wrap="square" rtlCol="0">
              <a:spAutoFit/>
            </a:bodyPr>
            <a:lstStyle/>
            <a:p>
              <a:pPr algn="ctr"/>
              <a:r>
                <a:rPr lang="zh-CN" altLang="en-US" sz="1800" b="1" dirty="0">
                  <a:solidFill>
                    <a:srgbClr val="C00000"/>
                  </a:solidFill>
                  <a:latin typeface="楷体" panose="02010609060101010101" pitchFamily="49" charset="-122"/>
                  <a:ea typeface="楷体" panose="02010609060101010101" pitchFamily="49" charset="-122"/>
                </a:rPr>
                <a:t>贰</a:t>
              </a:r>
            </a:p>
          </p:txBody>
        </p:sp>
        <p:sp>
          <p:nvSpPr>
            <p:cNvPr id="15" name="流程图: 联系 16"/>
            <p:cNvSpPr/>
            <p:nvPr/>
          </p:nvSpPr>
          <p:spPr>
            <a:xfrm>
              <a:off x="4029075" y="2423272"/>
              <a:ext cx="106293" cy="106293"/>
            </a:xfrm>
            <a:prstGeom prst="flowChartConnector">
              <a:avLst/>
            </a:prstGeom>
            <a:solidFill>
              <a:srgbClr val="2F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4556001" y="2751049"/>
            <a:ext cx="2776224" cy="369333"/>
            <a:chOff x="3415115" y="2245586"/>
            <a:chExt cx="3701633" cy="492291"/>
          </a:xfrm>
        </p:grpSpPr>
        <p:sp>
          <p:nvSpPr>
            <p:cNvPr id="17" name="TextBox 2"/>
            <p:cNvSpPr txBox="1"/>
            <p:nvPr/>
          </p:nvSpPr>
          <p:spPr>
            <a:xfrm>
              <a:off x="4135369" y="2245587"/>
              <a:ext cx="2981379" cy="492290"/>
            </a:xfrm>
            <a:prstGeom prst="rect">
              <a:avLst/>
            </a:prstGeom>
            <a:noFill/>
          </p:spPr>
          <p:txBody>
            <a:bodyPr wrap="square" rtlCol="0">
              <a:spAutoFit/>
            </a:bodyPr>
            <a:lstStyle/>
            <a:p>
              <a:pPr lvl="0"/>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成功项目展示</a:t>
              </a:r>
            </a:p>
          </p:txBody>
        </p:sp>
        <p:sp>
          <p:nvSpPr>
            <p:cNvPr id="18" name="文本框 17"/>
            <p:cNvSpPr txBox="1"/>
            <p:nvPr/>
          </p:nvSpPr>
          <p:spPr>
            <a:xfrm>
              <a:off x="3415115" y="2245586"/>
              <a:ext cx="720254" cy="492290"/>
            </a:xfrm>
            <a:prstGeom prst="rect">
              <a:avLst/>
            </a:prstGeom>
            <a:noFill/>
          </p:spPr>
          <p:txBody>
            <a:bodyPr wrap="square" rtlCol="0">
              <a:spAutoFit/>
            </a:bodyPr>
            <a:lstStyle/>
            <a:p>
              <a:pPr algn="ctr"/>
              <a:r>
                <a:rPr lang="zh-CN" altLang="en-US" sz="1800" b="1" dirty="0">
                  <a:solidFill>
                    <a:srgbClr val="C00000"/>
                  </a:solidFill>
                  <a:latin typeface="楷体" panose="02010609060101010101" pitchFamily="49" charset="-122"/>
                  <a:ea typeface="楷体" panose="02010609060101010101" pitchFamily="49" charset="-122"/>
                </a:rPr>
                <a:t>叁</a:t>
              </a:r>
            </a:p>
          </p:txBody>
        </p:sp>
        <p:sp>
          <p:nvSpPr>
            <p:cNvPr id="20" name="流程图: 联系 21"/>
            <p:cNvSpPr/>
            <p:nvPr/>
          </p:nvSpPr>
          <p:spPr>
            <a:xfrm>
              <a:off x="4029075" y="2423272"/>
              <a:ext cx="106293" cy="106293"/>
            </a:xfrm>
            <a:prstGeom prst="flowChartConnector">
              <a:avLst/>
            </a:prstGeom>
            <a:solidFill>
              <a:srgbClr val="2F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4556001" y="3406748"/>
            <a:ext cx="2776224" cy="369333"/>
            <a:chOff x="3415115" y="2245586"/>
            <a:chExt cx="3701633" cy="492291"/>
          </a:xfrm>
        </p:grpSpPr>
        <p:sp>
          <p:nvSpPr>
            <p:cNvPr id="22" name="TextBox 2"/>
            <p:cNvSpPr txBox="1"/>
            <p:nvPr/>
          </p:nvSpPr>
          <p:spPr>
            <a:xfrm>
              <a:off x="4135369" y="2245587"/>
              <a:ext cx="2981379" cy="492290"/>
            </a:xfrm>
            <a:prstGeom prst="rect">
              <a:avLst/>
            </a:prstGeom>
            <a:noFill/>
          </p:spPr>
          <p:txBody>
            <a:bodyPr wrap="square" rtlCol="0">
              <a:spAutoFit/>
            </a:bodyPr>
            <a:lstStyle/>
            <a:p>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明年工作计划</a:t>
              </a:r>
            </a:p>
          </p:txBody>
        </p:sp>
        <p:sp>
          <p:nvSpPr>
            <p:cNvPr id="23" name="文本框 22"/>
            <p:cNvSpPr txBox="1"/>
            <p:nvPr/>
          </p:nvSpPr>
          <p:spPr>
            <a:xfrm>
              <a:off x="3415115" y="2245586"/>
              <a:ext cx="720254" cy="492290"/>
            </a:xfrm>
            <a:prstGeom prst="rect">
              <a:avLst/>
            </a:prstGeom>
            <a:noFill/>
          </p:spPr>
          <p:txBody>
            <a:bodyPr wrap="square" rtlCol="0">
              <a:spAutoFit/>
            </a:bodyPr>
            <a:lstStyle/>
            <a:p>
              <a:pPr algn="ctr"/>
              <a:r>
                <a:rPr lang="zh-CN" altLang="en-US" sz="1800" b="1" dirty="0">
                  <a:solidFill>
                    <a:srgbClr val="C00000"/>
                  </a:solidFill>
                  <a:latin typeface="楷体" panose="02010609060101010101" pitchFamily="49" charset="-122"/>
                  <a:ea typeface="楷体" panose="02010609060101010101" pitchFamily="49" charset="-122"/>
                </a:rPr>
                <a:t>肆</a:t>
              </a:r>
            </a:p>
          </p:txBody>
        </p:sp>
        <p:sp>
          <p:nvSpPr>
            <p:cNvPr id="25" name="流程图: 联系 26"/>
            <p:cNvSpPr/>
            <p:nvPr/>
          </p:nvSpPr>
          <p:spPr>
            <a:xfrm>
              <a:off x="4029075" y="2423272"/>
              <a:ext cx="106293" cy="106293"/>
            </a:xfrm>
            <a:prstGeom prst="flowChartConnector">
              <a:avLst/>
            </a:prstGeom>
            <a:solidFill>
              <a:srgbClr val="2F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47"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p:cNvSpPr>
            <a:spLocks noEditPoints="1"/>
          </p:cNvSpPr>
          <p:nvPr/>
        </p:nvSpPr>
        <p:spPr bwMode="auto">
          <a:xfrm>
            <a:off x="5115246" y="1242706"/>
            <a:ext cx="3037841" cy="3049459"/>
          </a:xfrm>
          <a:custGeom>
            <a:avLst/>
            <a:gdLst>
              <a:gd name="T0" fmla="*/ 1404 w 1558"/>
              <a:gd name="T1" fmla="*/ 1563 h 1563"/>
              <a:gd name="T2" fmla="*/ 1293 w 1558"/>
              <a:gd name="T3" fmla="*/ 1519 h 1563"/>
              <a:gd name="T4" fmla="*/ 857 w 1558"/>
              <a:gd name="T5" fmla="*/ 1081 h 1563"/>
              <a:gd name="T6" fmla="*/ 843 w 1558"/>
              <a:gd name="T7" fmla="*/ 1090 h 1563"/>
              <a:gd name="T8" fmla="*/ 579 w 1558"/>
              <a:gd name="T9" fmla="*/ 1162 h 1563"/>
              <a:gd name="T10" fmla="*/ 167 w 1558"/>
              <a:gd name="T11" fmla="*/ 994 h 1563"/>
              <a:gd name="T12" fmla="*/ 0 w 1558"/>
              <a:gd name="T13" fmla="*/ 581 h 1563"/>
              <a:gd name="T14" fmla="*/ 167 w 1558"/>
              <a:gd name="T15" fmla="*/ 168 h 1563"/>
              <a:gd name="T16" fmla="*/ 579 w 1558"/>
              <a:gd name="T17" fmla="*/ 0 h 1563"/>
              <a:gd name="T18" fmla="*/ 991 w 1558"/>
              <a:gd name="T19" fmla="*/ 168 h 1563"/>
              <a:gd name="T20" fmla="*/ 1159 w 1558"/>
              <a:gd name="T21" fmla="*/ 581 h 1563"/>
              <a:gd name="T22" fmla="*/ 1087 w 1558"/>
              <a:gd name="T23" fmla="*/ 845 h 1563"/>
              <a:gd name="T24" fmla="*/ 1078 w 1558"/>
              <a:gd name="T25" fmla="*/ 859 h 1563"/>
              <a:gd name="T26" fmla="*/ 1514 w 1558"/>
              <a:gd name="T27" fmla="*/ 1296 h 1563"/>
              <a:gd name="T28" fmla="*/ 1558 w 1558"/>
              <a:gd name="T29" fmla="*/ 1407 h 1563"/>
              <a:gd name="T30" fmla="*/ 1404 w 1558"/>
              <a:gd name="T31" fmla="*/ 1563 h 1563"/>
              <a:gd name="T32" fmla="*/ 913 w 1558"/>
              <a:gd name="T33" fmla="*/ 1069 h 1563"/>
              <a:gd name="T34" fmla="*/ 1327 w 1558"/>
              <a:gd name="T35" fmla="*/ 1484 h 1563"/>
              <a:gd name="T36" fmla="*/ 1404 w 1558"/>
              <a:gd name="T37" fmla="*/ 1515 h 1563"/>
              <a:gd name="T38" fmla="*/ 1511 w 1558"/>
              <a:gd name="T39" fmla="*/ 1407 h 1563"/>
              <a:gd name="T40" fmla="*/ 1480 w 1558"/>
              <a:gd name="T41" fmla="*/ 1331 h 1563"/>
              <a:gd name="T42" fmla="*/ 1066 w 1558"/>
              <a:gd name="T43" fmla="*/ 916 h 1563"/>
              <a:gd name="T44" fmla="*/ 913 w 1558"/>
              <a:gd name="T45" fmla="*/ 1069 h 1563"/>
              <a:gd name="T46" fmla="*/ 579 w 1558"/>
              <a:gd name="T47" fmla="*/ 60 h 1563"/>
              <a:gd name="T48" fmla="*/ 60 w 1558"/>
              <a:gd name="T49" fmla="*/ 581 h 1563"/>
              <a:gd name="T50" fmla="*/ 579 w 1558"/>
              <a:gd name="T51" fmla="*/ 1102 h 1563"/>
              <a:gd name="T52" fmla="*/ 1099 w 1558"/>
              <a:gd name="T53" fmla="*/ 581 h 1563"/>
              <a:gd name="T54" fmla="*/ 579 w 1558"/>
              <a:gd name="T55" fmla="*/ 60 h 1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58" h="1563">
                <a:moveTo>
                  <a:pt x="1404" y="1563"/>
                </a:moveTo>
                <a:cubicBezTo>
                  <a:pt x="1360" y="1563"/>
                  <a:pt x="1315" y="1541"/>
                  <a:pt x="1293" y="1519"/>
                </a:cubicBezTo>
                <a:cubicBezTo>
                  <a:pt x="857" y="1081"/>
                  <a:pt x="857" y="1081"/>
                  <a:pt x="857" y="1081"/>
                </a:cubicBezTo>
                <a:cubicBezTo>
                  <a:pt x="843" y="1090"/>
                  <a:pt x="843" y="1090"/>
                  <a:pt x="843" y="1090"/>
                </a:cubicBezTo>
                <a:cubicBezTo>
                  <a:pt x="774" y="1137"/>
                  <a:pt x="680" y="1162"/>
                  <a:pt x="579" y="1162"/>
                </a:cubicBezTo>
                <a:cubicBezTo>
                  <a:pt x="422" y="1162"/>
                  <a:pt x="275" y="1102"/>
                  <a:pt x="167" y="994"/>
                </a:cubicBezTo>
                <a:cubicBezTo>
                  <a:pt x="60" y="886"/>
                  <a:pt x="0" y="739"/>
                  <a:pt x="0" y="581"/>
                </a:cubicBezTo>
                <a:cubicBezTo>
                  <a:pt x="0" y="423"/>
                  <a:pt x="60" y="276"/>
                  <a:pt x="167" y="168"/>
                </a:cubicBezTo>
                <a:cubicBezTo>
                  <a:pt x="275" y="59"/>
                  <a:pt x="422" y="0"/>
                  <a:pt x="579" y="0"/>
                </a:cubicBezTo>
                <a:cubicBezTo>
                  <a:pt x="737" y="0"/>
                  <a:pt x="883" y="59"/>
                  <a:pt x="991" y="168"/>
                </a:cubicBezTo>
                <a:cubicBezTo>
                  <a:pt x="1099" y="276"/>
                  <a:pt x="1159" y="423"/>
                  <a:pt x="1159" y="581"/>
                </a:cubicBezTo>
                <a:cubicBezTo>
                  <a:pt x="1159" y="682"/>
                  <a:pt x="1133" y="776"/>
                  <a:pt x="1087" y="845"/>
                </a:cubicBezTo>
                <a:cubicBezTo>
                  <a:pt x="1078" y="859"/>
                  <a:pt x="1078" y="859"/>
                  <a:pt x="1078" y="859"/>
                </a:cubicBezTo>
                <a:cubicBezTo>
                  <a:pt x="1514" y="1296"/>
                  <a:pt x="1514" y="1296"/>
                  <a:pt x="1514" y="1296"/>
                </a:cubicBezTo>
                <a:cubicBezTo>
                  <a:pt x="1536" y="1318"/>
                  <a:pt x="1558" y="1364"/>
                  <a:pt x="1558" y="1407"/>
                </a:cubicBezTo>
                <a:cubicBezTo>
                  <a:pt x="1558" y="1496"/>
                  <a:pt x="1492" y="1563"/>
                  <a:pt x="1404" y="1563"/>
                </a:cubicBezTo>
                <a:close/>
                <a:moveTo>
                  <a:pt x="913" y="1069"/>
                </a:moveTo>
                <a:cubicBezTo>
                  <a:pt x="1327" y="1484"/>
                  <a:pt x="1327" y="1484"/>
                  <a:pt x="1327" y="1484"/>
                </a:cubicBezTo>
                <a:cubicBezTo>
                  <a:pt x="1342" y="1500"/>
                  <a:pt x="1372" y="1515"/>
                  <a:pt x="1404" y="1515"/>
                </a:cubicBezTo>
                <a:cubicBezTo>
                  <a:pt x="1465" y="1515"/>
                  <a:pt x="1511" y="1469"/>
                  <a:pt x="1511" y="1407"/>
                </a:cubicBezTo>
                <a:cubicBezTo>
                  <a:pt x="1511" y="1376"/>
                  <a:pt x="1496" y="1346"/>
                  <a:pt x="1480" y="1331"/>
                </a:cubicBezTo>
                <a:cubicBezTo>
                  <a:pt x="1066" y="916"/>
                  <a:pt x="1066" y="916"/>
                  <a:pt x="1066" y="916"/>
                </a:cubicBezTo>
                <a:lnTo>
                  <a:pt x="913" y="1069"/>
                </a:lnTo>
                <a:close/>
                <a:moveTo>
                  <a:pt x="579" y="60"/>
                </a:moveTo>
                <a:cubicBezTo>
                  <a:pt x="293" y="60"/>
                  <a:pt x="60" y="294"/>
                  <a:pt x="60" y="581"/>
                </a:cubicBezTo>
                <a:cubicBezTo>
                  <a:pt x="60" y="868"/>
                  <a:pt x="293" y="1102"/>
                  <a:pt x="579" y="1102"/>
                </a:cubicBezTo>
                <a:cubicBezTo>
                  <a:pt x="866" y="1102"/>
                  <a:pt x="1099" y="868"/>
                  <a:pt x="1099" y="581"/>
                </a:cubicBezTo>
                <a:cubicBezTo>
                  <a:pt x="1099" y="294"/>
                  <a:pt x="866" y="60"/>
                  <a:pt x="579" y="60"/>
                </a:cubicBezTo>
                <a:close/>
              </a:path>
            </a:pathLst>
          </a:custGeom>
          <a:solidFill>
            <a:schemeClr val="accent1"/>
          </a:solidFill>
          <a:ln>
            <a:noFill/>
          </a:ln>
          <a:effectLst/>
        </p:spPr>
        <p:style>
          <a:lnRef idx="2">
            <a:scrgbClr r="0" g="0" b="0"/>
          </a:lnRef>
          <a:fillRef idx="1">
            <a:scrgbClr r="0" g="0" b="0"/>
          </a:fillRef>
          <a:effectRef idx="0">
            <a:schemeClr val="accent3">
              <a:hueOff val="0"/>
              <a:satOff val="0"/>
              <a:lumOff val="0"/>
              <a:alphaOff val="0"/>
            </a:schemeClr>
          </a:effectRef>
          <a:fontRef idx="minor">
            <a:schemeClr val="lt1"/>
          </a:fontRef>
        </p:style>
        <p:txBody>
          <a:bodyPr vert="horz" wrap="square" lIns="82283" tIns="41141" rIns="82283" bIns="41141" numCol="1" anchor="t" anchorCtr="0" compatLnSpc="1"/>
          <a:lstStyle/>
          <a:p>
            <a:endParaRPr lang="id-ID" sz="700" dirty="0">
              <a:latin typeface="微软雅黑" panose="020B0503020204020204" pitchFamily="34" charset="-122"/>
            </a:endParaRPr>
          </a:p>
        </p:txBody>
      </p:sp>
      <p:sp>
        <p:nvSpPr>
          <p:cNvPr id="5" name="Oval 89"/>
          <p:cNvSpPr/>
          <p:nvPr/>
        </p:nvSpPr>
        <p:spPr bwMode="auto">
          <a:xfrm>
            <a:off x="1120021" y="3420806"/>
            <a:ext cx="573645" cy="573972"/>
          </a:xfrm>
          <a:prstGeom prst="ellipse">
            <a:avLst/>
          </a:prstGeom>
          <a:solidFill>
            <a:schemeClr val="accent3"/>
          </a:solidFill>
          <a:ln>
            <a:noFill/>
          </a:ln>
          <a:effectLst/>
        </p:spPr>
        <p:style>
          <a:lnRef idx="2">
            <a:scrgbClr r="0" g="0" b="0"/>
          </a:lnRef>
          <a:fillRef idx="1">
            <a:scrgbClr r="0" g="0" b="0"/>
          </a:fillRef>
          <a:effectRef idx="0">
            <a:schemeClr val="accent2">
              <a:hueOff val="0"/>
              <a:satOff val="0"/>
              <a:lumOff val="0"/>
              <a:alphaOff val="0"/>
            </a:schemeClr>
          </a:effectRef>
          <a:fontRef idx="minor">
            <a:schemeClr val="lt1"/>
          </a:fontRef>
        </p:style>
        <p:txBody>
          <a:bodyPr vert="horz" wrap="square" lIns="82283" tIns="41141" rIns="82283" bIns="41141" numCol="1" anchor="t" anchorCtr="0" compatLnSpc="1"/>
          <a:lstStyle/>
          <a:p>
            <a:endParaRPr lang="en-US" sz="700" dirty="0">
              <a:latin typeface="微软雅黑" panose="020B0503020204020204" pitchFamily="34" charset="-122"/>
            </a:endParaRPr>
          </a:p>
        </p:txBody>
      </p:sp>
      <p:sp>
        <p:nvSpPr>
          <p:cNvPr id="6" name="矩形 5"/>
          <p:cNvSpPr/>
          <p:nvPr/>
        </p:nvSpPr>
        <p:spPr>
          <a:xfrm>
            <a:off x="1767198" y="3558696"/>
            <a:ext cx="2707589" cy="484748"/>
          </a:xfrm>
          <a:prstGeom prst="rect">
            <a:avLst/>
          </a:prstGeom>
        </p:spPr>
        <p:txBody>
          <a:bodyPr wrap="square" lIns="68580" tIns="34290" rIns="68580" bIns="3429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在这里输入您的文字内容，或者将您的文字内容复制在这里。在这里输入您的文字内容，或者将您的文字内容复制在这里</a:t>
            </a:r>
          </a:p>
        </p:txBody>
      </p:sp>
      <p:sp>
        <p:nvSpPr>
          <p:cNvPr id="7" name="矩形 6"/>
          <p:cNvSpPr/>
          <p:nvPr/>
        </p:nvSpPr>
        <p:spPr>
          <a:xfrm>
            <a:off x="1767197" y="3302719"/>
            <a:ext cx="1674116" cy="253916"/>
          </a:xfrm>
          <a:prstGeom prst="rect">
            <a:avLst/>
          </a:prstGeom>
        </p:spPr>
        <p:txBody>
          <a:bodyPr wrap="square" lIns="68580" tIns="34290" rIns="68580" bIns="34290">
            <a:spAutoFit/>
          </a:bodyPr>
          <a:lstStyle/>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添加您的标题</a:t>
            </a:r>
          </a:p>
        </p:txBody>
      </p:sp>
      <p:sp>
        <p:nvSpPr>
          <p:cNvPr id="8" name="Freeform 133"/>
          <p:cNvSpPr>
            <a:spLocks noChangeAspect="1" noEditPoints="1"/>
          </p:cNvSpPr>
          <p:nvPr/>
        </p:nvSpPr>
        <p:spPr bwMode="auto">
          <a:xfrm>
            <a:off x="1271843" y="3606786"/>
            <a:ext cx="270000" cy="202013"/>
          </a:xfrm>
          <a:custGeom>
            <a:avLst/>
            <a:gdLst>
              <a:gd name="T0" fmla="*/ 1125 w 1200"/>
              <a:gd name="T1" fmla="*/ 450 h 900"/>
              <a:gd name="T2" fmla="*/ 975 w 1200"/>
              <a:gd name="T3" fmla="*/ 450 h 900"/>
              <a:gd name="T4" fmla="*/ 975 w 1200"/>
              <a:gd name="T5" fmla="*/ 562 h 900"/>
              <a:gd name="T6" fmla="*/ 938 w 1200"/>
              <a:gd name="T7" fmla="*/ 600 h 900"/>
              <a:gd name="T8" fmla="*/ 863 w 1200"/>
              <a:gd name="T9" fmla="*/ 600 h 900"/>
              <a:gd name="T10" fmla="*/ 825 w 1200"/>
              <a:gd name="T11" fmla="*/ 562 h 900"/>
              <a:gd name="T12" fmla="*/ 825 w 1200"/>
              <a:gd name="T13" fmla="*/ 450 h 900"/>
              <a:gd name="T14" fmla="*/ 375 w 1200"/>
              <a:gd name="T15" fmla="*/ 450 h 900"/>
              <a:gd name="T16" fmla="*/ 375 w 1200"/>
              <a:gd name="T17" fmla="*/ 562 h 900"/>
              <a:gd name="T18" fmla="*/ 338 w 1200"/>
              <a:gd name="T19" fmla="*/ 600 h 900"/>
              <a:gd name="T20" fmla="*/ 263 w 1200"/>
              <a:gd name="T21" fmla="*/ 600 h 900"/>
              <a:gd name="T22" fmla="*/ 225 w 1200"/>
              <a:gd name="T23" fmla="*/ 562 h 900"/>
              <a:gd name="T24" fmla="*/ 225 w 1200"/>
              <a:gd name="T25" fmla="*/ 450 h 900"/>
              <a:gd name="T26" fmla="*/ 75 w 1200"/>
              <a:gd name="T27" fmla="*/ 450 h 900"/>
              <a:gd name="T28" fmla="*/ 75 w 1200"/>
              <a:gd name="T29" fmla="*/ 375 h 900"/>
              <a:gd name="T30" fmla="*/ 1125 w 1200"/>
              <a:gd name="T31" fmla="*/ 375 h 900"/>
              <a:gd name="T32" fmla="*/ 1125 w 1200"/>
              <a:gd name="T33" fmla="*/ 450 h 900"/>
              <a:gd name="T34" fmla="*/ 450 w 1200"/>
              <a:gd name="T35" fmla="*/ 75 h 900"/>
              <a:gd name="T36" fmla="*/ 450 w 1200"/>
              <a:gd name="T37" fmla="*/ 75 h 900"/>
              <a:gd name="T38" fmla="*/ 750 w 1200"/>
              <a:gd name="T39" fmla="*/ 75 h 900"/>
              <a:gd name="T40" fmla="*/ 750 w 1200"/>
              <a:gd name="T41" fmla="*/ 75 h 900"/>
              <a:gd name="T42" fmla="*/ 750 w 1200"/>
              <a:gd name="T43" fmla="*/ 150 h 900"/>
              <a:gd name="T44" fmla="*/ 450 w 1200"/>
              <a:gd name="T45" fmla="*/ 150 h 900"/>
              <a:gd name="T46" fmla="*/ 450 w 1200"/>
              <a:gd name="T47" fmla="*/ 75 h 900"/>
              <a:gd name="T48" fmla="*/ 1125 w 1200"/>
              <a:gd name="T49" fmla="*/ 150 h 900"/>
              <a:gd name="T50" fmla="*/ 825 w 1200"/>
              <a:gd name="T51" fmla="*/ 150 h 900"/>
              <a:gd name="T52" fmla="*/ 825 w 1200"/>
              <a:gd name="T53" fmla="*/ 75 h 900"/>
              <a:gd name="T54" fmla="*/ 750 w 1200"/>
              <a:gd name="T55" fmla="*/ 0 h 900"/>
              <a:gd name="T56" fmla="*/ 450 w 1200"/>
              <a:gd name="T57" fmla="*/ 0 h 900"/>
              <a:gd name="T58" fmla="*/ 375 w 1200"/>
              <a:gd name="T59" fmla="*/ 75 h 900"/>
              <a:gd name="T60" fmla="*/ 375 w 1200"/>
              <a:gd name="T61" fmla="*/ 150 h 900"/>
              <a:gd name="T62" fmla="*/ 75 w 1200"/>
              <a:gd name="T63" fmla="*/ 150 h 900"/>
              <a:gd name="T64" fmla="*/ 0 w 1200"/>
              <a:gd name="T65" fmla="*/ 225 h 900"/>
              <a:gd name="T66" fmla="*/ 0 w 1200"/>
              <a:gd name="T67" fmla="*/ 825 h 900"/>
              <a:gd name="T68" fmla="*/ 75 w 1200"/>
              <a:gd name="T69" fmla="*/ 900 h 900"/>
              <a:gd name="T70" fmla="*/ 1125 w 1200"/>
              <a:gd name="T71" fmla="*/ 900 h 900"/>
              <a:gd name="T72" fmla="*/ 1200 w 1200"/>
              <a:gd name="T73" fmla="*/ 825 h 900"/>
              <a:gd name="T74" fmla="*/ 1200 w 1200"/>
              <a:gd name="T75" fmla="*/ 225 h 900"/>
              <a:gd name="T76" fmla="*/ 1125 w 1200"/>
              <a:gd name="T77" fmla="*/ 15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00" h="900">
                <a:moveTo>
                  <a:pt x="1125" y="450"/>
                </a:moveTo>
                <a:lnTo>
                  <a:pt x="975" y="450"/>
                </a:lnTo>
                <a:lnTo>
                  <a:pt x="975" y="562"/>
                </a:lnTo>
                <a:cubicBezTo>
                  <a:pt x="975" y="583"/>
                  <a:pt x="958" y="600"/>
                  <a:pt x="938" y="600"/>
                </a:cubicBezTo>
                <a:lnTo>
                  <a:pt x="863" y="600"/>
                </a:lnTo>
                <a:cubicBezTo>
                  <a:pt x="842" y="600"/>
                  <a:pt x="825" y="583"/>
                  <a:pt x="825" y="562"/>
                </a:cubicBezTo>
                <a:lnTo>
                  <a:pt x="825" y="450"/>
                </a:lnTo>
                <a:lnTo>
                  <a:pt x="375" y="450"/>
                </a:lnTo>
                <a:lnTo>
                  <a:pt x="375" y="562"/>
                </a:lnTo>
                <a:cubicBezTo>
                  <a:pt x="375" y="583"/>
                  <a:pt x="358" y="600"/>
                  <a:pt x="338" y="600"/>
                </a:cubicBezTo>
                <a:lnTo>
                  <a:pt x="263" y="600"/>
                </a:lnTo>
                <a:cubicBezTo>
                  <a:pt x="242" y="600"/>
                  <a:pt x="225" y="583"/>
                  <a:pt x="225" y="562"/>
                </a:cubicBezTo>
                <a:lnTo>
                  <a:pt x="225" y="450"/>
                </a:lnTo>
                <a:lnTo>
                  <a:pt x="75" y="450"/>
                </a:lnTo>
                <a:lnTo>
                  <a:pt x="75" y="375"/>
                </a:lnTo>
                <a:lnTo>
                  <a:pt x="1125" y="375"/>
                </a:lnTo>
                <a:lnTo>
                  <a:pt x="1125" y="450"/>
                </a:lnTo>
                <a:close/>
                <a:moveTo>
                  <a:pt x="450" y="75"/>
                </a:moveTo>
                <a:cubicBezTo>
                  <a:pt x="450" y="75"/>
                  <a:pt x="450" y="75"/>
                  <a:pt x="450" y="75"/>
                </a:cubicBezTo>
                <a:lnTo>
                  <a:pt x="750" y="75"/>
                </a:lnTo>
                <a:cubicBezTo>
                  <a:pt x="750" y="75"/>
                  <a:pt x="750" y="75"/>
                  <a:pt x="750" y="75"/>
                </a:cubicBezTo>
                <a:lnTo>
                  <a:pt x="750" y="150"/>
                </a:lnTo>
                <a:lnTo>
                  <a:pt x="450" y="150"/>
                </a:lnTo>
                <a:lnTo>
                  <a:pt x="450" y="75"/>
                </a:lnTo>
                <a:close/>
                <a:moveTo>
                  <a:pt x="1125" y="150"/>
                </a:moveTo>
                <a:lnTo>
                  <a:pt x="825" y="150"/>
                </a:lnTo>
                <a:lnTo>
                  <a:pt x="825" y="75"/>
                </a:lnTo>
                <a:cubicBezTo>
                  <a:pt x="825" y="34"/>
                  <a:pt x="791" y="0"/>
                  <a:pt x="750" y="0"/>
                </a:cubicBezTo>
                <a:lnTo>
                  <a:pt x="450" y="0"/>
                </a:lnTo>
                <a:cubicBezTo>
                  <a:pt x="409" y="0"/>
                  <a:pt x="375" y="34"/>
                  <a:pt x="375" y="75"/>
                </a:cubicBezTo>
                <a:lnTo>
                  <a:pt x="375" y="150"/>
                </a:lnTo>
                <a:lnTo>
                  <a:pt x="75" y="150"/>
                </a:lnTo>
                <a:cubicBezTo>
                  <a:pt x="34" y="150"/>
                  <a:pt x="0" y="184"/>
                  <a:pt x="0" y="225"/>
                </a:cubicBezTo>
                <a:lnTo>
                  <a:pt x="0" y="825"/>
                </a:lnTo>
                <a:cubicBezTo>
                  <a:pt x="0" y="866"/>
                  <a:pt x="34" y="900"/>
                  <a:pt x="75" y="900"/>
                </a:cubicBezTo>
                <a:lnTo>
                  <a:pt x="1125" y="900"/>
                </a:lnTo>
                <a:cubicBezTo>
                  <a:pt x="1166" y="900"/>
                  <a:pt x="1200" y="866"/>
                  <a:pt x="1200" y="825"/>
                </a:cubicBezTo>
                <a:lnTo>
                  <a:pt x="1200" y="225"/>
                </a:lnTo>
                <a:cubicBezTo>
                  <a:pt x="1200" y="184"/>
                  <a:pt x="1166" y="150"/>
                  <a:pt x="1125" y="150"/>
                </a:cubicBezTo>
                <a:close/>
              </a:path>
            </a:pathLst>
          </a:custGeom>
          <a:solidFill>
            <a:schemeClr val="bg1"/>
          </a:solidFill>
          <a:ln>
            <a:noFill/>
          </a:ln>
        </p:spPr>
        <p:txBody>
          <a:bodyPr vert="horz" wrap="square" lIns="68580" tIns="34290" rIns="68580" bIns="34290" numCol="1" anchor="t" anchorCtr="0" compatLnSpc="1"/>
          <a:lstStyle/>
          <a:p>
            <a:endParaRPr lang="zh-CN" altLang="en-US"/>
          </a:p>
        </p:txBody>
      </p:sp>
      <p:sp>
        <p:nvSpPr>
          <p:cNvPr id="9" name="Oval 84"/>
          <p:cNvSpPr/>
          <p:nvPr/>
        </p:nvSpPr>
        <p:spPr bwMode="auto">
          <a:xfrm>
            <a:off x="1120021" y="1414872"/>
            <a:ext cx="573645" cy="573972"/>
          </a:xfrm>
          <a:prstGeom prst="ellipse">
            <a:avLst/>
          </a:prstGeom>
          <a:solidFill>
            <a:schemeClr val="accent1"/>
          </a:solidFill>
          <a:ln>
            <a:noFill/>
          </a:ln>
          <a:effectLst/>
        </p:spPr>
        <p:style>
          <a:lnRef idx="2">
            <a:scrgbClr r="0" g="0" b="0"/>
          </a:lnRef>
          <a:fillRef idx="1">
            <a:scrgbClr r="0" g="0" b="0"/>
          </a:fillRef>
          <a:effectRef idx="0">
            <a:schemeClr val="accent2">
              <a:hueOff val="0"/>
              <a:satOff val="0"/>
              <a:lumOff val="0"/>
              <a:alphaOff val="0"/>
            </a:schemeClr>
          </a:effectRef>
          <a:fontRef idx="minor">
            <a:schemeClr val="lt1"/>
          </a:fontRef>
        </p:style>
        <p:txBody>
          <a:bodyPr vert="horz" wrap="square" lIns="82283" tIns="41141" rIns="82283" bIns="41141" numCol="1" anchor="t" anchorCtr="0" compatLnSpc="1"/>
          <a:lstStyle/>
          <a:p>
            <a:endParaRPr lang="en-US" sz="700" dirty="0">
              <a:latin typeface="微软雅黑" panose="020B0503020204020204" pitchFamily="34" charset="-122"/>
            </a:endParaRPr>
          </a:p>
        </p:txBody>
      </p:sp>
      <p:sp>
        <p:nvSpPr>
          <p:cNvPr id="10" name="矩形 9"/>
          <p:cNvSpPr/>
          <p:nvPr/>
        </p:nvSpPr>
        <p:spPr>
          <a:xfrm>
            <a:off x="1751494" y="1544887"/>
            <a:ext cx="2707589" cy="484748"/>
          </a:xfrm>
          <a:prstGeom prst="rect">
            <a:avLst/>
          </a:prstGeom>
        </p:spPr>
        <p:txBody>
          <a:bodyPr wrap="square" lIns="68580" tIns="34290" rIns="68580" bIns="3429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在这里输入您的文字内容，或者将您的文字内容复制在这里。在这里输入您的文字内容，或者将您的文字内容复制在这里</a:t>
            </a:r>
          </a:p>
        </p:txBody>
      </p:sp>
      <p:sp>
        <p:nvSpPr>
          <p:cNvPr id="11" name="矩形 10"/>
          <p:cNvSpPr/>
          <p:nvPr/>
        </p:nvSpPr>
        <p:spPr>
          <a:xfrm>
            <a:off x="1751493" y="1288910"/>
            <a:ext cx="1674116" cy="253916"/>
          </a:xfrm>
          <a:prstGeom prst="rect">
            <a:avLst/>
          </a:prstGeom>
        </p:spPr>
        <p:txBody>
          <a:bodyPr wrap="square" lIns="68580" tIns="34290" rIns="68580" bIns="34290">
            <a:spAutoFit/>
          </a:bodyPr>
          <a:lstStyle/>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添加您的标题</a:t>
            </a:r>
          </a:p>
        </p:txBody>
      </p:sp>
      <p:sp>
        <p:nvSpPr>
          <p:cNvPr id="12" name="Freeform 130"/>
          <p:cNvSpPr>
            <a:spLocks noChangeAspect="1" noEditPoints="1"/>
          </p:cNvSpPr>
          <p:nvPr/>
        </p:nvSpPr>
        <p:spPr bwMode="auto">
          <a:xfrm>
            <a:off x="1298843" y="1578894"/>
            <a:ext cx="216000" cy="245930"/>
          </a:xfrm>
          <a:custGeom>
            <a:avLst/>
            <a:gdLst>
              <a:gd name="T0" fmla="*/ 943 w 1200"/>
              <a:gd name="T1" fmla="*/ 0 h 1372"/>
              <a:gd name="T2" fmla="*/ 1029 w 1200"/>
              <a:gd name="T3" fmla="*/ 86 h 1372"/>
              <a:gd name="T4" fmla="*/ 686 w 1200"/>
              <a:gd name="T5" fmla="*/ 429 h 1372"/>
              <a:gd name="T6" fmla="*/ 515 w 1200"/>
              <a:gd name="T7" fmla="*/ 257 h 1372"/>
              <a:gd name="T8" fmla="*/ 0 w 1200"/>
              <a:gd name="T9" fmla="*/ 772 h 1372"/>
              <a:gd name="T10" fmla="*/ 86 w 1200"/>
              <a:gd name="T11" fmla="*/ 857 h 1372"/>
              <a:gd name="T12" fmla="*/ 515 w 1200"/>
              <a:gd name="T13" fmla="*/ 429 h 1372"/>
              <a:gd name="T14" fmla="*/ 686 w 1200"/>
              <a:gd name="T15" fmla="*/ 600 h 1372"/>
              <a:gd name="T16" fmla="*/ 1115 w 1200"/>
              <a:gd name="T17" fmla="*/ 172 h 1372"/>
              <a:gd name="T18" fmla="*/ 1200 w 1200"/>
              <a:gd name="T19" fmla="*/ 257 h 1372"/>
              <a:gd name="T20" fmla="*/ 1200 w 1200"/>
              <a:gd name="T21" fmla="*/ 0 h 1372"/>
              <a:gd name="T22" fmla="*/ 943 w 1200"/>
              <a:gd name="T23" fmla="*/ 0 h 1372"/>
              <a:gd name="T24" fmla="*/ 1029 w 1200"/>
              <a:gd name="T25" fmla="*/ 429 h 1372"/>
              <a:gd name="T26" fmla="*/ 1200 w 1200"/>
              <a:gd name="T27" fmla="*/ 429 h 1372"/>
              <a:gd name="T28" fmla="*/ 1200 w 1200"/>
              <a:gd name="T29" fmla="*/ 1372 h 1372"/>
              <a:gd name="T30" fmla="*/ 1029 w 1200"/>
              <a:gd name="T31" fmla="*/ 1372 h 1372"/>
              <a:gd name="T32" fmla="*/ 1029 w 1200"/>
              <a:gd name="T33" fmla="*/ 429 h 1372"/>
              <a:gd name="T34" fmla="*/ 686 w 1200"/>
              <a:gd name="T35" fmla="*/ 686 h 1372"/>
              <a:gd name="T36" fmla="*/ 857 w 1200"/>
              <a:gd name="T37" fmla="*/ 686 h 1372"/>
              <a:gd name="T38" fmla="*/ 857 w 1200"/>
              <a:gd name="T39" fmla="*/ 1372 h 1372"/>
              <a:gd name="T40" fmla="*/ 686 w 1200"/>
              <a:gd name="T41" fmla="*/ 1372 h 1372"/>
              <a:gd name="T42" fmla="*/ 686 w 1200"/>
              <a:gd name="T43" fmla="*/ 686 h 1372"/>
              <a:gd name="T44" fmla="*/ 343 w 1200"/>
              <a:gd name="T45" fmla="*/ 772 h 1372"/>
              <a:gd name="T46" fmla="*/ 515 w 1200"/>
              <a:gd name="T47" fmla="*/ 772 h 1372"/>
              <a:gd name="T48" fmla="*/ 515 w 1200"/>
              <a:gd name="T49" fmla="*/ 1372 h 1372"/>
              <a:gd name="T50" fmla="*/ 343 w 1200"/>
              <a:gd name="T51" fmla="*/ 1372 h 1372"/>
              <a:gd name="T52" fmla="*/ 343 w 1200"/>
              <a:gd name="T53" fmla="*/ 772 h 1372"/>
              <a:gd name="T54" fmla="*/ 0 w 1200"/>
              <a:gd name="T55" fmla="*/ 943 h 1372"/>
              <a:gd name="T56" fmla="*/ 172 w 1200"/>
              <a:gd name="T57" fmla="*/ 943 h 1372"/>
              <a:gd name="T58" fmla="*/ 172 w 1200"/>
              <a:gd name="T59" fmla="*/ 1372 h 1372"/>
              <a:gd name="T60" fmla="*/ 0 w 1200"/>
              <a:gd name="T61" fmla="*/ 1372 h 1372"/>
              <a:gd name="T62" fmla="*/ 0 w 1200"/>
              <a:gd name="T63" fmla="*/ 943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0" h="1372">
                <a:moveTo>
                  <a:pt x="943" y="0"/>
                </a:moveTo>
                <a:lnTo>
                  <a:pt x="1029" y="86"/>
                </a:lnTo>
                <a:lnTo>
                  <a:pt x="686" y="429"/>
                </a:lnTo>
                <a:lnTo>
                  <a:pt x="515" y="257"/>
                </a:lnTo>
                <a:lnTo>
                  <a:pt x="0" y="772"/>
                </a:lnTo>
                <a:lnTo>
                  <a:pt x="86" y="857"/>
                </a:lnTo>
                <a:lnTo>
                  <a:pt x="515" y="429"/>
                </a:lnTo>
                <a:lnTo>
                  <a:pt x="686" y="600"/>
                </a:lnTo>
                <a:lnTo>
                  <a:pt x="1115" y="172"/>
                </a:lnTo>
                <a:lnTo>
                  <a:pt x="1200" y="257"/>
                </a:lnTo>
                <a:lnTo>
                  <a:pt x="1200" y="0"/>
                </a:lnTo>
                <a:lnTo>
                  <a:pt x="943" y="0"/>
                </a:lnTo>
                <a:close/>
                <a:moveTo>
                  <a:pt x="1029" y="429"/>
                </a:moveTo>
                <a:lnTo>
                  <a:pt x="1200" y="429"/>
                </a:lnTo>
                <a:lnTo>
                  <a:pt x="1200" y="1372"/>
                </a:lnTo>
                <a:lnTo>
                  <a:pt x="1029" y="1372"/>
                </a:lnTo>
                <a:lnTo>
                  <a:pt x="1029" y="429"/>
                </a:lnTo>
                <a:close/>
                <a:moveTo>
                  <a:pt x="686" y="686"/>
                </a:moveTo>
                <a:lnTo>
                  <a:pt x="857" y="686"/>
                </a:lnTo>
                <a:lnTo>
                  <a:pt x="857" y="1372"/>
                </a:lnTo>
                <a:lnTo>
                  <a:pt x="686" y="1372"/>
                </a:lnTo>
                <a:lnTo>
                  <a:pt x="686" y="686"/>
                </a:lnTo>
                <a:close/>
                <a:moveTo>
                  <a:pt x="343" y="772"/>
                </a:moveTo>
                <a:lnTo>
                  <a:pt x="515" y="772"/>
                </a:lnTo>
                <a:lnTo>
                  <a:pt x="515" y="1372"/>
                </a:lnTo>
                <a:lnTo>
                  <a:pt x="343" y="1372"/>
                </a:lnTo>
                <a:lnTo>
                  <a:pt x="343" y="772"/>
                </a:lnTo>
                <a:close/>
                <a:moveTo>
                  <a:pt x="0" y="943"/>
                </a:moveTo>
                <a:lnTo>
                  <a:pt x="172" y="943"/>
                </a:lnTo>
                <a:lnTo>
                  <a:pt x="172" y="1372"/>
                </a:lnTo>
                <a:lnTo>
                  <a:pt x="0" y="1372"/>
                </a:lnTo>
                <a:lnTo>
                  <a:pt x="0" y="943"/>
                </a:lnTo>
                <a:close/>
              </a:path>
            </a:pathLst>
          </a:custGeom>
          <a:solidFill>
            <a:schemeClr val="bg1"/>
          </a:solidFill>
          <a:ln>
            <a:noFill/>
          </a:ln>
        </p:spPr>
        <p:txBody>
          <a:bodyPr vert="horz" wrap="square" lIns="68580" tIns="34290" rIns="68580" bIns="34290" numCol="1" anchor="t" anchorCtr="0" compatLnSpc="1"/>
          <a:lstStyle/>
          <a:p>
            <a:endParaRPr lang="zh-CN" altLang="en-US"/>
          </a:p>
        </p:txBody>
      </p:sp>
      <p:sp>
        <p:nvSpPr>
          <p:cNvPr id="13" name="Oval 87"/>
          <p:cNvSpPr/>
          <p:nvPr/>
        </p:nvSpPr>
        <p:spPr bwMode="auto">
          <a:xfrm>
            <a:off x="1120021" y="2416231"/>
            <a:ext cx="573645" cy="573972"/>
          </a:xfrm>
          <a:prstGeom prst="ellipse">
            <a:avLst/>
          </a:prstGeom>
          <a:solidFill>
            <a:schemeClr val="accent2"/>
          </a:solidFill>
          <a:ln>
            <a:noFill/>
          </a:ln>
          <a:effectLst/>
        </p:spPr>
        <p:style>
          <a:lnRef idx="2">
            <a:scrgbClr r="0" g="0" b="0"/>
          </a:lnRef>
          <a:fillRef idx="1">
            <a:scrgbClr r="0" g="0" b="0"/>
          </a:fillRef>
          <a:effectRef idx="0">
            <a:schemeClr val="accent3">
              <a:hueOff val="0"/>
              <a:satOff val="0"/>
              <a:lumOff val="0"/>
              <a:alphaOff val="0"/>
            </a:schemeClr>
          </a:effectRef>
          <a:fontRef idx="minor">
            <a:schemeClr val="lt1"/>
          </a:fontRef>
        </p:style>
        <p:txBody>
          <a:bodyPr vert="horz" wrap="square" lIns="82283" tIns="41141" rIns="82283" bIns="41141" numCol="1" anchor="t" anchorCtr="0" compatLnSpc="1"/>
          <a:lstStyle/>
          <a:p>
            <a:endParaRPr lang="en-US" sz="700" dirty="0">
              <a:latin typeface="微软雅黑" panose="020B0503020204020204" pitchFamily="34" charset="-122"/>
            </a:endParaRPr>
          </a:p>
        </p:txBody>
      </p:sp>
      <p:sp>
        <p:nvSpPr>
          <p:cNvPr id="14" name="矩形 13"/>
          <p:cNvSpPr/>
          <p:nvPr/>
        </p:nvSpPr>
        <p:spPr>
          <a:xfrm>
            <a:off x="1746421" y="2551791"/>
            <a:ext cx="2707589" cy="484748"/>
          </a:xfrm>
          <a:prstGeom prst="rect">
            <a:avLst/>
          </a:prstGeom>
        </p:spPr>
        <p:txBody>
          <a:bodyPr wrap="square" lIns="68580" tIns="34290" rIns="68580" bIns="3429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在这里输入您的文字内容，或者将您的文字内容复制在这里。在这里输入您的文字内容，或者将您的文字内容复制在这里</a:t>
            </a:r>
          </a:p>
        </p:txBody>
      </p:sp>
      <p:sp>
        <p:nvSpPr>
          <p:cNvPr id="15" name="矩形 14"/>
          <p:cNvSpPr/>
          <p:nvPr/>
        </p:nvSpPr>
        <p:spPr>
          <a:xfrm>
            <a:off x="1746420" y="2295815"/>
            <a:ext cx="1674116" cy="253916"/>
          </a:xfrm>
          <a:prstGeom prst="rect">
            <a:avLst/>
          </a:prstGeom>
        </p:spPr>
        <p:txBody>
          <a:bodyPr wrap="square" lIns="68580" tIns="34290" rIns="68580" bIns="34290">
            <a:spAutoFit/>
          </a:bodyPr>
          <a:lstStyle/>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添加您的标题</a:t>
            </a:r>
          </a:p>
        </p:txBody>
      </p:sp>
      <p:grpSp>
        <p:nvGrpSpPr>
          <p:cNvPr id="16" name="组合 15"/>
          <p:cNvGrpSpPr>
            <a:grpSpLocks noChangeAspect="1"/>
          </p:cNvGrpSpPr>
          <p:nvPr/>
        </p:nvGrpSpPr>
        <p:grpSpPr>
          <a:xfrm>
            <a:off x="1271843" y="2583994"/>
            <a:ext cx="270000" cy="238447"/>
            <a:chOff x="10044251" y="4522834"/>
            <a:chExt cx="745082" cy="657806"/>
          </a:xfrm>
          <a:solidFill>
            <a:schemeClr val="bg1"/>
          </a:solidFill>
          <a:effectLst/>
        </p:grpSpPr>
        <p:sp>
          <p:nvSpPr>
            <p:cNvPr id="17" name="Oval 423"/>
            <p:cNvSpPr>
              <a:spLocks noChangeArrowheads="1"/>
            </p:cNvSpPr>
            <p:nvPr/>
          </p:nvSpPr>
          <p:spPr bwMode="auto">
            <a:xfrm>
              <a:off x="10603243" y="4610108"/>
              <a:ext cx="173829" cy="2012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424"/>
            <p:cNvSpPr/>
            <p:nvPr/>
          </p:nvSpPr>
          <p:spPr bwMode="auto">
            <a:xfrm>
              <a:off x="10567179" y="4817837"/>
              <a:ext cx="222154" cy="298610"/>
            </a:xfrm>
            <a:custGeom>
              <a:avLst/>
              <a:gdLst>
                <a:gd name="T0" fmla="*/ 65 w 130"/>
                <a:gd name="T1" fmla="*/ 3 h 175"/>
                <a:gd name="T2" fmla="*/ 52 w 130"/>
                <a:gd name="T3" fmla="*/ 89 h 175"/>
                <a:gd name="T4" fmla="*/ 14 w 130"/>
                <a:gd name="T5" fmla="*/ 112 h 175"/>
                <a:gd name="T6" fmla="*/ 14 w 130"/>
                <a:gd name="T7" fmla="*/ 78 h 175"/>
                <a:gd name="T8" fmla="*/ 65 w 130"/>
                <a:gd name="T9" fmla="*/ 3 h 175"/>
                <a:gd name="T10" fmla="*/ 9 w 130"/>
                <a:gd name="T11" fmla="*/ 58 h 175"/>
                <a:gd name="T12" fmla="*/ 0 w 130"/>
                <a:gd name="T13" fmla="*/ 89 h 175"/>
                <a:gd name="T14" fmla="*/ 0 w 130"/>
                <a:gd name="T15" fmla="*/ 137 h 175"/>
                <a:gd name="T16" fmla="*/ 7 w 130"/>
                <a:gd name="T17" fmla="*/ 160 h 175"/>
                <a:gd name="T18" fmla="*/ 65 w 130"/>
                <a:gd name="T19" fmla="*/ 175 h 175"/>
                <a:gd name="T20" fmla="*/ 130 w 130"/>
                <a:gd name="T21" fmla="*/ 149 h 175"/>
                <a:gd name="T22" fmla="*/ 130 w 130"/>
                <a:gd name="T23" fmla="*/ 45 h 175"/>
                <a:gd name="T24" fmla="*/ 65 w 130"/>
                <a:gd name="T25" fmla="*/ 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75">
                  <a:moveTo>
                    <a:pt x="65" y="3"/>
                  </a:moveTo>
                  <a:cubicBezTo>
                    <a:pt x="52" y="89"/>
                    <a:pt x="52" y="89"/>
                    <a:pt x="52" y="89"/>
                  </a:cubicBezTo>
                  <a:cubicBezTo>
                    <a:pt x="14" y="112"/>
                    <a:pt x="14" y="112"/>
                    <a:pt x="14" y="112"/>
                  </a:cubicBezTo>
                  <a:cubicBezTo>
                    <a:pt x="14" y="78"/>
                    <a:pt x="14" y="78"/>
                    <a:pt x="14" y="78"/>
                  </a:cubicBezTo>
                  <a:cubicBezTo>
                    <a:pt x="65" y="3"/>
                    <a:pt x="65" y="3"/>
                    <a:pt x="65" y="3"/>
                  </a:cubicBezTo>
                  <a:cubicBezTo>
                    <a:pt x="35" y="3"/>
                    <a:pt x="18" y="33"/>
                    <a:pt x="9" y="58"/>
                  </a:cubicBezTo>
                  <a:cubicBezTo>
                    <a:pt x="3" y="75"/>
                    <a:pt x="0" y="89"/>
                    <a:pt x="0" y="89"/>
                  </a:cubicBezTo>
                  <a:cubicBezTo>
                    <a:pt x="0" y="89"/>
                    <a:pt x="0" y="116"/>
                    <a:pt x="0" y="137"/>
                  </a:cubicBezTo>
                  <a:cubicBezTo>
                    <a:pt x="0" y="146"/>
                    <a:pt x="2" y="153"/>
                    <a:pt x="7" y="160"/>
                  </a:cubicBezTo>
                  <a:cubicBezTo>
                    <a:pt x="14" y="169"/>
                    <a:pt x="31" y="175"/>
                    <a:pt x="65" y="175"/>
                  </a:cubicBezTo>
                  <a:cubicBezTo>
                    <a:pt x="122" y="175"/>
                    <a:pt x="130" y="149"/>
                    <a:pt x="130" y="149"/>
                  </a:cubicBezTo>
                  <a:cubicBezTo>
                    <a:pt x="130" y="149"/>
                    <a:pt x="130" y="89"/>
                    <a:pt x="130" y="45"/>
                  </a:cubicBezTo>
                  <a:cubicBezTo>
                    <a:pt x="130" y="0"/>
                    <a:pt x="65" y="3"/>
                    <a:pt x="6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425"/>
            <p:cNvSpPr/>
            <p:nvPr/>
          </p:nvSpPr>
          <p:spPr bwMode="auto">
            <a:xfrm>
              <a:off x="10229620" y="5001763"/>
              <a:ext cx="362082" cy="178877"/>
            </a:xfrm>
            <a:custGeom>
              <a:avLst/>
              <a:gdLst>
                <a:gd name="T0" fmla="*/ 187 w 212"/>
                <a:gd name="T1" fmla="*/ 55 h 105"/>
                <a:gd name="T2" fmla="*/ 178 w 212"/>
                <a:gd name="T3" fmla="*/ 0 h 105"/>
                <a:gd name="T4" fmla="*/ 110 w 212"/>
                <a:gd name="T5" fmla="*/ 20 h 105"/>
                <a:gd name="T6" fmla="*/ 44 w 212"/>
                <a:gd name="T7" fmla="*/ 0 h 105"/>
                <a:gd name="T8" fmla="*/ 30 w 212"/>
                <a:gd name="T9" fmla="*/ 56 h 105"/>
                <a:gd name="T10" fmla="*/ 0 w 212"/>
                <a:gd name="T11" fmla="*/ 72 h 105"/>
                <a:gd name="T12" fmla="*/ 110 w 212"/>
                <a:gd name="T13" fmla="*/ 105 h 105"/>
                <a:gd name="T14" fmla="*/ 212 w 212"/>
                <a:gd name="T15" fmla="*/ 72 h 105"/>
                <a:gd name="T16" fmla="*/ 187 w 212"/>
                <a:gd name="T17"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05">
                  <a:moveTo>
                    <a:pt x="187" y="55"/>
                  </a:moveTo>
                  <a:cubicBezTo>
                    <a:pt x="173" y="33"/>
                    <a:pt x="178" y="0"/>
                    <a:pt x="178" y="0"/>
                  </a:cubicBezTo>
                  <a:cubicBezTo>
                    <a:pt x="178" y="0"/>
                    <a:pt x="156" y="20"/>
                    <a:pt x="110" y="20"/>
                  </a:cubicBezTo>
                  <a:cubicBezTo>
                    <a:pt x="64" y="20"/>
                    <a:pt x="44" y="0"/>
                    <a:pt x="44" y="0"/>
                  </a:cubicBezTo>
                  <a:cubicBezTo>
                    <a:pt x="44" y="0"/>
                    <a:pt x="49" y="34"/>
                    <a:pt x="30" y="56"/>
                  </a:cubicBezTo>
                  <a:cubicBezTo>
                    <a:pt x="23" y="64"/>
                    <a:pt x="14" y="70"/>
                    <a:pt x="0" y="72"/>
                  </a:cubicBezTo>
                  <a:cubicBezTo>
                    <a:pt x="0" y="72"/>
                    <a:pt x="32" y="105"/>
                    <a:pt x="110" y="105"/>
                  </a:cubicBezTo>
                  <a:cubicBezTo>
                    <a:pt x="187" y="105"/>
                    <a:pt x="212" y="72"/>
                    <a:pt x="212" y="72"/>
                  </a:cubicBezTo>
                  <a:cubicBezTo>
                    <a:pt x="200" y="70"/>
                    <a:pt x="193" y="63"/>
                    <a:pt x="187"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426"/>
            <p:cNvSpPr/>
            <p:nvPr/>
          </p:nvSpPr>
          <p:spPr bwMode="auto">
            <a:xfrm>
              <a:off x="10275782" y="4701711"/>
              <a:ext cx="283463" cy="256054"/>
            </a:xfrm>
            <a:custGeom>
              <a:avLst/>
              <a:gdLst>
                <a:gd name="T0" fmla="*/ 75 w 166"/>
                <a:gd name="T1" fmla="*/ 150 h 150"/>
                <a:gd name="T2" fmla="*/ 91 w 166"/>
                <a:gd name="T3" fmla="*/ 150 h 150"/>
                <a:gd name="T4" fmla="*/ 166 w 166"/>
                <a:gd name="T5" fmla="*/ 125 h 150"/>
                <a:gd name="T6" fmla="*/ 166 w 166"/>
                <a:gd name="T7" fmla="*/ 122 h 150"/>
                <a:gd name="T8" fmla="*/ 166 w 166"/>
                <a:gd name="T9" fmla="*/ 59 h 150"/>
                <a:gd name="T10" fmla="*/ 108 w 166"/>
                <a:gd name="T11" fmla="*/ 0 h 150"/>
                <a:gd name="T12" fmla="*/ 108 w 166"/>
                <a:gd name="T13" fmla="*/ 0 h 150"/>
                <a:gd name="T14" fmla="*/ 83 w 166"/>
                <a:gd name="T15" fmla="*/ 10 h 150"/>
                <a:gd name="T16" fmla="*/ 102 w 166"/>
                <a:gd name="T17" fmla="*/ 82 h 150"/>
                <a:gd name="T18" fmla="*/ 83 w 166"/>
                <a:gd name="T19" fmla="*/ 111 h 150"/>
                <a:gd name="T20" fmla="*/ 63 w 166"/>
                <a:gd name="T21" fmla="*/ 82 h 150"/>
                <a:gd name="T22" fmla="*/ 83 w 166"/>
                <a:gd name="T23" fmla="*/ 10 h 150"/>
                <a:gd name="T24" fmla="*/ 58 w 166"/>
                <a:gd name="T25" fmla="*/ 0 h 150"/>
                <a:gd name="T26" fmla="*/ 0 w 166"/>
                <a:gd name="T27" fmla="*/ 59 h 150"/>
                <a:gd name="T28" fmla="*/ 0 w 166"/>
                <a:gd name="T29" fmla="*/ 122 h 150"/>
                <a:gd name="T30" fmla="*/ 0 w 166"/>
                <a:gd name="T31" fmla="*/ 123 h 150"/>
                <a:gd name="T32" fmla="*/ 75 w 166"/>
                <a:gd name="T33"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50">
                  <a:moveTo>
                    <a:pt x="75" y="150"/>
                  </a:moveTo>
                  <a:cubicBezTo>
                    <a:pt x="91" y="150"/>
                    <a:pt x="91" y="150"/>
                    <a:pt x="91" y="150"/>
                  </a:cubicBezTo>
                  <a:cubicBezTo>
                    <a:pt x="150" y="150"/>
                    <a:pt x="163" y="132"/>
                    <a:pt x="166" y="125"/>
                  </a:cubicBezTo>
                  <a:cubicBezTo>
                    <a:pt x="166" y="123"/>
                    <a:pt x="166" y="122"/>
                    <a:pt x="166" y="122"/>
                  </a:cubicBezTo>
                  <a:cubicBezTo>
                    <a:pt x="166" y="122"/>
                    <a:pt x="166" y="113"/>
                    <a:pt x="166" y="59"/>
                  </a:cubicBezTo>
                  <a:cubicBezTo>
                    <a:pt x="166" y="22"/>
                    <a:pt x="130" y="6"/>
                    <a:pt x="108" y="0"/>
                  </a:cubicBezTo>
                  <a:cubicBezTo>
                    <a:pt x="108" y="0"/>
                    <a:pt x="108" y="0"/>
                    <a:pt x="108" y="0"/>
                  </a:cubicBezTo>
                  <a:cubicBezTo>
                    <a:pt x="83" y="10"/>
                    <a:pt x="83" y="10"/>
                    <a:pt x="83" y="10"/>
                  </a:cubicBezTo>
                  <a:cubicBezTo>
                    <a:pt x="102" y="82"/>
                    <a:pt x="102" y="82"/>
                    <a:pt x="102" y="82"/>
                  </a:cubicBezTo>
                  <a:cubicBezTo>
                    <a:pt x="83" y="111"/>
                    <a:pt x="83" y="111"/>
                    <a:pt x="83" y="111"/>
                  </a:cubicBezTo>
                  <a:cubicBezTo>
                    <a:pt x="63" y="82"/>
                    <a:pt x="63" y="82"/>
                    <a:pt x="63" y="82"/>
                  </a:cubicBezTo>
                  <a:cubicBezTo>
                    <a:pt x="83" y="10"/>
                    <a:pt x="83" y="10"/>
                    <a:pt x="83" y="10"/>
                  </a:cubicBezTo>
                  <a:cubicBezTo>
                    <a:pt x="58" y="0"/>
                    <a:pt x="58" y="0"/>
                    <a:pt x="58" y="0"/>
                  </a:cubicBezTo>
                  <a:cubicBezTo>
                    <a:pt x="36" y="6"/>
                    <a:pt x="0" y="22"/>
                    <a:pt x="0" y="59"/>
                  </a:cubicBezTo>
                  <a:cubicBezTo>
                    <a:pt x="0" y="113"/>
                    <a:pt x="0" y="122"/>
                    <a:pt x="0" y="122"/>
                  </a:cubicBezTo>
                  <a:cubicBezTo>
                    <a:pt x="0" y="122"/>
                    <a:pt x="0" y="123"/>
                    <a:pt x="0" y="123"/>
                  </a:cubicBezTo>
                  <a:cubicBezTo>
                    <a:pt x="1" y="127"/>
                    <a:pt x="9" y="150"/>
                    <a:pt x="75" y="1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Oval 427"/>
            <p:cNvSpPr>
              <a:spLocks noChangeArrowheads="1"/>
            </p:cNvSpPr>
            <p:nvPr/>
          </p:nvSpPr>
          <p:spPr bwMode="auto">
            <a:xfrm>
              <a:off x="10345746" y="4522834"/>
              <a:ext cx="143535" cy="1673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428"/>
            <p:cNvSpPr/>
            <p:nvPr/>
          </p:nvSpPr>
          <p:spPr bwMode="auto">
            <a:xfrm>
              <a:off x="10044251" y="4816394"/>
              <a:ext cx="219990" cy="297889"/>
            </a:xfrm>
            <a:custGeom>
              <a:avLst/>
              <a:gdLst>
                <a:gd name="T0" fmla="*/ 129 w 129"/>
                <a:gd name="T1" fmla="*/ 138 h 175"/>
                <a:gd name="T2" fmla="*/ 129 w 129"/>
                <a:gd name="T3" fmla="*/ 89 h 175"/>
                <a:gd name="T4" fmla="*/ 121 w 129"/>
                <a:gd name="T5" fmla="*/ 58 h 175"/>
                <a:gd name="T6" fmla="*/ 65 w 129"/>
                <a:gd name="T7" fmla="*/ 3 h 175"/>
                <a:gd name="T8" fmla="*/ 116 w 129"/>
                <a:gd name="T9" fmla="*/ 78 h 175"/>
                <a:gd name="T10" fmla="*/ 116 w 129"/>
                <a:gd name="T11" fmla="*/ 113 h 175"/>
                <a:gd name="T12" fmla="*/ 78 w 129"/>
                <a:gd name="T13" fmla="*/ 89 h 175"/>
                <a:gd name="T14" fmla="*/ 65 w 129"/>
                <a:gd name="T15" fmla="*/ 3 h 175"/>
                <a:gd name="T16" fmla="*/ 0 w 129"/>
                <a:gd name="T17" fmla="*/ 45 h 175"/>
                <a:gd name="T18" fmla="*/ 0 w 129"/>
                <a:gd name="T19" fmla="*/ 149 h 175"/>
                <a:gd name="T20" fmla="*/ 65 w 129"/>
                <a:gd name="T21" fmla="*/ 175 h 175"/>
                <a:gd name="T22" fmla="*/ 122 w 129"/>
                <a:gd name="T23" fmla="*/ 161 h 175"/>
                <a:gd name="T24" fmla="*/ 129 w 129"/>
                <a:gd name="T25" fmla="*/ 13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75">
                  <a:moveTo>
                    <a:pt x="129" y="138"/>
                  </a:moveTo>
                  <a:cubicBezTo>
                    <a:pt x="129" y="117"/>
                    <a:pt x="129" y="89"/>
                    <a:pt x="129" y="89"/>
                  </a:cubicBezTo>
                  <a:cubicBezTo>
                    <a:pt x="129" y="89"/>
                    <a:pt x="127" y="75"/>
                    <a:pt x="121" y="58"/>
                  </a:cubicBezTo>
                  <a:cubicBezTo>
                    <a:pt x="112" y="33"/>
                    <a:pt x="95" y="3"/>
                    <a:pt x="65" y="3"/>
                  </a:cubicBezTo>
                  <a:cubicBezTo>
                    <a:pt x="116" y="78"/>
                    <a:pt x="116" y="78"/>
                    <a:pt x="116" y="78"/>
                  </a:cubicBezTo>
                  <a:cubicBezTo>
                    <a:pt x="116" y="113"/>
                    <a:pt x="116" y="113"/>
                    <a:pt x="116" y="113"/>
                  </a:cubicBezTo>
                  <a:cubicBezTo>
                    <a:pt x="78" y="89"/>
                    <a:pt x="78" y="89"/>
                    <a:pt x="78" y="89"/>
                  </a:cubicBezTo>
                  <a:cubicBezTo>
                    <a:pt x="65" y="3"/>
                    <a:pt x="65" y="3"/>
                    <a:pt x="65" y="3"/>
                  </a:cubicBezTo>
                  <a:cubicBezTo>
                    <a:pt x="65" y="3"/>
                    <a:pt x="0" y="0"/>
                    <a:pt x="0" y="45"/>
                  </a:cubicBezTo>
                  <a:cubicBezTo>
                    <a:pt x="0" y="90"/>
                    <a:pt x="0" y="149"/>
                    <a:pt x="0" y="149"/>
                  </a:cubicBezTo>
                  <a:cubicBezTo>
                    <a:pt x="0" y="149"/>
                    <a:pt x="8" y="175"/>
                    <a:pt x="65" y="175"/>
                  </a:cubicBezTo>
                  <a:cubicBezTo>
                    <a:pt x="97" y="175"/>
                    <a:pt x="114" y="170"/>
                    <a:pt x="122" y="161"/>
                  </a:cubicBezTo>
                  <a:cubicBezTo>
                    <a:pt x="128" y="155"/>
                    <a:pt x="129" y="147"/>
                    <a:pt x="129" y="1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Oval 429"/>
            <p:cNvSpPr>
              <a:spLocks noChangeArrowheads="1"/>
            </p:cNvSpPr>
            <p:nvPr/>
          </p:nvSpPr>
          <p:spPr bwMode="auto">
            <a:xfrm>
              <a:off x="10055791" y="4607944"/>
              <a:ext cx="173829" cy="20340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矩形 23"/>
          <p:cNvSpPr/>
          <p:nvPr/>
        </p:nvSpPr>
        <p:spPr>
          <a:xfrm>
            <a:off x="5379492" y="2270269"/>
            <a:ext cx="1314362" cy="253916"/>
          </a:xfrm>
          <a:prstGeom prst="rect">
            <a:avLst/>
          </a:prstGeom>
        </p:spPr>
        <p:txBody>
          <a:bodyPr wrap="square" lIns="68580" tIns="34290" rIns="68580" bIns="34290">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关键词</a:t>
            </a:r>
          </a:p>
        </p:txBody>
      </p:sp>
      <p:sp>
        <p:nvSpPr>
          <p:cNvPr id="25" name="矩形 24"/>
          <p:cNvSpPr/>
          <p:nvPr/>
        </p:nvSpPr>
        <p:spPr>
          <a:xfrm>
            <a:off x="5754021" y="1506304"/>
            <a:ext cx="1075624" cy="253916"/>
          </a:xfrm>
          <a:prstGeom prst="rect">
            <a:avLst/>
          </a:prstGeom>
        </p:spPr>
        <p:txBody>
          <a:bodyPr wrap="square" lIns="68580" tIns="34290" rIns="68580" bIns="34290">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关键词</a:t>
            </a:r>
          </a:p>
        </p:txBody>
      </p:sp>
      <p:sp>
        <p:nvSpPr>
          <p:cNvPr id="26" name="矩形 25"/>
          <p:cNvSpPr/>
          <p:nvPr/>
        </p:nvSpPr>
        <p:spPr>
          <a:xfrm>
            <a:off x="5817081" y="2878793"/>
            <a:ext cx="890866" cy="253916"/>
          </a:xfrm>
          <a:prstGeom prst="rect">
            <a:avLst/>
          </a:prstGeom>
        </p:spPr>
        <p:txBody>
          <a:bodyPr wrap="square" lIns="68580" tIns="34290" rIns="68580" bIns="34290">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关键词</a:t>
            </a:r>
          </a:p>
        </p:txBody>
      </p:sp>
      <p:sp>
        <p:nvSpPr>
          <p:cNvPr id="27" name="矩形 26"/>
          <p:cNvSpPr/>
          <p:nvPr/>
        </p:nvSpPr>
        <p:spPr>
          <a:xfrm>
            <a:off x="5356326" y="1877732"/>
            <a:ext cx="757985" cy="223138"/>
          </a:xfrm>
          <a:prstGeom prst="rect">
            <a:avLst/>
          </a:prstGeom>
        </p:spPr>
        <p:txBody>
          <a:bodyPr wrap="square" lIns="68580" tIns="34290" rIns="68580" bIns="34290">
            <a:spAutoFit/>
          </a:bodyPr>
          <a:lstStyle/>
          <a:p>
            <a:pPr algn="ct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关键词</a:t>
            </a:r>
          </a:p>
        </p:txBody>
      </p:sp>
      <p:sp>
        <p:nvSpPr>
          <p:cNvPr id="28" name="矩形 27"/>
          <p:cNvSpPr/>
          <p:nvPr/>
        </p:nvSpPr>
        <p:spPr>
          <a:xfrm>
            <a:off x="6241731" y="1911147"/>
            <a:ext cx="647472" cy="223138"/>
          </a:xfrm>
          <a:prstGeom prst="rect">
            <a:avLst/>
          </a:prstGeom>
        </p:spPr>
        <p:txBody>
          <a:bodyPr wrap="square" lIns="68580" tIns="34290" rIns="68580" bIns="34290">
            <a:spAutoFit/>
          </a:bodyPr>
          <a:lstStyle/>
          <a:p>
            <a:pPr algn="ct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关键词</a:t>
            </a:r>
          </a:p>
        </p:txBody>
      </p:sp>
      <p:sp>
        <p:nvSpPr>
          <p:cNvPr id="29" name="矩形 28"/>
          <p:cNvSpPr/>
          <p:nvPr/>
        </p:nvSpPr>
        <p:spPr>
          <a:xfrm>
            <a:off x="6588224" y="2716597"/>
            <a:ext cx="601960" cy="223138"/>
          </a:xfrm>
          <a:prstGeom prst="rect">
            <a:avLst/>
          </a:prstGeom>
        </p:spPr>
        <p:txBody>
          <a:bodyPr wrap="square" lIns="68580" tIns="34290" rIns="68580" bIns="34290">
            <a:spAutoFit/>
          </a:bodyPr>
          <a:lstStyle/>
          <a:p>
            <a:pPr algn="ct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关键词</a:t>
            </a:r>
          </a:p>
        </p:txBody>
      </p:sp>
      <p:sp>
        <p:nvSpPr>
          <p:cNvPr id="30" name="矩形 29"/>
          <p:cNvSpPr/>
          <p:nvPr/>
        </p:nvSpPr>
        <p:spPr>
          <a:xfrm>
            <a:off x="6565468" y="2177447"/>
            <a:ext cx="757985" cy="223138"/>
          </a:xfrm>
          <a:prstGeom prst="rect">
            <a:avLst/>
          </a:prstGeom>
        </p:spPr>
        <p:txBody>
          <a:bodyPr wrap="square" lIns="68580" tIns="34290" rIns="68580" bIns="34290">
            <a:spAutoFit/>
          </a:bodyPr>
          <a:lstStyle/>
          <a:p>
            <a:pPr algn="ct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关键词</a:t>
            </a:r>
          </a:p>
        </p:txBody>
      </p:sp>
      <p:sp>
        <p:nvSpPr>
          <p:cNvPr id="31" name="矩形 30"/>
          <p:cNvSpPr/>
          <p:nvPr/>
        </p:nvSpPr>
        <p:spPr>
          <a:xfrm>
            <a:off x="5451034" y="2692412"/>
            <a:ext cx="647472" cy="223138"/>
          </a:xfrm>
          <a:prstGeom prst="rect">
            <a:avLst/>
          </a:prstGeom>
        </p:spPr>
        <p:txBody>
          <a:bodyPr wrap="square" lIns="68580" tIns="34290" rIns="68580" bIns="34290">
            <a:spAutoFit/>
          </a:bodyPr>
          <a:lstStyle/>
          <a:p>
            <a:pPr algn="ct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关键词</a:t>
            </a:r>
          </a:p>
        </p:txBody>
      </p:sp>
      <p:sp>
        <p:nvSpPr>
          <p:cNvPr id="32" name="矩形 31"/>
          <p:cNvSpPr/>
          <p:nvPr/>
        </p:nvSpPr>
        <p:spPr>
          <a:xfrm>
            <a:off x="5847740" y="2134439"/>
            <a:ext cx="601960" cy="223138"/>
          </a:xfrm>
          <a:prstGeom prst="rect">
            <a:avLst/>
          </a:prstGeom>
        </p:spPr>
        <p:txBody>
          <a:bodyPr wrap="square" lIns="68580" tIns="34290" rIns="68580" bIns="34290">
            <a:spAutoFit/>
          </a:bodyPr>
          <a:lstStyle/>
          <a:p>
            <a:pPr algn="ct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关键词</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Effect transition="in" filter="fade">
                                      <p:cBhvr>
                                        <p:cTn id="9" dur="250"/>
                                        <p:tgtEl>
                                          <p:spTgt spid="4"/>
                                        </p:tgtEl>
                                      </p:cBhvr>
                                    </p:animEffect>
                                  </p:childTnLst>
                                </p:cTn>
                              </p:par>
                              <p:par>
                                <p:cTn id="10" presetID="6" presetClass="emph" presetSubtype="0" decel="100000" fill="hold" grpId="1" nodeType="withEffect">
                                  <p:stCondLst>
                                    <p:cond delay="200"/>
                                  </p:stCondLst>
                                  <p:childTnLst>
                                    <p:animScale>
                                      <p:cBhvr>
                                        <p:cTn id="11" dur="250" fill="hold"/>
                                        <p:tgtEl>
                                          <p:spTgt spid="4"/>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4"/>
                                        </p:tgtEl>
                                      </p:cBhvr>
                                      <p:by x="83000" y="83000"/>
                                    </p:animScale>
                                  </p:childTnLst>
                                </p:cTn>
                              </p:par>
                            </p:childTnLst>
                          </p:cTn>
                        </p:par>
                        <p:par>
                          <p:cTn id="14" fill="hold">
                            <p:stCondLst>
                              <p:cond delay="500"/>
                            </p:stCondLst>
                            <p:childTnLst>
                              <p:par>
                                <p:cTn id="15" presetID="23" presetClass="entr" presetSubtype="528"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 calcmode="lin" valueType="num">
                                      <p:cBhvr>
                                        <p:cTn id="19" dur="500" fill="hold"/>
                                        <p:tgtEl>
                                          <p:spTgt spid="24"/>
                                        </p:tgtEl>
                                        <p:attrNameLst>
                                          <p:attrName>ppt_x</p:attrName>
                                        </p:attrNameLst>
                                      </p:cBhvr>
                                      <p:tavLst>
                                        <p:tav tm="0">
                                          <p:val>
                                            <p:fltVal val="0.5"/>
                                          </p:val>
                                        </p:tav>
                                        <p:tav tm="100000">
                                          <p:val>
                                            <p:strVal val="#ppt_x"/>
                                          </p:val>
                                        </p:tav>
                                      </p:tavLst>
                                    </p:anim>
                                    <p:anim calcmode="lin" valueType="num">
                                      <p:cBhvr>
                                        <p:cTn id="20" dur="500" fill="hold"/>
                                        <p:tgtEl>
                                          <p:spTgt spid="24"/>
                                        </p:tgtEl>
                                        <p:attrNameLst>
                                          <p:attrName>ppt_y</p:attrName>
                                        </p:attrNameLst>
                                      </p:cBhvr>
                                      <p:tavLst>
                                        <p:tav tm="0">
                                          <p:val>
                                            <p:fltVal val="0.5"/>
                                          </p:val>
                                        </p:tav>
                                        <p:tav tm="100000">
                                          <p:val>
                                            <p:strVal val="#ppt_y"/>
                                          </p:val>
                                        </p:tav>
                                      </p:tavLst>
                                    </p:anim>
                                  </p:childTnLst>
                                </p:cTn>
                              </p:par>
                              <p:par>
                                <p:cTn id="21" presetID="23" presetClass="entr" presetSubtype="528" fill="hold" grpId="0" nodeType="withEffect">
                                  <p:stCondLst>
                                    <p:cond delay="20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anim calcmode="lin" valueType="num">
                                      <p:cBhvr>
                                        <p:cTn id="25" dur="500" fill="hold"/>
                                        <p:tgtEl>
                                          <p:spTgt spid="25"/>
                                        </p:tgtEl>
                                        <p:attrNameLst>
                                          <p:attrName>ppt_x</p:attrName>
                                        </p:attrNameLst>
                                      </p:cBhvr>
                                      <p:tavLst>
                                        <p:tav tm="0">
                                          <p:val>
                                            <p:fltVal val="0.5"/>
                                          </p:val>
                                        </p:tav>
                                        <p:tav tm="100000">
                                          <p:val>
                                            <p:strVal val="#ppt_x"/>
                                          </p:val>
                                        </p:tav>
                                      </p:tavLst>
                                    </p:anim>
                                    <p:anim calcmode="lin" valueType="num">
                                      <p:cBhvr>
                                        <p:cTn id="26" dur="500" fill="hold"/>
                                        <p:tgtEl>
                                          <p:spTgt spid="25"/>
                                        </p:tgtEl>
                                        <p:attrNameLst>
                                          <p:attrName>ppt_y</p:attrName>
                                        </p:attrNameLst>
                                      </p:cBhvr>
                                      <p:tavLst>
                                        <p:tav tm="0">
                                          <p:val>
                                            <p:fltVal val="0.5"/>
                                          </p:val>
                                        </p:tav>
                                        <p:tav tm="100000">
                                          <p:val>
                                            <p:strVal val="#ppt_y"/>
                                          </p:val>
                                        </p:tav>
                                      </p:tavLst>
                                    </p:anim>
                                  </p:childTnLst>
                                </p:cTn>
                              </p:par>
                              <p:par>
                                <p:cTn id="27" presetID="23" presetClass="entr" presetSubtype="528" fill="hold" grpId="0" nodeType="withEffect">
                                  <p:stCondLst>
                                    <p:cond delay="400"/>
                                  </p:stCondLst>
                                  <p:childTnLst>
                                    <p:set>
                                      <p:cBhvr>
                                        <p:cTn id="28" dur="1" fill="hold">
                                          <p:stCondLst>
                                            <p:cond delay="0"/>
                                          </p:stCondLst>
                                        </p:cTn>
                                        <p:tgtEl>
                                          <p:spTgt spid="26"/>
                                        </p:tgtEl>
                                        <p:attrNameLst>
                                          <p:attrName>style.visibility</p:attrName>
                                        </p:attrNameLst>
                                      </p:cBhvr>
                                      <p:to>
                                        <p:strVal val="visible"/>
                                      </p:to>
                                    </p:set>
                                    <p:anim calcmode="lin" valueType="num">
                                      <p:cBhvr>
                                        <p:cTn id="29" dur="500" fill="hold"/>
                                        <p:tgtEl>
                                          <p:spTgt spid="26"/>
                                        </p:tgtEl>
                                        <p:attrNameLst>
                                          <p:attrName>ppt_w</p:attrName>
                                        </p:attrNameLst>
                                      </p:cBhvr>
                                      <p:tavLst>
                                        <p:tav tm="0">
                                          <p:val>
                                            <p:fltVal val="0"/>
                                          </p:val>
                                        </p:tav>
                                        <p:tav tm="100000">
                                          <p:val>
                                            <p:strVal val="#ppt_w"/>
                                          </p:val>
                                        </p:tav>
                                      </p:tavLst>
                                    </p:anim>
                                    <p:anim calcmode="lin" valueType="num">
                                      <p:cBhvr>
                                        <p:cTn id="30" dur="500" fill="hold"/>
                                        <p:tgtEl>
                                          <p:spTgt spid="26"/>
                                        </p:tgtEl>
                                        <p:attrNameLst>
                                          <p:attrName>ppt_h</p:attrName>
                                        </p:attrNameLst>
                                      </p:cBhvr>
                                      <p:tavLst>
                                        <p:tav tm="0">
                                          <p:val>
                                            <p:fltVal val="0"/>
                                          </p:val>
                                        </p:tav>
                                        <p:tav tm="100000">
                                          <p:val>
                                            <p:strVal val="#ppt_h"/>
                                          </p:val>
                                        </p:tav>
                                      </p:tavLst>
                                    </p:anim>
                                    <p:anim calcmode="lin" valueType="num">
                                      <p:cBhvr>
                                        <p:cTn id="31" dur="500" fill="hold"/>
                                        <p:tgtEl>
                                          <p:spTgt spid="26"/>
                                        </p:tgtEl>
                                        <p:attrNameLst>
                                          <p:attrName>ppt_x</p:attrName>
                                        </p:attrNameLst>
                                      </p:cBhvr>
                                      <p:tavLst>
                                        <p:tav tm="0">
                                          <p:val>
                                            <p:fltVal val="0.5"/>
                                          </p:val>
                                        </p:tav>
                                        <p:tav tm="100000">
                                          <p:val>
                                            <p:strVal val="#ppt_x"/>
                                          </p:val>
                                        </p:tav>
                                      </p:tavLst>
                                    </p:anim>
                                    <p:anim calcmode="lin" valueType="num">
                                      <p:cBhvr>
                                        <p:cTn id="32" dur="500" fill="hold"/>
                                        <p:tgtEl>
                                          <p:spTgt spid="26"/>
                                        </p:tgtEl>
                                        <p:attrNameLst>
                                          <p:attrName>ppt_y</p:attrName>
                                        </p:attrNameLst>
                                      </p:cBhvr>
                                      <p:tavLst>
                                        <p:tav tm="0">
                                          <p:val>
                                            <p:fltVal val="0.5"/>
                                          </p:val>
                                        </p:tav>
                                        <p:tav tm="100000">
                                          <p:val>
                                            <p:strVal val="#ppt_y"/>
                                          </p:val>
                                        </p:tav>
                                      </p:tavLst>
                                    </p:anim>
                                  </p:childTnLst>
                                </p:cTn>
                              </p:par>
                              <p:par>
                                <p:cTn id="33" presetID="23" presetClass="entr" presetSubtype="528" fill="hold" grpId="0" nodeType="withEffect">
                                  <p:stCondLst>
                                    <p:cond delay="600"/>
                                  </p:stCondLst>
                                  <p:childTnLst>
                                    <p:set>
                                      <p:cBhvr>
                                        <p:cTn id="34" dur="1" fill="hold">
                                          <p:stCondLst>
                                            <p:cond delay="0"/>
                                          </p:stCondLst>
                                        </p:cTn>
                                        <p:tgtEl>
                                          <p:spTgt spid="27"/>
                                        </p:tgtEl>
                                        <p:attrNameLst>
                                          <p:attrName>style.visibility</p:attrName>
                                        </p:attrNameLst>
                                      </p:cBhvr>
                                      <p:to>
                                        <p:strVal val="visible"/>
                                      </p:to>
                                    </p:set>
                                    <p:anim calcmode="lin" valueType="num">
                                      <p:cBhvr>
                                        <p:cTn id="35" dur="500" fill="hold"/>
                                        <p:tgtEl>
                                          <p:spTgt spid="27"/>
                                        </p:tgtEl>
                                        <p:attrNameLst>
                                          <p:attrName>ppt_w</p:attrName>
                                        </p:attrNameLst>
                                      </p:cBhvr>
                                      <p:tavLst>
                                        <p:tav tm="0">
                                          <p:val>
                                            <p:fltVal val="0"/>
                                          </p:val>
                                        </p:tav>
                                        <p:tav tm="100000">
                                          <p:val>
                                            <p:strVal val="#ppt_w"/>
                                          </p:val>
                                        </p:tav>
                                      </p:tavLst>
                                    </p:anim>
                                    <p:anim calcmode="lin" valueType="num">
                                      <p:cBhvr>
                                        <p:cTn id="36" dur="500" fill="hold"/>
                                        <p:tgtEl>
                                          <p:spTgt spid="27"/>
                                        </p:tgtEl>
                                        <p:attrNameLst>
                                          <p:attrName>ppt_h</p:attrName>
                                        </p:attrNameLst>
                                      </p:cBhvr>
                                      <p:tavLst>
                                        <p:tav tm="0">
                                          <p:val>
                                            <p:fltVal val="0"/>
                                          </p:val>
                                        </p:tav>
                                        <p:tav tm="100000">
                                          <p:val>
                                            <p:strVal val="#ppt_h"/>
                                          </p:val>
                                        </p:tav>
                                      </p:tavLst>
                                    </p:anim>
                                    <p:anim calcmode="lin" valueType="num">
                                      <p:cBhvr>
                                        <p:cTn id="37" dur="500" fill="hold"/>
                                        <p:tgtEl>
                                          <p:spTgt spid="27"/>
                                        </p:tgtEl>
                                        <p:attrNameLst>
                                          <p:attrName>ppt_x</p:attrName>
                                        </p:attrNameLst>
                                      </p:cBhvr>
                                      <p:tavLst>
                                        <p:tav tm="0">
                                          <p:val>
                                            <p:fltVal val="0.5"/>
                                          </p:val>
                                        </p:tav>
                                        <p:tav tm="100000">
                                          <p:val>
                                            <p:strVal val="#ppt_x"/>
                                          </p:val>
                                        </p:tav>
                                      </p:tavLst>
                                    </p:anim>
                                    <p:anim calcmode="lin" valueType="num">
                                      <p:cBhvr>
                                        <p:cTn id="38" dur="500" fill="hold"/>
                                        <p:tgtEl>
                                          <p:spTgt spid="27"/>
                                        </p:tgtEl>
                                        <p:attrNameLst>
                                          <p:attrName>ppt_y</p:attrName>
                                        </p:attrNameLst>
                                      </p:cBhvr>
                                      <p:tavLst>
                                        <p:tav tm="0">
                                          <p:val>
                                            <p:fltVal val="0.5"/>
                                          </p:val>
                                        </p:tav>
                                        <p:tav tm="100000">
                                          <p:val>
                                            <p:strVal val="#ppt_y"/>
                                          </p:val>
                                        </p:tav>
                                      </p:tavLst>
                                    </p:anim>
                                  </p:childTnLst>
                                </p:cTn>
                              </p:par>
                              <p:par>
                                <p:cTn id="39" presetID="23" presetClass="entr" presetSubtype="528" fill="hold" grpId="0" nodeType="withEffect">
                                  <p:stCondLst>
                                    <p:cond delay="800"/>
                                  </p:stCondLst>
                                  <p:childTnLst>
                                    <p:set>
                                      <p:cBhvr>
                                        <p:cTn id="40" dur="1" fill="hold">
                                          <p:stCondLst>
                                            <p:cond delay="0"/>
                                          </p:stCondLst>
                                        </p:cTn>
                                        <p:tgtEl>
                                          <p:spTgt spid="28"/>
                                        </p:tgtEl>
                                        <p:attrNameLst>
                                          <p:attrName>style.visibility</p:attrName>
                                        </p:attrNameLst>
                                      </p:cBhvr>
                                      <p:to>
                                        <p:strVal val="visible"/>
                                      </p:to>
                                    </p:set>
                                    <p:anim calcmode="lin" valueType="num">
                                      <p:cBhvr>
                                        <p:cTn id="41" dur="500" fill="hold"/>
                                        <p:tgtEl>
                                          <p:spTgt spid="28"/>
                                        </p:tgtEl>
                                        <p:attrNameLst>
                                          <p:attrName>ppt_w</p:attrName>
                                        </p:attrNameLst>
                                      </p:cBhvr>
                                      <p:tavLst>
                                        <p:tav tm="0">
                                          <p:val>
                                            <p:fltVal val="0"/>
                                          </p:val>
                                        </p:tav>
                                        <p:tav tm="100000">
                                          <p:val>
                                            <p:strVal val="#ppt_w"/>
                                          </p:val>
                                        </p:tav>
                                      </p:tavLst>
                                    </p:anim>
                                    <p:anim calcmode="lin" valueType="num">
                                      <p:cBhvr>
                                        <p:cTn id="42" dur="500" fill="hold"/>
                                        <p:tgtEl>
                                          <p:spTgt spid="28"/>
                                        </p:tgtEl>
                                        <p:attrNameLst>
                                          <p:attrName>ppt_h</p:attrName>
                                        </p:attrNameLst>
                                      </p:cBhvr>
                                      <p:tavLst>
                                        <p:tav tm="0">
                                          <p:val>
                                            <p:fltVal val="0"/>
                                          </p:val>
                                        </p:tav>
                                        <p:tav tm="100000">
                                          <p:val>
                                            <p:strVal val="#ppt_h"/>
                                          </p:val>
                                        </p:tav>
                                      </p:tavLst>
                                    </p:anim>
                                    <p:anim calcmode="lin" valueType="num">
                                      <p:cBhvr>
                                        <p:cTn id="43" dur="500" fill="hold"/>
                                        <p:tgtEl>
                                          <p:spTgt spid="28"/>
                                        </p:tgtEl>
                                        <p:attrNameLst>
                                          <p:attrName>ppt_x</p:attrName>
                                        </p:attrNameLst>
                                      </p:cBhvr>
                                      <p:tavLst>
                                        <p:tav tm="0">
                                          <p:val>
                                            <p:fltVal val="0.5"/>
                                          </p:val>
                                        </p:tav>
                                        <p:tav tm="100000">
                                          <p:val>
                                            <p:strVal val="#ppt_x"/>
                                          </p:val>
                                        </p:tav>
                                      </p:tavLst>
                                    </p:anim>
                                    <p:anim calcmode="lin" valueType="num">
                                      <p:cBhvr>
                                        <p:cTn id="44" dur="500" fill="hold"/>
                                        <p:tgtEl>
                                          <p:spTgt spid="28"/>
                                        </p:tgtEl>
                                        <p:attrNameLst>
                                          <p:attrName>ppt_y</p:attrName>
                                        </p:attrNameLst>
                                      </p:cBhvr>
                                      <p:tavLst>
                                        <p:tav tm="0">
                                          <p:val>
                                            <p:fltVal val="0.5"/>
                                          </p:val>
                                        </p:tav>
                                        <p:tav tm="100000">
                                          <p:val>
                                            <p:strVal val="#ppt_y"/>
                                          </p:val>
                                        </p:tav>
                                      </p:tavLst>
                                    </p:anim>
                                  </p:childTnLst>
                                </p:cTn>
                              </p:par>
                              <p:par>
                                <p:cTn id="45" presetID="23" presetClass="entr" presetSubtype="528" fill="hold" grpId="0" nodeType="withEffect">
                                  <p:stCondLst>
                                    <p:cond delay="1000"/>
                                  </p:stCondLst>
                                  <p:childTnLst>
                                    <p:set>
                                      <p:cBhvr>
                                        <p:cTn id="46" dur="1" fill="hold">
                                          <p:stCondLst>
                                            <p:cond delay="0"/>
                                          </p:stCondLst>
                                        </p:cTn>
                                        <p:tgtEl>
                                          <p:spTgt spid="29"/>
                                        </p:tgtEl>
                                        <p:attrNameLst>
                                          <p:attrName>style.visibility</p:attrName>
                                        </p:attrNameLst>
                                      </p:cBhvr>
                                      <p:to>
                                        <p:strVal val="visible"/>
                                      </p:to>
                                    </p:set>
                                    <p:anim calcmode="lin" valueType="num">
                                      <p:cBhvr>
                                        <p:cTn id="47" dur="500" fill="hold"/>
                                        <p:tgtEl>
                                          <p:spTgt spid="29"/>
                                        </p:tgtEl>
                                        <p:attrNameLst>
                                          <p:attrName>ppt_w</p:attrName>
                                        </p:attrNameLst>
                                      </p:cBhvr>
                                      <p:tavLst>
                                        <p:tav tm="0">
                                          <p:val>
                                            <p:fltVal val="0"/>
                                          </p:val>
                                        </p:tav>
                                        <p:tav tm="100000">
                                          <p:val>
                                            <p:strVal val="#ppt_w"/>
                                          </p:val>
                                        </p:tav>
                                      </p:tavLst>
                                    </p:anim>
                                    <p:anim calcmode="lin" valueType="num">
                                      <p:cBhvr>
                                        <p:cTn id="48" dur="500" fill="hold"/>
                                        <p:tgtEl>
                                          <p:spTgt spid="29"/>
                                        </p:tgtEl>
                                        <p:attrNameLst>
                                          <p:attrName>ppt_h</p:attrName>
                                        </p:attrNameLst>
                                      </p:cBhvr>
                                      <p:tavLst>
                                        <p:tav tm="0">
                                          <p:val>
                                            <p:fltVal val="0"/>
                                          </p:val>
                                        </p:tav>
                                        <p:tav tm="100000">
                                          <p:val>
                                            <p:strVal val="#ppt_h"/>
                                          </p:val>
                                        </p:tav>
                                      </p:tavLst>
                                    </p:anim>
                                    <p:anim calcmode="lin" valueType="num">
                                      <p:cBhvr>
                                        <p:cTn id="49" dur="500" fill="hold"/>
                                        <p:tgtEl>
                                          <p:spTgt spid="29"/>
                                        </p:tgtEl>
                                        <p:attrNameLst>
                                          <p:attrName>ppt_x</p:attrName>
                                        </p:attrNameLst>
                                      </p:cBhvr>
                                      <p:tavLst>
                                        <p:tav tm="0">
                                          <p:val>
                                            <p:fltVal val="0.5"/>
                                          </p:val>
                                        </p:tav>
                                        <p:tav tm="100000">
                                          <p:val>
                                            <p:strVal val="#ppt_x"/>
                                          </p:val>
                                        </p:tav>
                                      </p:tavLst>
                                    </p:anim>
                                    <p:anim calcmode="lin" valueType="num">
                                      <p:cBhvr>
                                        <p:cTn id="50" dur="500" fill="hold"/>
                                        <p:tgtEl>
                                          <p:spTgt spid="29"/>
                                        </p:tgtEl>
                                        <p:attrNameLst>
                                          <p:attrName>ppt_y</p:attrName>
                                        </p:attrNameLst>
                                      </p:cBhvr>
                                      <p:tavLst>
                                        <p:tav tm="0">
                                          <p:val>
                                            <p:fltVal val="0.5"/>
                                          </p:val>
                                        </p:tav>
                                        <p:tav tm="100000">
                                          <p:val>
                                            <p:strVal val="#ppt_y"/>
                                          </p:val>
                                        </p:tav>
                                      </p:tavLst>
                                    </p:anim>
                                  </p:childTnLst>
                                </p:cTn>
                              </p:par>
                              <p:par>
                                <p:cTn id="51" presetID="23" presetClass="entr" presetSubtype="528" fill="hold" grpId="0" nodeType="withEffect">
                                  <p:stCondLst>
                                    <p:cond delay="1200"/>
                                  </p:stCondLst>
                                  <p:childTnLst>
                                    <p:set>
                                      <p:cBhvr>
                                        <p:cTn id="52" dur="1" fill="hold">
                                          <p:stCondLst>
                                            <p:cond delay="0"/>
                                          </p:stCondLst>
                                        </p:cTn>
                                        <p:tgtEl>
                                          <p:spTgt spid="30"/>
                                        </p:tgtEl>
                                        <p:attrNameLst>
                                          <p:attrName>style.visibility</p:attrName>
                                        </p:attrNameLst>
                                      </p:cBhvr>
                                      <p:to>
                                        <p:strVal val="visible"/>
                                      </p:to>
                                    </p:set>
                                    <p:anim calcmode="lin" valueType="num">
                                      <p:cBhvr>
                                        <p:cTn id="53" dur="500" fill="hold"/>
                                        <p:tgtEl>
                                          <p:spTgt spid="30"/>
                                        </p:tgtEl>
                                        <p:attrNameLst>
                                          <p:attrName>ppt_w</p:attrName>
                                        </p:attrNameLst>
                                      </p:cBhvr>
                                      <p:tavLst>
                                        <p:tav tm="0">
                                          <p:val>
                                            <p:fltVal val="0"/>
                                          </p:val>
                                        </p:tav>
                                        <p:tav tm="100000">
                                          <p:val>
                                            <p:strVal val="#ppt_w"/>
                                          </p:val>
                                        </p:tav>
                                      </p:tavLst>
                                    </p:anim>
                                    <p:anim calcmode="lin" valueType="num">
                                      <p:cBhvr>
                                        <p:cTn id="54" dur="500" fill="hold"/>
                                        <p:tgtEl>
                                          <p:spTgt spid="30"/>
                                        </p:tgtEl>
                                        <p:attrNameLst>
                                          <p:attrName>ppt_h</p:attrName>
                                        </p:attrNameLst>
                                      </p:cBhvr>
                                      <p:tavLst>
                                        <p:tav tm="0">
                                          <p:val>
                                            <p:fltVal val="0"/>
                                          </p:val>
                                        </p:tav>
                                        <p:tav tm="100000">
                                          <p:val>
                                            <p:strVal val="#ppt_h"/>
                                          </p:val>
                                        </p:tav>
                                      </p:tavLst>
                                    </p:anim>
                                    <p:anim calcmode="lin" valueType="num">
                                      <p:cBhvr>
                                        <p:cTn id="55" dur="500" fill="hold"/>
                                        <p:tgtEl>
                                          <p:spTgt spid="30"/>
                                        </p:tgtEl>
                                        <p:attrNameLst>
                                          <p:attrName>ppt_x</p:attrName>
                                        </p:attrNameLst>
                                      </p:cBhvr>
                                      <p:tavLst>
                                        <p:tav tm="0">
                                          <p:val>
                                            <p:fltVal val="0.5"/>
                                          </p:val>
                                        </p:tav>
                                        <p:tav tm="100000">
                                          <p:val>
                                            <p:strVal val="#ppt_x"/>
                                          </p:val>
                                        </p:tav>
                                      </p:tavLst>
                                    </p:anim>
                                    <p:anim calcmode="lin" valueType="num">
                                      <p:cBhvr>
                                        <p:cTn id="56" dur="500" fill="hold"/>
                                        <p:tgtEl>
                                          <p:spTgt spid="30"/>
                                        </p:tgtEl>
                                        <p:attrNameLst>
                                          <p:attrName>ppt_y</p:attrName>
                                        </p:attrNameLst>
                                      </p:cBhvr>
                                      <p:tavLst>
                                        <p:tav tm="0">
                                          <p:val>
                                            <p:fltVal val="0.5"/>
                                          </p:val>
                                        </p:tav>
                                        <p:tav tm="100000">
                                          <p:val>
                                            <p:strVal val="#ppt_y"/>
                                          </p:val>
                                        </p:tav>
                                      </p:tavLst>
                                    </p:anim>
                                  </p:childTnLst>
                                </p:cTn>
                              </p:par>
                              <p:par>
                                <p:cTn id="57" presetID="23" presetClass="entr" presetSubtype="528" fill="hold" grpId="0" nodeType="withEffect">
                                  <p:stCondLst>
                                    <p:cond delay="1400"/>
                                  </p:stCondLst>
                                  <p:childTnLst>
                                    <p:set>
                                      <p:cBhvr>
                                        <p:cTn id="58" dur="1" fill="hold">
                                          <p:stCondLst>
                                            <p:cond delay="0"/>
                                          </p:stCondLst>
                                        </p:cTn>
                                        <p:tgtEl>
                                          <p:spTgt spid="31"/>
                                        </p:tgtEl>
                                        <p:attrNameLst>
                                          <p:attrName>style.visibility</p:attrName>
                                        </p:attrNameLst>
                                      </p:cBhvr>
                                      <p:to>
                                        <p:strVal val="visible"/>
                                      </p:to>
                                    </p:set>
                                    <p:anim calcmode="lin" valueType="num">
                                      <p:cBhvr>
                                        <p:cTn id="59" dur="500" fill="hold"/>
                                        <p:tgtEl>
                                          <p:spTgt spid="31"/>
                                        </p:tgtEl>
                                        <p:attrNameLst>
                                          <p:attrName>ppt_w</p:attrName>
                                        </p:attrNameLst>
                                      </p:cBhvr>
                                      <p:tavLst>
                                        <p:tav tm="0">
                                          <p:val>
                                            <p:fltVal val="0"/>
                                          </p:val>
                                        </p:tav>
                                        <p:tav tm="100000">
                                          <p:val>
                                            <p:strVal val="#ppt_w"/>
                                          </p:val>
                                        </p:tav>
                                      </p:tavLst>
                                    </p:anim>
                                    <p:anim calcmode="lin" valueType="num">
                                      <p:cBhvr>
                                        <p:cTn id="60" dur="500" fill="hold"/>
                                        <p:tgtEl>
                                          <p:spTgt spid="31"/>
                                        </p:tgtEl>
                                        <p:attrNameLst>
                                          <p:attrName>ppt_h</p:attrName>
                                        </p:attrNameLst>
                                      </p:cBhvr>
                                      <p:tavLst>
                                        <p:tav tm="0">
                                          <p:val>
                                            <p:fltVal val="0"/>
                                          </p:val>
                                        </p:tav>
                                        <p:tav tm="100000">
                                          <p:val>
                                            <p:strVal val="#ppt_h"/>
                                          </p:val>
                                        </p:tav>
                                      </p:tavLst>
                                    </p:anim>
                                    <p:anim calcmode="lin" valueType="num">
                                      <p:cBhvr>
                                        <p:cTn id="61" dur="500" fill="hold"/>
                                        <p:tgtEl>
                                          <p:spTgt spid="31"/>
                                        </p:tgtEl>
                                        <p:attrNameLst>
                                          <p:attrName>ppt_x</p:attrName>
                                        </p:attrNameLst>
                                      </p:cBhvr>
                                      <p:tavLst>
                                        <p:tav tm="0">
                                          <p:val>
                                            <p:fltVal val="0.5"/>
                                          </p:val>
                                        </p:tav>
                                        <p:tav tm="100000">
                                          <p:val>
                                            <p:strVal val="#ppt_x"/>
                                          </p:val>
                                        </p:tav>
                                      </p:tavLst>
                                    </p:anim>
                                    <p:anim calcmode="lin" valueType="num">
                                      <p:cBhvr>
                                        <p:cTn id="62" dur="500" fill="hold"/>
                                        <p:tgtEl>
                                          <p:spTgt spid="31"/>
                                        </p:tgtEl>
                                        <p:attrNameLst>
                                          <p:attrName>ppt_y</p:attrName>
                                        </p:attrNameLst>
                                      </p:cBhvr>
                                      <p:tavLst>
                                        <p:tav tm="0">
                                          <p:val>
                                            <p:fltVal val="0.5"/>
                                          </p:val>
                                        </p:tav>
                                        <p:tav tm="100000">
                                          <p:val>
                                            <p:strVal val="#ppt_y"/>
                                          </p:val>
                                        </p:tav>
                                      </p:tavLst>
                                    </p:anim>
                                  </p:childTnLst>
                                </p:cTn>
                              </p:par>
                              <p:par>
                                <p:cTn id="63" presetID="23" presetClass="entr" presetSubtype="528" fill="hold" grpId="0" nodeType="withEffect">
                                  <p:stCondLst>
                                    <p:cond delay="1600"/>
                                  </p:stCondLst>
                                  <p:childTnLst>
                                    <p:set>
                                      <p:cBhvr>
                                        <p:cTn id="64" dur="1" fill="hold">
                                          <p:stCondLst>
                                            <p:cond delay="0"/>
                                          </p:stCondLst>
                                        </p:cTn>
                                        <p:tgtEl>
                                          <p:spTgt spid="32"/>
                                        </p:tgtEl>
                                        <p:attrNameLst>
                                          <p:attrName>style.visibility</p:attrName>
                                        </p:attrNameLst>
                                      </p:cBhvr>
                                      <p:to>
                                        <p:strVal val="visible"/>
                                      </p:to>
                                    </p:set>
                                    <p:anim calcmode="lin" valueType="num">
                                      <p:cBhvr>
                                        <p:cTn id="65" dur="500" fill="hold"/>
                                        <p:tgtEl>
                                          <p:spTgt spid="32"/>
                                        </p:tgtEl>
                                        <p:attrNameLst>
                                          <p:attrName>ppt_w</p:attrName>
                                        </p:attrNameLst>
                                      </p:cBhvr>
                                      <p:tavLst>
                                        <p:tav tm="0">
                                          <p:val>
                                            <p:fltVal val="0"/>
                                          </p:val>
                                        </p:tav>
                                        <p:tav tm="100000">
                                          <p:val>
                                            <p:strVal val="#ppt_w"/>
                                          </p:val>
                                        </p:tav>
                                      </p:tavLst>
                                    </p:anim>
                                    <p:anim calcmode="lin" valueType="num">
                                      <p:cBhvr>
                                        <p:cTn id="66" dur="500" fill="hold"/>
                                        <p:tgtEl>
                                          <p:spTgt spid="32"/>
                                        </p:tgtEl>
                                        <p:attrNameLst>
                                          <p:attrName>ppt_h</p:attrName>
                                        </p:attrNameLst>
                                      </p:cBhvr>
                                      <p:tavLst>
                                        <p:tav tm="0">
                                          <p:val>
                                            <p:fltVal val="0"/>
                                          </p:val>
                                        </p:tav>
                                        <p:tav tm="100000">
                                          <p:val>
                                            <p:strVal val="#ppt_h"/>
                                          </p:val>
                                        </p:tav>
                                      </p:tavLst>
                                    </p:anim>
                                    <p:anim calcmode="lin" valueType="num">
                                      <p:cBhvr>
                                        <p:cTn id="67" dur="500" fill="hold"/>
                                        <p:tgtEl>
                                          <p:spTgt spid="32"/>
                                        </p:tgtEl>
                                        <p:attrNameLst>
                                          <p:attrName>ppt_x</p:attrName>
                                        </p:attrNameLst>
                                      </p:cBhvr>
                                      <p:tavLst>
                                        <p:tav tm="0">
                                          <p:val>
                                            <p:fltVal val="0.5"/>
                                          </p:val>
                                        </p:tav>
                                        <p:tav tm="100000">
                                          <p:val>
                                            <p:strVal val="#ppt_x"/>
                                          </p:val>
                                        </p:tav>
                                      </p:tavLst>
                                    </p:anim>
                                    <p:anim calcmode="lin" valueType="num">
                                      <p:cBhvr>
                                        <p:cTn id="68" dur="500" fill="hold"/>
                                        <p:tgtEl>
                                          <p:spTgt spid="32"/>
                                        </p:tgtEl>
                                        <p:attrNameLst>
                                          <p:attrName>ppt_y</p:attrName>
                                        </p:attrNameLst>
                                      </p:cBhvr>
                                      <p:tavLst>
                                        <p:tav tm="0">
                                          <p:val>
                                            <p:fltVal val="0.5"/>
                                          </p:val>
                                        </p:tav>
                                        <p:tav tm="100000">
                                          <p:val>
                                            <p:strVal val="#ppt_y"/>
                                          </p:val>
                                        </p:tav>
                                      </p:tavLst>
                                    </p:anim>
                                  </p:childTnLst>
                                </p:cTn>
                              </p:par>
                            </p:childTnLst>
                          </p:cTn>
                        </p:par>
                        <p:par>
                          <p:cTn id="69" fill="hold">
                            <p:stCondLst>
                              <p:cond delay="1000"/>
                            </p:stCondLst>
                            <p:childTnLst>
                              <p:par>
                                <p:cTn id="70" presetID="53" presetClass="entr" presetSubtype="16" fill="hold" grpId="0" nodeType="afterEffect">
                                  <p:stCondLst>
                                    <p:cond delay="0"/>
                                  </p:stCondLst>
                                  <p:childTnLst>
                                    <p:set>
                                      <p:cBhvr>
                                        <p:cTn id="71" dur="1" fill="hold">
                                          <p:stCondLst>
                                            <p:cond delay="0"/>
                                          </p:stCondLst>
                                        </p:cTn>
                                        <p:tgtEl>
                                          <p:spTgt spid="9"/>
                                        </p:tgtEl>
                                        <p:attrNameLst>
                                          <p:attrName>style.visibility</p:attrName>
                                        </p:attrNameLst>
                                      </p:cBhvr>
                                      <p:to>
                                        <p:strVal val="visible"/>
                                      </p:to>
                                    </p:set>
                                    <p:anim calcmode="lin" valueType="num">
                                      <p:cBhvr>
                                        <p:cTn id="72" dur="250" fill="hold"/>
                                        <p:tgtEl>
                                          <p:spTgt spid="9"/>
                                        </p:tgtEl>
                                        <p:attrNameLst>
                                          <p:attrName>ppt_w</p:attrName>
                                        </p:attrNameLst>
                                      </p:cBhvr>
                                      <p:tavLst>
                                        <p:tav tm="0">
                                          <p:val>
                                            <p:fltVal val="0"/>
                                          </p:val>
                                        </p:tav>
                                        <p:tav tm="100000">
                                          <p:val>
                                            <p:strVal val="#ppt_w"/>
                                          </p:val>
                                        </p:tav>
                                      </p:tavLst>
                                    </p:anim>
                                    <p:anim calcmode="lin" valueType="num">
                                      <p:cBhvr>
                                        <p:cTn id="73" dur="250" fill="hold"/>
                                        <p:tgtEl>
                                          <p:spTgt spid="9"/>
                                        </p:tgtEl>
                                        <p:attrNameLst>
                                          <p:attrName>ppt_h</p:attrName>
                                        </p:attrNameLst>
                                      </p:cBhvr>
                                      <p:tavLst>
                                        <p:tav tm="0">
                                          <p:val>
                                            <p:fltVal val="0"/>
                                          </p:val>
                                        </p:tav>
                                        <p:tav tm="100000">
                                          <p:val>
                                            <p:strVal val="#ppt_h"/>
                                          </p:val>
                                        </p:tav>
                                      </p:tavLst>
                                    </p:anim>
                                    <p:animEffect transition="in" filter="fade">
                                      <p:cBhvr>
                                        <p:cTn id="74" dur="250"/>
                                        <p:tgtEl>
                                          <p:spTgt spid="9"/>
                                        </p:tgtEl>
                                      </p:cBhvr>
                                    </p:animEffect>
                                  </p:childTnLst>
                                </p:cTn>
                              </p:par>
                            </p:childTnLst>
                          </p:cTn>
                        </p:par>
                        <p:par>
                          <p:cTn id="75" fill="hold">
                            <p:stCondLst>
                              <p:cond delay="1500"/>
                            </p:stCondLst>
                            <p:childTnLst>
                              <p:par>
                                <p:cTn id="76" presetID="53" presetClass="entr" presetSubtype="16" fill="hold" grpId="0" nodeType="after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p:cTn id="78" dur="250" fill="hold"/>
                                        <p:tgtEl>
                                          <p:spTgt spid="12"/>
                                        </p:tgtEl>
                                        <p:attrNameLst>
                                          <p:attrName>ppt_w</p:attrName>
                                        </p:attrNameLst>
                                      </p:cBhvr>
                                      <p:tavLst>
                                        <p:tav tm="0">
                                          <p:val>
                                            <p:fltVal val="0"/>
                                          </p:val>
                                        </p:tav>
                                        <p:tav tm="100000">
                                          <p:val>
                                            <p:strVal val="#ppt_w"/>
                                          </p:val>
                                        </p:tav>
                                      </p:tavLst>
                                    </p:anim>
                                    <p:anim calcmode="lin" valueType="num">
                                      <p:cBhvr>
                                        <p:cTn id="79" dur="250" fill="hold"/>
                                        <p:tgtEl>
                                          <p:spTgt spid="12"/>
                                        </p:tgtEl>
                                        <p:attrNameLst>
                                          <p:attrName>ppt_h</p:attrName>
                                        </p:attrNameLst>
                                      </p:cBhvr>
                                      <p:tavLst>
                                        <p:tav tm="0">
                                          <p:val>
                                            <p:fltVal val="0"/>
                                          </p:val>
                                        </p:tav>
                                        <p:tav tm="100000">
                                          <p:val>
                                            <p:strVal val="#ppt_h"/>
                                          </p:val>
                                        </p:tav>
                                      </p:tavLst>
                                    </p:anim>
                                    <p:animEffect transition="in" filter="fade">
                                      <p:cBhvr>
                                        <p:cTn id="80" dur="250"/>
                                        <p:tgtEl>
                                          <p:spTgt spid="12"/>
                                        </p:tgtEl>
                                      </p:cBhvr>
                                    </p:animEffect>
                                  </p:childTnLst>
                                </p:cTn>
                              </p:par>
                            </p:childTnLst>
                          </p:cTn>
                        </p:par>
                        <p:par>
                          <p:cTn id="81" fill="hold">
                            <p:stCondLst>
                              <p:cond delay="2000"/>
                            </p:stCondLst>
                            <p:childTnLst>
                              <p:par>
                                <p:cTn id="82" presetID="53" presetClass="entr" presetSubtype="16" fill="hold" grpId="0" nodeType="afterEffect">
                                  <p:stCondLst>
                                    <p:cond delay="0"/>
                                  </p:stCondLst>
                                  <p:childTnLst>
                                    <p:set>
                                      <p:cBhvr>
                                        <p:cTn id="83" dur="1" fill="hold">
                                          <p:stCondLst>
                                            <p:cond delay="0"/>
                                          </p:stCondLst>
                                        </p:cTn>
                                        <p:tgtEl>
                                          <p:spTgt spid="11"/>
                                        </p:tgtEl>
                                        <p:attrNameLst>
                                          <p:attrName>style.visibility</p:attrName>
                                        </p:attrNameLst>
                                      </p:cBhvr>
                                      <p:to>
                                        <p:strVal val="visible"/>
                                      </p:to>
                                    </p:set>
                                    <p:anim calcmode="lin" valueType="num">
                                      <p:cBhvr>
                                        <p:cTn id="84" dur="250" fill="hold"/>
                                        <p:tgtEl>
                                          <p:spTgt spid="11"/>
                                        </p:tgtEl>
                                        <p:attrNameLst>
                                          <p:attrName>ppt_w</p:attrName>
                                        </p:attrNameLst>
                                      </p:cBhvr>
                                      <p:tavLst>
                                        <p:tav tm="0">
                                          <p:val>
                                            <p:fltVal val="0"/>
                                          </p:val>
                                        </p:tav>
                                        <p:tav tm="100000">
                                          <p:val>
                                            <p:strVal val="#ppt_w"/>
                                          </p:val>
                                        </p:tav>
                                      </p:tavLst>
                                    </p:anim>
                                    <p:anim calcmode="lin" valueType="num">
                                      <p:cBhvr>
                                        <p:cTn id="85" dur="250" fill="hold"/>
                                        <p:tgtEl>
                                          <p:spTgt spid="11"/>
                                        </p:tgtEl>
                                        <p:attrNameLst>
                                          <p:attrName>ppt_h</p:attrName>
                                        </p:attrNameLst>
                                      </p:cBhvr>
                                      <p:tavLst>
                                        <p:tav tm="0">
                                          <p:val>
                                            <p:fltVal val="0"/>
                                          </p:val>
                                        </p:tav>
                                        <p:tav tm="100000">
                                          <p:val>
                                            <p:strVal val="#ppt_h"/>
                                          </p:val>
                                        </p:tav>
                                      </p:tavLst>
                                    </p:anim>
                                    <p:animEffect transition="in" filter="fade">
                                      <p:cBhvr>
                                        <p:cTn id="86" dur="250"/>
                                        <p:tgtEl>
                                          <p:spTgt spid="11"/>
                                        </p:tgtEl>
                                      </p:cBhvr>
                                    </p:animEffect>
                                  </p:childTnLst>
                                </p:cTn>
                              </p:par>
                            </p:childTnLst>
                          </p:cTn>
                        </p:par>
                        <p:par>
                          <p:cTn id="87" fill="hold">
                            <p:stCondLst>
                              <p:cond delay="2500"/>
                            </p:stCondLst>
                            <p:childTnLst>
                              <p:par>
                                <p:cTn id="88" presetID="53" presetClass="entr" presetSubtype="16" fill="hold" grpId="0" nodeType="afterEffect">
                                  <p:stCondLst>
                                    <p:cond delay="0"/>
                                  </p:stCondLst>
                                  <p:iterate type="lt">
                                    <p:tmPct val="10000"/>
                                  </p:iterate>
                                  <p:childTnLst>
                                    <p:set>
                                      <p:cBhvr>
                                        <p:cTn id="89" dur="1" fill="hold">
                                          <p:stCondLst>
                                            <p:cond delay="0"/>
                                          </p:stCondLst>
                                        </p:cTn>
                                        <p:tgtEl>
                                          <p:spTgt spid="10"/>
                                        </p:tgtEl>
                                        <p:attrNameLst>
                                          <p:attrName>style.visibility</p:attrName>
                                        </p:attrNameLst>
                                      </p:cBhvr>
                                      <p:to>
                                        <p:strVal val="visible"/>
                                      </p:to>
                                    </p:set>
                                    <p:anim calcmode="lin" valueType="num">
                                      <p:cBhvr>
                                        <p:cTn id="90" dur="250" fill="hold"/>
                                        <p:tgtEl>
                                          <p:spTgt spid="10"/>
                                        </p:tgtEl>
                                        <p:attrNameLst>
                                          <p:attrName>ppt_w</p:attrName>
                                        </p:attrNameLst>
                                      </p:cBhvr>
                                      <p:tavLst>
                                        <p:tav tm="0">
                                          <p:val>
                                            <p:fltVal val="0"/>
                                          </p:val>
                                        </p:tav>
                                        <p:tav tm="100000">
                                          <p:val>
                                            <p:strVal val="#ppt_w"/>
                                          </p:val>
                                        </p:tav>
                                      </p:tavLst>
                                    </p:anim>
                                    <p:anim calcmode="lin" valueType="num">
                                      <p:cBhvr>
                                        <p:cTn id="91" dur="250" fill="hold"/>
                                        <p:tgtEl>
                                          <p:spTgt spid="10"/>
                                        </p:tgtEl>
                                        <p:attrNameLst>
                                          <p:attrName>ppt_h</p:attrName>
                                        </p:attrNameLst>
                                      </p:cBhvr>
                                      <p:tavLst>
                                        <p:tav tm="0">
                                          <p:val>
                                            <p:fltVal val="0"/>
                                          </p:val>
                                        </p:tav>
                                        <p:tav tm="100000">
                                          <p:val>
                                            <p:strVal val="#ppt_h"/>
                                          </p:val>
                                        </p:tav>
                                      </p:tavLst>
                                    </p:anim>
                                    <p:animEffect transition="in" filter="fade">
                                      <p:cBhvr>
                                        <p:cTn id="92" dur="250"/>
                                        <p:tgtEl>
                                          <p:spTgt spid="10"/>
                                        </p:tgtEl>
                                      </p:cBhvr>
                                    </p:animEffect>
                                  </p:childTnLst>
                                </p:cTn>
                              </p:par>
                            </p:childTnLst>
                          </p:cTn>
                        </p:par>
                        <p:par>
                          <p:cTn id="93" fill="hold">
                            <p:stCondLst>
                              <p:cond delay="5049"/>
                            </p:stCondLst>
                            <p:childTnLst>
                              <p:par>
                                <p:cTn id="94" presetID="53" presetClass="entr" presetSubtype="16" fill="hold" grpId="0" nodeType="afterEffect">
                                  <p:stCondLst>
                                    <p:cond delay="0"/>
                                  </p:stCondLst>
                                  <p:childTnLst>
                                    <p:set>
                                      <p:cBhvr>
                                        <p:cTn id="95" dur="1" fill="hold">
                                          <p:stCondLst>
                                            <p:cond delay="0"/>
                                          </p:stCondLst>
                                        </p:cTn>
                                        <p:tgtEl>
                                          <p:spTgt spid="13"/>
                                        </p:tgtEl>
                                        <p:attrNameLst>
                                          <p:attrName>style.visibility</p:attrName>
                                        </p:attrNameLst>
                                      </p:cBhvr>
                                      <p:to>
                                        <p:strVal val="visible"/>
                                      </p:to>
                                    </p:set>
                                    <p:anim calcmode="lin" valueType="num">
                                      <p:cBhvr>
                                        <p:cTn id="96" dur="250" fill="hold"/>
                                        <p:tgtEl>
                                          <p:spTgt spid="13"/>
                                        </p:tgtEl>
                                        <p:attrNameLst>
                                          <p:attrName>ppt_w</p:attrName>
                                        </p:attrNameLst>
                                      </p:cBhvr>
                                      <p:tavLst>
                                        <p:tav tm="0">
                                          <p:val>
                                            <p:fltVal val="0"/>
                                          </p:val>
                                        </p:tav>
                                        <p:tav tm="100000">
                                          <p:val>
                                            <p:strVal val="#ppt_w"/>
                                          </p:val>
                                        </p:tav>
                                      </p:tavLst>
                                    </p:anim>
                                    <p:anim calcmode="lin" valueType="num">
                                      <p:cBhvr>
                                        <p:cTn id="97" dur="250" fill="hold"/>
                                        <p:tgtEl>
                                          <p:spTgt spid="13"/>
                                        </p:tgtEl>
                                        <p:attrNameLst>
                                          <p:attrName>ppt_h</p:attrName>
                                        </p:attrNameLst>
                                      </p:cBhvr>
                                      <p:tavLst>
                                        <p:tav tm="0">
                                          <p:val>
                                            <p:fltVal val="0"/>
                                          </p:val>
                                        </p:tav>
                                        <p:tav tm="100000">
                                          <p:val>
                                            <p:strVal val="#ppt_h"/>
                                          </p:val>
                                        </p:tav>
                                      </p:tavLst>
                                    </p:anim>
                                    <p:animEffect transition="in" filter="fade">
                                      <p:cBhvr>
                                        <p:cTn id="98" dur="250"/>
                                        <p:tgtEl>
                                          <p:spTgt spid="13"/>
                                        </p:tgtEl>
                                      </p:cBhvr>
                                    </p:animEffect>
                                  </p:childTnLst>
                                </p:cTn>
                              </p:par>
                            </p:childTnLst>
                          </p:cTn>
                        </p:par>
                        <p:par>
                          <p:cTn id="99" fill="hold">
                            <p:stCondLst>
                              <p:cond delay="5549"/>
                            </p:stCondLst>
                            <p:childTnLst>
                              <p:par>
                                <p:cTn id="100" presetID="53" presetClass="entr" presetSubtype="16" fill="hold" nodeType="afterEffect">
                                  <p:stCondLst>
                                    <p:cond delay="0"/>
                                  </p:stCondLst>
                                  <p:childTnLst>
                                    <p:set>
                                      <p:cBhvr>
                                        <p:cTn id="101" dur="1" fill="hold">
                                          <p:stCondLst>
                                            <p:cond delay="0"/>
                                          </p:stCondLst>
                                        </p:cTn>
                                        <p:tgtEl>
                                          <p:spTgt spid="16"/>
                                        </p:tgtEl>
                                        <p:attrNameLst>
                                          <p:attrName>style.visibility</p:attrName>
                                        </p:attrNameLst>
                                      </p:cBhvr>
                                      <p:to>
                                        <p:strVal val="visible"/>
                                      </p:to>
                                    </p:set>
                                    <p:anim calcmode="lin" valueType="num">
                                      <p:cBhvr>
                                        <p:cTn id="102" dur="250" fill="hold"/>
                                        <p:tgtEl>
                                          <p:spTgt spid="16"/>
                                        </p:tgtEl>
                                        <p:attrNameLst>
                                          <p:attrName>ppt_w</p:attrName>
                                        </p:attrNameLst>
                                      </p:cBhvr>
                                      <p:tavLst>
                                        <p:tav tm="0">
                                          <p:val>
                                            <p:fltVal val="0"/>
                                          </p:val>
                                        </p:tav>
                                        <p:tav tm="100000">
                                          <p:val>
                                            <p:strVal val="#ppt_w"/>
                                          </p:val>
                                        </p:tav>
                                      </p:tavLst>
                                    </p:anim>
                                    <p:anim calcmode="lin" valueType="num">
                                      <p:cBhvr>
                                        <p:cTn id="103" dur="250" fill="hold"/>
                                        <p:tgtEl>
                                          <p:spTgt spid="16"/>
                                        </p:tgtEl>
                                        <p:attrNameLst>
                                          <p:attrName>ppt_h</p:attrName>
                                        </p:attrNameLst>
                                      </p:cBhvr>
                                      <p:tavLst>
                                        <p:tav tm="0">
                                          <p:val>
                                            <p:fltVal val="0"/>
                                          </p:val>
                                        </p:tav>
                                        <p:tav tm="100000">
                                          <p:val>
                                            <p:strVal val="#ppt_h"/>
                                          </p:val>
                                        </p:tav>
                                      </p:tavLst>
                                    </p:anim>
                                    <p:animEffect transition="in" filter="fade">
                                      <p:cBhvr>
                                        <p:cTn id="104" dur="250"/>
                                        <p:tgtEl>
                                          <p:spTgt spid="16"/>
                                        </p:tgtEl>
                                      </p:cBhvr>
                                    </p:animEffect>
                                  </p:childTnLst>
                                </p:cTn>
                              </p:par>
                            </p:childTnLst>
                          </p:cTn>
                        </p:par>
                        <p:par>
                          <p:cTn id="105" fill="hold">
                            <p:stCondLst>
                              <p:cond delay="6049"/>
                            </p:stCondLst>
                            <p:childTnLst>
                              <p:par>
                                <p:cTn id="106" presetID="53" presetClass="entr" presetSubtype="16" fill="hold" grpId="0" nodeType="afterEffect">
                                  <p:stCondLst>
                                    <p:cond delay="0"/>
                                  </p:stCondLst>
                                  <p:childTnLst>
                                    <p:set>
                                      <p:cBhvr>
                                        <p:cTn id="107" dur="1" fill="hold">
                                          <p:stCondLst>
                                            <p:cond delay="0"/>
                                          </p:stCondLst>
                                        </p:cTn>
                                        <p:tgtEl>
                                          <p:spTgt spid="15"/>
                                        </p:tgtEl>
                                        <p:attrNameLst>
                                          <p:attrName>style.visibility</p:attrName>
                                        </p:attrNameLst>
                                      </p:cBhvr>
                                      <p:to>
                                        <p:strVal val="visible"/>
                                      </p:to>
                                    </p:set>
                                    <p:anim calcmode="lin" valueType="num">
                                      <p:cBhvr>
                                        <p:cTn id="108" dur="250" fill="hold"/>
                                        <p:tgtEl>
                                          <p:spTgt spid="15"/>
                                        </p:tgtEl>
                                        <p:attrNameLst>
                                          <p:attrName>ppt_w</p:attrName>
                                        </p:attrNameLst>
                                      </p:cBhvr>
                                      <p:tavLst>
                                        <p:tav tm="0">
                                          <p:val>
                                            <p:fltVal val="0"/>
                                          </p:val>
                                        </p:tav>
                                        <p:tav tm="100000">
                                          <p:val>
                                            <p:strVal val="#ppt_w"/>
                                          </p:val>
                                        </p:tav>
                                      </p:tavLst>
                                    </p:anim>
                                    <p:anim calcmode="lin" valueType="num">
                                      <p:cBhvr>
                                        <p:cTn id="109" dur="250" fill="hold"/>
                                        <p:tgtEl>
                                          <p:spTgt spid="15"/>
                                        </p:tgtEl>
                                        <p:attrNameLst>
                                          <p:attrName>ppt_h</p:attrName>
                                        </p:attrNameLst>
                                      </p:cBhvr>
                                      <p:tavLst>
                                        <p:tav tm="0">
                                          <p:val>
                                            <p:fltVal val="0"/>
                                          </p:val>
                                        </p:tav>
                                        <p:tav tm="100000">
                                          <p:val>
                                            <p:strVal val="#ppt_h"/>
                                          </p:val>
                                        </p:tav>
                                      </p:tavLst>
                                    </p:anim>
                                    <p:animEffect transition="in" filter="fade">
                                      <p:cBhvr>
                                        <p:cTn id="110" dur="250"/>
                                        <p:tgtEl>
                                          <p:spTgt spid="15"/>
                                        </p:tgtEl>
                                      </p:cBhvr>
                                    </p:animEffect>
                                  </p:childTnLst>
                                </p:cTn>
                              </p:par>
                            </p:childTnLst>
                          </p:cTn>
                        </p:par>
                        <p:par>
                          <p:cTn id="111" fill="hold">
                            <p:stCondLst>
                              <p:cond delay="6549"/>
                            </p:stCondLst>
                            <p:childTnLst>
                              <p:par>
                                <p:cTn id="112" presetID="53" presetClass="entr" presetSubtype="16" fill="hold" grpId="0" nodeType="afterEffect">
                                  <p:stCondLst>
                                    <p:cond delay="0"/>
                                  </p:stCondLst>
                                  <p:iterate type="lt">
                                    <p:tmPct val="10000"/>
                                  </p:iterate>
                                  <p:childTnLst>
                                    <p:set>
                                      <p:cBhvr>
                                        <p:cTn id="113" dur="1" fill="hold">
                                          <p:stCondLst>
                                            <p:cond delay="0"/>
                                          </p:stCondLst>
                                        </p:cTn>
                                        <p:tgtEl>
                                          <p:spTgt spid="14"/>
                                        </p:tgtEl>
                                        <p:attrNameLst>
                                          <p:attrName>style.visibility</p:attrName>
                                        </p:attrNameLst>
                                      </p:cBhvr>
                                      <p:to>
                                        <p:strVal val="visible"/>
                                      </p:to>
                                    </p:set>
                                    <p:anim calcmode="lin" valueType="num">
                                      <p:cBhvr>
                                        <p:cTn id="114" dur="250" fill="hold"/>
                                        <p:tgtEl>
                                          <p:spTgt spid="14"/>
                                        </p:tgtEl>
                                        <p:attrNameLst>
                                          <p:attrName>ppt_w</p:attrName>
                                        </p:attrNameLst>
                                      </p:cBhvr>
                                      <p:tavLst>
                                        <p:tav tm="0">
                                          <p:val>
                                            <p:fltVal val="0"/>
                                          </p:val>
                                        </p:tav>
                                        <p:tav tm="100000">
                                          <p:val>
                                            <p:strVal val="#ppt_w"/>
                                          </p:val>
                                        </p:tav>
                                      </p:tavLst>
                                    </p:anim>
                                    <p:anim calcmode="lin" valueType="num">
                                      <p:cBhvr>
                                        <p:cTn id="115" dur="250" fill="hold"/>
                                        <p:tgtEl>
                                          <p:spTgt spid="14"/>
                                        </p:tgtEl>
                                        <p:attrNameLst>
                                          <p:attrName>ppt_h</p:attrName>
                                        </p:attrNameLst>
                                      </p:cBhvr>
                                      <p:tavLst>
                                        <p:tav tm="0">
                                          <p:val>
                                            <p:fltVal val="0"/>
                                          </p:val>
                                        </p:tav>
                                        <p:tav tm="100000">
                                          <p:val>
                                            <p:strVal val="#ppt_h"/>
                                          </p:val>
                                        </p:tav>
                                      </p:tavLst>
                                    </p:anim>
                                    <p:animEffect transition="in" filter="fade">
                                      <p:cBhvr>
                                        <p:cTn id="116" dur="250"/>
                                        <p:tgtEl>
                                          <p:spTgt spid="14"/>
                                        </p:tgtEl>
                                      </p:cBhvr>
                                    </p:animEffect>
                                  </p:childTnLst>
                                </p:cTn>
                              </p:par>
                            </p:childTnLst>
                          </p:cTn>
                        </p:par>
                        <p:par>
                          <p:cTn id="117" fill="hold">
                            <p:stCondLst>
                              <p:cond delay="7349"/>
                            </p:stCondLst>
                            <p:childTnLst>
                              <p:par>
                                <p:cTn id="118" presetID="53" presetClass="entr" presetSubtype="16" fill="hold" grpId="0" nodeType="afterEffect">
                                  <p:stCondLst>
                                    <p:cond delay="0"/>
                                  </p:stCondLst>
                                  <p:childTnLst>
                                    <p:set>
                                      <p:cBhvr>
                                        <p:cTn id="119" dur="1" fill="hold">
                                          <p:stCondLst>
                                            <p:cond delay="0"/>
                                          </p:stCondLst>
                                        </p:cTn>
                                        <p:tgtEl>
                                          <p:spTgt spid="5"/>
                                        </p:tgtEl>
                                        <p:attrNameLst>
                                          <p:attrName>style.visibility</p:attrName>
                                        </p:attrNameLst>
                                      </p:cBhvr>
                                      <p:to>
                                        <p:strVal val="visible"/>
                                      </p:to>
                                    </p:set>
                                    <p:anim calcmode="lin" valueType="num">
                                      <p:cBhvr>
                                        <p:cTn id="120" dur="250" fill="hold"/>
                                        <p:tgtEl>
                                          <p:spTgt spid="5"/>
                                        </p:tgtEl>
                                        <p:attrNameLst>
                                          <p:attrName>ppt_w</p:attrName>
                                        </p:attrNameLst>
                                      </p:cBhvr>
                                      <p:tavLst>
                                        <p:tav tm="0">
                                          <p:val>
                                            <p:fltVal val="0"/>
                                          </p:val>
                                        </p:tav>
                                        <p:tav tm="100000">
                                          <p:val>
                                            <p:strVal val="#ppt_w"/>
                                          </p:val>
                                        </p:tav>
                                      </p:tavLst>
                                    </p:anim>
                                    <p:anim calcmode="lin" valueType="num">
                                      <p:cBhvr>
                                        <p:cTn id="121" dur="250" fill="hold"/>
                                        <p:tgtEl>
                                          <p:spTgt spid="5"/>
                                        </p:tgtEl>
                                        <p:attrNameLst>
                                          <p:attrName>ppt_h</p:attrName>
                                        </p:attrNameLst>
                                      </p:cBhvr>
                                      <p:tavLst>
                                        <p:tav tm="0">
                                          <p:val>
                                            <p:fltVal val="0"/>
                                          </p:val>
                                        </p:tav>
                                        <p:tav tm="100000">
                                          <p:val>
                                            <p:strVal val="#ppt_h"/>
                                          </p:val>
                                        </p:tav>
                                      </p:tavLst>
                                    </p:anim>
                                    <p:animEffect transition="in" filter="fade">
                                      <p:cBhvr>
                                        <p:cTn id="122" dur="250"/>
                                        <p:tgtEl>
                                          <p:spTgt spid="5"/>
                                        </p:tgtEl>
                                      </p:cBhvr>
                                    </p:animEffect>
                                  </p:childTnLst>
                                </p:cTn>
                              </p:par>
                            </p:childTnLst>
                          </p:cTn>
                        </p:par>
                        <p:par>
                          <p:cTn id="123" fill="hold">
                            <p:stCondLst>
                              <p:cond delay="7849"/>
                            </p:stCondLst>
                            <p:childTnLst>
                              <p:par>
                                <p:cTn id="124" presetID="53" presetClass="entr" presetSubtype="16" fill="hold" grpId="0" nodeType="afterEffect">
                                  <p:stCondLst>
                                    <p:cond delay="0"/>
                                  </p:stCondLst>
                                  <p:childTnLst>
                                    <p:set>
                                      <p:cBhvr>
                                        <p:cTn id="125" dur="1" fill="hold">
                                          <p:stCondLst>
                                            <p:cond delay="0"/>
                                          </p:stCondLst>
                                        </p:cTn>
                                        <p:tgtEl>
                                          <p:spTgt spid="8"/>
                                        </p:tgtEl>
                                        <p:attrNameLst>
                                          <p:attrName>style.visibility</p:attrName>
                                        </p:attrNameLst>
                                      </p:cBhvr>
                                      <p:to>
                                        <p:strVal val="visible"/>
                                      </p:to>
                                    </p:set>
                                    <p:anim calcmode="lin" valueType="num">
                                      <p:cBhvr>
                                        <p:cTn id="126" dur="250" fill="hold"/>
                                        <p:tgtEl>
                                          <p:spTgt spid="8"/>
                                        </p:tgtEl>
                                        <p:attrNameLst>
                                          <p:attrName>ppt_w</p:attrName>
                                        </p:attrNameLst>
                                      </p:cBhvr>
                                      <p:tavLst>
                                        <p:tav tm="0">
                                          <p:val>
                                            <p:fltVal val="0"/>
                                          </p:val>
                                        </p:tav>
                                        <p:tav tm="100000">
                                          <p:val>
                                            <p:strVal val="#ppt_w"/>
                                          </p:val>
                                        </p:tav>
                                      </p:tavLst>
                                    </p:anim>
                                    <p:anim calcmode="lin" valueType="num">
                                      <p:cBhvr>
                                        <p:cTn id="127" dur="250" fill="hold"/>
                                        <p:tgtEl>
                                          <p:spTgt spid="8"/>
                                        </p:tgtEl>
                                        <p:attrNameLst>
                                          <p:attrName>ppt_h</p:attrName>
                                        </p:attrNameLst>
                                      </p:cBhvr>
                                      <p:tavLst>
                                        <p:tav tm="0">
                                          <p:val>
                                            <p:fltVal val="0"/>
                                          </p:val>
                                        </p:tav>
                                        <p:tav tm="100000">
                                          <p:val>
                                            <p:strVal val="#ppt_h"/>
                                          </p:val>
                                        </p:tav>
                                      </p:tavLst>
                                    </p:anim>
                                    <p:animEffect transition="in" filter="fade">
                                      <p:cBhvr>
                                        <p:cTn id="128" dur="250"/>
                                        <p:tgtEl>
                                          <p:spTgt spid="8"/>
                                        </p:tgtEl>
                                      </p:cBhvr>
                                    </p:animEffect>
                                  </p:childTnLst>
                                </p:cTn>
                              </p:par>
                            </p:childTnLst>
                          </p:cTn>
                        </p:par>
                        <p:par>
                          <p:cTn id="129" fill="hold">
                            <p:stCondLst>
                              <p:cond delay="8349"/>
                            </p:stCondLst>
                            <p:childTnLst>
                              <p:par>
                                <p:cTn id="130" presetID="53" presetClass="entr" presetSubtype="16" fill="hold" grpId="0" nodeType="afterEffect">
                                  <p:stCondLst>
                                    <p:cond delay="0"/>
                                  </p:stCondLst>
                                  <p:childTnLst>
                                    <p:set>
                                      <p:cBhvr>
                                        <p:cTn id="131" dur="1" fill="hold">
                                          <p:stCondLst>
                                            <p:cond delay="0"/>
                                          </p:stCondLst>
                                        </p:cTn>
                                        <p:tgtEl>
                                          <p:spTgt spid="7"/>
                                        </p:tgtEl>
                                        <p:attrNameLst>
                                          <p:attrName>style.visibility</p:attrName>
                                        </p:attrNameLst>
                                      </p:cBhvr>
                                      <p:to>
                                        <p:strVal val="visible"/>
                                      </p:to>
                                    </p:set>
                                    <p:anim calcmode="lin" valueType="num">
                                      <p:cBhvr>
                                        <p:cTn id="132" dur="250" fill="hold"/>
                                        <p:tgtEl>
                                          <p:spTgt spid="7"/>
                                        </p:tgtEl>
                                        <p:attrNameLst>
                                          <p:attrName>ppt_w</p:attrName>
                                        </p:attrNameLst>
                                      </p:cBhvr>
                                      <p:tavLst>
                                        <p:tav tm="0">
                                          <p:val>
                                            <p:fltVal val="0"/>
                                          </p:val>
                                        </p:tav>
                                        <p:tav tm="100000">
                                          <p:val>
                                            <p:strVal val="#ppt_w"/>
                                          </p:val>
                                        </p:tav>
                                      </p:tavLst>
                                    </p:anim>
                                    <p:anim calcmode="lin" valueType="num">
                                      <p:cBhvr>
                                        <p:cTn id="133" dur="250" fill="hold"/>
                                        <p:tgtEl>
                                          <p:spTgt spid="7"/>
                                        </p:tgtEl>
                                        <p:attrNameLst>
                                          <p:attrName>ppt_h</p:attrName>
                                        </p:attrNameLst>
                                      </p:cBhvr>
                                      <p:tavLst>
                                        <p:tav tm="0">
                                          <p:val>
                                            <p:fltVal val="0"/>
                                          </p:val>
                                        </p:tav>
                                        <p:tav tm="100000">
                                          <p:val>
                                            <p:strVal val="#ppt_h"/>
                                          </p:val>
                                        </p:tav>
                                      </p:tavLst>
                                    </p:anim>
                                    <p:animEffect transition="in" filter="fade">
                                      <p:cBhvr>
                                        <p:cTn id="134" dur="250"/>
                                        <p:tgtEl>
                                          <p:spTgt spid="7"/>
                                        </p:tgtEl>
                                      </p:cBhvr>
                                    </p:animEffect>
                                  </p:childTnLst>
                                </p:cTn>
                              </p:par>
                            </p:childTnLst>
                          </p:cTn>
                        </p:par>
                        <p:par>
                          <p:cTn id="135" fill="hold">
                            <p:stCondLst>
                              <p:cond delay="8849"/>
                            </p:stCondLst>
                            <p:childTnLst>
                              <p:par>
                                <p:cTn id="136" presetID="53" presetClass="entr" presetSubtype="16" fill="hold" grpId="0" nodeType="afterEffect">
                                  <p:stCondLst>
                                    <p:cond delay="0"/>
                                  </p:stCondLst>
                                  <p:iterate type="lt">
                                    <p:tmPct val="10000"/>
                                  </p:iterate>
                                  <p:childTnLst>
                                    <p:set>
                                      <p:cBhvr>
                                        <p:cTn id="137" dur="1" fill="hold">
                                          <p:stCondLst>
                                            <p:cond delay="0"/>
                                          </p:stCondLst>
                                        </p:cTn>
                                        <p:tgtEl>
                                          <p:spTgt spid="6"/>
                                        </p:tgtEl>
                                        <p:attrNameLst>
                                          <p:attrName>style.visibility</p:attrName>
                                        </p:attrNameLst>
                                      </p:cBhvr>
                                      <p:to>
                                        <p:strVal val="visible"/>
                                      </p:to>
                                    </p:set>
                                    <p:anim calcmode="lin" valueType="num">
                                      <p:cBhvr>
                                        <p:cTn id="138" dur="250" fill="hold"/>
                                        <p:tgtEl>
                                          <p:spTgt spid="6"/>
                                        </p:tgtEl>
                                        <p:attrNameLst>
                                          <p:attrName>ppt_w</p:attrName>
                                        </p:attrNameLst>
                                      </p:cBhvr>
                                      <p:tavLst>
                                        <p:tav tm="0">
                                          <p:val>
                                            <p:fltVal val="0"/>
                                          </p:val>
                                        </p:tav>
                                        <p:tav tm="100000">
                                          <p:val>
                                            <p:strVal val="#ppt_w"/>
                                          </p:val>
                                        </p:tav>
                                      </p:tavLst>
                                    </p:anim>
                                    <p:anim calcmode="lin" valueType="num">
                                      <p:cBhvr>
                                        <p:cTn id="139" dur="250" fill="hold"/>
                                        <p:tgtEl>
                                          <p:spTgt spid="6"/>
                                        </p:tgtEl>
                                        <p:attrNameLst>
                                          <p:attrName>ppt_h</p:attrName>
                                        </p:attrNameLst>
                                      </p:cBhvr>
                                      <p:tavLst>
                                        <p:tav tm="0">
                                          <p:val>
                                            <p:fltVal val="0"/>
                                          </p:val>
                                        </p:tav>
                                        <p:tav tm="100000">
                                          <p:val>
                                            <p:strVal val="#ppt_h"/>
                                          </p:val>
                                        </p:tav>
                                      </p:tavLst>
                                    </p:anim>
                                    <p:animEffect transition="in" filter="fade">
                                      <p:cBhvr>
                                        <p:cTn id="140" dur="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5" grpId="0" animBg="1"/>
      <p:bldP spid="6" grpId="0"/>
      <p:bldP spid="7" grpId="0"/>
      <p:bldP spid="8" grpId="0" animBg="1"/>
      <p:bldP spid="9" grpId="0" animBg="1"/>
      <p:bldP spid="10" grpId="0"/>
      <p:bldP spid="11" grpId="0"/>
      <p:bldP spid="12" grpId="0" animBg="1"/>
      <p:bldP spid="13" grpId="0" animBg="1"/>
      <p:bldP spid="14" grpId="0"/>
      <p:bldP spid="15" grpId="0"/>
      <p:bldP spid="24" grpId="0"/>
      <p:bldP spid="25" grpId="0"/>
      <p:bldP spid="26" grpId="0"/>
      <p:bldP spid="27" grpId="0"/>
      <p:bldP spid="28" grpId="0"/>
      <p:bldP spid="29" grpId="0"/>
      <p:bldP spid="30" grpId="0"/>
      <p:bldP spid="31" grpId="0"/>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MH_Other_1"/>
          <p:cNvSpPr>
            <a:spLocks noChangeArrowheads="1"/>
          </p:cNvSpPr>
          <p:nvPr/>
        </p:nvSpPr>
        <p:spPr bwMode="auto">
          <a:xfrm>
            <a:off x="2158795" y="1763853"/>
            <a:ext cx="1807270" cy="1809118"/>
          </a:xfrm>
          <a:prstGeom prst="ellipse">
            <a:avLst/>
          </a:prstGeom>
          <a:noFill/>
          <a:ln w="9525">
            <a:solidFill>
              <a:schemeClr val="tx1">
                <a:lumMod val="65000"/>
                <a:lumOff val="35000"/>
              </a:schemeClr>
            </a:solidFill>
            <a:round/>
          </a:ln>
          <a:extLst>
            <a:ext uri="{909E8E84-426E-40DD-AFC4-6F175D3DCCD1}">
              <a14:hiddenFill xmlns:a14="http://schemas.microsoft.com/office/drawing/2010/main">
                <a:solidFill>
                  <a:srgbClr val="FFFFFF"/>
                </a:solidFill>
              </a14:hiddenFill>
            </a:ext>
          </a:extLst>
        </p:spPr>
        <p:txBody>
          <a:bodyPr lIns="67632" tIns="35245" rIns="67632" bIns="35245"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en-US" altLang="zh-CN">
              <a:solidFill>
                <a:srgbClr val="FFFFFF"/>
              </a:solidFill>
              <a:latin typeface="微软雅黑" panose="020B0503020204020204" pitchFamily="34" charset="-122"/>
              <a:ea typeface="微软雅黑" panose="020B0503020204020204" pitchFamily="34" charset="-122"/>
            </a:endParaRPr>
          </a:p>
        </p:txBody>
      </p:sp>
      <p:sp>
        <p:nvSpPr>
          <p:cNvPr id="32771" name="MH_Title_1"/>
          <p:cNvSpPr>
            <a:spLocks noChangeArrowheads="1"/>
          </p:cNvSpPr>
          <p:nvPr/>
        </p:nvSpPr>
        <p:spPr bwMode="auto">
          <a:xfrm>
            <a:off x="3544606" y="2323619"/>
            <a:ext cx="775055" cy="774145"/>
          </a:xfrm>
          <a:prstGeom prst="ellipse">
            <a:avLst/>
          </a:prstGeom>
          <a:solidFill>
            <a:schemeClr val="accent1"/>
          </a:solidFill>
          <a:ln w="38100">
            <a:noFill/>
            <a:rou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400" dirty="0">
                <a:solidFill>
                  <a:srgbClr val="FFFFFF"/>
                </a:solidFill>
                <a:ea typeface="微软雅黑" panose="020B0503020204020204" pitchFamily="34" charset="-122"/>
                <a:cs typeface="Arial" panose="020B0604020202020204" pitchFamily="34" charset="0"/>
              </a:rPr>
              <a:t>TITLE</a:t>
            </a:r>
            <a:endParaRPr lang="zh-CN" altLang="en-US" sz="1400" dirty="0">
              <a:solidFill>
                <a:srgbClr val="FFFFFF"/>
              </a:solidFill>
              <a:ea typeface="微软雅黑" panose="020B0503020204020204" pitchFamily="34" charset="-122"/>
              <a:cs typeface="Arial" panose="020B0604020202020204" pitchFamily="34" charset="0"/>
            </a:endParaRPr>
          </a:p>
        </p:txBody>
      </p:sp>
      <p:sp>
        <p:nvSpPr>
          <p:cNvPr id="32772" name="MH_SubTitle_3"/>
          <p:cNvSpPr>
            <a:spLocks noChangeArrowheads="1"/>
          </p:cNvSpPr>
          <p:nvPr/>
        </p:nvSpPr>
        <p:spPr bwMode="auto">
          <a:xfrm>
            <a:off x="1917112" y="2515369"/>
            <a:ext cx="505988" cy="506172"/>
          </a:xfrm>
          <a:prstGeom prst="ellipse">
            <a:avLst/>
          </a:prstGeom>
          <a:solidFill>
            <a:schemeClr val="accent2"/>
          </a:solidFill>
          <a:ln w="25400">
            <a:noFill/>
            <a:rou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000" dirty="0">
                <a:solidFill>
                  <a:srgbClr val="FFFFFF"/>
                </a:solidFill>
                <a:ea typeface="微软雅黑" panose="020B0503020204020204" pitchFamily="34" charset="-122"/>
                <a:cs typeface="Arial" panose="020B0604020202020204" pitchFamily="34" charset="0"/>
              </a:rPr>
              <a:t>TITLE</a:t>
            </a:r>
            <a:endParaRPr lang="zh-CN" altLang="en-US" sz="1000" dirty="0">
              <a:solidFill>
                <a:srgbClr val="FFFFFF"/>
              </a:solidFill>
              <a:ea typeface="微软雅黑" panose="020B0503020204020204" pitchFamily="34" charset="-122"/>
              <a:cs typeface="Arial" panose="020B0604020202020204" pitchFamily="34" charset="0"/>
            </a:endParaRPr>
          </a:p>
        </p:txBody>
      </p:sp>
      <p:sp>
        <p:nvSpPr>
          <p:cNvPr id="32773" name="MH_SubTitle_1"/>
          <p:cNvSpPr>
            <a:spLocks noChangeArrowheads="1"/>
          </p:cNvSpPr>
          <p:nvPr/>
        </p:nvSpPr>
        <p:spPr bwMode="auto">
          <a:xfrm>
            <a:off x="2810031" y="1511363"/>
            <a:ext cx="504797" cy="506172"/>
          </a:xfrm>
          <a:prstGeom prst="ellipse">
            <a:avLst/>
          </a:prstGeom>
          <a:solidFill>
            <a:schemeClr val="accent1"/>
          </a:solidFill>
          <a:ln w="25400">
            <a:noFill/>
            <a:rou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000" dirty="0">
                <a:solidFill>
                  <a:srgbClr val="FFFFFF"/>
                </a:solidFill>
                <a:ea typeface="微软雅黑" panose="020B0503020204020204" pitchFamily="34" charset="-122"/>
                <a:cs typeface="Arial" panose="020B0604020202020204" pitchFamily="34" charset="0"/>
              </a:rPr>
              <a:t>TITLE</a:t>
            </a:r>
            <a:endParaRPr lang="zh-CN" altLang="en-US" sz="1000" dirty="0">
              <a:solidFill>
                <a:srgbClr val="FFFFFF"/>
              </a:solidFill>
              <a:ea typeface="微软雅黑" panose="020B0503020204020204" pitchFamily="34" charset="-122"/>
              <a:cs typeface="Arial" panose="020B0604020202020204" pitchFamily="34" charset="0"/>
            </a:endParaRPr>
          </a:p>
        </p:txBody>
      </p:sp>
      <p:sp>
        <p:nvSpPr>
          <p:cNvPr id="32774" name="MH_SubTitle_5"/>
          <p:cNvSpPr>
            <a:spLocks noChangeArrowheads="1"/>
          </p:cNvSpPr>
          <p:nvPr/>
        </p:nvSpPr>
        <p:spPr bwMode="auto">
          <a:xfrm>
            <a:off x="2731454" y="3241874"/>
            <a:ext cx="505988" cy="506172"/>
          </a:xfrm>
          <a:prstGeom prst="ellipse">
            <a:avLst/>
          </a:prstGeom>
          <a:solidFill>
            <a:schemeClr val="accent2"/>
          </a:solidFill>
          <a:ln w="25400">
            <a:noFill/>
            <a:rou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000" dirty="0">
                <a:solidFill>
                  <a:srgbClr val="FFFFFF"/>
                </a:solidFill>
                <a:ea typeface="微软雅黑" panose="020B0503020204020204" pitchFamily="34" charset="-122"/>
                <a:cs typeface="Arial" panose="020B0604020202020204" pitchFamily="34" charset="0"/>
              </a:rPr>
              <a:t>TITLE</a:t>
            </a:r>
            <a:endParaRPr lang="zh-CN" altLang="en-US" sz="1000" dirty="0">
              <a:solidFill>
                <a:srgbClr val="FFFFFF"/>
              </a:solidFill>
              <a:ea typeface="微软雅黑" panose="020B0503020204020204" pitchFamily="34" charset="-122"/>
              <a:cs typeface="Arial" panose="020B0604020202020204" pitchFamily="34" charset="0"/>
            </a:endParaRPr>
          </a:p>
        </p:txBody>
      </p:sp>
      <p:sp>
        <p:nvSpPr>
          <p:cNvPr id="32775" name="MH_Other_2"/>
          <p:cNvSpPr>
            <a:spLocks noChangeArrowheads="1"/>
          </p:cNvSpPr>
          <p:nvPr/>
        </p:nvSpPr>
        <p:spPr bwMode="auto">
          <a:xfrm flipH="1">
            <a:off x="5180435" y="1763853"/>
            <a:ext cx="1808461" cy="1809118"/>
          </a:xfrm>
          <a:prstGeom prst="ellipse">
            <a:avLst/>
          </a:prstGeom>
          <a:noFill/>
          <a:ln w="9525">
            <a:solidFill>
              <a:schemeClr val="tx1">
                <a:lumMod val="65000"/>
                <a:lumOff val="35000"/>
              </a:schemeClr>
            </a:solidFill>
            <a:round/>
          </a:ln>
          <a:extLst>
            <a:ext uri="{909E8E84-426E-40DD-AFC4-6F175D3DCCD1}">
              <a14:hiddenFill xmlns:a14="http://schemas.microsoft.com/office/drawing/2010/main">
                <a:solidFill>
                  <a:srgbClr val="FFFFFF"/>
                </a:solidFill>
              </a14:hiddenFill>
            </a:ext>
          </a:extLst>
        </p:spPr>
        <p:txBody>
          <a:bodyPr lIns="67632" tIns="35245" rIns="67632" bIns="35245"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en-US" altLang="zh-CN">
              <a:solidFill>
                <a:srgbClr val="FFFFFF"/>
              </a:solidFill>
              <a:latin typeface="微软雅黑" panose="020B0503020204020204" pitchFamily="34" charset="-122"/>
              <a:ea typeface="微软雅黑" panose="020B0503020204020204" pitchFamily="34" charset="-122"/>
            </a:endParaRPr>
          </a:p>
        </p:txBody>
      </p:sp>
      <p:sp>
        <p:nvSpPr>
          <p:cNvPr id="32776" name="MH_Title_2"/>
          <p:cNvSpPr>
            <a:spLocks noChangeArrowheads="1"/>
          </p:cNvSpPr>
          <p:nvPr/>
        </p:nvSpPr>
        <p:spPr bwMode="auto">
          <a:xfrm flipH="1">
            <a:off x="4828029" y="2323619"/>
            <a:ext cx="773864" cy="774145"/>
          </a:xfrm>
          <a:prstGeom prst="ellipse">
            <a:avLst/>
          </a:prstGeom>
          <a:solidFill>
            <a:schemeClr val="accent1"/>
          </a:solidFill>
          <a:ln w="38100">
            <a:noFill/>
            <a:rou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400" dirty="0">
                <a:solidFill>
                  <a:srgbClr val="FFFFFF"/>
                </a:solidFill>
                <a:ea typeface="微软雅黑" panose="020B0503020204020204" pitchFamily="34" charset="-122"/>
                <a:cs typeface="Arial" panose="020B0604020202020204" pitchFamily="34" charset="0"/>
              </a:rPr>
              <a:t>TITLE</a:t>
            </a:r>
            <a:endParaRPr lang="zh-CN" altLang="en-US" sz="1400" dirty="0">
              <a:solidFill>
                <a:srgbClr val="FFFFFF"/>
              </a:solidFill>
              <a:ea typeface="微软雅黑" panose="020B0503020204020204" pitchFamily="34" charset="-122"/>
              <a:cs typeface="Arial" panose="020B0604020202020204" pitchFamily="34" charset="0"/>
            </a:endParaRPr>
          </a:p>
        </p:txBody>
      </p:sp>
      <p:sp>
        <p:nvSpPr>
          <p:cNvPr id="32777" name="MH_SubTitle_4"/>
          <p:cNvSpPr>
            <a:spLocks noChangeArrowheads="1"/>
          </p:cNvSpPr>
          <p:nvPr/>
        </p:nvSpPr>
        <p:spPr bwMode="auto">
          <a:xfrm flipH="1">
            <a:off x="6724591" y="2515369"/>
            <a:ext cx="504797" cy="506172"/>
          </a:xfrm>
          <a:prstGeom prst="ellipse">
            <a:avLst/>
          </a:prstGeom>
          <a:solidFill>
            <a:schemeClr val="accent2"/>
          </a:solidFill>
          <a:ln w="25400">
            <a:noFill/>
            <a:rou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000" dirty="0">
                <a:solidFill>
                  <a:srgbClr val="FFFFFF"/>
                </a:solidFill>
                <a:ea typeface="微软雅黑" panose="020B0503020204020204" pitchFamily="34" charset="-122"/>
                <a:cs typeface="Arial" panose="020B0604020202020204" pitchFamily="34" charset="0"/>
              </a:rPr>
              <a:t>TITLE</a:t>
            </a:r>
            <a:endParaRPr lang="zh-CN" altLang="en-US" sz="1000" dirty="0">
              <a:solidFill>
                <a:srgbClr val="FFFFFF"/>
              </a:solidFill>
              <a:ea typeface="微软雅黑" panose="020B0503020204020204" pitchFamily="34" charset="-122"/>
              <a:cs typeface="Arial" panose="020B0604020202020204" pitchFamily="34" charset="0"/>
            </a:endParaRPr>
          </a:p>
        </p:txBody>
      </p:sp>
      <p:sp>
        <p:nvSpPr>
          <p:cNvPr id="32778" name="MH_SubTitle_2"/>
          <p:cNvSpPr>
            <a:spLocks noChangeArrowheads="1"/>
          </p:cNvSpPr>
          <p:nvPr/>
        </p:nvSpPr>
        <p:spPr bwMode="auto">
          <a:xfrm flipH="1">
            <a:off x="5831672" y="1511363"/>
            <a:ext cx="505988" cy="506172"/>
          </a:xfrm>
          <a:prstGeom prst="ellipse">
            <a:avLst/>
          </a:prstGeom>
          <a:solidFill>
            <a:schemeClr val="accent1"/>
          </a:solidFill>
          <a:ln w="25400">
            <a:noFill/>
            <a:rou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000" dirty="0">
                <a:solidFill>
                  <a:srgbClr val="FFFFFF"/>
                </a:solidFill>
                <a:ea typeface="微软雅黑" panose="020B0503020204020204" pitchFamily="34" charset="-122"/>
                <a:cs typeface="Arial" panose="020B0604020202020204" pitchFamily="34" charset="0"/>
              </a:rPr>
              <a:t>TITLE</a:t>
            </a:r>
            <a:endParaRPr lang="zh-CN" altLang="en-US" sz="1000" dirty="0">
              <a:solidFill>
                <a:srgbClr val="FFFFFF"/>
              </a:solidFill>
              <a:ea typeface="微软雅黑" panose="020B0503020204020204" pitchFamily="34" charset="-122"/>
              <a:cs typeface="Arial" panose="020B0604020202020204" pitchFamily="34" charset="0"/>
            </a:endParaRPr>
          </a:p>
        </p:txBody>
      </p:sp>
      <p:sp>
        <p:nvSpPr>
          <p:cNvPr id="32779" name="MH_SubTitle_6"/>
          <p:cNvSpPr>
            <a:spLocks noChangeArrowheads="1"/>
          </p:cNvSpPr>
          <p:nvPr/>
        </p:nvSpPr>
        <p:spPr bwMode="auto">
          <a:xfrm flipH="1">
            <a:off x="5910249" y="3241874"/>
            <a:ext cx="504797" cy="506172"/>
          </a:xfrm>
          <a:prstGeom prst="ellipse">
            <a:avLst/>
          </a:prstGeom>
          <a:solidFill>
            <a:schemeClr val="accent2"/>
          </a:solidFill>
          <a:ln w="25400">
            <a:noFill/>
            <a:rou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000" dirty="0">
                <a:solidFill>
                  <a:srgbClr val="FFFFFF"/>
                </a:solidFill>
                <a:ea typeface="微软雅黑" panose="020B0503020204020204" pitchFamily="34" charset="-122"/>
                <a:cs typeface="Arial" panose="020B0604020202020204" pitchFamily="34" charset="0"/>
              </a:rPr>
              <a:t>TITLE</a:t>
            </a:r>
            <a:endParaRPr lang="zh-CN" altLang="en-US" sz="1000" dirty="0">
              <a:solidFill>
                <a:srgbClr val="FFFFFF"/>
              </a:solidFill>
              <a:ea typeface="微软雅黑" panose="020B0503020204020204" pitchFamily="34" charset="-122"/>
              <a:cs typeface="Arial" panose="020B0604020202020204" pitchFamily="34" charset="0"/>
            </a:endParaRPr>
          </a:p>
        </p:txBody>
      </p:sp>
      <p:sp>
        <p:nvSpPr>
          <p:cNvPr id="32782" name="MH_Other_3"/>
          <p:cNvSpPr/>
          <p:nvPr/>
        </p:nvSpPr>
        <p:spPr bwMode="auto">
          <a:xfrm rot="-2644669">
            <a:off x="3748193" y="2034208"/>
            <a:ext cx="1663211" cy="1663817"/>
          </a:xfrm>
          <a:custGeom>
            <a:avLst/>
            <a:gdLst>
              <a:gd name="T0" fmla="*/ 1108868 w 2217737"/>
              <a:gd name="T1" fmla="*/ 0 h 2217738"/>
              <a:gd name="T2" fmla="*/ 2217737 w 2217737"/>
              <a:gd name="T3" fmla="*/ 1108869 h 2217738"/>
              <a:gd name="T4" fmla="*/ 1108869 w 2217737"/>
              <a:gd name="T5" fmla="*/ 1108869 h 2217738"/>
              <a:gd name="T6" fmla="*/ 1108868 w 2217737"/>
              <a:gd name="T7" fmla="*/ 0 h 2217738"/>
              <a:gd name="T8" fmla="*/ 1108868 w 2217737"/>
              <a:gd name="T9" fmla="*/ 0 h 2217738"/>
              <a:gd name="T10" fmla="*/ 2217737 w 2217737"/>
              <a:gd name="T11" fmla="*/ 1108869 h 22177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7737" h="2217738" stroke="0">
                <a:moveTo>
                  <a:pt x="1108868" y="0"/>
                </a:moveTo>
                <a:cubicBezTo>
                  <a:pt x="1721279" y="0"/>
                  <a:pt x="2217737" y="496458"/>
                  <a:pt x="2217737" y="1108869"/>
                </a:cubicBezTo>
                <a:lnTo>
                  <a:pt x="1108869" y="1108869"/>
                </a:lnTo>
                <a:cubicBezTo>
                  <a:pt x="1108869" y="739246"/>
                  <a:pt x="1108868" y="369623"/>
                  <a:pt x="1108868" y="0"/>
                </a:cubicBezTo>
                <a:close/>
              </a:path>
              <a:path w="2217737" h="2217738" fill="none">
                <a:moveTo>
                  <a:pt x="1108868" y="0"/>
                </a:moveTo>
                <a:cubicBezTo>
                  <a:pt x="1721279" y="0"/>
                  <a:pt x="2217737" y="496458"/>
                  <a:pt x="2217737" y="1108869"/>
                </a:cubicBezTo>
              </a:path>
            </a:pathLst>
          </a:custGeom>
          <a:noFill/>
          <a:ln w="9525" cap="flat" cmpd="sng">
            <a:solidFill>
              <a:schemeClr val="tx1">
                <a:lumMod val="65000"/>
                <a:lumOff val="35000"/>
              </a:schemeClr>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lIns="65032" tIns="32516" rIns="65032" bIns="32516" anchor="ctr"/>
          <a:lstStyle/>
          <a:p>
            <a:endParaRPr lang="zh-CN" altLang="en-US"/>
          </a:p>
        </p:txBody>
      </p:sp>
      <p:sp>
        <p:nvSpPr>
          <p:cNvPr id="32783" name="MH_Other_4"/>
          <p:cNvSpPr/>
          <p:nvPr/>
        </p:nvSpPr>
        <p:spPr bwMode="auto">
          <a:xfrm rot="-2644669" flipH="1" flipV="1">
            <a:off x="3736287" y="1722168"/>
            <a:ext cx="1664402" cy="1663817"/>
          </a:xfrm>
          <a:custGeom>
            <a:avLst/>
            <a:gdLst>
              <a:gd name="T0" fmla="*/ 1109662 w 2219325"/>
              <a:gd name="T1" fmla="*/ 0 h 2217738"/>
              <a:gd name="T2" fmla="*/ 2219325 w 2219325"/>
              <a:gd name="T3" fmla="*/ 1108869 h 2217738"/>
              <a:gd name="T4" fmla="*/ 1109663 w 2219325"/>
              <a:gd name="T5" fmla="*/ 1108869 h 2217738"/>
              <a:gd name="T6" fmla="*/ 1109662 w 2219325"/>
              <a:gd name="T7" fmla="*/ 0 h 2217738"/>
              <a:gd name="T8" fmla="*/ 1109662 w 2219325"/>
              <a:gd name="T9" fmla="*/ 0 h 2217738"/>
              <a:gd name="T10" fmla="*/ 2219325 w 2219325"/>
              <a:gd name="T11" fmla="*/ 1108869 h 22177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9325" h="2217738" stroke="0">
                <a:moveTo>
                  <a:pt x="1109662" y="0"/>
                </a:moveTo>
                <a:cubicBezTo>
                  <a:pt x="1722512" y="0"/>
                  <a:pt x="2219325" y="496458"/>
                  <a:pt x="2219325" y="1108869"/>
                </a:cubicBezTo>
                <a:lnTo>
                  <a:pt x="1109663" y="1108869"/>
                </a:lnTo>
                <a:cubicBezTo>
                  <a:pt x="1109663" y="739246"/>
                  <a:pt x="1109662" y="369623"/>
                  <a:pt x="1109662" y="0"/>
                </a:cubicBezTo>
                <a:close/>
              </a:path>
              <a:path w="2219325" h="2217738" fill="none">
                <a:moveTo>
                  <a:pt x="1109662" y="0"/>
                </a:moveTo>
                <a:cubicBezTo>
                  <a:pt x="1722512" y="0"/>
                  <a:pt x="2219325" y="496458"/>
                  <a:pt x="2219325" y="1108869"/>
                </a:cubicBezTo>
              </a:path>
            </a:pathLst>
          </a:custGeom>
          <a:noFill/>
          <a:ln w="9525" cap="flat" cmpd="sng">
            <a:solidFill>
              <a:schemeClr val="tx1">
                <a:lumMod val="65000"/>
                <a:lumOff val="35000"/>
              </a:schemeClr>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lIns="65032" tIns="32516" rIns="65032" bIns="32516" anchor="ctr"/>
          <a:lstStyle/>
          <a:p>
            <a:endParaRPr lang="zh-CN" altLang="en-US"/>
          </a:p>
        </p:txBody>
      </p:sp>
      <p:sp>
        <p:nvSpPr>
          <p:cNvPr id="16" name="淘宝店chenying0907Box 23"/>
          <p:cNvSpPr txBox="1"/>
          <p:nvPr/>
        </p:nvSpPr>
        <p:spPr>
          <a:xfrm>
            <a:off x="3352486" y="3766229"/>
            <a:ext cx="1678434" cy="619665"/>
          </a:xfrm>
          <a:prstGeom prst="rect">
            <a:avLst/>
          </a:prstGeom>
          <a:noFill/>
        </p:spPr>
        <p:txBody>
          <a:bodyPr wrap="square" lIns="65032" tIns="32516" rIns="65032" bIns="32516" rtlCol="0">
            <a:spAutoFit/>
          </a:bodyPr>
          <a:lstStyle/>
          <a:p>
            <a:pPr>
              <a:lnSpc>
                <a:spcPct val="150000"/>
              </a:lnSpc>
            </a:pPr>
            <a:r>
              <a:rPr lang="zh-CN" altLang="en-US" sz="800"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a:t>
            </a:r>
            <a:endParaRPr lang="en-GB" altLang="zh-CN" sz="80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17" name="淘宝店chenying0907Box 24"/>
          <p:cNvSpPr txBox="1"/>
          <p:nvPr/>
        </p:nvSpPr>
        <p:spPr>
          <a:xfrm>
            <a:off x="3352486" y="3593713"/>
            <a:ext cx="1152681" cy="240837"/>
          </a:xfrm>
          <a:prstGeom prst="rect">
            <a:avLst/>
          </a:prstGeom>
          <a:noFill/>
        </p:spPr>
        <p:txBody>
          <a:bodyPr wrap="none" lIns="65032" tIns="32516" rIns="65032" bIns="32516"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18" name="淘宝店chenying0907Box 23"/>
          <p:cNvSpPr txBox="1"/>
          <p:nvPr/>
        </p:nvSpPr>
        <p:spPr>
          <a:xfrm>
            <a:off x="6448867" y="3766229"/>
            <a:ext cx="1678434" cy="619665"/>
          </a:xfrm>
          <a:prstGeom prst="rect">
            <a:avLst/>
          </a:prstGeom>
          <a:noFill/>
        </p:spPr>
        <p:txBody>
          <a:bodyPr wrap="square" lIns="65032" tIns="32516" rIns="65032" bIns="32516" rtlCol="0">
            <a:spAutoFit/>
          </a:bodyPr>
          <a:lstStyle/>
          <a:p>
            <a:pPr>
              <a:lnSpc>
                <a:spcPct val="150000"/>
              </a:lnSpc>
            </a:pPr>
            <a:r>
              <a:rPr lang="zh-CN" altLang="en-US" sz="800"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a:t>
            </a:r>
            <a:endParaRPr lang="en-GB" altLang="zh-CN" sz="80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19" name="淘宝店chenying0907Box 24"/>
          <p:cNvSpPr txBox="1"/>
          <p:nvPr/>
        </p:nvSpPr>
        <p:spPr>
          <a:xfrm>
            <a:off x="6448866" y="3593713"/>
            <a:ext cx="1152681" cy="240837"/>
          </a:xfrm>
          <a:prstGeom prst="rect">
            <a:avLst/>
          </a:prstGeom>
          <a:noFill/>
        </p:spPr>
        <p:txBody>
          <a:bodyPr wrap="none" lIns="65032" tIns="32516" rIns="65032" bIns="32516"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23" name="淘宝店chenying0907Box 23"/>
          <p:cNvSpPr txBox="1"/>
          <p:nvPr/>
        </p:nvSpPr>
        <p:spPr>
          <a:xfrm>
            <a:off x="837587" y="1374770"/>
            <a:ext cx="1678434" cy="619665"/>
          </a:xfrm>
          <a:prstGeom prst="rect">
            <a:avLst/>
          </a:prstGeom>
          <a:noFill/>
        </p:spPr>
        <p:txBody>
          <a:bodyPr wrap="square" lIns="65032" tIns="32516" rIns="65032" bIns="32516" rtlCol="0">
            <a:spAutoFit/>
          </a:bodyPr>
          <a:lstStyle/>
          <a:p>
            <a:pPr>
              <a:lnSpc>
                <a:spcPct val="150000"/>
              </a:lnSpc>
            </a:pPr>
            <a:r>
              <a:rPr lang="zh-CN" altLang="en-US" sz="800"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a:t>
            </a:r>
            <a:endParaRPr lang="en-GB" altLang="zh-CN" sz="80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24" name="淘宝店chenying0907Box 24"/>
          <p:cNvSpPr txBox="1"/>
          <p:nvPr/>
        </p:nvSpPr>
        <p:spPr>
          <a:xfrm>
            <a:off x="837587" y="1202255"/>
            <a:ext cx="1152681" cy="240837"/>
          </a:xfrm>
          <a:prstGeom prst="rect">
            <a:avLst/>
          </a:prstGeom>
          <a:noFill/>
        </p:spPr>
        <p:txBody>
          <a:bodyPr wrap="none" lIns="65032" tIns="32516" rIns="65032" bIns="32516"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25" name="淘宝店chenying0907Box 23"/>
          <p:cNvSpPr txBox="1"/>
          <p:nvPr/>
        </p:nvSpPr>
        <p:spPr>
          <a:xfrm>
            <a:off x="3933968" y="1374770"/>
            <a:ext cx="1678434" cy="619665"/>
          </a:xfrm>
          <a:prstGeom prst="rect">
            <a:avLst/>
          </a:prstGeom>
          <a:noFill/>
        </p:spPr>
        <p:txBody>
          <a:bodyPr wrap="square" lIns="65032" tIns="32516" rIns="65032" bIns="32516" rtlCol="0">
            <a:spAutoFit/>
          </a:bodyPr>
          <a:lstStyle/>
          <a:p>
            <a:pPr>
              <a:lnSpc>
                <a:spcPct val="150000"/>
              </a:lnSpc>
            </a:pPr>
            <a:r>
              <a:rPr lang="zh-CN" altLang="en-US" sz="800"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a:t>
            </a:r>
            <a:endParaRPr lang="en-GB" altLang="zh-CN" sz="80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27" name="淘宝店chenying0907Box 24"/>
          <p:cNvSpPr txBox="1"/>
          <p:nvPr/>
        </p:nvSpPr>
        <p:spPr>
          <a:xfrm>
            <a:off x="3933967" y="1202255"/>
            <a:ext cx="1152681" cy="240837"/>
          </a:xfrm>
          <a:prstGeom prst="rect">
            <a:avLst/>
          </a:prstGeom>
          <a:noFill/>
        </p:spPr>
        <p:txBody>
          <a:bodyPr wrap="none" lIns="65032" tIns="32516" rIns="65032" bIns="32516"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p:cTn id="7" dur="1000" fill="hold"/>
                                        <p:tgtEl>
                                          <p:spTgt spid="32770"/>
                                        </p:tgtEl>
                                        <p:attrNameLst>
                                          <p:attrName>ppt_w</p:attrName>
                                        </p:attrNameLst>
                                      </p:cBhvr>
                                      <p:tavLst>
                                        <p:tav tm="0">
                                          <p:val>
                                            <p:fltVal val="0"/>
                                          </p:val>
                                        </p:tav>
                                        <p:tav tm="100000">
                                          <p:val>
                                            <p:strVal val="#ppt_w"/>
                                          </p:val>
                                        </p:tav>
                                      </p:tavLst>
                                    </p:anim>
                                    <p:anim calcmode="lin" valueType="num">
                                      <p:cBhvr>
                                        <p:cTn id="8" dur="1000" fill="hold"/>
                                        <p:tgtEl>
                                          <p:spTgt spid="32770"/>
                                        </p:tgtEl>
                                        <p:attrNameLst>
                                          <p:attrName>ppt_h</p:attrName>
                                        </p:attrNameLst>
                                      </p:cBhvr>
                                      <p:tavLst>
                                        <p:tav tm="0">
                                          <p:val>
                                            <p:fltVal val="0"/>
                                          </p:val>
                                        </p:tav>
                                        <p:tav tm="100000">
                                          <p:val>
                                            <p:strVal val="#ppt_h"/>
                                          </p:val>
                                        </p:tav>
                                      </p:tavLst>
                                    </p:anim>
                                    <p:anim calcmode="lin" valueType="num">
                                      <p:cBhvr>
                                        <p:cTn id="9" dur="1000" fill="hold"/>
                                        <p:tgtEl>
                                          <p:spTgt spid="32770"/>
                                        </p:tgtEl>
                                        <p:attrNameLst>
                                          <p:attrName>style.rotation</p:attrName>
                                        </p:attrNameLst>
                                      </p:cBhvr>
                                      <p:tavLst>
                                        <p:tav tm="0">
                                          <p:val>
                                            <p:fltVal val="90"/>
                                          </p:val>
                                        </p:tav>
                                        <p:tav tm="100000">
                                          <p:val>
                                            <p:fltVal val="0"/>
                                          </p:val>
                                        </p:tav>
                                      </p:tavLst>
                                    </p:anim>
                                    <p:animEffect transition="in" filter="fade">
                                      <p:cBhvr>
                                        <p:cTn id="10" dur="1000"/>
                                        <p:tgtEl>
                                          <p:spTgt spid="3277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775"/>
                                        </p:tgtEl>
                                        <p:attrNameLst>
                                          <p:attrName>style.visibility</p:attrName>
                                        </p:attrNameLst>
                                      </p:cBhvr>
                                      <p:to>
                                        <p:strVal val="visible"/>
                                      </p:to>
                                    </p:set>
                                    <p:anim calcmode="lin" valueType="num">
                                      <p:cBhvr>
                                        <p:cTn id="13" dur="1000" fill="hold"/>
                                        <p:tgtEl>
                                          <p:spTgt spid="32775"/>
                                        </p:tgtEl>
                                        <p:attrNameLst>
                                          <p:attrName>ppt_w</p:attrName>
                                        </p:attrNameLst>
                                      </p:cBhvr>
                                      <p:tavLst>
                                        <p:tav tm="0">
                                          <p:val>
                                            <p:fltVal val="0"/>
                                          </p:val>
                                        </p:tav>
                                        <p:tav tm="100000">
                                          <p:val>
                                            <p:strVal val="#ppt_w"/>
                                          </p:val>
                                        </p:tav>
                                      </p:tavLst>
                                    </p:anim>
                                    <p:anim calcmode="lin" valueType="num">
                                      <p:cBhvr>
                                        <p:cTn id="14" dur="1000" fill="hold"/>
                                        <p:tgtEl>
                                          <p:spTgt spid="32775"/>
                                        </p:tgtEl>
                                        <p:attrNameLst>
                                          <p:attrName>ppt_h</p:attrName>
                                        </p:attrNameLst>
                                      </p:cBhvr>
                                      <p:tavLst>
                                        <p:tav tm="0">
                                          <p:val>
                                            <p:fltVal val="0"/>
                                          </p:val>
                                        </p:tav>
                                        <p:tav tm="100000">
                                          <p:val>
                                            <p:strVal val="#ppt_h"/>
                                          </p:val>
                                        </p:tav>
                                      </p:tavLst>
                                    </p:anim>
                                    <p:anim calcmode="lin" valueType="num">
                                      <p:cBhvr>
                                        <p:cTn id="15" dur="1000" fill="hold"/>
                                        <p:tgtEl>
                                          <p:spTgt spid="32775"/>
                                        </p:tgtEl>
                                        <p:attrNameLst>
                                          <p:attrName>style.rotation</p:attrName>
                                        </p:attrNameLst>
                                      </p:cBhvr>
                                      <p:tavLst>
                                        <p:tav tm="0">
                                          <p:val>
                                            <p:fltVal val="90"/>
                                          </p:val>
                                        </p:tav>
                                        <p:tav tm="100000">
                                          <p:val>
                                            <p:fltVal val="0"/>
                                          </p:val>
                                        </p:tav>
                                      </p:tavLst>
                                    </p:anim>
                                    <p:animEffect transition="in" filter="fade">
                                      <p:cBhvr>
                                        <p:cTn id="16" dur="1000"/>
                                        <p:tgtEl>
                                          <p:spTgt spid="32775"/>
                                        </p:tgtEl>
                                      </p:cBhvr>
                                    </p:animEffect>
                                  </p:childTnLst>
                                </p:cTn>
                              </p:par>
                            </p:childTnLst>
                          </p:cTn>
                        </p:par>
                        <p:par>
                          <p:cTn id="17" fill="hold">
                            <p:stCondLst>
                              <p:cond delay="1000"/>
                            </p:stCondLst>
                            <p:childTnLst>
                              <p:par>
                                <p:cTn id="18" presetID="15" presetClass="entr" presetSubtype="0" fill="hold" grpId="0" nodeType="afterEffect">
                                  <p:stCondLst>
                                    <p:cond delay="0"/>
                                  </p:stCondLst>
                                  <p:childTnLst>
                                    <p:set>
                                      <p:cBhvr>
                                        <p:cTn id="19" dur="1" fill="hold">
                                          <p:stCondLst>
                                            <p:cond delay="0"/>
                                          </p:stCondLst>
                                        </p:cTn>
                                        <p:tgtEl>
                                          <p:spTgt spid="32772"/>
                                        </p:tgtEl>
                                        <p:attrNameLst>
                                          <p:attrName>style.visibility</p:attrName>
                                        </p:attrNameLst>
                                      </p:cBhvr>
                                      <p:to>
                                        <p:strVal val="visible"/>
                                      </p:to>
                                    </p:set>
                                    <p:anim calcmode="lin" valueType="num">
                                      <p:cBhvr>
                                        <p:cTn id="20" dur="1000" fill="hold"/>
                                        <p:tgtEl>
                                          <p:spTgt spid="32772"/>
                                        </p:tgtEl>
                                        <p:attrNameLst>
                                          <p:attrName>ppt_w</p:attrName>
                                        </p:attrNameLst>
                                      </p:cBhvr>
                                      <p:tavLst>
                                        <p:tav tm="0">
                                          <p:val>
                                            <p:fltVal val="0"/>
                                          </p:val>
                                        </p:tav>
                                        <p:tav tm="100000">
                                          <p:val>
                                            <p:strVal val="#ppt_w"/>
                                          </p:val>
                                        </p:tav>
                                      </p:tavLst>
                                    </p:anim>
                                    <p:anim calcmode="lin" valueType="num">
                                      <p:cBhvr>
                                        <p:cTn id="21" dur="1000" fill="hold"/>
                                        <p:tgtEl>
                                          <p:spTgt spid="32772"/>
                                        </p:tgtEl>
                                        <p:attrNameLst>
                                          <p:attrName>ppt_h</p:attrName>
                                        </p:attrNameLst>
                                      </p:cBhvr>
                                      <p:tavLst>
                                        <p:tav tm="0">
                                          <p:val>
                                            <p:fltVal val="0"/>
                                          </p:val>
                                        </p:tav>
                                        <p:tav tm="100000">
                                          <p:val>
                                            <p:strVal val="#ppt_h"/>
                                          </p:val>
                                        </p:tav>
                                      </p:tavLst>
                                    </p:anim>
                                    <p:anim calcmode="lin" valueType="num">
                                      <p:cBhvr>
                                        <p:cTn id="22" dur="1000" fill="hold"/>
                                        <p:tgtEl>
                                          <p:spTgt spid="32772"/>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32772"/>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grpId="0" nodeType="withEffect">
                                  <p:stCondLst>
                                    <p:cond delay="0"/>
                                  </p:stCondLst>
                                  <p:childTnLst>
                                    <p:set>
                                      <p:cBhvr>
                                        <p:cTn id="25" dur="1" fill="hold">
                                          <p:stCondLst>
                                            <p:cond delay="0"/>
                                          </p:stCondLst>
                                        </p:cTn>
                                        <p:tgtEl>
                                          <p:spTgt spid="32773"/>
                                        </p:tgtEl>
                                        <p:attrNameLst>
                                          <p:attrName>style.visibility</p:attrName>
                                        </p:attrNameLst>
                                      </p:cBhvr>
                                      <p:to>
                                        <p:strVal val="visible"/>
                                      </p:to>
                                    </p:set>
                                    <p:anim calcmode="lin" valueType="num">
                                      <p:cBhvr>
                                        <p:cTn id="26" dur="1000" fill="hold"/>
                                        <p:tgtEl>
                                          <p:spTgt spid="32773"/>
                                        </p:tgtEl>
                                        <p:attrNameLst>
                                          <p:attrName>ppt_w</p:attrName>
                                        </p:attrNameLst>
                                      </p:cBhvr>
                                      <p:tavLst>
                                        <p:tav tm="0">
                                          <p:val>
                                            <p:fltVal val="0"/>
                                          </p:val>
                                        </p:tav>
                                        <p:tav tm="100000">
                                          <p:val>
                                            <p:strVal val="#ppt_w"/>
                                          </p:val>
                                        </p:tav>
                                      </p:tavLst>
                                    </p:anim>
                                    <p:anim calcmode="lin" valueType="num">
                                      <p:cBhvr>
                                        <p:cTn id="27" dur="1000" fill="hold"/>
                                        <p:tgtEl>
                                          <p:spTgt spid="32773"/>
                                        </p:tgtEl>
                                        <p:attrNameLst>
                                          <p:attrName>ppt_h</p:attrName>
                                        </p:attrNameLst>
                                      </p:cBhvr>
                                      <p:tavLst>
                                        <p:tav tm="0">
                                          <p:val>
                                            <p:fltVal val="0"/>
                                          </p:val>
                                        </p:tav>
                                        <p:tav tm="100000">
                                          <p:val>
                                            <p:strVal val="#ppt_h"/>
                                          </p:val>
                                        </p:tav>
                                      </p:tavLst>
                                    </p:anim>
                                    <p:anim calcmode="lin" valueType="num">
                                      <p:cBhvr>
                                        <p:cTn id="28" dur="1000" fill="hold"/>
                                        <p:tgtEl>
                                          <p:spTgt spid="32773"/>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32773"/>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grpId="0" nodeType="withEffect">
                                  <p:stCondLst>
                                    <p:cond delay="0"/>
                                  </p:stCondLst>
                                  <p:childTnLst>
                                    <p:set>
                                      <p:cBhvr>
                                        <p:cTn id="31" dur="1" fill="hold">
                                          <p:stCondLst>
                                            <p:cond delay="0"/>
                                          </p:stCondLst>
                                        </p:cTn>
                                        <p:tgtEl>
                                          <p:spTgt spid="32774"/>
                                        </p:tgtEl>
                                        <p:attrNameLst>
                                          <p:attrName>style.visibility</p:attrName>
                                        </p:attrNameLst>
                                      </p:cBhvr>
                                      <p:to>
                                        <p:strVal val="visible"/>
                                      </p:to>
                                    </p:set>
                                    <p:anim calcmode="lin" valueType="num">
                                      <p:cBhvr>
                                        <p:cTn id="32" dur="1000" fill="hold"/>
                                        <p:tgtEl>
                                          <p:spTgt spid="32774"/>
                                        </p:tgtEl>
                                        <p:attrNameLst>
                                          <p:attrName>ppt_w</p:attrName>
                                        </p:attrNameLst>
                                      </p:cBhvr>
                                      <p:tavLst>
                                        <p:tav tm="0">
                                          <p:val>
                                            <p:fltVal val="0"/>
                                          </p:val>
                                        </p:tav>
                                        <p:tav tm="100000">
                                          <p:val>
                                            <p:strVal val="#ppt_w"/>
                                          </p:val>
                                        </p:tav>
                                      </p:tavLst>
                                    </p:anim>
                                    <p:anim calcmode="lin" valueType="num">
                                      <p:cBhvr>
                                        <p:cTn id="33" dur="1000" fill="hold"/>
                                        <p:tgtEl>
                                          <p:spTgt spid="32774"/>
                                        </p:tgtEl>
                                        <p:attrNameLst>
                                          <p:attrName>ppt_h</p:attrName>
                                        </p:attrNameLst>
                                      </p:cBhvr>
                                      <p:tavLst>
                                        <p:tav tm="0">
                                          <p:val>
                                            <p:fltVal val="0"/>
                                          </p:val>
                                        </p:tav>
                                        <p:tav tm="100000">
                                          <p:val>
                                            <p:strVal val="#ppt_h"/>
                                          </p:val>
                                        </p:tav>
                                      </p:tavLst>
                                    </p:anim>
                                    <p:anim calcmode="lin" valueType="num">
                                      <p:cBhvr>
                                        <p:cTn id="34" dur="1000" fill="hold"/>
                                        <p:tgtEl>
                                          <p:spTgt spid="32774"/>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32774"/>
                                        </p:tgtEl>
                                        <p:attrNameLst>
                                          <p:attrName>ppt_y</p:attrName>
                                        </p:attrNameLst>
                                      </p:cBhvr>
                                      <p:tavLst>
                                        <p:tav tm="0" fmla="#ppt_y+(sin(-2*pi*(1-$))*-#ppt_x+cos(-2*pi*(1-$))*(1-#ppt_y))*(1-$)">
                                          <p:val>
                                            <p:fltVal val="0"/>
                                          </p:val>
                                        </p:tav>
                                        <p:tav tm="100000">
                                          <p:val>
                                            <p:fltVal val="1"/>
                                          </p:val>
                                        </p:tav>
                                      </p:tavLst>
                                    </p:anim>
                                  </p:childTnLst>
                                </p:cTn>
                              </p:par>
                              <p:par>
                                <p:cTn id="36" presetID="15" presetClass="entr" presetSubtype="0" fill="hold" grpId="0" nodeType="withEffect">
                                  <p:stCondLst>
                                    <p:cond delay="0"/>
                                  </p:stCondLst>
                                  <p:childTnLst>
                                    <p:set>
                                      <p:cBhvr>
                                        <p:cTn id="37" dur="1" fill="hold">
                                          <p:stCondLst>
                                            <p:cond delay="0"/>
                                          </p:stCondLst>
                                        </p:cTn>
                                        <p:tgtEl>
                                          <p:spTgt spid="32771"/>
                                        </p:tgtEl>
                                        <p:attrNameLst>
                                          <p:attrName>style.visibility</p:attrName>
                                        </p:attrNameLst>
                                      </p:cBhvr>
                                      <p:to>
                                        <p:strVal val="visible"/>
                                      </p:to>
                                    </p:set>
                                    <p:anim calcmode="lin" valueType="num">
                                      <p:cBhvr>
                                        <p:cTn id="38" dur="1000" fill="hold"/>
                                        <p:tgtEl>
                                          <p:spTgt spid="32771"/>
                                        </p:tgtEl>
                                        <p:attrNameLst>
                                          <p:attrName>ppt_w</p:attrName>
                                        </p:attrNameLst>
                                      </p:cBhvr>
                                      <p:tavLst>
                                        <p:tav tm="0">
                                          <p:val>
                                            <p:fltVal val="0"/>
                                          </p:val>
                                        </p:tav>
                                        <p:tav tm="100000">
                                          <p:val>
                                            <p:strVal val="#ppt_w"/>
                                          </p:val>
                                        </p:tav>
                                      </p:tavLst>
                                    </p:anim>
                                    <p:anim calcmode="lin" valueType="num">
                                      <p:cBhvr>
                                        <p:cTn id="39" dur="1000" fill="hold"/>
                                        <p:tgtEl>
                                          <p:spTgt spid="32771"/>
                                        </p:tgtEl>
                                        <p:attrNameLst>
                                          <p:attrName>ppt_h</p:attrName>
                                        </p:attrNameLst>
                                      </p:cBhvr>
                                      <p:tavLst>
                                        <p:tav tm="0">
                                          <p:val>
                                            <p:fltVal val="0"/>
                                          </p:val>
                                        </p:tav>
                                        <p:tav tm="100000">
                                          <p:val>
                                            <p:strVal val="#ppt_h"/>
                                          </p:val>
                                        </p:tav>
                                      </p:tavLst>
                                    </p:anim>
                                    <p:anim calcmode="lin" valueType="num">
                                      <p:cBhvr>
                                        <p:cTn id="40" dur="1000" fill="hold"/>
                                        <p:tgtEl>
                                          <p:spTgt spid="32771"/>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32771"/>
                                        </p:tgtEl>
                                        <p:attrNameLst>
                                          <p:attrName>ppt_y</p:attrName>
                                        </p:attrNameLst>
                                      </p:cBhvr>
                                      <p:tavLst>
                                        <p:tav tm="0" fmla="#ppt_y+(sin(-2*pi*(1-$))*-#ppt_x+cos(-2*pi*(1-$))*(1-#ppt_y))*(1-$)">
                                          <p:val>
                                            <p:fltVal val="0"/>
                                          </p:val>
                                        </p:tav>
                                        <p:tav tm="100000">
                                          <p:val>
                                            <p:fltVal val="1"/>
                                          </p:val>
                                        </p:tav>
                                      </p:tavLst>
                                    </p:anim>
                                  </p:childTnLst>
                                </p:cTn>
                              </p:par>
                              <p:par>
                                <p:cTn id="42" presetID="15" presetClass="entr" presetSubtype="0" fill="hold" grpId="0" nodeType="withEffect">
                                  <p:stCondLst>
                                    <p:cond delay="0"/>
                                  </p:stCondLst>
                                  <p:childTnLst>
                                    <p:set>
                                      <p:cBhvr>
                                        <p:cTn id="43" dur="1" fill="hold">
                                          <p:stCondLst>
                                            <p:cond delay="0"/>
                                          </p:stCondLst>
                                        </p:cTn>
                                        <p:tgtEl>
                                          <p:spTgt spid="32776"/>
                                        </p:tgtEl>
                                        <p:attrNameLst>
                                          <p:attrName>style.visibility</p:attrName>
                                        </p:attrNameLst>
                                      </p:cBhvr>
                                      <p:to>
                                        <p:strVal val="visible"/>
                                      </p:to>
                                    </p:set>
                                    <p:anim calcmode="lin" valueType="num">
                                      <p:cBhvr>
                                        <p:cTn id="44" dur="1000" fill="hold"/>
                                        <p:tgtEl>
                                          <p:spTgt spid="32776"/>
                                        </p:tgtEl>
                                        <p:attrNameLst>
                                          <p:attrName>ppt_w</p:attrName>
                                        </p:attrNameLst>
                                      </p:cBhvr>
                                      <p:tavLst>
                                        <p:tav tm="0">
                                          <p:val>
                                            <p:fltVal val="0"/>
                                          </p:val>
                                        </p:tav>
                                        <p:tav tm="100000">
                                          <p:val>
                                            <p:strVal val="#ppt_w"/>
                                          </p:val>
                                        </p:tav>
                                      </p:tavLst>
                                    </p:anim>
                                    <p:anim calcmode="lin" valueType="num">
                                      <p:cBhvr>
                                        <p:cTn id="45" dur="1000" fill="hold"/>
                                        <p:tgtEl>
                                          <p:spTgt spid="32776"/>
                                        </p:tgtEl>
                                        <p:attrNameLst>
                                          <p:attrName>ppt_h</p:attrName>
                                        </p:attrNameLst>
                                      </p:cBhvr>
                                      <p:tavLst>
                                        <p:tav tm="0">
                                          <p:val>
                                            <p:fltVal val="0"/>
                                          </p:val>
                                        </p:tav>
                                        <p:tav tm="100000">
                                          <p:val>
                                            <p:strVal val="#ppt_h"/>
                                          </p:val>
                                        </p:tav>
                                      </p:tavLst>
                                    </p:anim>
                                    <p:anim calcmode="lin" valueType="num">
                                      <p:cBhvr>
                                        <p:cTn id="46" dur="1000" fill="hold"/>
                                        <p:tgtEl>
                                          <p:spTgt spid="32776"/>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32776"/>
                                        </p:tgtEl>
                                        <p:attrNameLst>
                                          <p:attrName>ppt_y</p:attrName>
                                        </p:attrNameLst>
                                      </p:cBhvr>
                                      <p:tavLst>
                                        <p:tav tm="0" fmla="#ppt_y+(sin(-2*pi*(1-$))*-#ppt_x+cos(-2*pi*(1-$))*(1-#ppt_y))*(1-$)">
                                          <p:val>
                                            <p:fltVal val="0"/>
                                          </p:val>
                                        </p:tav>
                                        <p:tav tm="100000">
                                          <p:val>
                                            <p:fltVal val="1"/>
                                          </p:val>
                                        </p:tav>
                                      </p:tavLst>
                                    </p:anim>
                                  </p:childTnLst>
                                </p:cTn>
                              </p:par>
                              <p:par>
                                <p:cTn id="48" presetID="15" presetClass="entr" presetSubtype="0" fill="hold" grpId="0" nodeType="withEffect">
                                  <p:stCondLst>
                                    <p:cond delay="0"/>
                                  </p:stCondLst>
                                  <p:childTnLst>
                                    <p:set>
                                      <p:cBhvr>
                                        <p:cTn id="49" dur="1" fill="hold">
                                          <p:stCondLst>
                                            <p:cond delay="0"/>
                                          </p:stCondLst>
                                        </p:cTn>
                                        <p:tgtEl>
                                          <p:spTgt spid="32778"/>
                                        </p:tgtEl>
                                        <p:attrNameLst>
                                          <p:attrName>style.visibility</p:attrName>
                                        </p:attrNameLst>
                                      </p:cBhvr>
                                      <p:to>
                                        <p:strVal val="visible"/>
                                      </p:to>
                                    </p:set>
                                    <p:anim calcmode="lin" valueType="num">
                                      <p:cBhvr>
                                        <p:cTn id="50" dur="1000" fill="hold"/>
                                        <p:tgtEl>
                                          <p:spTgt spid="32778"/>
                                        </p:tgtEl>
                                        <p:attrNameLst>
                                          <p:attrName>ppt_w</p:attrName>
                                        </p:attrNameLst>
                                      </p:cBhvr>
                                      <p:tavLst>
                                        <p:tav tm="0">
                                          <p:val>
                                            <p:fltVal val="0"/>
                                          </p:val>
                                        </p:tav>
                                        <p:tav tm="100000">
                                          <p:val>
                                            <p:strVal val="#ppt_w"/>
                                          </p:val>
                                        </p:tav>
                                      </p:tavLst>
                                    </p:anim>
                                    <p:anim calcmode="lin" valueType="num">
                                      <p:cBhvr>
                                        <p:cTn id="51" dur="1000" fill="hold"/>
                                        <p:tgtEl>
                                          <p:spTgt spid="32778"/>
                                        </p:tgtEl>
                                        <p:attrNameLst>
                                          <p:attrName>ppt_h</p:attrName>
                                        </p:attrNameLst>
                                      </p:cBhvr>
                                      <p:tavLst>
                                        <p:tav tm="0">
                                          <p:val>
                                            <p:fltVal val="0"/>
                                          </p:val>
                                        </p:tav>
                                        <p:tav tm="100000">
                                          <p:val>
                                            <p:strVal val="#ppt_h"/>
                                          </p:val>
                                        </p:tav>
                                      </p:tavLst>
                                    </p:anim>
                                    <p:anim calcmode="lin" valueType="num">
                                      <p:cBhvr>
                                        <p:cTn id="52" dur="1000" fill="hold"/>
                                        <p:tgtEl>
                                          <p:spTgt spid="32778"/>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32778"/>
                                        </p:tgtEl>
                                        <p:attrNameLst>
                                          <p:attrName>ppt_y</p:attrName>
                                        </p:attrNameLst>
                                      </p:cBhvr>
                                      <p:tavLst>
                                        <p:tav tm="0" fmla="#ppt_y+(sin(-2*pi*(1-$))*-#ppt_x+cos(-2*pi*(1-$))*(1-#ppt_y))*(1-$)">
                                          <p:val>
                                            <p:fltVal val="0"/>
                                          </p:val>
                                        </p:tav>
                                        <p:tav tm="100000">
                                          <p:val>
                                            <p:fltVal val="1"/>
                                          </p:val>
                                        </p:tav>
                                      </p:tavLst>
                                    </p:anim>
                                  </p:childTnLst>
                                </p:cTn>
                              </p:par>
                              <p:par>
                                <p:cTn id="54" presetID="15" presetClass="entr" presetSubtype="0" fill="hold" grpId="0" nodeType="withEffect">
                                  <p:stCondLst>
                                    <p:cond delay="0"/>
                                  </p:stCondLst>
                                  <p:childTnLst>
                                    <p:set>
                                      <p:cBhvr>
                                        <p:cTn id="55" dur="1" fill="hold">
                                          <p:stCondLst>
                                            <p:cond delay="0"/>
                                          </p:stCondLst>
                                        </p:cTn>
                                        <p:tgtEl>
                                          <p:spTgt spid="32777"/>
                                        </p:tgtEl>
                                        <p:attrNameLst>
                                          <p:attrName>style.visibility</p:attrName>
                                        </p:attrNameLst>
                                      </p:cBhvr>
                                      <p:to>
                                        <p:strVal val="visible"/>
                                      </p:to>
                                    </p:set>
                                    <p:anim calcmode="lin" valueType="num">
                                      <p:cBhvr>
                                        <p:cTn id="56" dur="1000" fill="hold"/>
                                        <p:tgtEl>
                                          <p:spTgt spid="32777"/>
                                        </p:tgtEl>
                                        <p:attrNameLst>
                                          <p:attrName>ppt_w</p:attrName>
                                        </p:attrNameLst>
                                      </p:cBhvr>
                                      <p:tavLst>
                                        <p:tav tm="0">
                                          <p:val>
                                            <p:fltVal val="0"/>
                                          </p:val>
                                        </p:tav>
                                        <p:tav tm="100000">
                                          <p:val>
                                            <p:strVal val="#ppt_w"/>
                                          </p:val>
                                        </p:tav>
                                      </p:tavLst>
                                    </p:anim>
                                    <p:anim calcmode="lin" valueType="num">
                                      <p:cBhvr>
                                        <p:cTn id="57" dur="1000" fill="hold"/>
                                        <p:tgtEl>
                                          <p:spTgt spid="32777"/>
                                        </p:tgtEl>
                                        <p:attrNameLst>
                                          <p:attrName>ppt_h</p:attrName>
                                        </p:attrNameLst>
                                      </p:cBhvr>
                                      <p:tavLst>
                                        <p:tav tm="0">
                                          <p:val>
                                            <p:fltVal val="0"/>
                                          </p:val>
                                        </p:tav>
                                        <p:tav tm="100000">
                                          <p:val>
                                            <p:strVal val="#ppt_h"/>
                                          </p:val>
                                        </p:tav>
                                      </p:tavLst>
                                    </p:anim>
                                    <p:anim calcmode="lin" valueType="num">
                                      <p:cBhvr>
                                        <p:cTn id="58" dur="1000" fill="hold"/>
                                        <p:tgtEl>
                                          <p:spTgt spid="32777"/>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32777"/>
                                        </p:tgtEl>
                                        <p:attrNameLst>
                                          <p:attrName>ppt_y</p:attrName>
                                        </p:attrNameLst>
                                      </p:cBhvr>
                                      <p:tavLst>
                                        <p:tav tm="0" fmla="#ppt_y+(sin(-2*pi*(1-$))*-#ppt_x+cos(-2*pi*(1-$))*(1-#ppt_y))*(1-$)">
                                          <p:val>
                                            <p:fltVal val="0"/>
                                          </p:val>
                                        </p:tav>
                                        <p:tav tm="100000">
                                          <p:val>
                                            <p:fltVal val="1"/>
                                          </p:val>
                                        </p:tav>
                                      </p:tavLst>
                                    </p:anim>
                                  </p:childTnLst>
                                </p:cTn>
                              </p:par>
                              <p:par>
                                <p:cTn id="60" presetID="15" presetClass="entr" presetSubtype="0" fill="hold" grpId="0" nodeType="withEffect">
                                  <p:stCondLst>
                                    <p:cond delay="0"/>
                                  </p:stCondLst>
                                  <p:childTnLst>
                                    <p:set>
                                      <p:cBhvr>
                                        <p:cTn id="61" dur="1" fill="hold">
                                          <p:stCondLst>
                                            <p:cond delay="0"/>
                                          </p:stCondLst>
                                        </p:cTn>
                                        <p:tgtEl>
                                          <p:spTgt spid="32779"/>
                                        </p:tgtEl>
                                        <p:attrNameLst>
                                          <p:attrName>style.visibility</p:attrName>
                                        </p:attrNameLst>
                                      </p:cBhvr>
                                      <p:to>
                                        <p:strVal val="visible"/>
                                      </p:to>
                                    </p:set>
                                    <p:anim calcmode="lin" valueType="num">
                                      <p:cBhvr>
                                        <p:cTn id="62" dur="1000" fill="hold"/>
                                        <p:tgtEl>
                                          <p:spTgt spid="32779"/>
                                        </p:tgtEl>
                                        <p:attrNameLst>
                                          <p:attrName>ppt_w</p:attrName>
                                        </p:attrNameLst>
                                      </p:cBhvr>
                                      <p:tavLst>
                                        <p:tav tm="0">
                                          <p:val>
                                            <p:fltVal val="0"/>
                                          </p:val>
                                        </p:tav>
                                        <p:tav tm="100000">
                                          <p:val>
                                            <p:strVal val="#ppt_w"/>
                                          </p:val>
                                        </p:tav>
                                      </p:tavLst>
                                    </p:anim>
                                    <p:anim calcmode="lin" valueType="num">
                                      <p:cBhvr>
                                        <p:cTn id="63" dur="1000" fill="hold"/>
                                        <p:tgtEl>
                                          <p:spTgt spid="32779"/>
                                        </p:tgtEl>
                                        <p:attrNameLst>
                                          <p:attrName>ppt_h</p:attrName>
                                        </p:attrNameLst>
                                      </p:cBhvr>
                                      <p:tavLst>
                                        <p:tav tm="0">
                                          <p:val>
                                            <p:fltVal val="0"/>
                                          </p:val>
                                        </p:tav>
                                        <p:tav tm="100000">
                                          <p:val>
                                            <p:strVal val="#ppt_h"/>
                                          </p:val>
                                        </p:tav>
                                      </p:tavLst>
                                    </p:anim>
                                    <p:anim calcmode="lin" valueType="num">
                                      <p:cBhvr>
                                        <p:cTn id="64" dur="1000" fill="hold"/>
                                        <p:tgtEl>
                                          <p:spTgt spid="32779"/>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32779"/>
                                        </p:tgtEl>
                                        <p:attrNameLst>
                                          <p:attrName>ppt_y</p:attrName>
                                        </p:attrNameLst>
                                      </p:cBhvr>
                                      <p:tavLst>
                                        <p:tav tm="0" fmla="#ppt_y+(sin(-2*pi*(1-$))*-#ppt_x+cos(-2*pi*(1-$))*(1-#ppt_y))*(1-$)">
                                          <p:val>
                                            <p:fltVal val="0"/>
                                          </p:val>
                                        </p:tav>
                                        <p:tav tm="100000">
                                          <p:val>
                                            <p:fltVal val="1"/>
                                          </p:val>
                                        </p:tav>
                                      </p:tavLst>
                                    </p:anim>
                                  </p:childTnLst>
                                </p:cTn>
                              </p:par>
                            </p:childTnLst>
                          </p:cTn>
                        </p:par>
                        <p:par>
                          <p:cTn id="66" fill="hold">
                            <p:stCondLst>
                              <p:cond delay="2000"/>
                            </p:stCondLst>
                            <p:childTnLst>
                              <p:par>
                                <p:cTn id="67" presetID="22" presetClass="entr" presetSubtype="8" fill="hold" grpId="0" nodeType="afterEffect">
                                  <p:stCondLst>
                                    <p:cond delay="0"/>
                                  </p:stCondLst>
                                  <p:childTnLst>
                                    <p:set>
                                      <p:cBhvr>
                                        <p:cTn id="68" dur="1" fill="hold">
                                          <p:stCondLst>
                                            <p:cond delay="0"/>
                                          </p:stCondLst>
                                        </p:cTn>
                                        <p:tgtEl>
                                          <p:spTgt spid="32782"/>
                                        </p:tgtEl>
                                        <p:attrNameLst>
                                          <p:attrName>style.visibility</p:attrName>
                                        </p:attrNameLst>
                                      </p:cBhvr>
                                      <p:to>
                                        <p:strVal val="visible"/>
                                      </p:to>
                                    </p:set>
                                    <p:animEffect transition="in" filter="wipe(left)">
                                      <p:cBhvr>
                                        <p:cTn id="69" dur="500"/>
                                        <p:tgtEl>
                                          <p:spTgt spid="32782"/>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32783"/>
                                        </p:tgtEl>
                                        <p:attrNameLst>
                                          <p:attrName>style.visibility</p:attrName>
                                        </p:attrNameLst>
                                      </p:cBhvr>
                                      <p:to>
                                        <p:strVal val="visible"/>
                                      </p:to>
                                    </p:set>
                                    <p:animEffect transition="in" filter="wipe(right)">
                                      <p:cBhvr>
                                        <p:cTn id="72" dur="500"/>
                                        <p:tgtEl>
                                          <p:spTgt spid="32783"/>
                                        </p:tgtEl>
                                      </p:cBhvr>
                                    </p:animEffect>
                                  </p:childTnLst>
                                </p:cTn>
                              </p:par>
                            </p:childTnLst>
                          </p:cTn>
                        </p:par>
                        <p:par>
                          <p:cTn id="73" fill="hold">
                            <p:stCondLst>
                              <p:cond delay="2500"/>
                            </p:stCondLst>
                            <p:childTnLst>
                              <p:par>
                                <p:cTn id="74" presetID="12" presetClass="entr" presetSubtype="4" fill="hold" grpId="0" nodeType="after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p:tgtEl>
                                          <p:spTgt spid="16"/>
                                        </p:tgtEl>
                                        <p:attrNameLst>
                                          <p:attrName>ppt_y</p:attrName>
                                        </p:attrNameLst>
                                      </p:cBhvr>
                                      <p:tavLst>
                                        <p:tav tm="0">
                                          <p:val>
                                            <p:strVal val="#ppt_y+#ppt_h*1.125000"/>
                                          </p:val>
                                        </p:tav>
                                        <p:tav tm="100000">
                                          <p:val>
                                            <p:strVal val="#ppt_y"/>
                                          </p:val>
                                        </p:tav>
                                      </p:tavLst>
                                    </p:anim>
                                    <p:animEffect transition="in" filter="wipe(up)">
                                      <p:cBhvr>
                                        <p:cTn id="77" dur="500"/>
                                        <p:tgtEl>
                                          <p:spTgt spid="16"/>
                                        </p:tgtEl>
                                      </p:cBhvr>
                                    </p:animEffect>
                                  </p:childTnLst>
                                </p:cTn>
                              </p:par>
                              <p:par>
                                <p:cTn id="78" presetID="12" presetClass="entr" presetSubtype="1"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additive="base">
                                        <p:cTn id="80" dur="500"/>
                                        <p:tgtEl>
                                          <p:spTgt spid="17"/>
                                        </p:tgtEl>
                                        <p:attrNameLst>
                                          <p:attrName>ppt_y</p:attrName>
                                        </p:attrNameLst>
                                      </p:cBhvr>
                                      <p:tavLst>
                                        <p:tav tm="0">
                                          <p:val>
                                            <p:strVal val="#ppt_y-#ppt_h*1.125000"/>
                                          </p:val>
                                        </p:tav>
                                        <p:tav tm="100000">
                                          <p:val>
                                            <p:strVal val="#ppt_y"/>
                                          </p:val>
                                        </p:tav>
                                      </p:tavLst>
                                    </p:anim>
                                    <p:animEffect transition="in" filter="wipe(down)">
                                      <p:cBhvr>
                                        <p:cTn id="81" dur="500"/>
                                        <p:tgtEl>
                                          <p:spTgt spid="17"/>
                                        </p:tgtEl>
                                      </p:cBhvr>
                                    </p:animEffect>
                                  </p:childTnLst>
                                </p:cTn>
                              </p:par>
                            </p:childTnLst>
                          </p:cTn>
                        </p:par>
                        <p:par>
                          <p:cTn id="82" fill="hold">
                            <p:stCondLst>
                              <p:cond delay="3000"/>
                            </p:stCondLst>
                            <p:childTnLst>
                              <p:par>
                                <p:cTn id="83" presetID="12" presetClass="entr" presetSubtype="4"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additive="base">
                                        <p:cTn id="85" dur="500"/>
                                        <p:tgtEl>
                                          <p:spTgt spid="18"/>
                                        </p:tgtEl>
                                        <p:attrNameLst>
                                          <p:attrName>ppt_y</p:attrName>
                                        </p:attrNameLst>
                                      </p:cBhvr>
                                      <p:tavLst>
                                        <p:tav tm="0">
                                          <p:val>
                                            <p:strVal val="#ppt_y+#ppt_h*1.125000"/>
                                          </p:val>
                                        </p:tav>
                                        <p:tav tm="100000">
                                          <p:val>
                                            <p:strVal val="#ppt_y"/>
                                          </p:val>
                                        </p:tav>
                                      </p:tavLst>
                                    </p:anim>
                                    <p:animEffect transition="in" filter="wipe(up)">
                                      <p:cBhvr>
                                        <p:cTn id="86" dur="500"/>
                                        <p:tgtEl>
                                          <p:spTgt spid="18"/>
                                        </p:tgtEl>
                                      </p:cBhvr>
                                    </p:animEffect>
                                  </p:childTnLst>
                                </p:cTn>
                              </p:par>
                              <p:par>
                                <p:cTn id="87" presetID="12" presetClass="entr" presetSubtype="1" fill="hold" grpId="0" nodeType="withEffect">
                                  <p:stCondLst>
                                    <p:cond delay="0"/>
                                  </p:stCondLst>
                                  <p:childTnLst>
                                    <p:set>
                                      <p:cBhvr>
                                        <p:cTn id="88" dur="1" fill="hold">
                                          <p:stCondLst>
                                            <p:cond delay="0"/>
                                          </p:stCondLst>
                                        </p:cTn>
                                        <p:tgtEl>
                                          <p:spTgt spid="19"/>
                                        </p:tgtEl>
                                        <p:attrNameLst>
                                          <p:attrName>style.visibility</p:attrName>
                                        </p:attrNameLst>
                                      </p:cBhvr>
                                      <p:to>
                                        <p:strVal val="visible"/>
                                      </p:to>
                                    </p:set>
                                    <p:anim calcmode="lin" valueType="num">
                                      <p:cBhvr additive="base">
                                        <p:cTn id="89" dur="500"/>
                                        <p:tgtEl>
                                          <p:spTgt spid="19"/>
                                        </p:tgtEl>
                                        <p:attrNameLst>
                                          <p:attrName>ppt_y</p:attrName>
                                        </p:attrNameLst>
                                      </p:cBhvr>
                                      <p:tavLst>
                                        <p:tav tm="0">
                                          <p:val>
                                            <p:strVal val="#ppt_y-#ppt_h*1.125000"/>
                                          </p:val>
                                        </p:tav>
                                        <p:tav tm="100000">
                                          <p:val>
                                            <p:strVal val="#ppt_y"/>
                                          </p:val>
                                        </p:tav>
                                      </p:tavLst>
                                    </p:anim>
                                    <p:animEffect transition="in" filter="wipe(down)">
                                      <p:cBhvr>
                                        <p:cTn id="90" dur="500"/>
                                        <p:tgtEl>
                                          <p:spTgt spid="19"/>
                                        </p:tgtEl>
                                      </p:cBhvr>
                                    </p:animEffect>
                                  </p:childTnLst>
                                </p:cTn>
                              </p:par>
                            </p:childTnLst>
                          </p:cTn>
                        </p:par>
                        <p:par>
                          <p:cTn id="91" fill="hold">
                            <p:stCondLst>
                              <p:cond delay="3500"/>
                            </p:stCondLst>
                            <p:childTnLst>
                              <p:par>
                                <p:cTn id="92" presetID="12" presetClass="entr" presetSubtype="4" fill="hold" grpId="0" nodeType="afterEffect">
                                  <p:stCondLst>
                                    <p:cond delay="0"/>
                                  </p:stCondLst>
                                  <p:childTnLst>
                                    <p:set>
                                      <p:cBhvr>
                                        <p:cTn id="93" dur="1" fill="hold">
                                          <p:stCondLst>
                                            <p:cond delay="0"/>
                                          </p:stCondLst>
                                        </p:cTn>
                                        <p:tgtEl>
                                          <p:spTgt spid="23"/>
                                        </p:tgtEl>
                                        <p:attrNameLst>
                                          <p:attrName>style.visibility</p:attrName>
                                        </p:attrNameLst>
                                      </p:cBhvr>
                                      <p:to>
                                        <p:strVal val="visible"/>
                                      </p:to>
                                    </p:set>
                                    <p:anim calcmode="lin" valueType="num">
                                      <p:cBhvr additive="base">
                                        <p:cTn id="94" dur="500"/>
                                        <p:tgtEl>
                                          <p:spTgt spid="23"/>
                                        </p:tgtEl>
                                        <p:attrNameLst>
                                          <p:attrName>ppt_y</p:attrName>
                                        </p:attrNameLst>
                                      </p:cBhvr>
                                      <p:tavLst>
                                        <p:tav tm="0">
                                          <p:val>
                                            <p:strVal val="#ppt_y+#ppt_h*1.125000"/>
                                          </p:val>
                                        </p:tav>
                                        <p:tav tm="100000">
                                          <p:val>
                                            <p:strVal val="#ppt_y"/>
                                          </p:val>
                                        </p:tav>
                                      </p:tavLst>
                                    </p:anim>
                                    <p:animEffect transition="in" filter="wipe(up)">
                                      <p:cBhvr>
                                        <p:cTn id="95" dur="500"/>
                                        <p:tgtEl>
                                          <p:spTgt spid="23"/>
                                        </p:tgtEl>
                                      </p:cBhvr>
                                    </p:animEffect>
                                  </p:childTnLst>
                                </p:cTn>
                              </p:par>
                              <p:par>
                                <p:cTn id="96" presetID="12" presetClass="entr" presetSubtype="1" fill="hold" grpId="0" nodeType="withEffect">
                                  <p:stCondLst>
                                    <p:cond delay="0"/>
                                  </p:stCondLst>
                                  <p:childTnLst>
                                    <p:set>
                                      <p:cBhvr>
                                        <p:cTn id="97" dur="1" fill="hold">
                                          <p:stCondLst>
                                            <p:cond delay="0"/>
                                          </p:stCondLst>
                                        </p:cTn>
                                        <p:tgtEl>
                                          <p:spTgt spid="24"/>
                                        </p:tgtEl>
                                        <p:attrNameLst>
                                          <p:attrName>style.visibility</p:attrName>
                                        </p:attrNameLst>
                                      </p:cBhvr>
                                      <p:to>
                                        <p:strVal val="visible"/>
                                      </p:to>
                                    </p:set>
                                    <p:anim calcmode="lin" valueType="num">
                                      <p:cBhvr additive="base">
                                        <p:cTn id="98" dur="500"/>
                                        <p:tgtEl>
                                          <p:spTgt spid="24"/>
                                        </p:tgtEl>
                                        <p:attrNameLst>
                                          <p:attrName>ppt_y</p:attrName>
                                        </p:attrNameLst>
                                      </p:cBhvr>
                                      <p:tavLst>
                                        <p:tav tm="0">
                                          <p:val>
                                            <p:strVal val="#ppt_y-#ppt_h*1.125000"/>
                                          </p:val>
                                        </p:tav>
                                        <p:tav tm="100000">
                                          <p:val>
                                            <p:strVal val="#ppt_y"/>
                                          </p:val>
                                        </p:tav>
                                      </p:tavLst>
                                    </p:anim>
                                    <p:animEffect transition="in" filter="wipe(down)">
                                      <p:cBhvr>
                                        <p:cTn id="99" dur="500"/>
                                        <p:tgtEl>
                                          <p:spTgt spid="24"/>
                                        </p:tgtEl>
                                      </p:cBhvr>
                                    </p:animEffect>
                                  </p:childTnLst>
                                </p:cTn>
                              </p:par>
                            </p:childTnLst>
                          </p:cTn>
                        </p:par>
                        <p:par>
                          <p:cTn id="100" fill="hold">
                            <p:stCondLst>
                              <p:cond delay="4000"/>
                            </p:stCondLst>
                            <p:childTnLst>
                              <p:par>
                                <p:cTn id="101" presetID="12" presetClass="entr" presetSubtype="4" fill="hold" grpId="0" nodeType="afterEffect">
                                  <p:stCondLst>
                                    <p:cond delay="0"/>
                                  </p:stCondLst>
                                  <p:childTnLst>
                                    <p:set>
                                      <p:cBhvr>
                                        <p:cTn id="102" dur="1" fill="hold">
                                          <p:stCondLst>
                                            <p:cond delay="0"/>
                                          </p:stCondLst>
                                        </p:cTn>
                                        <p:tgtEl>
                                          <p:spTgt spid="25"/>
                                        </p:tgtEl>
                                        <p:attrNameLst>
                                          <p:attrName>style.visibility</p:attrName>
                                        </p:attrNameLst>
                                      </p:cBhvr>
                                      <p:to>
                                        <p:strVal val="visible"/>
                                      </p:to>
                                    </p:set>
                                    <p:anim calcmode="lin" valueType="num">
                                      <p:cBhvr additive="base">
                                        <p:cTn id="103" dur="500"/>
                                        <p:tgtEl>
                                          <p:spTgt spid="25"/>
                                        </p:tgtEl>
                                        <p:attrNameLst>
                                          <p:attrName>ppt_y</p:attrName>
                                        </p:attrNameLst>
                                      </p:cBhvr>
                                      <p:tavLst>
                                        <p:tav tm="0">
                                          <p:val>
                                            <p:strVal val="#ppt_y+#ppt_h*1.125000"/>
                                          </p:val>
                                        </p:tav>
                                        <p:tav tm="100000">
                                          <p:val>
                                            <p:strVal val="#ppt_y"/>
                                          </p:val>
                                        </p:tav>
                                      </p:tavLst>
                                    </p:anim>
                                    <p:animEffect transition="in" filter="wipe(up)">
                                      <p:cBhvr>
                                        <p:cTn id="104" dur="500"/>
                                        <p:tgtEl>
                                          <p:spTgt spid="25"/>
                                        </p:tgtEl>
                                      </p:cBhvr>
                                    </p:animEffect>
                                  </p:childTnLst>
                                </p:cTn>
                              </p:par>
                              <p:par>
                                <p:cTn id="105" presetID="12" presetClass="entr" presetSubtype="1" fill="hold" grpId="0" nodeType="withEffect">
                                  <p:stCondLst>
                                    <p:cond delay="0"/>
                                  </p:stCondLst>
                                  <p:childTnLst>
                                    <p:set>
                                      <p:cBhvr>
                                        <p:cTn id="106" dur="1" fill="hold">
                                          <p:stCondLst>
                                            <p:cond delay="0"/>
                                          </p:stCondLst>
                                        </p:cTn>
                                        <p:tgtEl>
                                          <p:spTgt spid="27"/>
                                        </p:tgtEl>
                                        <p:attrNameLst>
                                          <p:attrName>style.visibility</p:attrName>
                                        </p:attrNameLst>
                                      </p:cBhvr>
                                      <p:to>
                                        <p:strVal val="visible"/>
                                      </p:to>
                                    </p:set>
                                    <p:anim calcmode="lin" valueType="num">
                                      <p:cBhvr additive="base">
                                        <p:cTn id="107" dur="500"/>
                                        <p:tgtEl>
                                          <p:spTgt spid="27"/>
                                        </p:tgtEl>
                                        <p:attrNameLst>
                                          <p:attrName>ppt_y</p:attrName>
                                        </p:attrNameLst>
                                      </p:cBhvr>
                                      <p:tavLst>
                                        <p:tav tm="0">
                                          <p:val>
                                            <p:strVal val="#ppt_y-#ppt_h*1.125000"/>
                                          </p:val>
                                        </p:tav>
                                        <p:tav tm="100000">
                                          <p:val>
                                            <p:strVal val="#ppt_y"/>
                                          </p:val>
                                        </p:tav>
                                      </p:tavLst>
                                    </p:anim>
                                    <p:animEffect transition="in" filter="wipe(down)">
                                      <p:cBhvr>
                                        <p:cTn id="10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nimBg="1"/>
      <p:bldP spid="32771" grpId="0" animBg="1"/>
      <p:bldP spid="32772" grpId="0" animBg="1"/>
      <p:bldP spid="32773" grpId="0" animBg="1"/>
      <p:bldP spid="32774" grpId="0" animBg="1"/>
      <p:bldP spid="32775" grpId="0" animBg="1"/>
      <p:bldP spid="32776" grpId="0" animBg="1"/>
      <p:bldP spid="32777" grpId="0" animBg="1"/>
      <p:bldP spid="32778" grpId="0" animBg="1"/>
      <p:bldP spid="32779" grpId="0" animBg="1"/>
      <p:bldP spid="32782" grpId="0" animBg="1"/>
      <p:bldP spid="32783" grpId="0" animBg="1"/>
      <p:bldP spid="16" grpId="0"/>
      <p:bldP spid="17" grpId="0"/>
      <p:bldP spid="18" grpId="0"/>
      <p:bldP spid="19" grpId="0"/>
      <p:bldP spid="23" grpId="0"/>
      <p:bldP spid="24" grpId="0"/>
      <p:bldP spid="25" grpId="0"/>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777468" y="1140593"/>
            <a:ext cx="3557420" cy="1323939"/>
            <a:chOff x="4777468" y="1017700"/>
            <a:chExt cx="3557420" cy="1323939"/>
          </a:xfrm>
        </p:grpSpPr>
        <p:sp>
          <p:nvSpPr>
            <p:cNvPr id="17" name="圆角矩形 16"/>
            <p:cNvSpPr/>
            <p:nvPr/>
          </p:nvSpPr>
          <p:spPr>
            <a:xfrm>
              <a:off x="4840928" y="1017700"/>
              <a:ext cx="3475488" cy="371864"/>
            </a:xfrm>
            <a:prstGeom prst="roundRect">
              <a:avLst>
                <a:gd name="adj" fmla="val 10893"/>
              </a:avLst>
            </a:prstGeom>
            <a:solidFill>
              <a:srgbClr val="C09E8F"/>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TextBox 18"/>
            <p:cNvSpPr txBox="1"/>
            <p:nvPr/>
          </p:nvSpPr>
          <p:spPr>
            <a:xfrm>
              <a:off x="4893020" y="1027718"/>
              <a:ext cx="1261884" cy="307777"/>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p>
          </p:txBody>
        </p:sp>
        <p:sp>
          <p:nvSpPr>
            <p:cNvPr id="20" name="TextBox 2"/>
            <p:cNvSpPr txBox="1">
              <a:spLocks noChangeArrowheads="1"/>
            </p:cNvSpPr>
            <p:nvPr/>
          </p:nvSpPr>
          <p:spPr bwMode="auto">
            <a:xfrm>
              <a:off x="4777468" y="1556809"/>
              <a:ext cx="355742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eaLnBrk="0" fontAlgn="base" hangingPunct="0">
                <a:spcAft>
                  <a:spcPct val="0"/>
                </a:spcAft>
                <a:buChar char="»"/>
                <a:defRPr sz="2000">
                  <a:solidFill>
                    <a:schemeClr val="tx1"/>
                  </a:solidFill>
                  <a:latin typeface="Calibri" panose="020F0502020204030204" pitchFamily="34" charset="0"/>
                  <a:ea typeface="宋体" panose="02010600030101010101" pitchFamily="2" charset="-122"/>
                </a:defRPr>
              </a:lvl6pPr>
              <a:lvl7pPr eaLnBrk="0" fontAlgn="base" hangingPunct="0">
                <a:spcAft>
                  <a:spcPct val="0"/>
                </a:spcAft>
                <a:buChar char="»"/>
                <a:defRPr sz="2000">
                  <a:solidFill>
                    <a:schemeClr val="tx1"/>
                  </a:solidFill>
                  <a:latin typeface="Calibri" panose="020F0502020204030204" pitchFamily="34" charset="0"/>
                  <a:ea typeface="宋体" panose="02010600030101010101" pitchFamily="2" charset="-122"/>
                </a:defRPr>
              </a:lvl7pPr>
              <a:lvl8pPr eaLnBrk="0" fontAlgn="base" hangingPunct="0">
                <a:spcAft>
                  <a:spcPct val="0"/>
                </a:spcAft>
                <a:buChar char="»"/>
                <a:defRPr sz="2000">
                  <a:solidFill>
                    <a:schemeClr val="tx1"/>
                  </a:solidFill>
                  <a:latin typeface="Calibri" panose="020F0502020204030204" pitchFamily="34" charset="0"/>
                  <a:ea typeface="宋体" panose="02010600030101010101" pitchFamily="2" charset="-122"/>
                </a:defRPr>
              </a:lvl8pPr>
              <a:lvl9pPr eaLnBrk="0" fontAlgn="base" hangingPunct="0">
                <a:spcAft>
                  <a:spcPct val="0"/>
                </a:spcAft>
                <a:buChar char="»"/>
                <a:defRPr sz="2000">
                  <a:solidFill>
                    <a:schemeClr val="tx1"/>
                  </a:solidFill>
                  <a:latin typeface="Calibri" panose="020F0502020204030204" pitchFamily="34" charset="0"/>
                  <a:ea typeface="宋体" panose="02010600030101010101" pitchFamily="2" charset="-122"/>
                </a:defRPr>
              </a:lvl9p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工作总结汇报</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模板，图片的修改方法是：在图片上右击，选择更改图片，这样不会丢失动画效果。工作总结汇报</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模板，图片的修改方法是：在图片上右击，选择更改图片，这样不会丢失动画效果。</a:t>
              </a:r>
            </a:p>
            <a:p>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3" name="组合 22"/>
          <p:cNvGrpSpPr/>
          <p:nvPr/>
        </p:nvGrpSpPr>
        <p:grpSpPr>
          <a:xfrm>
            <a:off x="4777468" y="3040127"/>
            <a:ext cx="3557420" cy="1296613"/>
            <a:chOff x="4777468" y="3110846"/>
            <a:chExt cx="3557420" cy="1296613"/>
          </a:xfrm>
        </p:grpSpPr>
        <p:sp>
          <p:nvSpPr>
            <p:cNvPr id="24" name="圆角矩形 23"/>
            <p:cNvSpPr/>
            <p:nvPr/>
          </p:nvSpPr>
          <p:spPr>
            <a:xfrm>
              <a:off x="4840928" y="3110846"/>
              <a:ext cx="3475488" cy="371864"/>
            </a:xfrm>
            <a:prstGeom prst="roundRect">
              <a:avLst>
                <a:gd name="adj" fmla="val 10893"/>
              </a:avLst>
            </a:prstGeom>
            <a:solidFill>
              <a:srgbClr val="C09E8F"/>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TextBox 35"/>
            <p:cNvSpPr txBox="1"/>
            <p:nvPr/>
          </p:nvSpPr>
          <p:spPr>
            <a:xfrm>
              <a:off x="4893020" y="3121484"/>
              <a:ext cx="1569660" cy="369332"/>
            </a:xfrm>
            <a:prstGeom prst="rect">
              <a:avLst/>
            </a:prstGeom>
            <a:noFill/>
          </p:spPr>
          <p:txBody>
            <a:bodyPr wrap="none" rtlCol="0">
              <a:spAutoFit/>
            </a:bodyPr>
            <a:lstStyle>
              <a:defPPr>
                <a:defRPr lang="zh-CN"/>
              </a:defPPr>
              <a:lvl1pPr>
                <a:defRPr>
                  <a:solidFill>
                    <a:schemeClr val="bg1"/>
                  </a:solidFill>
                  <a:latin typeface="微软雅黑" panose="020B0503020204020204" pitchFamily="34" charset="-122"/>
                  <a:ea typeface="微软雅黑" panose="020B0503020204020204" pitchFamily="34" charset="-122"/>
                </a:defRPr>
              </a:lvl1pPr>
            </a:lstStyle>
            <a:p>
              <a:r>
                <a:rPr lang="zh-CN" altLang="en-US" dirty="0">
                  <a:sym typeface="微软雅黑" panose="020B0503020204020204" pitchFamily="34" charset="-122"/>
                </a:rPr>
                <a:t>点击添加标题</a:t>
              </a:r>
            </a:p>
          </p:txBody>
        </p:sp>
        <p:sp>
          <p:nvSpPr>
            <p:cNvPr id="37" name="TextBox 2"/>
            <p:cNvSpPr txBox="1">
              <a:spLocks noChangeArrowheads="1"/>
            </p:cNvSpPr>
            <p:nvPr/>
          </p:nvSpPr>
          <p:spPr bwMode="auto">
            <a:xfrm>
              <a:off x="4777468" y="3622629"/>
              <a:ext cx="355742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eaLnBrk="0" fontAlgn="base" hangingPunct="0">
                <a:spcAft>
                  <a:spcPct val="0"/>
                </a:spcAft>
                <a:buChar char="»"/>
                <a:defRPr sz="2000">
                  <a:solidFill>
                    <a:schemeClr val="tx1"/>
                  </a:solidFill>
                  <a:latin typeface="Calibri" panose="020F0502020204030204" pitchFamily="34" charset="0"/>
                  <a:ea typeface="宋体" panose="02010600030101010101" pitchFamily="2" charset="-122"/>
                </a:defRPr>
              </a:lvl6pPr>
              <a:lvl7pPr eaLnBrk="0" fontAlgn="base" hangingPunct="0">
                <a:spcAft>
                  <a:spcPct val="0"/>
                </a:spcAft>
                <a:buChar char="»"/>
                <a:defRPr sz="2000">
                  <a:solidFill>
                    <a:schemeClr val="tx1"/>
                  </a:solidFill>
                  <a:latin typeface="Calibri" panose="020F0502020204030204" pitchFamily="34" charset="0"/>
                  <a:ea typeface="宋体" panose="02010600030101010101" pitchFamily="2" charset="-122"/>
                </a:defRPr>
              </a:lvl7pPr>
              <a:lvl8pPr eaLnBrk="0" fontAlgn="base" hangingPunct="0">
                <a:spcAft>
                  <a:spcPct val="0"/>
                </a:spcAft>
                <a:buChar char="»"/>
                <a:defRPr sz="2000">
                  <a:solidFill>
                    <a:schemeClr val="tx1"/>
                  </a:solidFill>
                  <a:latin typeface="Calibri" panose="020F0502020204030204" pitchFamily="34" charset="0"/>
                  <a:ea typeface="宋体" panose="02010600030101010101" pitchFamily="2" charset="-122"/>
                </a:defRPr>
              </a:lvl8pPr>
              <a:lvl9pPr eaLnBrk="0" fontAlgn="base" hangingPunct="0">
                <a:spcAft>
                  <a:spcPct val="0"/>
                </a:spcAft>
                <a:buChar char="»"/>
                <a:defRPr sz="2000">
                  <a:solidFill>
                    <a:schemeClr val="tx1"/>
                  </a:solidFill>
                  <a:latin typeface="Calibri" panose="020F0502020204030204" pitchFamily="34" charset="0"/>
                  <a:ea typeface="宋体" panose="02010600030101010101" pitchFamily="2" charset="-122"/>
                </a:defRPr>
              </a:lvl9p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工作总结汇报</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模板，图片的修改方法是：在图片上右击，选择更改图片，这样不会丢失动画效果。工作总结汇报</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模板，图片的修改方法是：在图片上右击，选择更改图片，这样不会丢失动画效果。</a:t>
              </a:r>
            </a:p>
            <a:p>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8" name="组合 37"/>
          <p:cNvGrpSpPr/>
          <p:nvPr/>
        </p:nvGrpSpPr>
        <p:grpSpPr>
          <a:xfrm>
            <a:off x="2395722" y="1150612"/>
            <a:ext cx="2381747" cy="1388795"/>
            <a:chOff x="3514637" y="1748508"/>
            <a:chExt cx="1490326" cy="869008"/>
          </a:xfrm>
        </p:grpSpPr>
        <p:cxnSp>
          <p:nvCxnSpPr>
            <p:cNvPr id="39" name="直接连接符 38"/>
            <p:cNvCxnSpPr/>
            <p:nvPr/>
          </p:nvCxnSpPr>
          <p:spPr>
            <a:xfrm>
              <a:off x="3514637" y="2183012"/>
              <a:ext cx="144456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5004963" y="1748508"/>
              <a:ext cx="0" cy="86900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1" name="椭圆 98"/>
            <p:cNvSpPr/>
            <p:nvPr/>
          </p:nvSpPr>
          <p:spPr>
            <a:xfrm>
              <a:off x="4959201" y="2138912"/>
              <a:ext cx="44100" cy="88200"/>
            </a:xfrm>
            <a:custGeom>
              <a:avLst/>
              <a:gdLst/>
              <a:ahLst/>
              <a:cxnLst/>
              <a:rect l="l" t="t" r="r" b="b"/>
              <a:pathLst>
                <a:path w="44100" h="88200">
                  <a:moveTo>
                    <a:pt x="44100" y="0"/>
                  </a:moveTo>
                  <a:lnTo>
                    <a:pt x="44100" y="88200"/>
                  </a:lnTo>
                  <a:cubicBezTo>
                    <a:pt x="19744" y="88200"/>
                    <a:pt x="0" y="68456"/>
                    <a:pt x="0" y="44100"/>
                  </a:cubicBezTo>
                  <a:cubicBezTo>
                    <a:pt x="0" y="19744"/>
                    <a:pt x="19744" y="0"/>
                    <a:pt x="44100"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2" name="组合 41"/>
          <p:cNvGrpSpPr/>
          <p:nvPr/>
        </p:nvGrpSpPr>
        <p:grpSpPr>
          <a:xfrm>
            <a:off x="2395722" y="3040128"/>
            <a:ext cx="2381747" cy="1388795"/>
            <a:chOff x="3514637" y="1748508"/>
            <a:chExt cx="1490326" cy="869008"/>
          </a:xfrm>
        </p:grpSpPr>
        <p:cxnSp>
          <p:nvCxnSpPr>
            <p:cNvPr id="43" name="直接连接符 42"/>
            <p:cNvCxnSpPr/>
            <p:nvPr/>
          </p:nvCxnSpPr>
          <p:spPr>
            <a:xfrm>
              <a:off x="3514637" y="2183012"/>
              <a:ext cx="144456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5004963" y="1748508"/>
              <a:ext cx="0" cy="86900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5" name="椭圆 98"/>
            <p:cNvSpPr/>
            <p:nvPr/>
          </p:nvSpPr>
          <p:spPr>
            <a:xfrm>
              <a:off x="4959201" y="2138912"/>
              <a:ext cx="44100" cy="88200"/>
            </a:xfrm>
            <a:custGeom>
              <a:avLst/>
              <a:gdLst/>
              <a:ahLst/>
              <a:cxnLst/>
              <a:rect l="l" t="t" r="r" b="b"/>
              <a:pathLst>
                <a:path w="44100" h="88200">
                  <a:moveTo>
                    <a:pt x="44100" y="0"/>
                  </a:moveTo>
                  <a:lnTo>
                    <a:pt x="44100" y="88200"/>
                  </a:lnTo>
                  <a:cubicBezTo>
                    <a:pt x="19744" y="88200"/>
                    <a:pt x="0" y="68456"/>
                    <a:pt x="0" y="44100"/>
                  </a:cubicBezTo>
                  <a:cubicBezTo>
                    <a:pt x="0" y="19744"/>
                    <a:pt x="19744" y="0"/>
                    <a:pt x="44100"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46" name="Picture 18"/>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94017" y="2790826"/>
            <a:ext cx="1658706" cy="1637554"/>
          </a:xfrm>
          <a:prstGeom prst="ellipse">
            <a:avLst/>
          </a:prstGeom>
          <a:noFill/>
          <a:ln w="38100">
            <a:noFill/>
          </a:ln>
          <a:effectLst/>
          <a:extLst>
            <a:ext uri="{909E8E84-426E-40DD-AFC4-6F175D3DCCD1}">
              <a14:hiddenFill xmlns:a14="http://schemas.microsoft.com/office/drawing/2010/main">
                <a:solidFill>
                  <a:srgbClr val="FFFFFF"/>
                </a:solidFill>
              </a14:hiddenFill>
            </a:ext>
          </a:extLst>
        </p:spPr>
      </p:pic>
      <p:pic>
        <p:nvPicPr>
          <p:cNvPr id="21" name="Picture 18"/>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66538" y="885982"/>
            <a:ext cx="1658706" cy="1583059"/>
          </a:xfrm>
          <a:prstGeom prst="ellipse">
            <a:avLst/>
          </a:prstGeom>
          <a:noFill/>
          <a:ln w="38100">
            <a:noFill/>
          </a:ln>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down)">
                                      <p:cBhvr>
                                        <p:cTn id="8" dur="500"/>
                                        <p:tgtEl>
                                          <p:spTgt spid="21"/>
                                        </p:tgtEl>
                                      </p:cBhvr>
                                    </p:animEffect>
                                  </p:childTnLst>
                                </p:cTn>
                              </p:par>
                              <p:par>
                                <p:cTn id="9" presetID="12" presetClass="entr" presetSubtype="1"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p:tgtEl>
                                          <p:spTgt spid="46"/>
                                        </p:tgtEl>
                                        <p:attrNameLst>
                                          <p:attrName>ppt_y</p:attrName>
                                        </p:attrNameLst>
                                      </p:cBhvr>
                                      <p:tavLst>
                                        <p:tav tm="0">
                                          <p:val>
                                            <p:strVal val="#ppt_y-#ppt_h*1.125000"/>
                                          </p:val>
                                        </p:tav>
                                        <p:tav tm="100000">
                                          <p:val>
                                            <p:strVal val="#ppt_y"/>
                                          </p:val>
                                        </p:tav>
                                      </p:tavLst>
                                    </p:anim>
                                    <p:animEffect transition="in" filter="wipe(down)">
                                      <p:cBhvr>
                                        <p:cTn id="12" dur="500"/>
                                        <p:tgtEl>
                                          <p:spTgt spid="46"/>
                                        </p:tgtEl>
                                      </p:cBhvr>
                                    </p:animEffect>
                                  </p:childTnLst>
                                </p:cTn>
                              </p:par>
                              <p:par>
                                <p:cTn id="13" presetID="22" presetClass="entr" presetSubtype="8" fill="hold" nodeType="withEffect">
                                  <p:stCondLst>
                                    <p:cond delay="500"/>
                                  </p:stCondLst>
                                  <p:childTnLst>
                                    <p:set>
                                      <p:cBhvr>
                                        <p:cTn id="14" dur="1" fill="hold">
                                          <p:stCondLst>
                                            <p:cond delay="0"/>
                                          </p:stCondLst>
                                        </p:cTn>
                                        <p:tgtEl>
                                          <p:spTgt spid="38"/>
                                        </p:tgtEl>
                                        <p:attrNameLst>
                                          <p:attrName>style.visibility</p:attrName>
                                        </p:attrNameLst>
                                      </p:cBhvr>
                                      <p:to>
                                        <p:strVal val="visible"/>
                                      </p:to>
                                    </p:set>
                                    <p:animEffect transition="in" filter="wipe(left)">
                                      <p:cBhvr>
                                        <p:cTn id="15" dur="500"/>
                                        <p:tgtEl>
                                          <p:spTgt spid="38"/>
                                        </p:tgtEl>
                                      </p:cBhvr>
                                    </p:animEffect>
                                  </p:childTnLst>
                                </p:cTn>
                              </p:par>
                              <p:par>
                                <p:cTn id="16" presetID="22" presetClass="entr" presetSubtype="8" fill="hold" nodeType="withEffect">
                                  <p:stCondLst>
                                    <p:cond delay="600"/>
                                  </p:stCondLst>
                                  <p:childTnLst>
                                    <p:set>
                                      <p:cBhvr>
                                        <p:cTn id="17" dur="1" fill="hold">
                                          <p:stCondLst>
                                            <p:cond delay="0"/>
                                          </p:stCondLst>
                                        </p:cTn>
                                        <p:tgtEl>
                                          <p:spTgt spid="42"/>
                                        </p:tgtEl>
                                        <p:attrNameLst>
                                          <p:attrName>style.visibility</p:attrName>
                                        </p:attrNameLst>
                                      </p:cBhvr>
                                      <p:to>
                                        <p:strVal val="visible"/>
                                      </p:to>
                                    </p:set>
                                    <p:animEffect transition="in" filter="wipe(left)">
                                      <p:cBhvr>
                                        <p:cTn id="18" dur="500"/>
                                        <p:tgtEl>
                                          <p:spTgt spid="42"/>
                                        </p:tgtEl>
                                      </p:cBhvr>
                                    </p:animEffect>
                                  </p:childTnLst>
                                </p:cTn>
                              </p:par>
                              <p:par>
                                <p:cTn id="19" presetID="22" presetClass="entr" presetSubtype="8" fill="hold" nodeType="withEffect">
                                  <p:stCondLst>
                                    <p:cond delay="100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par>
                                <p:cTn id="22" presetID="22" presetClass="entr" presetSubtype="8" fill="hold" nodeType="withEffect">
                                  <p:stCondLst>
                                    <p:cond delay="110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KSO_Shape"/>
          <p:cNvSpPr/>
          <p:nvPr/>
        </p:nvSpPr>
        <p:spPr bwMode="auto">
          <a:xfrm>
            <a:off x="795616" y="2572545"/>
            <a:ext cx="595758" cy="596859"/>
          </a:xfrm>
          <a:custGeom>
            <a:avLst/>
            <a:gdLst>
              <a:gd name="T0" fmla="*/ 2147483646 w 4408"/>
              <a:gd name="T1" fmla="*/ 2147483646 h 4408"/>
              <a:gd name="T2" fmla="*/ 2147483646 w 4408"/>
              <a:gd name="T3" fmla="*/ 2147483646 h 4408"/>
              <a:gd name="T4" fmla="*/ 2147483646 w 4408"/>
              <a:gd name="T5" fmla="*/ 2147483646 h 4408"/>
              <a:gd name="T6" fmla="*/ 2147483646 w 4408"/>
              <a:gd name="T7" fmla="*/ 2147483646 h 4408"/>
              <a:gd name="T8" fmla="*/ 2147483646 w 4408"/>
              <a:gd name="T9" fmla="*/ 2147483646 h 4408"/>
              <a:gd name="T10" fmla="*/ 2147483646 w 4408"/>
              <a:gd name="T11" fmla="*/ 2147483646 h 4408"/>
              <a:gd name="T12" fmla="*/ 2147483646 w 4408"/>
              <a:gd name="T13" fmla="*/ 2147483646 h 4408"/>
              <a:gd name="T14" fmla="*/ 2147483646 w 4408"/>
              <a:gd name="T15" fmla="*/ 2147483646 h 4408"/>
              <a:gd name="T16" fmla="*/ 2147483646 w 4408"/>
              <a:gd name="T17" fmla="*/ 2147483646 h 4408"/>
              <a:gd name="T18" fmla="*/ 2147483646 w 4408"/>
              <a:gd name="T19" fmla="*/ 2147483646 h 4408"/>
              <a:gd name="T20" fmla="*/ 2147483646 w 4408"/>
              <a:gd name="T21" fmla="*/ 564979005 h 4408"/>
              <a:gd name="T22" fmla="*/ 2147483646 w 4408"/>
              <a:gd name="T23" fmla="*/ 2147483646 h 4408"/>
              <a:gd name="T24" fmla="*/ 2147483646 w 4408"/>
              <a:gd name="T25" fmla="*/ 2147483646 h 4408"/>
              <a:gd name="T26" fmla="*/ 2147483646 w 4408"/>
              <a:gd name="T27" fmla="*/ 2147483646 h 4408"/>
              <a:gd name="T28" fmla="*/ 2147483646 w 4408"/>
              <a:gd name="T29" fmla="*/ 2147483646 h 4408"/>
              <a:gd name="T30" fmla="*/ 2147483646 w 4408"/>
              <a:gd name="T31" fmla="*/ 2147483646 h 4408"/>
              <a:gd name="T32" fmla="*/ 2147483646 w 4408"/>
              <a:gd name="T33" fmla="*/ 2147483646 h 4408"/>
              <a:gd name="T34" fmla="*/ 2147483646 w 4408"/>
              <a:gd name="T35" fmla="*/ 2147483646 h 4408"/>
              <a:gd name="T36" fmla="*/ 2147483646 w 4408"/>
              <a:gd name="T37" fmla="*/ 2147483646 h 4408"/>
              <a:gd name="T38" fmla="*/ 2147483646 w 4408"/>
              <a:gd name="T39" fmla="*/ 2147483646 h 4408"/>
              <a:gd name="T40" fmla="*/ 2147483646 w 4408"/>
              <a:gd name="T41" fmla="*/ 2147483646 h 4408"/>
              <a:gd name="T42" fmla="*/ 2147483646 w 4408"/>
              <a:gd name="T43" fmla="*/ 2147483646 h 4408"/>
              <a:gd name="T44" fmla="*/ 642768528 w 4408"/>
              <a:gd name="T45" fmla="*/ 2147483646 h 4408"/>
              <a:gd name="T46" fmla="*/ 2147483646 w 4408"/>
              <a:gd name="T47" fmla="*/ 2147483646 h 4408"/>
              <a:gd name="T48" fmla="*/ 2147483646 w 4408"/>
              <a:gd name="T49" fmla="*/ 2147483646 h 4408"/>
              <a:gd name="T50" fmla="*/ 2147483646 w 4408"/>
              <a:gd name="T51" fmla="*/ 2147483646 h 4408"/>
              <a:gd name="T52" fmla="*/ 2147483646 w 4408"/>
              <a:gd name="T53" fmla="*/ 2147483646 h 4408"/>
              <a:gd name="T54" fmla="*/ 2147483646 w 4408"/>
              <a:gd name="T55" fmla="*/ 2147483646 h 4408"/>
              <a:gd name="T56" fmla="*/ 2147483646 w 4408"/>
              <a:gd name="T57" fmla="*/ 2147483646 h 4408"/>
              <a:gd name="T58" fmla="*/ 2147483646 w 4408"/>
              <a:gd name="T59" fmla="*/ 2147483646 h 4408"/>
              <a:gd name="T60" fmla="*/ 2147483646 w 4408"/>
              <a:gd name="T61" fmla="*/ 2147483646 h 4408"/>
              <a:gd name="T62" fmla="*/ 2147483646 w 4408"/>
              <a:gd name="T63" fmla="*/ 2147483646 h 4408"/>
              <a:gd name="T64" fmla="*/ 2147483646 w 4408"/>
              <a:gd name="T65" fmla="*/ 2147483646 h 4408"/>
              <a:gd name="T66" fmla="*/ 2147483646 w 4408"/>
              <a:gd name="T67" fmla="*/ 2147483646 h 4408"/>
              <a:gd name="T68" fmla="*/ 2147483646 w 4408"/>
              <a:gd name="T69" fmla="*/ 2147483646 h 4408"/>
              <a:gd name="T70" fmla="*/ 2147483646 w 4408"/>
              <a:gd name="T71" fmla="*/ 2147483646 h 4408"/>
              <a:gd name="T72" fmla="*/ 2147483646 w 4408"/>
              <a:gd name="T73" fmla="*/ 2147483646 h 4408"/>
              <a:gd name="T74" fmla="*/ 2147483646 w 4408"/>
              <a:gd name="T75" fmla="*/ 2147483646 h 4408"/>
              <a:gd name="T76" fmla="*/ 2147483646 w 4408"/>
              <a:gd name="T77" fmla="*/ 2147483646 h 4408"/>
              <a:gd name="T78" fmla="*/ 2147483646 w 4408"/>
              <a:gd name="T79" fmla="*/ 2147483646 h 4408"/>
              <a:gd name="T80" fmla="*/ 2147483646 w 4408"/>
              <a:gd name="T81" fmla="*/ 2147483646 h 4408"/>
              <a:gd name="T82" fmla="*/ 2147483646 w 4408"/>
              <a:gd name="T83" fmla="*/ 2147483646 h 4408"/>
              <a:gd name="T84" fmla="*/ 2147483646 w 4408"/>
              <a:gd name="T85" fmla="*/ 2147483646 h 4408"/>
              <a:gd name="T86" fmla="*/ 2147483646 w 4408"/>
              <a:gd name="T87" fmla="*/ 2147483646 h 4408"/>
              <a:gd name="T88" fmla="*/ 2147483646 w 4408"/>
              <a:gd name="T89" fmla="*/ 2147483646 h 4408"/>
              <a:gd name="T90" fmla="*/ 2147483646 w 4408"/>
              <a:gd name="T91" fmla="*/ 2147483646 h 4408"/>
              <a:gd name="T92" fmla="*/ 2147483646 w 4408"/>
              <a:gd name="T93" fmla="*/ 2147483646 h 4408"/>
              <a:gd name="T94" fmla="*/ 2147483646 w 4408"/>
              <a:gd name="T95" fmla="*/ 2147483646 h 4408"/>
              <a:gd name="T96" fmla="*/ 2147483646 w 4408"/>
              <a:gd name="T97" fmla="*/ 2147483646 h 4408"/>
              <a:gd name="T98" fmla="*/ 2147483646 w 4408"/>
              <a:gd name="T99" fmla="*/ 2147483646 h 4408"/>
              <a:gd name="T100" fmla="*/ 2147483646 w 4408"/>
              <a:gd name="T101" fmla="*/ 2147483646 h 4408"/>
              <a:gd name="T102" fmla="*/ 2147483646 w 4408"/>
              <a:gd name="T103" fmla="*/ 2147483646 h 4408"/>
              <a:gd name="T104" fmla="*/ 2147483646 w 4408"/>
              <a:gd name="T105" fmla="*/ 2147483646 h 4408"/>
              <a:gd name="T106" fmla="*/ 2147483646 w 4408"/>
              <a:gd name="T107" fmla="*/ 2147483646 h 4408"/>
              <a:gd name="T108" fmla="*/ 2147483646 w 4408"/>
              <a:gd name="T109" fmla="*/ 2147483646 h 4408"/>
              <a:gd name="T110" fmla="*/ 2147483646 w 4408"/>
              <a:gd name="T111" fmla="*/ 2147483646 h 4408"/>
              <a:gd name="T112" fmla="*/ 2147483646 w 4408"/>
              <a:gd name="T113" fmla="*/ 2147483646 h 4408"/>
              <a:gd name="T114" fmla="*/ 2147483646 w 4408"/>
              <a:gd name="T115" fmla="*/ 2147483646 h 4408"/>
              <a:gd name="T116" fmla="*/ 2147483646 w 4408"/>
              <a:gd name="T117" fmla="*/ 2147483646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2" tIns="34291" rIns="68582" bIns="34291" numCol="1" spcCol="0" rtlCol="0" fromWordArt="0" anchor="ctr" anchorCtr="0" forceAA="0" compatLnSpc="1">
            <a:noAutofit/>
          </a:bodyPr>
          <a:lstStyle/>
          <a:p>
            <a:pPr algn="ctr"/>
            <a:endParaRPr lang="zh-CN" altLang="en-US" sz="2700" dirty="0">
              <a:latin typeface="微软雅黑" panose="020B0503020204020204" pitchFamily="34" charset="-122"/>
              <a:ea typeface="微软雅黑" panose="020B0503020204020204" pitchFamily="34" charset="-122"/>
            </a:endParaRPr>
          </a:p>
        </p:txBody>
      </p:sp>
      <p:sp>
        <p:nvSpPr>
          <p:cNvPr id="41" name="矩形 40"/>
          <p:cNvSpPr/>
          <p:nvPr/>
        </p:nvSpPr>
        <p:spPr>
          <a:xfrm>
            <a:off x="508464" y="3168104"/>
            <a:ext cx="1238991" cy="484750"/>
          </a:xfrm>
          <a:prstGeom prst="rect">
            <a:avLst/>
          </a:prstGeom>
        </p:spPr>
        <p:txBody>
          <a:bodyPr wrap="square" lIns="68582" tIns="34291" rIns="68582" bIns="34291">
            <a:spAutoFit/>
          </a:bodyPr>
          <a:lstStyle/>
          <a:p>
            <a:pPr lvl="0" algn="ctr">
              <a:lnSpc>
                <a:spcPct val="150000"/>
              </a:lnSpc>
            </a:pPr>
            <a:r>
              <a:rPr lang="en-US" altLang="zh-CN" dirty="0">
                <a:solidFill>
                  <a:schemeClr val="accent1"/>
                </a:solidFill>
                <a:latin typeface="微软雅黑" panose="020B0503020204020204" pitchFamily="34" charset="-122"/>
                <a:ea typeface="微软雅黑" panose="020B0503020204020204" pitchFamily="34" charset="-122"/>
              </a:rPr>
              <a:t>2015</a:t>
            </a:r>
            <a:r>
              <a:rPr lang="zh-CN" altLang="en-US" dirty="0">
                <a:solidFill>
                  <a:schemeClr val="accent1"/>
                </a:solidFill>
                <a:latin typeface="微软雅黑" panose="020B0503020204020204" pitchFamily="34" charset="-122"/>
                <a:ea typeface="微软雅黑" panose="020B0503020204020204" pitchFamily="34" charset="-122"/>
              </a:rPr>
              <a:t>年</a:t>
            </a:r>
            <a:endParaRPr lang="en-US" altLang="zh-CN" sz="3300" dirty="0">
              <a:solidFill>
                <a:schemeClr val="accent1"/>
              </a:solidFill>
              <a:latin typeface="微软雅黑" panose="020B0503020204020204" pitchFamily="34" charset="-122"/>
              <a:ea typeface="微软雅黑" panose="020B0503020204020204" pitchFamily="34" charset="-122"/>
            </a:endParaRPr>
          </a:p>
        </p:txBody>
      </p:sp>
      <p:sp>
        <p:nvSpPr>
          <p:cNvPr id="42" name="矩形 41"/>
          <p:cNvSpPr/>
          <p:nvPr/>
        </p:nvSpPr>
        <p:spPr>
          <a:xfrm>
            <a:off x="412996" y="2259376"/>
            <a:ext cx="1566378" cy="289312"/>
          </a:xfrm>
          <a:prstGeom prst="rect">
            <a:avLst/>
          </a:prstGeom>
        </p:spPr>
        <p:txBody>
          <a:bodyPr wrap="square" lIns="68582" tIns="34291" rIns="68582" bIns="34291">
            <a:spAutoFit/>
          </a:bodyPr>
          <a:lstStyle/>
          <a:p>
            <a:pPr algn="ctr">
              <a:lnSpc>
                <a:spcPct val="13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在这里输入您的内容</a:t>
            </a:r>
          </a:p>
        </p:txBody>
      </p:sp>
      <p:sp>
        <p:nvSpPr>
          <p:cNvPr id="43" name="KSO_Shape"/>
          <p:cNvSpPr/>
          <p:nvPr/>
        </p:nvSpPr>
        <p:spPr bwMode="auto">
          <a:xfrm>
            <a:off x="2542802" y="2572545"/>
            <a:ext cx="595758" cy="596859"/>
          </a:xfrm>
          <a:custGeom>
            <a:avLst/>
            <a:gdLst>
              <a:gd name="T0" fmla="*/ 2147483646 w 4408"/>
              <a:gd name="T1" fmla="*/ 2147483646 h 4408"/>
              <a:gd name="T2" fmla="*/ 2147483646 w 4408"/>
              <a:gd name="T3" fmla="*/ 2147483646 h 4408"/>
              <a:gd name="T4" fmla="*/ 2147483646 w 4408"/>
              <a:gd name="T5" fmla="*/ 2147483646 h 4408"/>
              <a:gd name="T6" fmla="*/ 2147483646 w 4408"/>
              <a:gd name="T7" fmla="*/ 2147483646 h 4408"/>
              <a:gd name="T8" fmla="*/ 2147483646 w 4408"/>
              <a:gd name="T9" fmla="*/ 2147483646 h 4408"/>
              <a:gd name="T10" fmla="*/ 2147483646 w 4408"/>
              <a:gd name="T11" fmla="*/ 2147483646 h 4408"/>
              <a:gd name="T12" fmla="*/ 2147483646 w 4408"/>
              <a:gd name="T13" fmla="*/ 2147483646 h 4408"/>
              <a:gd name="T14" fmla="*/ 2147483646 w 4408"/>
              <a:gd name="T15" fmla="*/ 2147483646 h 4408"/>
              <a:gd name="T16" fmla="*/ 2147483646 w 4408"/>
              <a:gd name="T17" fmla="*/ 2147483646 h 4408"/>
              <a:gd name="T18" fmla="*/ 2147483646 w 4408"/>
              <a:gd name="T19" fmla="*/ 2147483646 h 4408"/>
              <a:gd name="T20" fmla="*/ 2147483646 w 4408"/>
              <a:gd name="T21" fmla="*/ 564979005 h 4408"/>
              <a:gd name="T22" fmla="*/ 2147483646 w 4408"/>
              <a:gd name="T23" fmla="*/ 2147483646 h 4408"/>
              <a:gd name="T24" fmla="*/ 2147483646 w 4408"/>
              <a:gd name="T25" fmla="*/ 2147483646 h 4408"/>
              <a:gd name="T26" fmla="*/ 2147483646 w 4408"/>
              <a:gd name="T27" fmla="*/ 2147483646 h 4408"/>
              <a:gd name="T28" fmla="*/ 2147483646 w 4408"/>
              <a:gd name="T29" fmla="*/ 2147483646 h 4408"/>
              <a:gd name="T30" fmla="*/ 2147483646 w 4408"/>
              <a:gd name="T31" fmla="*/ 2147483646 h 4408"/>
              <a:gd name="T32" fmla="*/ 2147483646 w 4408"/>
              <a:gd name="T33" fmla="*/ 2147483646 h 4408"/>
              <a:gd name="T34" fmla="*/ 2147483646 w 4408"/>
              <a:gd name="T35" fmla="*/ 2147483646 h 4408"/>
              <a:gd name="T36" fmla="*/ 2147483646 w 4408"/>
              <a:gd name="T37" fmla="*/ 2147483646 h 4408"/>
              <a:gd name="T38" fmla="*/ 2147483646 w 4408"/>
              <a:gd name="T39" fmla="*/ 2147483646 h 4408"/>
              <a:gd name="T40" fmla="*/ 2147483646 w 4408"/>
              <a:gd name="T41" fmla="*/ 2147483646 h 4408"/>
              <a:gd name="T42" fmla="*/ 2147483646 w 4408"/>
              <a:gd name="T43" fmla="*/ 2147483646 h 4408"/>
              <a:gd name="T44" fmla="*/ 642768528 w 4408"/>
              <a:gd name="T45" fmla="*/ 2147483646 h 4408"/>
              <a:gd name="T46" fmla="*/ 2147483646 w 4408"/>
              <a:gd name="T47" fmla="*/ 2147483646 h 4408"/>
              <a:gd name="T48" fmla="*/ 2147483646 w 4408"/>
              <a:gd name="T49" fmla="*/ 2147483646 h 4408"/>
              <a:gd name="T50" fmla="*/ 2147483646 w 4408"/>
              <a:gd name="T51" fmla="*/ 2147483646 h 4408"/>
              <a:gd name="T52" fmla="*/ 2147483646 w 4408"/>
              <a:gd name="T53" fmla="*/ 2147483646 h 4408"/>
              <a:gd name="T54" fmla="*/ 2147483646 w 4408"/>
              <a:gd name="T55" fmla="*/ 2147483646 h 4408"/>
              <a:gd name="T56" fmla="*/ 2147483646 w 4408"/>
              <a:gd name="T57" fmla="*/ 2147483646 h 4408"/>
              <a:gd name="T58" fmla="*/ 2147483646 w 4408"/>
              <a:gd name="T59" fmla="*/ 2147483646 h 4408"/>
              <a:gd name="T60" fmla="*/ 2147483646 w 4408"/>
              <a:gd name="T61" fmla="*/ 2147483646 h 4408"/>
              <a:gd name="T62" fmla="*/ 2147483646 w 4408"/>
              <a:gd name="T63" fmla="*/ 2147483646 h 4408"/>
              <a:gd name="T64" fmla="*/ 2147483646 w 4408"/>
              <a:gd name="T65" fmla="*/ 2147483646 h 4408"/>
              <a:gd name="T66" fmla="*/ 2147483646 w 4408"/>
              <a:gd name="T67" fmla="*/ 2147483646 h 4408"/>
              <a:gd name="T68" fmla="*/ 2147483646 w 4408"/>
              <a:gd name="T69" fmla="*/ 2147483646 h 4408"/>
              <a:gd name="T70" fmla="*/ 2147483646 w 4408"/>
              <a:gd name="T71" fmla="*/ 2147483646 h 4408"/>
              <a:gd name="T72" fmla="*/ 2147483646 w 4408"/>
              <a:gd name="T73" fmla="*/ 2147483646 h 4408"/>
              <a:gd name="T74" fmla="*/ 2147483646 w 4408"/>
              <a:gd name="T75" fmla="*/ 2147483646 h 4408"/>
              <a:gd name="T76" fmla="*/ 2147483646 w 4408"/>
              <a:gd name="T77" fmla="*/ 2147483646 h 4408"/>
              <a:gd name="T78" fmla="*/ 2147483646 w 4408"/>
              <a:gd name="T79" fmla="*/ 2147483646 h 4408"/>
              <a:gd name="T80" fmla="*/ 2147483646 w 4408"/>
              <a:gd name="T81" fmla="*/ 2147483646 h 4408"/>
              <a:gd name="T82" fmla="*/ 2147483646 w 4408"/>
              <a:gd name="T83" fmla="*/ 2147483646 h 4408"/>
              <a:gd name="T84" fmla="*/ 2147483646 w 4408"/>
              <a:gd name="T85" fmla="*/ 2147483646 h 4408"/>
              <a:gd name="T86" fmla="*/ 2147483646 w 4408"/>
              <a:gd name="T87" fmla="*/ 2147483646 h 4408"/>
              <a:gd name="T88" fmla="*/ 2147483646 w 4408"/>
              <a:gd name="T89" fmla="*/ 2147483646 h 4408"/>
              <a:gd name="T90" fmla="*/ 2147483646 w 4408"/>
              <a:gd name="T91" fmla="*/ 2147483646 h 4408"/>
              <a:gd name="T92" fmla="*/ 2147483646 w 4408"/>
              <a:gd name="T93" fmla="*/ 2147483646 h 4408"/>
              <a:gd name="T94" fmla="*/ 2147483646 w 4408"/>
              <a:gd name="T95" fmla="*/ 2147483646 h 4408"/>
              <a:gd name="T96" fmla="*/ 2147483646 w 4408"/>
              <a:gd name="T97" fmla="*/ 2147483646 h 4408"/>
              <a:gd name="T98" fmla="*/ 2147483646 w 4408"/>
              <a:gd name="T99" fmla="*/ 2147483646 h 4408"/>
              <a:gd name="T100" fmla="*/ 2147483646 w 4408"/>
              <a:gd name="T101" fmla="*/ 2147483646 h 4408"/>
              <a:gd name="T102" fmla="*/ 2147483646 w 4408"/>
              <a:gd name="T103" fmla="*/ 2147483646 h 4408"/>
              <a:gd name="T104" fmla="*/ 2147483646 w 4408"/>
              <a:gd name="T105" fmla="*/ 2147483646 h 4408"/>
              <a:gd name="T106" fmla="*/ 2147483646 w 4408"/>
              <a:gd name="T107" fmla="*/ 2147483646 h 4408"/>
              <a:gd name="T108" fmla="*/ 2147483646 w 4408"/>
              <a:gd name="T109" fmla="*/ 2147483646 h 4408"/>
              <a:gd name="T110" fmla="*/ 2147483646 w 4408"/>
              <a:gd name="T111" fmla="*/ 2147483646 h 4408"/>
              <a:gd name="T112" fmla="*/ 2147483646 w 4408"/>
              <a:gd name="T113" fmla="*/ 2147483646 h 4408"/>
              <a:gd name="T114" fmla="*/ 2147483646 w 4408"/>
              <a:gd name="T115" fmla="*/ 2147483646 h 4408"/>
              <a:gd name="T116" fmla="*/ 2147483646 w 4408"/>
              <a:gd name="T117" fmla="*/ 2147483646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2" tIns="34291" rIns="68582" bIns="34291" numCol="1" spcCol="0" rtlCol="0" fromWordArt="0" anchor="ctr" anchorCtr="0" forceAA="0" compatLnSpc="1">
            <a:noAutofit/>
          </a:bodyPr>
          <a:lstStyle/>
          <a:p>
            <a:pPr algn="ctr"/>
            <a:endParaRPr lang="zh-CN" altLang="en-US" sz="2700" dirty="0">
              <a:latin typeface="微软雅黑" panose="020B0503020204020204" pitchFamily="34" charset="-122"/>
              <a:ea typeface="微软雅黑" panose="020B0503020204020204" pitchFamily="34" charset="-122"/>
            </a:endParaRPr>
          </a:p>
        </p:txBody>
      </p:sp>
      <p:sp>
        <p:nvSpPr>
          <p:cNvPr id="44" name="矩形 43"/>
          <p:cNvSpPr/>
          <p:nvPr/>
        </p:nvSpPr>
        <p:spPr>
          <a:xfrm>
            <a:off x="2195427" y="3168100"/>
            <a:ext cx="1238991" cy="435827"/>
          </a:xfrm>
          <a:prstGeom prst="rect">
            <a:avLst/>
          </a:prstGeom>
        </p:spPr>
        <p:txBody>
          <a:bodyPr wrap="square" lIns="68582" tIns="34291" rIns="68582" bIns="34291">
            <a:spAutoFit/>
          </a:bodyPr>
          <a:lstStyle/>
          <a:p>
            <a:pPr lvl="0" algn="ctr">
              <a:lnSpc>
                <a:spcPct val="150000"/>
              </a:lnSpc>
            </a:pPr>
            <a:r>
              <a:rPr lang="en-US" altLang="zh-CN" dirty="0">
                <a:solidFill>
                  <a:schemeClr val="accent2"/>
                </a:solidFill>
                <a:latin typeface="微软雅黑" panose="020B0503020204020204" pitchFamily="34" charset="-122"/>
                <a:ea typeface="微软雅黑" panose="020B0503020204020204" pitchFamily="34" charset="-122"/>
              </a:rPr>
              <a:t>2016</a:t>
            </a:r>
            <a:r>
              <a:rPr lang="zh-CN" altLang="en-US" dirty="0">
                <a:solidFill>
                  <a:schemeClr val="accent2"/>
                </a:solidFill>
                <a:latin typeface="微软雅黑" panose="020B0503020204020204" pitchFamily="34" charset="-122"/>
                <a:ea typeface="微软雅黑" panose="020B0503020204020204" pitchFamily="34" charset="-122"/>
              </a:rPr>
              <a:t>年</a:t>
            </a:r>
            <a:endParaRPr lang="en-US" altLang="zh-CN" sz="3300" dirty="0">
              <a:solidFill>
                <a:schemeClr val="accent2"/>
              </a:solidFill>
              <a:latin typeface="微软雅黑" panose="020B0503020204020204" pitchFamily="34" charset="-122"/>
              <a:ea typeface="微软雅黑" panose="020B0503020204020204" pitchFamily="34" charset="-122"/>
            </a:endParaRPr>
          </a:p>
        </p:txBody>
      </p:sp>
      <p:sp>
        <p:nvSpPr>
          <p:cNvPr id="45" name="矩形 44"/>
          <p:cNvSpPr/>
          <p:nvPr/>
        </p:nvSpPr>
        <p:spPr>
          <a:xfrm>
            <a:off x="2087400" y="2248408"/>
            <a:ext cx="1566378" cy="289312"/>
          </a:xfrm>
          <a:prstGeom prst="rect">
            <a:avLst/>
          </a:prstGeom>
        </p:spPr>
        <p:txBody>
          <a:bodyPr wrap="square" lIns="68582" tIns="34291" rIns="68582" bIns="34291">
            <a:spAutoFit/>
          </a:bodyPr>
          <a:lstStyle/>
          <a:p>
            <a:pPr algn="ctr">
              <a:lnSpc>
                <a:spcPct val="13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在这里输入您的内容</a:t>
            </a:r>
          </a:p>
        </p:txBody>
      </p:sp>
      <p:sp>
        <p:nvSpPr>
          <p:cNvPr id="46" name="KSO_Shape"/>
          <p:cNvSpPr/>
          <p:nvPr/>
        </p:nvSpPr>
        <p:spPr bwMode="auto">
          <a:xfrm>
            <a:off x="4274121" y="2572545"/>
            <a:ext cx="595758" cy="596859"/>
          </a:xfrm>
          <a:custGeom>
            <a:avLst/>
            <a:gdLst>
              <a:gd name="T0" fmla="*/ 2147483646 w 4408"/>
              <a:gd name="T1" fmla="*/ 2147483646 h 4408"/>
              <a:gd name="T2" fmla="*/ 2147483646 w 4408"/>
              <a:gd name="T3" fmla="*/ 2147483646 h 4408"/>
              <a:gd name="T4" fmla="*/ 2147483646 w 4408"/>
              <a:gd name="T5" fmla="*/ 2147483646 h 4408"/>
              <a:gd name="T6" fmla="*/ 2147483646 w 4408"/>
              <a:gd name="T7" fmla="*/ 2147483646 h 4408"/>
              <a:gd name="T8" fmla="*/ 2147483646 w 4408"/>
              <a:gd name="T9" fmla="*/ 2147483646 h 4408"/>
              <a:gd name="T10" fmla="*/ 2147483646 w 4408"/>
              <a:gd name="T11" fmla="*/ 2147483646 h 4408"/>
              <a:gd name="T12" fmla="*/ 2147483646 w 4408"/>
              <a:gd name="T13" fmla="*/ 2147483646 h 4408"/>
              <a:gd name="T14" fmla="*/ 2147483646 w 4408"/>
              <a:gd name="T15" fmla="*/ 2147483646 h 4408"/>
              <a:gd name="T16" fmla="*/ 2147483646 w 4408"/>
              <a:gd name="T17" fmla="*/ 2147483646 h 4408"/>
              <a:gd name="T18" fmla="*/ 2147483646 w 4408"/>
              <a:gd name="T19" fmla="*/ 2147483646 h 4408"/>
              <a:gd name="T20" fmla="*/ 2147483646 w 4408"/>
              <a:gd name="T21" fmla="*/ 564979005 h 4408"/>
              <a:gd name="T22" fmla="*/ 2147483646 w 4408"/>
              <a:gd name="T23" fmla="*/ 2147483646 h 4408"/>
              <a:gd name="T24" fmla="*/ 2147483646 w 4408"/>
              <a:gd name="T25" fmla="*/ 2147483646 h 4408"/>
              <a:gd name="T26" fmla="*/ 2147483646 w 4408"/>
              <a:gd name="T27" fmla="*/ 2147483646 h 4408"/>
              <a:gd name="T28" fmla="*/ 2147483646 w 4408"/>
              <a:gd name="T29" fmla="*/ 2147483646 h 4408"/>
              <a:gd name="T30" fmla="*/ 2147483646 w 4408"/>
              <a:gd name="T31" fmla="*/ 2147483646 h 4408"/>
              <a:gd name="T32" fmla="*/ 2147483646 w 4408"/>
              <a:gd name="T33" fmla="*/ 2147483646 h 4408"/>
              <a:gd name="T34" fmla="*/ 2147483646 w 4408"/>
              <a:gd name="T35" fmla="*/ 2147483646 h 4408"/>
              <a:gd name="T36" fmla="*/ 2147483646 w 4408"/>
              <a:gd name="T37" fmla="*/ 2147483646 h 4408"/>
              <a:gd name="T38" fmla="*/ 2147483646 w 4408"/>
              <a:gd name="T39" fmla="*/ 2147483646 h 4408"/>
              <a:gd name="T40" fmla="*/ 2147483646 w 4408"/>
              <a:gd name="T41" fmla="*/ 2147483646 h 4408"/>
              <a:gd name="T42" fmla="*/ 2147483646 w 4408"/>
              <a:gd name="T43" fmla="*/ 2147483646 h 4408"/>
              <a:gd name="T44" fmla="*/ 642768528 w 4408"/>
              <a:gd name="T45" fmla="*/ 2147483646 h 4408"/>
              <a:gd name="T46" fmla="*/ 2147483646 w 4408"/>
              <a:gd name="T47" fmla="*/ 2147483646 h 4408"/>
              <a:gd name="T48" fmla="*/ 2147483646 w 4408"/>
              <a:gd name="T49" fmla="*/ 2147483646 h 4408"/>
              <a:gd name="T50" fmla="*/ 2147483646 w 4408"/>
              <a:gd name="T51" fmla="*/ 2147483646 h 4408"/>
              <a:gd name="T52" fmla="*/ 2147483646 w 4408"/>
              <a:gd name="T53" fmla="*/ 2147483646 h 4408"/>
              <a:gd name="T54" fmla="*/ 2147483646 w 4408"/>
              <a:gd name="T55" fmla="*/ 2147483646 h 4408"/>
              <a:gd name="T56" fmla="*/ 2147483646 w 4408"/>
              <a:gd name="T57" fmla="*/ 2147483646 h 4408"/>
              <a:gd name="T58" fmla="*/ 2147483646 w 4408"/>
              <a:gd name="T59" fmla="*/ 2147483646 h 4408"/>
              <a:gd name="T60" fmla="*/ 2147483646 w 4408"/>
              <a:gd name="T61" fmla="*/ 2147483646 h 4408"/>
              <a:gd name="T62" fmla="*/ 2147483646 w 4408"/>
              <a:gd name="T63" fmla="*/ 2147483646 h 4408"/>
              <a:gd name="T64" fmla="*/ 2147483646 w 4408"/>
              <a:gd name="T65" fmla="*/ 2147483646 h 4408"/>
              <a:gd name="T66" fmla="*/ 2147483646 w 4408"/>
              <a:gd name="T67" fmla="*/ 2147483646 h 4408"/>
              <a:gd name="T68" fmla="*/ 2147483646 w 4408"/>
              <a:gd name="T69" fmla="*/ 2147483646 h 4408"/>
              <a:gd name="T70" fmla="*/ 2147483646 w 4408"/>
              <a:gd name="T71" fmla="*/ 2147483646 h 4408"/>
              <a:gd name="T72" fmla="*/ 2147483646 w 4408"/>
              <a:gd name="T73" fmla="*/ 2147483646 h 4408"/>
              <a:gd name="T74" fmla="*/ 2147483646 w 4408"/>
              <a:gd name="T75" fmla="*/ 2147483646 h 4408"/>
              <a:gd name="T76" fmla="*/ 2147483646 w 4408"/>
              <a:gd name="T77" fmla="*/ 2147483646 h 4408"/>
              <a:gd name="T78" fmla="*/ 2147483646 w 4408"/>
              <a:gd name="T79" fmla="*/ 2147483646 h 4408"/>
              <a:gd name="T80" fmla="*/ 2147483646 w 4408"/>
              <a:gd name="T81" fmla="*/ 2147483646 h 4408"/>
              <a:gd name="T82" fmla="*/ 2147483646 w 4408"/>
              <a:gd name="T83" fmla="*/ 2147483646 h 4408"/>
              <a:gd name="T84" fmla="*/ 2147483646 w 4408"/>
              <a:gd name="T85" fmla="*/ 2147483646 h 4408"/>
              <a:gd name="T86" fmla="*/ 2147483646 w 4408"/>
              <a:gd name="T87" fmla="*/ 2147483646 h 4408"/>
              <a:gd name="T88" fmla="*/ 2147483646 w 4408"/>
              <a:gd name="T89" fmla="*/ 2147483646 h 4408"/>
              <a:gd name="T90" fmla="*/ 2147483646 w 4408"/>
              <a:gd name="T91" fmla="*/ 2147483646 h 4408"/>
              <a:gd name="T92" fmla="*/ 2147483646 w 4408"/>
              <a:gd name="T93" fmla="*/ 2147483646 h 4408"/>
              <a:gd name="T94" fmla="*/ 2147483646 w 4408"/>
              <a:gd name="T95" fmla="*/ 2147483646 h 4408"/>
              <a:gd name="T96" fmla="*/ 2147483646 w 4408"/>
              <a:gd name="T97" fmla="*/ 2147483646 h 4408"/>
              <a:gd name="T98" fmla="*/ 2147483646 w 4408"/>
              <a:gd name="T99" fmla="*/ 2147483646 h 4408"/>
              <a:gd name="T100" fmla="*/ 2147483646 w 4408"/>
              <a:gd name="T101" fmla="*/ 2147483646 h 4408"/>
              <a:gd name="T102" fmla="*/ 2147483646 w 4408"/>
              <a:gd name="T103" fmla="*/ 2147483646 h 4408"/>
              <a:gd name="T104" fmla="*/ 2147483646 w 4408"/>
              <a:gd name="T105" fmla="*/ 2147483646 h 4408"/>
              <a:gd name="T106" fmla="*/ 2147483646 w 4408"/>
              <a:gd name="T107" fmla="*/ 2147483646 h 4408"/>
              <a:gd name="T108" fmla="*/ 2147483646 w 4408"/>
              <a:gd name="T109" fmla="*/ 2147483646 h 4408"/>
              <a:gd name="T110" fmla="*/ 2147483646 w 4408"/>
              <a:gd name="T111" fmla="*/ 2147483646 h 4408"/>
              <a:gd name="T112" fmla="*/ 2147483646 w 4408"/>
              <a:gd name="T113" fmla="*/ 2147483646 h 4408"/>
              <a:gd name="T114" fmla="*/ 2147483646 w 4408"/>
              <a:gd name="T115" fmla="*/ 2147483646 h 4408"/>
              <a:gd name="T116" fmla="*/ 2147483646 w 4408"/>
              <a:gd name="T117" fmla="*/ 2147483646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2" tIns="34291" rIns="68582" bIns="34291" numCol="1" spcCol="0" rtlCol="0" fromWordArt="0" anchor="ctr" anchorCtr="0" forceAA="0" compatLnSpc="1">
            <a:noAutofit/>
          </a:bodyPr>
          <a:lstStyle/>
          <a:p>
            <a:pPr algn="ctr"/>
            <a:endParaRPr lang="zh-CN" altLang="en-US" sz="2700" dirty="0">
              <a:latin typeface="微软雅黑" panose="020B0503020204020204" pitchFamily="34" charset="-122"/>
              <a:ea typeface="微软雅黑" panose="020B0503020204020204" pitchFamily="34" charset="-122"/>
            </a:endParaRPr>
          </a:p>
        </p:txBody>
      </p:sp>
      <p:sp>
        <p:nvSpPr>
          <p:cNvPr id="47" name="矩形 46"/>
          <p:cNvSpPr/>
          <p:nvPr/>
        </p:nvSpPr>
        <p:spPr>
          <a:xfrm>
            <a:off x="3981165" y="3192589"/>
            <a:ext cx="1238991" cy="435827"/>
          </a:xfrm>
          <a:prstGeom prst="rect">
            <a:avLst/>
          </a:prstGeom>
        </p:spPr>
        <p:txBody>
          <a:bodyPr wrap="square" lIns="68582" tIns="34291" rIns="68582" bIns="34291">
            <a:spAutoFit/>
          </a:bodyPr>
          <a:lstStyle/>
          <a:p>
            <a:pPr lvl="0" algn="ctr">
              <a:lnSpc>
                <a:spcPct val="150000"/>
              </a:lnSpc>
            </a:pPr>
            <a:r>
              <a:rPr lang="en-US" altLang="zh-CN" dirty="0">
                <a:solidFill>
                  <a:schemeClr val="accent1"/>
                </a:solidFill>
                <a:latin typeface="微软雅黑" panose="020B0503020204020204" pitchFamily="34" charset="-122"/>
                <a:ea typeface="微软雅黑" panose="020B0503020204020204" pitchFamily="34" charset="-122"/>
              </a:rPr>
              <a:t>2017</a:t>
            </a:r>
            <a:r>
              <a:rPr lang="zh-CN" altLang="en-US" dirty="0">
                <a:solidFill>
                  <a:schemeClr val="accent1"/>
                </a:solidFill>
                <a:latin typeface="微软雅黑" panose="020B0503020204020204" pitchFamily="34" charset="-122"/>
                <a:ea typeface="微软雅黑" panose="020B0503020204020204" pitchFamily="34" charset="-122"/>
              </a:rPr>
              <a:t>年</a:t>
            </a:r>
            <a:endParaRPr lang="en-US" altLang="zh-CN" sz="3300" dirty="0">
              <a:solidFill>
                <a:schemeClr val="accent1"/>
              </a:solidFill>
              <a:latin typeface="微软雅黑" panose="020B0503020204020204" pitchFamily="34" charset="-122"/>
              <a:ea typeface="微软雅黑" panose="020B0503020204020204" pitchFamily="34" charset="-122"/>
            </a:endParaRPr>
          </a:p>
        </p:txBody>
      </p:sp>
      <p:sp>
        <p:nvSpPr>
          <p:cNvPr id="48" name="矩形 47"/>
          <p:cNvSpPr/>
          <p:nvPr/>
        </p:nvSpPr>
        <p:spPr>
          <a:xfrm>
            <a:off x="3773779" y="2248408"/>
            <a:ext cx="1566378" cy="289312"/>
          </a:xfrm>
          <a:prstGeom prst="rect">
            <a:avLst/>
          </a:prstGeom>
        </p:spPr>
        <p:txBody>
          <a:bodyPr wrap="square" lIns="68582" tIns="34291" rIns="68582" bIns="34291">
            <a:spAutoFit/>
          </a:bodyPr>
          <a:lstStyle/>
          <a:p>
            <a:pPr algn="ctr">
              <a:lnSpc>
                <a:spcPct val="13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在这里输入您的内容</a:t>
            </a:r>
          </a:p>
        </p:txBody>
      </p:sp>
      <p:sp>
        <p:nvSpPr>
          <p:cNvPr id="49" name="KSO_Shape"/>
          <p:cNvSpPr/>
          <p:nvPr/>
        </p:nvSpPr>
        <p:spPr bwMode="auto">
          <a:xfrm>
            <a:off x="5948756" y="2572545"/>
            <a:ext cx="595758" cy="596859"/>
          </a:xfrm>
          <a:custGeom>
            <a:avLst/>
            <a:gdLst>
              <a:gd name="T0" fmla="*/ 2147483646 w 4408"/>
              <a:gd name="T1" fmla="*/ 2147483646 h 4408"/>
              <a:gd name="T2" fmla="*/ 2147483646 w 4408"/>
              <a:gd name="T3" fmla="*/ 2147483646 h 4408"/>
              <a:gd name="T4" fmla="*/ 2147483646 w 4408"/>
              <a:gd name="T5" fmla="*/ 2147483646 h 4408"/>
              <a:gd name="T6" fmla="*/ 2147483646 w 4408"/>
              <a:gd name="T7" fmla="*/ 2147483646 h 4408"/>
              <a:gd name="T8" fmla="*/ 2147483646 w 4408"/>
              <a:gd name="T9" fmla="*/ 2147483646 h 4408"/>
              <a:gd name="T10" fmla="*/ 2147483646 w 4408"/>
              <a:gd name="T11" fmla="*/ 2147483646 h 4408"/>
              <a:gd name="T12" fmla="*/ 2147483646 w 4408"/>
              <a:gd name="T13" fmla="*/ 2147483646 h 4408"/>
              <a:gd name="T14" fmla="*/ 2147483646 w 4408"/>
              <a:gd name="T15" fmla="*/ 2147483646 h 4408"/>
              <a:gd name="T16" fmla="*/ 2147483646 w 4408"/>
              <a:gd name="T17" fmla="*/ 2147483646 h 4408"/>
              <a:gd name="T18" fmla="*/ 2147483646 w 4408"/>
              <a:gd name="T19" fmla="*/ 2147483646 h 4408"/>
              <a:gd name="T20" fmla="*/ 2147483646 w 4408"/>
              <a:gd name="T21" fmla="*/ 564979005 h 4408"/>
              <a:gd name="T22" fmla="*/ 2147483646 w 4408"/>
              <a:gd name="T23" fmla="*/ 2147483646 h 4408"/>
              <a:gd name="T24" fmla="*/ 2147483646 w 4408"/>
              <a:gd name="T25" fmla="*/ 2147483646 h 4408"/>
              <a:gd name="T26" fmla="*/ 2147483646 w 4408"/>
              <a:gd name="T27" fmla="*/ 2147483646 h 4408"/>
              <a:gd name="T28" fmla="*/ 2147483646 w 4408"/>
              <a:gd name="T29" fmla="*/ 2147483646 h 4408"/>
              <a:gd name="T30" fmla="*/ 2147483646 w 4408"/>
              <a:gd name="T31" fmla="*/ 2147483646 h 4408"/>
              <a:gd name="T32" fmla="*/ 2147483646 w 4408"/>
              <a:gd name="T33" fmla="*/ 2147483646 h 4408"/>
              <a:gd name="T34" fmla="*/ 2147483646 w 4408"/>
              <a:gd name="T35" fmla="*/ 2147483646 h 4408"/>
              <a:gd name="T36" fmla="*/ 2147483646 w 4408"/>
              <a:gd name="T37" fmla="*/ 2147483646 h 4408"/>
              <a:gd name="T38" fmla="*/ 2147483646 w 4408"/>
              <a:gd name="T39" fmla="*/ 2147483646 h 4408"/>
              <a:gd name="T40" fmla="*/ 2147483646 w 4408"/>
              <a:gd name="T41" fmla="*/ 2147483646 h 4408"/>
              <a:gd name="T42" fmla="*/ 2147483646 w 4408"/>
              <a:gd name="T43" fmla="*/ 2147483646 h 4408"/>
              <a:gd name="T44" fmla="*/ 642768528 w 4408"/>
              <a:gd name="T45" fmla="*/ 2147483646 h 4408"/>
              <a:gd name="T46" fmla="*/ 2147483646 w 4408"/>
              <a:gd name="T47" fmla="*/ 2147483646 h 4408"/>
              <a:gd name="T48" fmla="*/ 2147483646 w 4408"/>
              <a:gd name="T49" fmla="*/ 2147483646 h 4408"/>
              <a:gd name="T50" fmla="*/ 2147483646 w 4408"/>
              <a:gd name="T51" fmla="*/ 2147483646 h 4408"/>
              <a:gd name="T52" fmla="*/ 2147483646 w 4408"/>
              <a:gd name="T53" fmla="*/ 2147483646 h 4408"/>
              <a:gd name="T54" fmla="*/ 2147483646 w 4408"/>
              <a:gd name="T55" fmla="*/ 2147483646 h 4408"/>
              <a:gd name="T56" fmla="*/ 2147483646 w 4408"/>
              <a:gd name="T57" fmla="*/ 2147483646 h 4408"/>
              <a:gd name="T58" fmla="*/ 2147483646 w 4408"/>
              <a:gd name="T59" fmla="*/ 2147483646 h 4408"/>
              <a:gd name="T60" fmla="*/ 2147483646 w 4408"/>
              <a:gd name="T61" fmla="*/ 2147483646 h 4408"/>
              <a:gd name="T62" fmla="*/ 2147483646 w 4408"/>
              <a:gd name="T63" fmla="*/ 2147483646 h 4408"/>
              <a:gd name="T64" fmla="*/ 2147483646 w 4408"/>
              <a:gd name="T65" fmla="*/ 2147483646 h 4408"/>
              <a:gd name="T66" fmla="*/ 2147483646 w 4408"/>
              <a:gd name="T67" fmla="*/ 2147483646 h 4408"/>
              <a:gd name="T68" fmla="*/ 2147483646 w 4408"/>
              <a:gd name="T69" fmla="*/ 2147483646 h 4408"/>
              <a:gd name="T70" fmla="*/ 2147483646 w 4408"/>
              <a:gd name="T71" fmla="*/ 2147483646 h 4408"/>
              <a:gd name="T72" fmla="*/ 2147483646 w 4408"/>
              <a:gd name="T73" fmla="*/ 2147483646 h 4408"/>
              <a:gd name="T74" fmla="*/ 2147483646 w 4408"/>
              <a:gd name="T75" fmla="*/ 2147483646 h 4408"/>
              <a:gd name="T76" fmla="*/ 2147483646 w 4408"/>
              <a:gd name="T77" fmla="*/ 2147483646 h 4408"/>
              <a:gd name="T78" fmla="*/ 2147483646 w 4408"/>
              <a:gd name="T79" fmla="*/ 2147483646 h 4408"/>
              <a:gd name="T80" fmla="*/ 2147483646 w 4408"/>
              <a:gd name="T81" fmla="*/ 2147483646 h 4408"/>
              <a:gd name="T82" fmla="*/ 2147483646 w 4408"/>
              <a:gd name="T83" fmla="*/ 2147483646 h 4408"/>
              <a:gd name="T84" fmla="*/ 2147483646 w 4408"/>
              <a:gd name="T85" fmla="*/ 2147483646 h 4408"/>
              <a:gd name="T86" fmla="*/ 2147483646 w 4408"/>
              <a:gd name="T87" fmla="*/ 2147483646 h 4408"/>
              <a:gd name="T88" fmla="*/ 2147483646 w 4408"/>
              <a:gd name="T89" fmla="*/ 2147483646 h 4408"/>
              <a:gd name="T90" fmla="*/ 2147483646 w 4408"/>
              <a:gd name="T91" fmla="*/ 2147483646 h 4408"/>
              <a:gd name="T92" fmla="*/ 2147483646 w 4408"/>
              <a:gd name="T93" fmla="*/ 2147483646 h 4408"/>
              <a:gd name="T94" fmla="*/ 2147483646 w 4408"/>
              <a:gd name="T95" fmla="*/ 2147483646 h 4408"/>
              <a:gd name="T96" fmla="*/ 2147483646 w 4408"/>
              <a:gd name="T97" fmla="*/ 2147483646 h 4408"/>
              <a:gd name="T98" fmla="*/ 2147483646 w 4408"/>
              <a:gd name="T99" fmla="*/ 2147483646 h 4408"/>
              <a:gd name="T100" fmla="*/ 2147483646 w 4408"/>
              <a:gd name="T101" fmla="*/ 2147483646 h 4408"/>
              <a:gd name="T102" fmla="*/ 2147483646 w 4408"/>
              <a:gd name="T103" fmla="*/ 2147483646 h 4408"/>
              <a:gd name="T104" fmla="*/ 2147483646 w 4408"/>
              <a:gd name="T105" fmla="*/ 2147483646 h 4408"/>
              <a:gd name="T106" fmla="*/ 2147483646 w 4408"/>
              <a:gd name="T107" fmla="*/ 2147483646 h 4408"/>
              <a:gd name="T108" fmla="*/ 2147483646 w 4408"/>
              <a:gd name="T109" fmla="*/ 2147483646 h 4408"/>
              <a:gd name="T110" fmla="*/ 2147483646 w 4408"/>
              <a:gd name="T111" fmla="*/ 2147483646 h 4408"/>
              <a:gd name="T112" fmla="*/ 2147483646 w 4408"/>
              <a:gd name="T113" fmla="*/ 2147483646 h 4408"/>
              <a:gd name="T114" fmla="*/ 2147483646 w 4408"/>
              <a:gd name="T115" fmla="*/ 2147483646 h 4408"/>
              <a:gd name="T116" fmla="*/ 2147483646 w 4408"/>
              <a:gd name="T117" fmla="*/ 2147483646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2" tIns="34291" rIns="68582" bIns="34291" numCol="1" spcCol="0" rtlCol="0" fromWordArt="0" anchor="ctr" anchorCtr="0" forceAA="0" compatLnSpc="1">
            <a:noAutofit/>
          </a:bodyPr>
          <a:lstStyle/>
          <a:p>
            <a:pPr algn="ctr"/>
            <a:endParaRPr lang="zh-CN" altLang="en-US" sz="2700" dirty="0">
              <a:latin typeface="微软雅黑" panose="020B0503020204020204" pitchFamily="34" charset="-122"/>
              <a:ea typeface="微软雅黑" panose="020B0503020204020204" pitchFamily="34" charset="-122"/>
            </a:endParaRPr>
          </a:p>
        </p:txBody>
      </p:sp>
      <p:sp>
        <p:nvSpPr>
          <p:cNvPr id="50" name="矩形 49"/>
          <p:cNvSpPr/>
          <p:nvPr/>
        </p:nvSpPr>
        <p:spPr>
          <a:xfrm>
            <a:off x="5652261" y="3192589"/>
            <a:ext cx="1238991" cy="435827"/>
          </a:xfrm>
          <a:prstGeom prst="rect">
            <a:avLst/>
          </a:prstGeom>
        </p:spPr>
        <p:txBody>
          <a:bodyPr wrap="square" lIns="68582" tIns="34291" rIns="68582" bIns="34291">
            <a:spAutoFit/>
          </a:bodyPr>
          <a:lstStyle/>
          <a:p>
            <a:pPr lvl="0" algn="ctr">
              <a:lnSpc>
                <a:spcPct val="150000"/>
              </a:lnSpc>
            </a:pPr>
            <a:r>
              <a:rPr lang="en-US" altLang="zh-CN" dirty="0">
                <a:solidFill>
                  <a:schemeClr val="accent2"/>
                </a:solidFill>
                <a:latin typeface="微软雅黑" panose="020B0503020204020204" pitchFamily="34" charset="-122"/>
                <a:ea typeface="微软雅黑" panose="020B0503020204020204" pitchFamily="34" charset="-122"/>
              </a:rPr>
              <a:t>2018</a:t>
            </a:r>
            <a:r>
              <a:rPr lang="zh-CN" altLang="en-US" dirty="0">
                <a:solidFill>
                  <a:schemeClr val="accent2"/>
                </a:solidFill>
                <a:latin typeface="微软雅黑" panose="020B0503020204020204" pitchFamily="34" charset="-122"/>
                <a:ea typeface="微软雅黑" panose="020B0503020204020204" pitchFamily="34" charset="-122"/>
              </a:rPr>
              <a:t>年</a:t>
            </a:r>
            <a:endParaRPr lang="en-US" altLang="zh-CN" sz="3300" dirty="0">
              <a:solidFill>
                <a:schemeClr val="accent2"/>
              </a:solidFill>
              <a:latin typeface="微软雅黑" panose="020B0503020204020204" pitchFamily="34" charset="-122"/>
              <a:ea typeface="微软雅黑" panose="020B0503020204020204" pitchFamily="34" charset="-122"/>
            </a:endParaRPr>
          </a:p>
        </p:txBody>
      </p:sp>
      <p:sp>
        <p:nvSpPr>
          <p:cNvPr id="51" name="矩形 50"/>
          <p:cNvSpPr/>
          <p:nvPr/>
        </p:nvSpPr>
        <p:spPr>
          <a:xfrm>
            <a:off x="5487550" y="2248408"/>
            <a:ext cx="1566378" cy="289312"/>
          </a:xfrm>
          <a:prstGeom prst="rect">
            <a:avLst/>
          </a:prstGeom>
        </p:spPr>
        <p:txBody>
          <a:bodyPr wrap="square" lIns="68582" tIns="34291" rIns="68582" bIns="34291">
            <a:spAutoFit/>
          </a:bodyPr>
          <a:lstStyle/>
          <a:p>
            <a:pPr algn="ctr">
              <a:lnSpc>
                <a:spcPct val="13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在这里输入您的内容</a:t>
            </a:r>
          </a:p>
        </p:txBody>
      </p:sp>
      <p:sp>
        <p:nvSpPr>
          <p:cNvPr id="52" name="KSO_Shape"/>
          <p:cNvSpPr/>
          <p:nvPr/>
        </p:nvSpPr>
        <p:spPr bwMode="auto">
          <a:xfrm>
            <a:off x="7628734" y="2572545"/>
            <a:ext cx="595758" cy="596859"/>
          </a:xfrm>
          <a:custGeom>
            <a:avLst/>
            <a:gdLst>
              <a:gd name="T0" fmla="*/ 2147483646 w 4408"/>
              <a:gd name="T1" fmla="*/ 2147483646 h 4408"/>
              <a:gd name="T2" fmla="*/ 2147483646 w 4408"/>
              <a:gd name="T3" fmla="*/ 2147483646 h 4408"/>
              <a:gd name="T4" fmla="*/ 2147483646 w 4408"/>
              <a:gd name="T5" fmla="*/ 2147483646 h 4408"/>
              <a:gd name="T6" fmla="*/ 2147483646 w 4408"/>
              <a:gd name="T7" fmla="*/ 2147483646 h 4408"/>
              <a:gd name="T8" fmla="*/ 2147483646 w 4408"/>
              <a:gd name="T9" fmla="*/ 2147483646 h 4408"/>
              <a:gd name="T10" fmla="*/ 2147483646 w 4408"/>
              <a:gd name="T11" fmla="*/ 2147483646 h 4408"/>
              <a:gd name="T12" fmla="*/ 2147483646 w 4408"/>
              <a:gd name="T13" fmla="*/ 2147483646 h 4408"/>
              <a:gd name="T14" fmla="*/ 2147483646 w 4408"/>
              <a:gd name="T15" fmla="*/ 2147483646 h 4408"/>
              <a:gd name="T16" fmla="*/ 2147483646 w 4408"/>
              <a:gd name="T17" fmla="*/ 2147483646 h 4408"/>
              <a:gd name="T18" fmla="*/ 2147483646 w 4408"/>
              <a:gd name="T19" fmla="*/ 2147483646 h 4408"/>
              <a:gd name="T20" fmla="*/ 2147483646 w 4408"/>
              <a:gd name="T21" fmla="*/ 564979005 h 4408"/>
              <a:gd name="T22" fmla="*/ 2147483646 w 4408"/>
              <a:gd name="T23" fmla="*/ 2147483646 h 4408"/>
              <a:gd name="T24" fmla="*/ 2147483646 w 4408"/>
              <a:gd name="T25" fmla="*/ 2147483646 h 4408"/>
              <a:gd name="T26" fmla="*/ 2147483646 w 4408"/>
              <a:gd name="T27" fmla="*/ 2147483646 h 4408"/>
              <a:gd name="T28" fmla="*/ 2147483646 w 4408"/>
              <a:gd name="T29" fmla="*/ 2147483646 h 4408"/>
              <a:gd name="T30" fmla="*/ 2147483646 w 4408"/>
              <a:gd name="T31" fmla="*/ 2147483646 h 4408"/>
              <a:gd name="T32" fmla="*/ 2147483646 w 4408"/>
              <a:gd name="T33" fmla="*/ 2147483646 h 4408"/>
              <a:gd name="T34" fmla="*/ 2147483646 w 4408"/>
              <a:gd name="T35" fmla="*/ 2147483646 h 4408"/>
              <a:gd name="T36" fmla="*/ 2147483646 w 4408"/>
              <a:gd name="T37" fmla="*/ 2147483646 h 4408"/>
              <a:gd name="T38" fmla="*/ 2147483646 w 4408"/>
              <a:gd name="T39" fmla="*/ 2147483646 h 4408"/>
              <a:gd name="T40" fmla="*/ 2147483646 w 4408"/>
              <a:gd name="T41" fmla="*/ 2147483646 h 4408"/>
              <a:gd name="T42" fmla="*/ 2147483646 w 4408"/>
              <a:gd name="T43" fmla="*/ 2147483646 h 4408"/>
              <a:gd name="T44" fmla="*/ 642768528 w 4408"/>
              <a:gd name="T45" fmla="*/ 2147483646 h 4408"/>
              <a:gd name="T46" fmla="*/ 2147483646 w 4408"/>
              <a:gd name="T47" fmla="*/ 2147483646 h 4408"/>
              <a:gd name="T48" fmla="*/ 2147483646 w 4408"/>
              <a:gd name="T49" fmla="*/ 2147483646 h 4408"/>
              <a:gd name="T50" fmla="*/ 2147483646 w 4408"/>
              <a:gd name="T51" fmla="*/ 2147483646 h 4408"/>
              <a:gd name="T52" fmla="*/ 2147483646 w 4408"/>
              <a:gd name="T53" fmla="*/ 2147483646 h 4408"/>
              <a:gd name="T54" fmla="*/ 2147483646 w 4408"/>
              <a:gd name="T55" fmla="*/ 2147483646 h 4408"/>
              <a:gd name="T56" fmla="*/ 2147483646 w 4408"/>
              <a:gd name="T57" fmla="*/ 2147483646 h 4408"/>
              <a:gd name="T58" fmla="*/ 2147483646 w 4408"/>
              <a:gd name="T59" fmla="*/ 2147483646 h 4408"/>
              <a:gd name="T60" fmla="*/ 2147483646 w 4408"/>
              <a:gd name="T61" fmla="*/ 2147483646 h 4408"/>
              <a:gd name="T62" fmla="*/ 2147483646 w 4408"/>
              <a:gd name="T63" fmla="*/ 2147483646 h 4408"/>
              <a:gd name="T64" fmla="*/ 2147483646 w 4408"/>
              <a:gd name="T65" fmla="*/ 2147483646 h 4408"/>
              <a:gd name="T66" fmla="*/ 2147483646 w 4408"/>
              <a:gd name="T67" fmla="*/ 2147483646 h 4408"/>
              <a:gd name="T68" fmla="*/ 2147483646 w 4408"/>
              <a:gd name="T69" fmla="*/ 2147483646 h 4408"/>
              <a:gd name="T70" fmla="*/ 2147483646 w 4408"/>
              <a:gd name="T71" fmla="*/ 2147483646 h 4408"/>
              <a:gd name="T72" fmla="*/ 2147483646 w 4408"/>
              <a:gd name="T73" fmla="*/ 2147483646 h 4408"/>
              <a:gd name="T74" fmla="*/ 2147483646 w 4408"/>
              <a:gd name="T75" fmla="*/ 2147483646 h 4408"/>
              <a:gd name="T76" fmla="*/ 2147483646 w 4408"/>
              <a:gd name="T77" fmla="*/ 2147483646 h 4408"/>
              <a:gd name="T78" fmla="*/ 2147483646 w 4408"/>
              <a:gd name="T79" fmla="*/ 2147483646 h 4408"/>
              <a:gd name="T80" fmla="*/ 2147483646 w 4408"/>
              <a:gd name="T81" fmla="*/ 2147483646 h 4408"/>
              <a:gd name="T82" fmla="*/ 2147483646 w 4408"/>
              <a:gd name="T83" fmla="*/ 2147483646 h 4408"/>
              <a:gd name="T84" fmla="*/ 2147483646 w 4408"/>
              <a:gd name="T85" fmla="*/ 2147483646 h 4408"/>
              <a:gd name="T86" fmla="*/ 2147483646 w 4408"/>
              <a:gd name="T87" fmla="*/ 2147483646 h 4408"/>
              <a:gd name="T88" fmla="*/ 2147483646 w 4408"/>
              <a:gd name="T89" fmla="*/ 2147483646 h 4408"/>
              <a:gd name="T90" fmla="*/ 2147483646 w 4408"/>
              <a:gd name="T91" fmla="*/ 2147483646 h 4408"/>
              <a:gd name="T92" fmla="*/ 2147483646 w 4408"/>
              <a:gd name="T93" fmla="*/ 2147483646 h 4408"/>
              <a:gd name="T94" fmla="*/ 2147483646 w 4408"/>
              <a:gd name="T95" fmla="*/ 2147483646 h 4408"/>
              <a:gd name="T96" fmla="*/ 2147483646 w 4408"/>
              <a:gd name="T97" fmla="*/ 2147483646 h 4408"/>
              <a:gd name="T98" fmla="*/ 2147483646 w 4408"/>
              <a:gd name="T99" fmla="*/ 2147483646 h 4408"/>
              <a:gd name="T100" fmla="*/ 2147483646 w 4408"/>
              <a:gd name="T101" fmla="*/ 2147483646 h 4408"/>
              <a:gd name="T102" fmla="*/ 2147483646 w 4408"/>
              <a:gd name="T103" fmla="*/ 2147483646 h 4408"/>
              <a:gd name="T104" fmla="*/ 2147483646 w 4408"/>
              <a:gd name="T105" fmla="*/ 2147483646 h 4408"/>
              <a:gd name="T106" fmla="*/ 2147483646 w 4408"/>
              <a:gd name="T107" fmla="*/ 2147483646 h 4408"/>
              <a:gd name="T108" fmla="*/ 2147483646 w 4408"/>
              <a:gd name="T109" fmla="*/ 2147483646 h 4408"/>
              <a:gd name="T110" fmla="*/ 2147483646 w 4408"/>
              <a:gd name="T111" fmla="*/ 2147483646 h 4408"/>
              <a:gd name="T112" fmla="*/ 2147483646 w 4408"/>
              <a:gd name="T113" fmla="*/ 2147483646 h 4408"/>
              <a:gd name="T114" fmla="*/ 2147483646 w 4408"/>
              <a:gd name="T115" fmla="*/ 2147483646 h 4408"/>
              <a:gd name="T116" fmla="*/ 2147483646 w 4408"/>
              <a:gd name="T117" fmla="*/ 2147483646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2" tIns="34291" rIns="68582" bIns="34291" numCol="1" spcCol="0" rtlCol="0" fromWordArt="0" anchor="ctr" anchorCtr="0" forceAA="0" compatLnSpc="1">
            <a:noAutofit/>
          </a:bodyPr>
          <a:lstStyle/>
          <a:p>
            <a:pPr algn="ctr"/>
            <a:endParaRPr lang="zh-CN" altLang="en-US" sz="2700" dirty="0">
              <a:latin typeface="微软雅黑" panose="020B0503020204020204" pitchFamily="34" charset="-122"/>
              <a:ea typeface="微软雅黑" panose="020B0503020204020204" pitchFamily="34" charset="-122"/>
            </a:endParaRPr>
          </a:p>
        </p:txBody>
      </p:sp>
      <p:sp>
        <p:nvSpPr>
          <p:cNvPr id="53" name="矩形 52"/>
          <p:cNvSpPr/>
          <p:nvPr/>
        </p:nvSpPr>
        <p:spPr>
          <a:xfrm>
            <a:off x="7329973" y="3192589"/>
            <a:ext cx="1238991" cy="435827"/>
          </a:xfrm>
          <a:prstGeom prst="rect">
            <a:avLst/>
          </a:prstGeom>
        </p:spPr>
        <p:txBody>
          <a:bodyPr wrap="square" lIns="68582" tIns="34291" rIns="68582" bIns="34291">
            <a:spAutoFit/>
          </a:bodyPr>
          <a:lstStyle/>
          <a:p>
            <a:pPr lvl="0" algn="ctr">
              <a:lnSpc>
                <a:spcPct val="150000"/>
              </a:lnSpc>
            </a:pPr>
            <a:r>
              <a:rPr lang="en-US" altLang="zh-CN" dirty="0">
                <a:solidFill>
                  <a:schemeClr val="accent1"/>
                </a:solidFill>
                <a:latin typeface="微软雅黑" panose="020B0503020204020204" pitchFamily="34" charset="-122"/>
                <a:ea typeface="微软雅黑" panose="020B0503020204020204" pitchFamily="34" charset="-122"/>
              </a:rPr>
              <a:t>2019</a:t>
            </a:r>
            <a:r>
              <a:rPr lang="zh-CN" altLang="en-US" dirty="0">
                <a:solidFill>
                  <a:schemeClr val="accent1"/>
                </a:solidFill>
                <a:latin typeface="微软雅黑" panose="020B0503020204020204" pitchFamily="34" charset="-122"/>
                <a:ea typeface="微软雅黑" panose="020B0503020204020204" pitchFamily="34" charset="-122"/>
              </a:rPr>
              <a:t>年</a:t>
            </a:r>
            <a:endParaRPr lang="en-US" altLang="zh-CN" sz="3300" dirty="0">
              <a:solidFill>
                <a:schemeClr val="accent1"/>
              </a:solidFill>
              <a:latin typeface="微软雅黑" panose="020B0503020204020204" pitchFamily="34" charset="-122"/>
              <a:ea typeface="微软雅黑" panose="020B0503020204020204" pitchFamily="34" charset="-122"/>
            </a:endParaRPr>
          </a:p>
        </p:txBody>
      </p:sp>
      <p:sp>
        <p:nvSpPr>
          <p:cNvPr id="54" name="矩形 53"/>
          <p:cNvSpPr/>
          <p:nvPr/>
        </p:nvSpPr>
        <p:spPr>
          <a:xfrm>
            <a:off x="7164625" y="2248408"/>
            <a:ext cx="1566378" cy="289312"/>
          </a:xfrm>
          <a:prstGeom prst="rect">
            <a:avLst/>
          </a:prstGeom>
        </p:spPr>
        <p:txBody>
          <a:bodyPr wrap="square" lIns="68582" tIns="34291" rIns="68582" bIns="34291">
            <a:spAutoFit/>
          </a:bodyPr>
          <a:lstStyle/>
          <a:p>
            <a:pPr algn="ctr">
              <a:lnSpc>
                <a:spcPct val="13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在这里输入您的内容</a:t>
            </a:r>
          </a:p>
        </p:txBody>
      </p:sp>
      <p:sp>
        <p:nvSpPr>
          <p:cNvPr id="55" name="圆角矩形标注 54"/>
          <p:cNvSpPr/>
          <p:nvPr/>
        </p:nvSpPr>
        <p:spPr>
          <a:xfrm>
            <a:off x="522033" y="1499765"/>
            <a:ext cx="1314318" cy="532553"/>
          </a:xfrm>
          <a:prstGeom prst="wedgeRoundRectCallout">
            <a:avLst>
              <a:gd name="adj1" fmla="val -9164"/>
              <a:gd name="adj2" fmla="val 88624"/>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1" rIns="68582" bIns="34291"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点击此处更换文本</a:t>
            </a:r>
          </a:p>
        </p:txBody>
      </p:sp>
      <p:sp>
        <p:nvSpPr>
          <p:cNvPr id="56" name="圆角矩形标注 55"/>
          <p:cNvSpPr/>
          <p:nvPr/>
        </p:nvSpPr>
        <p:spPr>
          <a:xfrm>
            <a:off x="2196346" y="1499765"/>
            <a:ext cx="1314318" cy="532553"/>
          </a:xfrm>
          <a:prstGeom prst="wedgeRoundRectCallout">
            <a:avLst>
              <a:gd name="adj1" fmla="val -9164"/>
              <a:gd name="adj2" fmla="val 88624"/>
              <a:gd name="adj3" fmla="val 166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1" rIns="68582" bIns="34291"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点击此处更换文本</a:t>
            </a:r>
          </a:p>
        </p:txBody>
      </p:sp>
      <p:sp>
        <p:nvSpPr>
          <p:cNvPr id="57" name="圆角矩形标注 56"/>
          <p:cNvSpPr/>
          <p:nvPr/>
        </p:nvSpPr>
        <p:spPr>
          <a:xfrm>
            <a:off x="3870658" y="1499765"/>
            <a:ext cx="1314318" cy="532553"/>
          </a:xfrm>
          <a:prstGeom prst="wedgeRoundRectCallout">
            <a:avLst>
              <a:gd name="adj1" fmla="val -9164"/>
              <a:gd name="adj2" fmla="val 88624"/>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1" rIns="68582" bIns="34291"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点击此处更换文本</a:t>
            </a:r>
          </a:p>
        </p:txBody>
      </p:sp>
      <p:sp>
        <p:nvSpPr>
          <p:cNvPr id="58" name="圆角矩形标注 57"/>
          <p:cNvSpPr/>
          <p:nvPr/>
        </p:nvSpPr>
        <p:spPr>
          <a:xfrm>
            <a:off x="5598984" y="1499765"/>
            <a:ext cx="1314318" cy="532553"/>
          </a:xfrm>
          <a:prstGeom prst="wedgeRoundRectCallout">
            <a:avLst>
              <a:gd name="adj1" fmla="val -9164"/>
              <a:gd name="adj2" fmla="val 88624"/>
              <a:gd name="adj3" fmla="val 166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1" rIns="68582" bIns="34291"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点击此处更换文本</a:t>
            </a:r>
          </a:p>
        </p:txBody>
      </p:sp>
      <p:sp>
        <p:nvSpPr>
          <p:cNvPr id="59" name="圆角矩形标注 58"/>
          <p:cNvSpPr/>
          <p:nvPr/>
        </p:nvSpPr>
        <p:spPr>
          <a:xfrm>
            <a:off x="7327309" y="1499765"/>
            <a:ext cx="1402684" cy="532553"/>
          </a:xfrm>
          <a:prstGeom prst="wedgeRoundRectCallout">
            <a:avLst>
              <a:gd name="adj1" fmla="val -9164"/>
              <a:gd name="adj2" fmla="val 88624"/>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1" rIns="68582" bIns="34291"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点击此处更换文本</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1000" fill="hold"/>
                                        <p:tgtEl>
                                          <p:spTgt spid="40"/>
                                        </p:tgtEl>
                                        <p:attrNameLst>
                                          <p:attrName>ppt_w</p:attrName>
                                        </p:attrNameLst>
                                      </p:cBhvr>
                                      <p:tavLst>
                                        <p:tav tm="0">
                                          <p:val>
                                            <p:fltVal val="0"/>
                                          </p:val>
                                        </p:tav>
                                        <p:tav tm="100000">
                                          <p:val>
                                            <p:strVal val="#ppt_w"/>
                                          </p:val>
                                        </p:tav>
                                      </p:tavLst>
                                    </p:anim>
                                    <p:anim calcmode="lin" valueType="num">
                                      <p:cBhvr>
                                        <p:cTn id="8" dur="1000" fill="hold"/>
                                        <p:tgtEl>
                                          <p:spTgt spid="40"/>
                                        </p:tgtEl>
                                        <p:attrNameLst>
                                          <p:attrName>ppt_h</p:attrName>
                                        </p:attrNameLst>
                                      </p:cBhvr>
                                      <p:tavLst>
                                        <p:tav tm="0">
                                          <p:val>
                                            <p:fltVal val="0"/>
                                          </p:val>
                                        </p:tav>
                                        <p:tav tm="100000">
                                          <p:val>
                                            <p:strVal val="#ppt_h"/>
                                          </p:val>
                                        </p:tav>
                                      </p:tavLst>
                                    </p:anim>
                                    <p:anim calcmode="lin" valueType="num">
                                      <p:cBhvr>
                                        <p:cTn id="9" dur="1000" fill="hold"/>
                                        <p:tgtEl>
                                          <p:spTgt spid="40"/>
                                        </p:tgtEl>
                                        <p:attrNameLst>
                                          <p:attrName>style.rotation</p:attrName>
                                        </p:attrNameLst>
                                      </p:cBhvr>
                                      <p:tavLst>
                                        <p:tav tm="0">
                                          <p:val>
                                            <p:fltVal val="360"/>
                                          </p:val>
                                        </p:tav>
                                        <p:tav tm="100000">
                                          <p:val>
                                            <p:fltVal val="0"/>
                                          </p:val>
                                        </p:tav>
                                      </p:tavLst>
                                    </p:anim>
                                    <p:animEffect transition="in" filter="fade">
                                      <p:cBhvr>
                                        <p:cTn id="10" dur="1000"/>
                                        <p:tgtEl>
                                          <p:spTgt spid="4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left)">
                                      <p:cBhvr>
                                        <p:cTn id="13" dur="1000"/>
                                        <p:tgtEl>
                                          <p:spTgt spid="41"/>
                                        </p:tgtEl>
                                      </p:cBhvr>
                                    </p:animEffect>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500"/>
                                        <p:tgtEl>
                                          <p:spTgt spid="55"/>
                                        </p:tgtEl>
                                      </p:cBhvr>
                                    </p:animEffect>
                                    <p:anim calcmode="lin" valueType="num">
                                      <p:cBhvr>
                                        <p:cTn id="18" dur="500" fill="hold"/>
                                        <p:tgtEl>
                                          <p:spTgt spid="55"/>
                                        </p:tgtEl>
                                        <p:attrNameLst>
                                          <p:attrName>ppt_x</p:attrName>
                                        </p:attrNameLst>
                                      </p:cBhvr>
                                      <p:tavLst>
                                        <p:tav tm="0">
                                          <p:val>
                                            <p:strVal val="#ppt_x"/>
                                          </p:val>
                                        </p:tav>
                                        <p:tav tm="100000">
                                          <p:val>
                                            <p:strVal val="#ppt_x"/>
                                          </p:val>
                                        </p:tav>
                                      </p:tavLst>
                                    </p:anim>
                                    <p:anim calcmode="lin" valueType="num">
                                      <p:cBhvr>
                                        <p:cTn id="19" dur="500" fill="hold"/>
                                        <p:tgtEl>
                                          <p:spTgt spid="55"/>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randombar(horizontal)">
                                      <p:cBhvr>
                                        <p:cTn id="23" dur="500"/>
                                        <p:tgtEl>
                                          <p:spTgt spid="42"/>
                                        </p:tgtEl>
                                      </p:cBhvr>
                                    </p:animEffect>
                                  </p:childTnLst>
                                </p:cTn>
                              </p:par>
                            </p:childTnLst>
                          </p:cTn>
                        </p:par>
                        <p:par>
                          <p:cTn id="24" fill="hold">
                            <p:stCondLst>
                              <p:cond delay="2000"/>
                            </p:stCondLst>
                            <p:childTnLst>
                              <p:par>
                                <p:cTn id="25" presetID="49" presetClass="entr" presetSubtype="0" decel="100000"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1000" fill="hold"/>
                                        <p:tgtEl>
                                          <p:spTgt spid="43"/>
                                        </p:tgtEl>
                                        <p:attrNameLst>
                                          <p:attrName>ppt_w</p:attrName>
                                        </p:attrNameLst>
                                      </p:cBhvr>
                                      <p:tavLst>
                                        <p:tav tm="0">
                                          <p:val>
                                            <p:fltVal val="0"/>
                                          </p:val>
                                        </p:tav>
                                        <p:tav tm="100000">
                                          <p:val>
                                            <p:strVal val="#ppt_w"/>
                                          </p:val>
                                        </p:tav>
                                      </p:tavLst>
                                    </p:anim>
                                    <p:anim calcmode="lin" valueType="num">
                                      <p:cBhvr>
                                        <p:cTn id="28" dur="1000" fill="hold"/>
                                        <p:tgtEl>
                                          <p:spTgt spid="43"/>
                                        </p:tgtEl>
                                        <p:attrNameLst>
                                          <p:attrName>ppt_h</p:attrName>
                                        </p:attrNameLst>
                                      </p:cBhvr>
                                      <p:tavLst>
                                        <p:tav tm="0">
                                          <p:val>
                                            <p:fltVal val="0"/>
                                          </p:val>
                                        </p:tav>
                                        <p:tav tm="100000">
                                          <p:val>
                                            <p:strVal val="#ppt_h"/>
                                          </p:val>
                                        </p:tav>
                                      </p:tavLst>
                                    </p:anim>
                                    <p:anim calcmode="lin" valueType="num">
                                      <p:cBhvr>
                                        <p:cTn id="29" dur="1000" fill="hold"/>
                                        <p:tgtEl>
                                          <p:spTgt spid="43"/>
                                        </p:tgtEl>
                                        <p:attrNameLst>
                                          <p:attrName>style.rotation</p:attrName>
                                        </p:attrNameLst>
                                      </p:cBhvr>
                                      <p:tavLst>
                                        <p:tav tm="0">
                                          <p:val>
                                            <p:fltVal val="360"/>
                                          </p:val>
                                        </p:tav>
                                        <p:tav tm="100000">
                                          <p:val>
                                            <p:fltVal val="0"/>
                                          </p:val>
                                        </p:tav>
                                      </p:tavLst>
                                    </p:anim>
                                    <p:animEffect transition="in" filter="fade">
                                      <p:cBhvr>
                                        <p:cTn id="30" dur="1000"/>
                                        <p:tgtEl>
                                          <p:spTgt spid="43"/>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wipe(left)">
                                      <p:cBhvr>
                                        <p:cTn id="33" dur="1000"/>
                                        <p:tgtEl>
                                          <p:spTgt spid="44"/>
                                        </p:tgtEl>
                                      </p:cBhvr>
                                    </p:animEffect>
                                  </p:childTnLst>
                                </p:cTn>
                              </p:par>
                            </p:childTnLst>
                          </p:cTn>
                        </p:par>
                        <p:par>
                          <p:cTn id="34" fill="hold">
                            <p:stCondLst>
                              <p:cond delay="3000"/>
                            </p:stCondLst>
                            <p:childTnLst>
                              <p:par>
                                <p:cTn id="35" presetID="47" presetClass="entr" presetSubtype="0" fill="hold" grpId="0" nodeType="after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500"/>
                                        <p:tgtEl>
                                          <p:spTgt spid="56"/>
                                        </p:tgtEl>
                                      </p:cBhvr>
                                    </p:animEffect>
                                    <p:anim calcmode="lin" valueType="num">
                                      <p:cBhvr>
                                        <p:cTn id="38" dur="500" fill="hold"/>
                                        <p:tgtEl>
                                          <p:spTgt spid="56"/>
                                        </p:tgtEl>
                                        <p:attrNameLst>
                                          <p:attrName>ppt_x</p:attrName>
                                        </p:attrNameLst>
                                      </p:cBhvr>
                                      <p:tavLst>
                                        <p:tav tm="0">
                                          <p:val>
                                            <p:strVal val="#ppt_x"/>
                                          </p:val>
                                        </p:tav>
                                        <p:tav tm="100000">
                                          <p:val>
                                            <p:strVal val="#ppt_x"/>
                                          </p:val>
                                        </p:tav>
                                      </p:tavLst>
                                    </p:anim>
                                    <p:anim calcmode="lin" valueType="num">
                                      <p:cBhvr>
                                        <p:cTn id="39" dur="500" fill="hold"/>
                                        <p:tgtEl>
                                          <p:spTgt spid="56"/>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14" presetClass="entr" presetSubtype="1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randombar(horizontal)">
                                      <p:cBhvr>
                                        <p:cTn id="43" dur="500"/>
                                        <p:tgtEl>
                                          <p:spTgt spid="45"/>
                                        </p:tgtEl>
                                      </p:cBhvr>
                                    </p:animEffect>
                                  </p:childTnLst>
                                </p:cTn>
                              </p:par>
                            </p:childTnLst>
                          </p:cTn>
                        </p:par>
                        <p:par>
                          <p:cTn id="44" fill="hold">
                            <p:stCondLst>
                              <p:cond delay="4000"/>
                            </p:stCondLst>
                            <p:childTnLst>
                              <p:par>
                                <p:cTn id="45" presetID="49" presetClass="entr" presetSubtype="0" decel="10000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p:cTn id="47" dur="1000" fill="hold"/>
                                        <p:tgtEl>
                                          <p:spTgt spid="46"/>
                                        </p:tgtEl>
                                        <p:attrNameLst>
                                          <p:attrName>ppt_w</p:attrName>
                                        </p:attrNameLst>
                                      </p:cBhvr>
                                      <p:tavLst>
                                        <p:tav tm="0">
                                          <p:val>
                                            <p:fltVal val="0"/>
                                          </p:val>
                                        </p:tav>
                                        <p:tav tm="100000">
                                          <p:val>
                                            <p:strVal val="#ppt_w"/>
                                          </p:val>
                                        </p:tav>
                                      </p:tavLst>
                                    </p:anim>
                                    <p:anim calcmode="lin" valueType="num">
                                      <p:cBhvr>
                                        <p:cTn id="48" dur="1000" fill="hold"/>
                                        <p:tgtEl>
                                          <p:spTgt spid="46"/>
                                        </p:tgtEl>
                                        <p:attrNameLst>
                                          <p:attrName>ppt_h</p:attrName>
                                        </p:attrNameLst>
                                      </p:cBhvr>
                                      <p:tavLst>
                                        <p:tav tm="0">
                                          <p:val>
                                            <p:fltVal val="0"/>
                                          </p:val>
                                        </p:tav>
                                        <p:tav tm="100000">
                                          <p:val>
                                            <p:strVal val="#ppt_h"/>
                                          </p:val>
                                        </p:tav>
                                      </p:tavLst>
                                    </p:anim>
                                    <p:anim calcmode="lin" valueType="num">
                                      <p:cBhvr>
                                        <p:cTn id="49" dur="1000" fill="hold"/>
                                        <p:tgtEl>
                                          <p:spTgt spid="46"/>
                                        </p:tgtEl>
                                        <p:attrNameLst>
                                          <p:attrName>style.rotation</p:attrName>
                                        </p:attrNameLst>
                                      </p:cBhvr>
                                      <p:tavLst>
                                        <p:tav tm="0">
                                          <p:val>
                                            <p:fltVal val="360"/>
                                          </p:val>
                                        </p:tav>
                                        <p:tav tm="100000">
                                          <p:val>
                                            <p:fltVal val="0"/>
                                          </p:val>
                                        </p:tav>
                                      </p:tavLst>
                                    </p:anim>
                                    <p:animEffect transition="in" filter="fade">
                                      <p:cBhvr>
                                        <p:cTn id="50" dur="1000"/>
                                        <p:tgtEl>
                                          <p:spTgt spid="46"/>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wipe(left)">
                                      <p:cBhvr>
                                        <p:cTn id="53" dur="1000"/>
                                        <p:tgtEl>
                                          <p:spTgt spid="47"/>
                                        </p:tgtEl>
                                      </p:cBhvr>
                                    </p:animEffect>
                                  </p:childTnLst>
                                </p:cTn>
                              </p:par>
                            </p:childTnLst>
                          </p:cTn>
                        </p:par>
                        <p:par>
                          <p:cTn id="54" fill="hold">
                            <p:stCondLst>
                              <p:cond delay="5000"/>
                            </p:stCondLst>
                            <p:childTnLst>
                              <p:par>
                                <p:cTn id="55" presetID="47" presetClass="entr" presetSubtype="0" fill="hold" grpId="0" nodeType="afterEffect">
                                  <p:stCondLst>
                                    <p:cond delay="0"/>
                                  </p:stCondLst>
                                  <p:childTnLst>
                                    <p:set>
                                      <p:cBhvr>
                                        <p:cTn id="56" dur="1" fill="hold">
                                          <p:stCondLst>
                                            <p:cond delay="0"/>
                                          </p:stCondLst>
                                        </p:cTn>
                                        <p:tgtEl>
                                          <p:spTgt spid="57"/>
                                        </p:tgtEl>
                                        <p:attrNameLst>
                                          <p:attrName>style.visibility</p:attrName>
                                        </p:attrNameLst>
                                      </p:cBhvr>
                                      <p:to>
                                        <p:strVal val="visible"/>
                                      </p:to>
                                    </p:set>
                                    <p:animEffect transition="in" filter="fade">
                                      <p:cBhvr>
                                        <p:cTn id="57" dur="500"/>
                                        <p:tgtEl>
                                          <p:spTgt spid="57"/>
                                        </p:tgtEl>
                                      </p:cBhvr>
                                    </p:animEffect>
                                    <p:anim calcmode="lin" valueType="num">
                                      <p:cBhvr>
                                        <p:cTn id="58" dur="500" fill="hold"/>
                                        <p:tgtEl>
                                          <p:spTgt spid="57"/>
                                        </p:tgtEl>
                                        <p:attrNameLst>
                                          <p:attrName>ppt_x</p:attrName>
                                        </p:attrNameLst>
                                      </p:cBhvr>
                                      <p:tavLst>
                                        <p:tav tm="0">
                                          <p:val>
                                            <p:strVal val="#ppt_x"/>
                                          </p:val>
                                        </p:tav>
                                        <p:tav tm="100000">
                                          <p:val>
                                            <p:strVal val="#ppt_x"/>
                                          </p:val>
                                        </p:tav>
                                      </p:tavLst>
                                    </p:anim>
                                    <p:anim calcmode="lin" valueType="num">
                                      <p:cBhvr>
                                        <p:cTn id="59" dur="500" fill="hold"/>
                                        <p:tgtEl>
                                          <p:spTgt spid="57"/>
                                        </p:tgtEl>
                                        <p:attrNameLst>
                                          <p:attrName>ppt_y</p:attrName>
                                        </p:attrNameLst>
                                      </p:cBhvr>
                                      <p:tavLst>
                                        <p:tav tm="0">
                                          <p:val>
                                            <p:strVal val="#ppt_y-.1"/>
                                          </p:val>
                                        </p:tav>
                                        <p:tav tm="100000">
                                          <p:val>
                                            <p:strVal val="#ppt_y"/>
                                          </p:val>
                                        </p:tav>
                                      </p:tavLst>
                                    </p:anim>
                                  </p:childTnLst>
                                </p:cTn>
                              </p:par>
                            </p:childTnLst>
                          </p:cTn>
                        </p:par>
                        <p:par>
                          <p:cTn id="60" fill="hold">
                            <p:stCondLst>
                              <p:cond delay="5500"/>
                            </p:stCondLst>
                            <p:childTnLst>
                              <p:par>
                                <p:cTn id="61" presetID="14" presetClass="entr" presetSubtype="10" fill="hold" grpId="0" nodeType="after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randombar(horizontal)">
                                      <p:cBhvr>
                                        <p:cTn id="63" dur="500"/>
                                        <p:tgtEl>
                                          <p:spTgt spid="48"/>
                                        </p:tgtEl>
                                      </p:cBhvr>
                                    </p:animEffect>
                                  </p:childTnLst>
                                </p:cTn>
                              </p:par>
                            </p:childTnLst>
                          </p:cTn>
                        </p:par>
                        <p:par>
                          <p:cTn id="64" fill="hold">
                            <p:stCondLst>
                              <p:cond delay="6000"/>
                            </p:stCondLst>
                            <p:childTnLst>
                              <p:par>
                                <p:cTn id="65" presetID="49" presetClass="entr" presetSubtype="0" decel="100000" fill="hold" grpId="0" nodeType="afterEffect">
                                  <p:stCondLst>
                                    <p:cond delay="0"/>
                                  </p:stCondLst>
                                  <p:childTnLst>
                                    <p:set>
                                      <p:cBhvr>
                                        <p:cTn id="66" dur="1" fill="hold">
                                          <p:stCondLst>
                                            <p:cond delay="0"/>
                                          </p:stCondLst>
                                        </p:cTn>
                                        <p:tgtEl>
                                          <p:spTgt spid="49"/>
                                        </p:tgtEl>
                                        <p:attrNameLst>
                                          <p:attrName>style.visibility</p:attrName>
                                        </p:attrNameLst>
                                      </p:cBhvr>
                                      <p:to>
                                        <p:strVal val="visible"/>
                                      </p:to>
                                    </p:set>
                                    <p:anim calcmode="lin" valueType="num">
                                      <p:cBhvr>
                                        <p:cTn id="67" dur="1000" fill="hold"/>
                                        <p:tgtEl>
                                          <p:spTgt spid="49"/>
                                        </p:tgtEl>
                                        <p:attrNameLst>
                                          <p:attrName>ppt_w</p:attrName>
                                        </p:attrNameLst>
                                      </p:cBhvr>
                                      <p:tavLst>
                                        <p:tav tm="0">
                                          <p:val>
                                            <p:fltVal val="0"/>
                                          </p:val>
                                        </p:tav>
                                        <p:tav tm="100000">
                                          <p:val>
                                            <p:strVal val="#ppt_w"/>
                                          </p:val>
                                        </p:tav>
                                      </p:tavLst>
                                    </p:anim>
                                    <p:anim calcmode="lin" valueType="num">
                                      <p:cBhvr>
                                        <p:cTn id="68" dur="1000" fill="hold"/>
                                        <p:tgtEl>
                                          <p:spTgt spid="49"/>
                                        </p:tgtEl>
                                        <p:attrNameLst>
                                          <p:attrName>ppt_h</p:attrName>
                                        </p:attrNameLst>
                                      </p:cBhvr>
                                      <p:tavLst>
                                        <p:tav tm="0">
                                          <p:val>
                                            <p:fltVal val="0"/>
                                          </p:val>
                                        </p:tav>
                                        <p:tav tm="100000">
                                          <p:val>
                                            <p:strVal val="#ppt_h"/>
                                          </p:val>
                                        </p:tav>
                                      </p:tavLst>
                                    </p:anim>
                                    <p:anim calcmode="lin" valueType="num">
                                      <p:cBhvr>
                                        <p:cTn id="69" dur="1000" fill="hold"/>
                                        <p:tgtEl>
                                          <p:spTgt spid="49"/>
                                        </p:tgtEl>
                                        <p:attrNameLst>
                                          <p:attrName>style.rotation</p:attrName>
                                        </p:attrNameLst>
                                      </p:cBhvr>
                                      <p:tavLst>
                                        <p:tav tm="0">
                                          <p:val>
                                            <p:fltVal val="360"/>
                                          </p:val>
                                        </p:tav>
                                        <p:tav tm="100000">
                                          <p:val>
                                            <p:fltVal val="0"/>
                                          </p:val>
                                        </p:tav>
                                      </p:tavLst>
                                    </p:anim>
                                    <p:animEffect transition="in" filter="fade">
                                      <p:cBhvr>
                                        <p:cTn id="70" dur="1000"/>
                                        <p:tgtEl>
                                          <p:spTgt spid="49"/>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50"/>
                                        </p:tgtEl>
                                        <p:attrNameLst>
                                          <p:attrName>style.visibility</p:attrName>
                                        </p:attrNameLst>
                                      </p:cBhvr>
                                      <p:to>
                                        <p:strVal val="visible"/>
                                      </p:to>
                                    </p:set>
                                    <p:animEffect transition="in" filter="wipe(left)">
                                      <p:cBhvr>
                                        <p:cTn id="73" dur="1000"/>
                                        <p:tgtEl>
                                          <p:spTgt spid="50"/>
                                        </p:tgtEl>
                                      </p:cBhvr>
                                    </p:animEffect>
                                  </p:childTnLst>
                                </p:cTn>
                              </p:par>
                            </p:childTnLst>
                          </p:cTn>
                        </p:par>
                        <p:par>
                          <p:cTn id="74" fill="hold">
                            <p:stCondLst>
                              <p:cond delay="7000"/>
                            </p:stCondLst>
                            <p:childTnLst>
                              <p:par>
                                <p:cTn id="75" presetID="47" presetClass="entr" presetSubtype="0" fill="hold" grpId="0" nodeType="afterEffect">
                                  <p:stCondLst>
                                    <p:cond delay="0"/>
                                  </p:stCondLst>
                                  <p:childTnLst>
                                    <p:set>
                                      <p:cBhvr>
                                        <p:cTn id="76" dur="1" fill="hold">
                                          <p:stCondLst>
                                            <p:cond delay="0"/>
                                          </p:stCondLst>
                                        </p:cTn>
                                        <p:tgtEl>
                                          <p:spTgt spid="58"/>
                                        </p:tgtEl>
                                        <p:attrNameLst>
                                          <p:attrName>style.visibility</p:attrName>
                                        </p:attrNameLst>
                                      </p:cBhvr>
                                      <p:to>
                                        <p:strVal val="visible"/>
                                      </p:to>
                                    </p:set>
                                    <p:animEffect transition="in" filter="fade">
                                      <p:cBhvr>
                                        <p:cTn id="77" dur="500"/>
                                        <p:tgtEl>
                                          <p:spTgt spid="58"/>
                                        </p:tgtEl>
                                      </p:cBhvr>
                                    </p:animEffect>
                                    <p:anim calcmode="lin" valueType="num">
                                      <p:cBhvr>
                                        <p:cTn id="78" dur="500" fill="hold"/>
                                        <p:tgtEl>
                                          <p:spTgt spid="58"/>
                                        </p:tgtEl>
                                        <p:attrNameLst>
                                          <p:attrName>ppt_x</p:attrName>
                                        </p:attrNameLst>
                                      </p:cBhvr>
                                      <p:tavLst>
                                        <p:tav tm="0">
                                          <p:val>
                                            <p:strVal val="#ppt_x"/>
                                          </p:val>
                                        </p:tav>
                                        <p:tav tm="100000">
                                          <p:val>
                                            <p:strVal val="#ppt_x"/>
                                          </p:val>
                                        </p:tav>
                                      </p:tavLst>
                                    </p:anim>
                                    <p:anim calcmode="lin" valueType="num">
                                      <p:cBhvr>
                                        <p:cTn id="79" dur="500" fill="hold"/>
                                        <p:tgtEl>
                                          <p:spTgt spid="58"/>
                                        </p:tgtEl>
                                        <p:attrNameLst>
                                          <p:attrName>ppt_y</p:attrName>
                                        </p:attrNameLst>
                                      </p:cBhvr>
                                      <p:tavLst>
                                        <p:tav tm="0">
                                          <p:val>
                                            <p:strVal val="#ppt_y-.1"/>
                                          </p:val>
                                        </p:tav>
                                        <p:tav tm="100000">
                                          <p:val>
                                            <p:strVal val="#ppt_y"/>
                                          </p:val>
                                        </p:tav>
                                      </p:tavLst>
                                    </p:anim>
                                  </p:childTnLst>
                                </p:cTn>
                              </p:par>
                            </p:childTnLst>
                          </p:cTn>
                        </p:par>
                        <p:par>
                          <p:cTn id="80" fill="hold">
                            <p:stCondLst>
                              <p:cond delay="7500"/>
                            </p:stCondLst>
                            <p:childTnLst>
                              <p:par>
                                <p:cTn id="81" presetID="14" presetClass="entr" presetSubtype="10" fill="hold" grpId="0" nodeType="afterEffect">
                                  <p:stCondLst>
                                    <p:cond delay="0"/>
                                  </p:stCondLst>
                                  <p:childTnLst>
                                    <p:set>
                                      <p:cBhvr>
                                        <p:cTn id="82" dur="1" fill="hold">
                                          <p:stCondLst>
                                            <p:cond delay="0"/>
                                          </p:stCondLst>
                                        </p:cTn>
                                        <p:tgtEl>
                                          <p:spTgt spid="51"/>
                                        </p:tgtEl>
                                        <p:attrNameLst>
                                          <p:attrName>style.visibility</p:attrName>
                                        </p:attrNameLst>
                                      </p:cBhvr>
                                      <p:to>
                                        <p:strVal val="visible"/>
                                      </p:to>
                                    </p:set>
                                    <p:animEffect transition="in" filter="randombar(horizontal)">
                                      <p:cBhvr>
                                        <p:cTn id="83" dur="500"/>
                                        <p:tgtEl>
                                          <p:spTgt spid="51"/>
                                        </p:tgtEl>
                                      </p:cBhvr>
                                    </p:animEffect>
                                  </p:childTnLst>
                                </p:cTn>
                              </p:par>
                            </p:childTnLst>
                          </p:cTn>
                        </p:par>
                        <p:par>
                          <p:cTn id="84" fill="hold">
                            <p:stCondLst>
                              <p:cond delay="8000"/>
                            </p:stCondLst>
                            <p:childTnLst>
                              <p:par>
                                <p:cTn id="85" presetID="49" presetClass="entr" presetSubtype="0" decel="100000" fill="hold" grpId="0" nodeType="afterEffect">
                                  <p:stCondLst>
                                    <p:cond delay="0"/>
                                  </p:stCondLst>
                                  <p:childTnLst>
                                    <p:set>
                                      <p:cBhvr>
                                        <p:cTn id="86" dur="1" fill="hold">
                                          <p:stCondLst>
                                            <p:cond delay="0"/>
                                          </p:stCondLst>
                                        </p:cTn>
                                        <p:tgtEl>
                                          <p:spTgt spid="52"/>
                                        </p:tgtEl>
                                        <p:attrNameLst>
                                          <p:attrName>style.visibility</p:attrName>
                                        </p:attrNameLst>
                                      </p:cBhvr>
                                      <p:to>
                                        <p:strVal val="visible"/>
                                      </p:to>
                                    </p:set>
                                    <p:anim calcmode="lin" valueType="num">
                                      <p:cBhvr>
                                        <p:cTn id="87" dur="1000" fill="hold"/>
                                        <p:tgtEl>
                                          <p:spTgt spid="52"/>
                                        </p:tgtEl>
                                        <p:attrNameLst>
                                          <p:attrName>ppt_w</p:attrName>
                                        </p:attrNameLst>
                                      </p:cBhvr>
                                      <p:tavLst>
                                        <p:tav tm="0">
                                          <p:val>
                                            <p:fltVal val="0"/>
                                          </p:val>
                                        </p:tav>
                                        <p:tav tm="100000">
                                          <p:val>
                                            <p:strVal val="#ppt_w"/>
                                          </p:val>
                                        </p:tav>
                                      </p:tavLst>
                                    </p:anim>
                                    <p:anim calcmode="lin" valueType="num">
                                      <p:cBhvr>
                                        <p:cTn id="88" dur="1000" fill="hold"/>
                                        <p:tgtEl>
                                          <p:spTgt spid="52"/>
                                        </p:tgtEl>
                                        <p:attrNameLst>
                                          <p:attrName>ppt_h</p:attrName>
                                        </p:attrNameLst>
                                      </p:cBhvr>
                                      <p:tavLst>
                                        <p:tav tm="0">
                                          <p:val>
                                            <p:fltVal val="0"/>
                                          </p:val>
                                        </p:tav>
                                        <p:tav tm="100000">
                                          <p:val>
                                            <p:strVal val="#ppt_h"/>
                                          </p:val>
                                        </p:tav>
                                      </p:tavLst>
                                    </p:anim>
                                    <p:anim calcmode="lin" valueType="num">
                                      <p:cBhvr>
                                        <p:cTn id="89" dur="1000" fill="hold"/>
                                        <p:tgtEl>
                                          <p:spTgt spid="52"/>
                                        </p:tgtEl>
                                        <p:attrNameLst>
                                          <p:attrName>style.rotation</p:attrName>
                                        </p:attrNameLst>
                                      </p:cBhvr>
                                      <p:tavLst>
                                        <p:tav tm="0">
                                          <p:val>
                                            <p:fltVal val="360"/>
                                          </p:val>
                                        </p:tav>
                                        <p:tav tm="100000">
                                          <p:val>
                                            <p:fltVal val="0"/>
                                          </p:val>
                                        </p:tav>
                                      </p:tavLst>
                                    </p:anim>
                                    <p:animEffect transition="in" filter="fade">
                                      <p:cBhvr>
                                        <p:cTn id="90" dur="1000"/>
                                        <p:tgtEl>
                                          <p:spTgt spid="5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53"/>
                                        </p:tgtEl>
                                        <p:attrNameLst>
                                          <p:attrName>style.visibility</p:attrName>
                                        </p:attrNameLst>
                                      </p:cBhvr>
                                      <p:to>
                                        <p:strVal val="visible"/>
                                      </p:to>
                                    </p:set>
                                    <p:animEffect transition="in" filter="wipe(left)">
                                      <p:cBhvr>
                                        <p:cTn id="93" dur="1000"/>
                                        <p:tgtEl>
                                          <p:spTgt spid="53"/>
                                        </p:tgtEl>
                                      </p:cBhvr>
                                    </p:animEffect>
                                  </p:childTnLst>
                                </p:cTn>
                              </p:par>
                            </p:childTnLst>
                          </p:cTn>
                        </p:par>
                        <p:par>
                          <p:cTn id="94" fill="hold">
                            <p:stCondLst>
                              <p:cond delay="9000"/>
                            </p:stCondLst>
                            <p:childTnLst>
                              <p:par>
                                <p:cTn id="95" presetID="47" presetClass="entr" presetSubtype="0" fill="hold" grpId="0" nodeType="afterEffect">
                                  <p:stCondLst>
                                    <p:cond delay="0"/>
                                  </p:stCondLst>
                                  <p:childTnLst>
                                    <p:set>
                                      <p:cBhvr>
                                        <p:cTn id="96" dur="1" fill="hold">
                                          <p:stCondLst>
                                            <p:cond delay="0"/>
                                          </p:stCondLst>
                                        </p:cTn>
                                        <p:tgtEl>
                                          <p:spTgt spid="59"/>
                                        </p:tgtEl>
                                        <p:attrNameLst>
                                          <p:attrName>style.visibility</p:attrName>
                                        </p:attrNameLst>
                                      </p:cBhvr>
                                      <p:to>
                                        <p:strVal val="visible"/>
                                      </p:to>
                                    </p:set>
                                    <p:animEffect transition="in" filter="fade">
                                      <p:cBhvr>
                                        <p:cTn id="97" dur="500"/>
                                        <p:tgtEl>
                                          <p:spTgt spid="59"/>
                                        </p:tgtEl>
                                      </p:cBhvr>
                                    </p:animEffect>
                                    <p:anim calcmode="lin" valueType="num">
                                      <p:cBhvr>
                                        <p:cTn id="98" dur="500" fill="hold"/>
                                        <p:tgtEl>
                                          <p:spTgt spid="59"/>
                                        </p:tgtEl>
                                        <p:attrNameLst>
                                          <p:attrName>ppt_x</p:attrName>
                                        </p:attrNameLst>
                                      </p:cBhvr>
                                      <p:tavLst>
                                        <p:tav tm="0">
                                          <p:val>
                                            <p:strVal val="#ppt_x"/>
                                          </p:val>
                                        </p:tav>
                                        <p:tav tm="100000">
                                          <p:val>
                                            <p:strVal val="#ppt_x"/>
                                          </p:val>
                                        </p:tav>
                                      </p:tavLst>
                                    </p:anim>
                                    <p:anim calcmode="lin" valueType="num">
                                      <p:cBhvr>
                                        <p:cTn id="99" dur="500" fill="hold"/>
                                        <p:tgtEl>
                                          <p:spTgt spid="59"/>
                                        </p:tgtEl>
                                        <p:attrNameLst>
                                          <p:attrName>ppt_y</p:attrName>
                                        </p:attrNameLst>
                                      </p:cBhvr>
                                      <p:tavLst>
                                        <p:tav tm="0">
                                          <p:val>
                                            <p:strVal val="#ppt_y-.1"/>
                                          </p:val>
                                        </p:tav>
                                        <p:tav tm="100000">
                                          <p:val>
                                            <p:strVal val="#ppt_y"/>
                                          </p:val>
                                        </p:tav>
                                      </p:tavLst>
                                    </p:anim>
                                  </p:childTnLst>
                                </p:cTn>
                              </p:par>
                            </p:childTnLst>
                          </p:cTn>
                        </p:par>
                        <p:par>
                          <p:cTn id="100" fill="hold">
                            <p:stCondLst>
                              <p:cond delay="9500"/>
                            </p:stCondLst>
                            <p:childTnLst>
                              <p:par>
                                <p:cTn id="101" presetID="14" presetClass="entr" presetSubtype="10" fill="hold" grpId="0" nodeType="afterEffect">
                                  <p:stCondLst>
                                    <p:cond delay="0"/>
                                  </p:stCondLst>
                                  <p:childTnLst>
                                    <p:set>
                                      <p:cBhvr>
                                        <p:cTn id="102" dur="1" fill="hold">
                                          <p:stCondLst>
                                            <p:cond delay="0"/>
                                          </p:stCondLst>
                                        </p:cTn>
                                        <p:tgtEl>
                                          <p:spTgt spid="54"/>
                                        </p:tgtEl>
                                        <p:attrNameLst>
                                          <p:attrName>style.visibility</p:attrName>
                                        </p:attrNameLst>
                                      </p:cBhvr>
                                      <p:to>
                                        <p:strVal val="visible"/>
                                      </p:to>
                                    </p:set>
                                    <p:animEffect transition="in" filter="randombar(horizontal)">
                                      <p:cBhvr>
                                        <p:cTn id="10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p:bldP spid="42" grpId="0"/>
      <p:bldP spid="43" grpId="0" animBg="1"/>
      <p:bldP spid="44" grpId="0"/>
      <p:bldP spid="45" grpId="0"/>
      <p:bldP spid="46" grpId="0" animBg="1"/>
      <p:bldP spid="47" grpId="0"/>
      <p:bldP spid="48" grpId="0"/>
      <p:bldP spid="49" grpId="0" animBg="1"/>
      <p:bldP spid="50" grpId="0"/>
      <p:bldP spid="51" grpId="0"/>
      <p:bldP spid="52" grpId="0" animBg="1"/>
      <p:bldP spid="53" grpId="0"/>
      <p:bldP spid="54" grpId="0"/>
      <p:bldP spid="55" grpId="0" animBg="1"/>
      <p:bldP spid="56" grpId="0" animBg="1"/>
      <p:bldP spid="57" grpId="0" animBg="1"/>
      <p:bldP spid="58" grpId="0" animBg="1"/>
      <p:bldP spid="5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3" name="TextBox 5"/>
          <p:cNvSpPr txBox="1"/>
          <p:nvPr/>
        </p:nvSpPr>
        <p:spPr>
          <a:xfrm>
            <a:off x="192471" y="2080681"/>
            <a:ext cx="5966007" cy="750371"/>
          </a:xfrm>
          <a:prstGeom prst="rect">
            <a:avLst/>
          </a:prstGeom>
          <a:noFill/>
        </p:spPr>
        <p:txBody>
          <a:bodyPr wrap="square" lIns="72554" tIns="36277" rIns="72554" bIns="36277" rtlCol="0">
            <a:spAutoFit/>
          </a:bodyPr>
          <a:lstStyle/>
          <a:p>
            <a:pPr>
              <a:defRPr/>
            </a:pPr>
            <a:r>
              <a:rPr lang="zh-CN" altLang="en-US" sz="4400" b="1" spc="300" dirty="0">
                <a:solidFill>
                  <a:schemeClr val="accent2"/>
                </a:solidFill>
                <a:latin typeface="华文行楷" panose="02010800040101010101" pitchFamily="2" charset="-122"/>
                <a:ea typeface="华文行楷" panose="02010800040101010101" pitchFamily="2" charset="-122"/>
                <a:sym typeface="微软雅黑" panose="020B0503020204020204" pitchFamily="34" charset="-122"/>
              </a:rPr>
              <a:t>演讲完毕 谢谢观看</a:t>
            </a:r>
          </a:p>
        </p:txBody>
      </p:sp>
      <p:sp>
        <p:nvSpPr>
          <p:cNvPr id="6" name="TextBox 22"/>
          <p:cNvSpPr txBox="1"/>
          <p:nvPr/>
        </p:nvSpPr>
        <p:spPr>
          <a:xfrm>
            <a:off x="532800" y="2824185"/>
            <a:ext cx="4493542" cy="307779"/>
          </a:xfrm>
          <a:prstGeom prst="rect">
            <a:avLst/>
          </a:prstGeom>
          <a:noFill/>
        </p:spPr>
        <p:txBody>
          <a:bodyPr wrap="none" lIns="91442" tIns="45721" rIns="91442" bIns="45721" rtlCol="0">
            <a:spAutoFit/>
          </a:bodyPr>
          <a:lstStyle/>
          <a:p>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中医总结</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中医宣传</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演讲报告</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工作汇报</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7" name="矩形 259"/>
          <p:cNvSpPr>
            <a:spLocks noChangeArrowheads="1"/>
          </p:cNvSpPr>
          <p:nvPr/>
        </p:nvSpPr>
        <p:spPr bwMode="auto">
          <a:xfrm>
            <a:off x="1496443" y="3234037"/>
            <a:ext cx="2589782" cy="218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000" cap="all" dirty="0">
                <a:solidFill>
                  <a:schemeClr val="tx1">
                    <a:lumMod val="75000"/>
                    <a:lumOff val="25000"/>
                  </a:schemeClr>
                </a:solidFill>
                <a:latin typeface="Arial" panose="020B0604020202020204" pitchFamily="34" charset="0"/>
                <a:cs typeface="Arial" panose="020B0604020202020204" pitchFamily="34" charset="0"/>
              </a:rPr>
              <a:t>汇报人</a:t>
            </a:r>
            <a:r>
              <a:rPr lang="zh-CN" altLang="en-US" sz="1000" cap="all" dirty="0" smtClean="0">
                <a:solidFill>
                  <a:schemeClr val="tx1">
                    <a:lumMod val="75000"/>
                    <a:lumOff val="25000"/>
                  </a:schemeClr>
                </a:solidFill>
                <a:latin typeface="Arial" panose="020B0604020202020204" pitchFamily="34" charset="0"/>
                <a:cs typeface="Arial" panose="020B0604020202020204" pitchFamily="34" charset="0"/>
              </a:rPr>
              <a:t>：</a:t>
            </a:r>
            <a:r>
              <a:rPr lang="en-US" altLang="zh-CN" sz="1000" cap="all" smtClean="0">
                <a:solidFill>
                  <a:schemeClr val="tx1">
                    <a:lumMod val="75000"/>
                    <a:lumOff val="25000"/>
                  </a:schemeClr>
                </a:solidFill>
                <a:latin typeface="Arial" panose="020B0604020202020204" pitchFamily="34" charset="0"/>
                <a:cs typeface="Arial" panose="020B0604020202020204" pitchFamily="34" charset="0"/>
              </a:rPr>
              <a:t>111</a:t>
            </a:r>
            <a:r>
              <a:rPr lang="zh-CN" altLang="en-US" sz="1000" cap="all" smtClean="0">
                <a:solidFill>
                  <a:schemeClr val="tx1">
                    <a:lumMod val="75000"/>
                    <a:lumOff val="25000"/>
                  </a:schemeClr>
                </a:solidFill>
                <a:latin typeface="Arial" panose="020B0604020202020204" pitchFamily="34" charset="0"/>
                <a:cs typeface="Arial" panose="020B0604020202020204" pitchFamily="34" charset="0"/>
              </a:rPr>
              <a:t>       </a:t>
            </a:r>
            <a:r>
              <a:rPr lang="zh-CN" altLang="en-US" sz="1000" cap="all" dirty="0">
                <a:solidFill>
                  <a:schemeClr val="tx1">
                    <a:lumMod val="75000"/>
                    <a:lumOff val="25000"/>
                  </a:schemeClr>
                </a:solidFill>
                <a:latin typeface="Arial" panose="020B0604020202020204" pitchFamily="34" charset="0"/>
                <a:cs typeface="Arial" panose="020B0604020202020204" pitchFamily="34" charset="0"/>
              </a:rPr>
              <a:t>汇报时间：</a:t>
            </a:r>
            <a:r>
              <a:rPr lang="en-US" altLang="zh-CN" sz="1000" cap="all" dirty="0">
                <a:solidFill>
                  <a:schemeClr val="tx1">
                    <a:lumMod val="75000"/>
                    <a:lumOff val="25000"/>
                  </a:schemeClr>
                </a:solidFill>
                <a:latin typeface="Arial" panose="020B0604020202020204" pitchFamily="34" charset="0"/>
                <a:cs typeface="Arial" panose="020B0604020202020204" pitchFamily="34" charset="0"/>
              </a:rPr>
              <a:t>xx</a:t>
            </a:r>
            <a:r>
              <a:rPr lang="zh-CN" altLang="en-US" sz="1000" cap="all" dirty="0">
                <a:solidFill>
                  <a:schemeClr val="tx1">
                    <a:lumMod val="75000"/>
                    <a:lumOff val="25000"/>
                  </a:schemeClr>
                </a:solidFill>
                <a:latin typeface="Arial" panose="020B0604020202020204" pitchFamily="34" charset="0"/>
                <a:cs typeface="Arial" panose="020B0604020202020204" pitchFamily="34" charset="0"/>
              </a:rPr>
              <a:t>年</a:t>
            </a:r>
            <a:r>
              <a:rPr lang="en-US" altLang="zh-CN" sz="1000" cap="all" dirty="0">
                <a:solidFill>
                  <a:schemeClr val="tx1">
                    <a:lumMod val="75000"/>
                    <a:lumOff val="25000"/>
                  </a:schemeClr>
                </a:solidFill>
                <a:latin typeface="Arial" panose="020B0604020202020204" pitchFamily="34" charset="0"/>
                <a:cs typeface="Arial" panose="020B0604020202020204" pitchFamily="34" charset="0"/>
              </a:rPr>
              <a:t>xx</a:t>
            </a:r>
            <a:r>
              <a:rPr lang="zh-CN" altLang="en-US" sz="1000" cap="all" dirty="0">
                <a:solidFill>
                  <a:schemeClr val="tx1">
                    <a:lumMod val="75000"/>
                    <a:lumOff val="25000"/>
                  </a:schemeClr>
                </a:solidFill>
                <a:latin typeface="Arial" panose="020B0604020202020204" pitchFamily="34" charset="0"/>
                <a:cs typeface="Arial" panose="020B0604020202020204" pitchFamily="34" charset="0"/>
              </a:rPr>
              <a:t>月</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0" y="0"/>
            <a:ext cx="9138700" cy="5145088"/>
          </a:xfrm>
          <a:prstGeom prst="rect">
            <a:avLst/>
          </a:prstGeom>
        </p:spPr>
      </p:pic>
      <p:grpSp>
        <p:nvGrpSpPr>
          <p:cNvPr id="13" name="Group 16"/>
          <p:cNvGrpSpPr/>
          <p:nvPr/>
        </p:nvGrpSpPr>
        <p:grpSpPr>
          <a:xfrm>
            <a:off x="136853" y="2704747"/>
            <a:ext cx="4399697" cy="115157"/>
            <a:chOff x="0" y="2341322"/>
            <a:chExt cx="4403469" cy="115214"/>
          </a:xfrm>
          <a:solidFill>
            <a:schemeClr val="accent2"/>
          </a:solidFill>
        </p:grpSpPr>
        <p:sp>
          <p:nvSpPr>
            <p:cNvPr id="14"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0605">
                <a:defRPr/>
              </a:pPr>
              <a:endParaRPr lang="en-US"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0605">
                <a:defRPr/>
              </a:pPr>
              <a:endParaRPr lang="en-US" sz="19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TextBox 6"/>
          <p:cNvSpPr txBox="1">
            <a:spLocks noChangeArrowheads="1"/>
          </p:cNvSpPr>
          <p:nvPr/>
        </p:nvSpPr>
        <p:spPr bwMode="auto">
          <a:xfrm flipH="1">
            <a:off x="505263" y="2226691"/>
            <a:ext cx="38884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29970"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29970"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29970"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29970"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lvl="0" algn="ctr"/>
            <a:r>
              <a:rPr lang="zh-CN" altLang="zh-CN" sz="2400" dirty="0">
                <a:solidFill>
                  <a:schemeClr val="tx1">
                    <a:lumMod val="65000"/>
                    <a:lumOff val="35000"/>
                  </a:schemeClr>
                </a:solidFill>
                <a:latin typeface="微软雅黑" panose="020B0503020204020204" pitchFamily="34" charset="-122"/>
                <a:ea typeface="微软雅黑" panose="020B0503020204020204" pitchFamily="34" charset="-122"/>
              </a:rPr>
              <a:t>年度工作概述</a:t>
            </a:r>
          </a:p>
        </p:txBody>
      </p:sp>
      <p:sp>
        <p:nvSpPr>
          <p:cNvPr id="17" name="Text Placeholder 3"/>
          <p:cNvSpPr txBox="1"/>
          <p:nvPr/>
        </p:nvSpPr>
        <p:spPr>
          <a:xfrm>
            <a:off x="1404815" y="2998668"/>
            <a:ext cx="2774962" cy="303225"/>
          </a:xfrm>
          <a:prstGeom prst="rect">
            <a:avLst/>
          </a:prstGeom>
        </p:spPr>
        <p:txBody>
          <a:bodyPr wrap="square" lIns="0" tIns="0" rIns="0" bIns="0" anchor="ctr">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765">
              <a:lnSpc>
                <a:spcPct val="150000"/>
              </a:lnSpc>
              <a:spcBef>
                <a:spcPct val="20000"/>
              </a:spcBef>
              <a:defRPr/>
            </a:pPr>
            <a:r>
              <a:rPr lang="en-US" sz="7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There are many variations of passages but the majority </a:t>
            </a:r>
            <a:r>
              <a:rPr lang="en-US" sz="700" dirty="0" err="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havesuffered</a:t>
            </a:r>
            <a:r>
              <a:rPr lang="en-US" sz="7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alteration in some form, by injected.</a:t>
            </a:r>
          </a:p>
        </p:txBody>
      </p:sp>
      <p:sp>
        <p:nvSpPr>
          <p:cNvPr id="18" name="TextBox 8"/>
          <p:cNvSpPr txBox="1">
            <a:spLocks noChangeArrowheads="1"/>
          </p:cNvSpPr>
          <p:nvPr/>
        </p:nvSpPr>
        <p:spPr bwMode="auto">
          <a:xfrm>
            <a:off x="3817641" y="1990661"/>
            <a:ext cx="608266" cy="558089"/>
          </a:xfrm>
          <a:prstGeom prst="rect">
            <a:avLst/>
          </a:prstGeom>
          <a:noFill/>
          <a:ln w="9525">
            <a:solidFill>
              <a:schemeClr val="accent2"/>
            </a:solidFill>
            <a:miter lim="800000"/>
          </a:ln>
          <a:extLst>
            <a:ext uri="{909E8E84-426E-40DD-AFC4-6F175D3DCCD1}">
              <a14:hiddenFill xmlns:a14="http://schemas.microsoft.com/office/drawing/2010/main">
                <a:solidFill>
                  <a:srgbClr val="FFFFFF"/>
                </a:solidFill>
              </a14:hiddenFill>
            </a:ext>
          </a:extLst>
        </p:spPr>
        <p:txBody>
          <a:bodyPr wrap="square" lIns="65012" tIns="32506" rIns="65012" bIns="32506" anchor="ct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29970"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29970"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29970"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29970"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ctr"/>
            <a:r>
              <a:rPr lang="zh-CN" altLang="en-US" sz="3200" dirty="0">
                <a:solidFill>
                  <a:schemeClr val="tx1">
                    <a:lumMod val="75000"/>
                    <a:lumOff val="25000"/>
                  </a:schemeClr>
                </a:solidFill>
                <a:ea typeface="微软雅黑" panose="020B0503020204020204" pitchFamily="34" charset="-122"/>
                <a:sym typeface="Arial" panose="020B0604020202020204" pitchFamily="34" charset="0"/>
              </a:rPr>
              <a:t>壹</a:t>
            </a:r>
            <a:endParaRPr lang="en-US" altLang="zh-CN" sz="3200" dirty="0">
              <a:solidFill>
                <a:schemeClr val="tx1">
                  <a:lumMod val="75000"/>
                  <a:lumOff val="25000"/>
                </a:schemeClr>
              </a:solidFill>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2" presetClass="entr" presetSubtype="8" accel="50000" decel="5000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0-#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par>
                          <p:cTn id="19" fill="hold">
                            <p:stCondLst>
                              <p:cond delay="2000"/>
                            </p:stCondLst>
                            <p:childTnLst>
                              <p:par>
                                <p:cTn id="20" presetID="1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slide(fromBottom)">
                                      <p:cBhvr>
                                        <p:cTn id="22" dur="500"/>
                                        <p:tgtEl>
                                          <p:spTgt spid="16"/>
                                        </p:tgtEl>
                                      </p:cBhvr>
                                    </p:animEffect>
                                  </p:childTnLst>
                                </p:cTn>
                              </p:par>
                            </p:childTnLst>
                          </p:cTn>
                        </p:par>
                        <p:par>
                          <p:cTn id="23" fill="hold">
                            <p:stCondLst>
                              <p:cond delay="2500"/>
                            </p:stCondLst>
                            <p:childTnLst>
                              <p:par>
                                <p:cTn id="24" presetID="12" presetClass="entr" presetSubtype="4"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slide(fromBottom)">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724672"/>
            <a:ext cx="9129152" cy="1432732"/>
          </a:xfrm>
          <a:prstGeom prst="rect">
            <a:avLst/>
          </a:prstGeom>
          <a:solidFill>
            <a:srgbClr val="C09E8F"/>
          </a:solidFill>
          <a:ln w="9525">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128" t="8597" r="3846" b="9592"/>
          <a:stretch>
            <a:fillRect/>
          </a:stretch>
        </p:blipFill>
        <p:spPr bwMode="auto">
          <a:xfrm>
            <a:off x="1" y="2032485"/>
            <a:ext cx="4247964" cy="239321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39"/>
          <p:cNvGrpSpPr/>
          <p:nvPr/>
        </p:nvGrpSpPr>
        <p:grpSpPr>
          <a:xfrm>
            <a:off x="4840415" y="2538614"/>
            <a:ext cx="3160213" cy="869240"/>
            <a:chOff x="997338" y="3464644"/>
            <a:chExt cx="3198432" cy="879481"/>
          </a:xfrm>
        </p:grpSpPr>
        <p:sp>
          <p:nvSpPr>
            <p:cNvPr id="6" name="椭圆 5"/>
            <p:cNvSpPr/>
            <p:nvPr/>
          </p:nvSpPr>
          <p:spPr>
            <a:xfrm>
              <a:off x="997338" y="3464644"/>
              <a:ext cx="346448" cy="346448"/>
            </a:xfrm>
            <a:prstGeom prst="ellipse">
              <a:avLst/>
            </a:prstGeom>
            <a:solidFill>
              <a:schemeClr val="accent3"/>
            </a:solidFill>
            <a:ln w="12700">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燕尾形 41"/>
            <p:cNvSpPr/>
            <p:nvPr/>
          </p:nvSpPr>
          <p:spPr>
            <a:xfrm>
              <a:off x="1112710" y="3582932"/>
              <a:ext cx="115704" cy="150835"/>
            </a:xfrm>
            <a:prstGeom prst="chevron">
              <a:avLst>
                <a:gd name="adj" fmla="val 6736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TextBox 99"/>
            <p:cNvSpPr txBox="1"/>
            <p:nvPr/>
          </p:nvSpPr>
          <p:spPr>
            <a:xfrm>
              <a:off x="1449513" y="3484456"/>
              <a:ext cx="2208676" cy="280262"/>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单击此处添加标题</a:t>
              </a:r>
            </a:p>
          </p:txBody>
        </p:sp>
        <p:sp>
          <p:nvSpPr>
            <p:cNvPr id="9" name="TextBox 100"/>
            <p:cNvSpPr txBox="1"/>
            <p:nvPr/>
          </p:nvSpPr>
          <p:spPr>
            <a:xfrm>
              <a:off x="1449512" y="3855094"/>
              <a:ext cx="2746258" cy="489031"/>
            </a:xfrm>
            <a:prstGeom prst="rect">
              <a:avLst/>
            </a:prstGeom>
            <a:noFill/>
          </p:spPr>
          <p:txBody>
            <a:bodyPr wrap="square" rtlCol="0">
              <a:spAutoFit/>
            </a:bodyPr>
            <a:lstStyle/>
            <a:p>
              <a:pP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grpSp>
      <p:sp>
        <p:nvSpPr>
          <p:cNvPr id="10" name="TextBox 18"/>
          <p:cNvSpPr txBox="1"/>
          <p:nvPr/>
        </p:nvSpPr>
        <p:spPr>
          <a:xfrm>
            <a:off x="3882029" y="748358"/>
            <a:ext cx="2373399" cy="445858"/>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添加关键文本</a:t>
            </a:r>
          </a:p>
        </p:txBody>
      </p:sp>
      <p:sp>
        <p:nvSpPr>
          <p:cNvPr id="11" name="TextBox 19"/>
          <p:cNvSpPr txBox="1"/>
          <p:nvPr/>
        </p:nvSpPr>
        <p:spPr>
          <a:xfrm>
            <a:off x="669124" y="1235581"/>
            <a:ext cx="7790904" cy="522802"/>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幻灯片中不能直接修改的图形或文字，请进入幻灯片母版，找到对应的位置进行修改：单击“视图”→单击“幻灯片母版”进入幻灯片母版视图→找到对应的母版幻灯片进行修改即可→完成后单击“幻灯片母版”→关闭母版视图即可回到普通视图的编辑状态。</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250"/>
                                        <p:tgtEl>
                                          <p:spTgt spid="4"/>
                                        </p:tgtEl>
                                      </p:cBhvr>
                                    </p:animEffect>
                                    <p:anim calcmode="lin" valueType="num">
                                      <p:cBhvr>
                                        <p:cTn id="12" dur="1250" fill="hold"/>
                                        <p:tgtEl>
                                          <p:spTgt spid="4"/>
                                        </p:tgtEl>
                                        <p:attrNameLst>
                                          <p:attrName>ppt_x</p:attrName>
                                        </p:attrNameLst>
                                      </p:cBhvr>
                                      <p:tavLst>
                                        <p:tav tm="0">
                                          <p:val>
                                            <p:strVal val="#ppt_x"/>
                                          </p:val>
                                        </p:tav>
                                        <p:tav tm="100000">
                                          <p:val>
                                            <p:strVal val="#ppt_x"/>
                                          </p:val>
                                        </p:tav>
                                      </p:tavLst>
                                    </p:anim>
                                    <p:anim calcmode="lin" valueType="num">
                                      <p:cBhvr>
                                        <p:cTn id="13" dur="125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3500"/>
                            </p:stCondLst>
                            <p:childTnLst>
                              <p:par>
                                <p:cTn id="15" presetID="22" presetClass="entr" presetSubtype="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500"/>
                                        <p:tgtEl>
                                          <p:spTgt spid="5"/>
                                        </p:tgtEl>
                                      </p:cBhvr>
                                    </p:animEffect>
                                  </p:childTnLst>
                                </p:cTn>
                              </p:par>
                            </p:childTnLst>
                          </p:cTn>
                        </p:par>
                        <p:par>
                          <p:cTn id="18" fill="hold">
                            <p:stCondLst>
                              <p:cond delay="4000"/>
                            </p:stCondLst>
                            <p:childTnLst>
                              <p:par>
                                <p:cTn id="19" presetID="47"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anim calcmode="lin" valueType="num">
                                      <p:cBhvr>
                                        <p:cTn id="22" dur="500" fill="hold"/>
                                        <p:tgtEl>
                                          <p:spTgt spid="10"/>
                                        </p:tgtEl>
                                        <p:attrNameLst>
                                          <p:attrName>ppt_x</p:attrName>
                                        </p:attrNameLst>
                                      </p:cBhvr>
                                      <p:tavLst>
                                        <p:tav tm="0">
                                          <p:val>
                                            <p:strVal val="#ppt_x"/>
                                          </p:val>
                                        </p:tav>
                                        <p:tav tm="100000">
                                          <p:val>
                                            <p:strVal val="#ppt_x"/>
                                          </p:val>
                                        </p:tav>
                                      </p:tavLst>
                                    </p:anim>
                                    <p:anim calcmode="lin" valueType="num">
                                      <p:cBhvr>
                                        <p:cTn id="23" dur="5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45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11"/>
                                        </p:tgtEl>
                                        <p:attrNameLst>
                                          <p:attrName>style.visibility</p:attrName>
                                        </p:attrNameLst>
                                      </p:cBhvr>
                                      <p:to>
                                        <p:strVal val="visible"/>
                                      </p:to>
                                    </p:set>
                                    <p:anim by="(-#ppt_w*2)" calcmode="lin" valueType="num">
                                      <p:cBhvr rctx="PPT">
                                        <p:cTn id="27" dur="150" autoRev="1" fill="hold">
                                          <p:stCondLst>
                                            <p:cond delay="0"/>
                                          </p:stCondLst>
                                        </p:cTn>
                                        <p:tgtEl>
                                          <p:spTgt spid="11"/>
                                        </p:tgtEl>
                                        <p:attrNameLst>
                                          <p:attrName>ppt_w</p:attrName>
                                        </p:attrNameLst>
                                      </p:cBhvr>
                                    </p:anim>
                                    <p:anim by="(#ppt_w*0.50)" calcmode="lin" valueType="num">
                                      <p:cBhvr>
                                        <p:cTn id="28" dur="150" decel="50000" autoRev="1" fill="hold">
                                          <p:stCondLst>
                                            <p:cond delay="0"/>
                                          </p:stCondLst>
                                        </p:cTn>
                                        <p:tgtEl>
                                          <p:spTgt spid="11"/>
                                        </p:tgtEl>
                                        <p:attrNameLst>
                                          <p:attrName>ppt_x</p:attrName>
                                        </p:attrNameLst>
                                      </p:cBhvr>
                                    </p:anim>
                                    <p:anim from="(-#ppt_h/2)" to="(#ppt_y)" calcmode="lin" valueType="num">
                                      <p:cBhvr>
                                        <p:cTn id="29" dur="300" fill="hold">
                                          <p:stCondLst>
                                            <p:cond delay="0"/>
                                          </p:stCondLst>
                                        </p:cTn>
                                        <p:tgtEl>
                                          <p:spTgt spid="11"/>
                                        </p:tgtEl>
                                        <p:attrNameLst>
                                          <p:attrName>ppt_y</p:attrName>
                                        </p:attrNameLst>
                                      </p:cBhvr>
                                    </p:anim>
                                    <p:animRot by="21600000">
                                      <p:cBhvr>
                                        <p:cTn id="30" dur="3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右箭头 12"/>
          <p:cNvSpPr/>
          <p:nvPr/>
        </p:nvSpPr>
        <p:spPr>
          <a:xfrm>
            <a:off x="1764284" y="1113932"/>
            <a:ext cx="1716541" cy="1121574"/>
          </a:xfrm>
          <a:prstGeom prst="rightArrow">
            <a:avLst/>
          </a:prstGeom>
          <a:solidFill>
            <a:schemeClr val="accent1"/>
          </a:solidFill>
          <a:ln w="25400" cap="flat" cmpd="sng" algn="ctr">
            <a:noFill/>
            <a:prstDash val="solid"/>
          </a:ln>
          <a:effectLst>
            <a:outerShdw blurRad="50800" dist="38100" dir="5400000" algn="t" rotWithShape="0">
              <a:prstClr val="black">
                <a:alpha val="40000"/>
              </a:prstClr>
            </a:outerShdw>
          </a:effectLst>
        </p:spPr>
        <p:txBody>
          <a:bodyPr lIns="68580" tIns="34290" rIns="68580" bIns="34290" rtlCol="0" anchor="ctr"/>
          <a:lstStyle/>
          <a:p>
            <a:pPr algn="ctr">
              <a:defRPr/>
            </a:pPr>
            <a:endParaRPr lang="zh-CN" altLang="en-US" sz="1400" kern="0" dirty="0">
              <a:solidFill>
                <a:prstClr val="white"/>
              </a:solidFill>
              <a:latin typeface="Calibri" panose="020F0502020204030204"/>
              <a:ea typeface="宋体" panose="02010600030101010101" pitchFamily="2" charset="-122"/>
            </a:endParaRPr>
          </a:p>
        </p:txBody>
      </p:sp>
      <p:sp>
        <p:nvSpPr>
          <p:cNvPr id="14" name="右箭头 13"/>
          <p:cNvSpPr/>
          <p:nvPr/>
        </p:nvSpPr>
        <p:spPr>
          <a:xfrm>
            <a:off x="1764284" y="2335133"/>
            <a:ext cx="1716541" cy="1121574"/>
          </a:xfrm>
          <a:prstGeom prst="rightArrow">
            <a:avLst/>
          </a:prstGeom>
          <a:solidFill>
            <a:schemeClr val="accent2"/>
          </a:solidFill>
          <a:ln w="25400" cap="flat" cmpd="sng" algn="ctr">
            <a:noFill/>
            <a:prstDash val="solid"/>
          </a:ln>
          <a:effectLst>
            <a:outerShdw blurRad="50800" dist="38100" dir="5400000" algn="t" rotWithShape="0">
              <a:prstClr val="black">
                <a:alpha val="40000"/>
              </a:prstClr>
            </a:outerShdw>
          </a:effectLst>
        </p:spPr>
        <p:txBody>
          <a:bodyPr lIns="68580" tIns="34290" rIns="68580" bIns="34290" rtlCol="0" anchor="ctr"/>
          <a:lstStyle/>
          <a:p>
            <a:pPr algn="ctr">
              <a:defRPr/>
            </a:pPr>
            <a:endParaRPr lang="zh-CN" altLang="en-US" sz="1400" kern="0" dirty="0">
              <a:solidFill>
                <a:prstClr val="white"/>
              </a:solidFill>
              <a:latin typeface="Calibri" panose="020F0502020204030204"/>
              <a:ea typeface="宋体" panose="02010600030101010101" pitchFamily="2" charset="-122"/>
            </a:endParaRPr>
          </a:p>
        </p:txBody>
      </p:sp>
      <p:sp>
        <p:nvSpPr>
          <p:cNvPr id="15" name="右箭头 14"/>
          <p:cNvSpPr/>
          <p:nvPr/>
        </p:nvSpPr>
        <p:spPr>
          <a:xfrm>
            <a:off x="1764284" y="3554709"/>
            <a:ext cx="1716541" cy="1121574"/>
          </a:xfrm>
          <a:prstGeom prst="rightArrow">
            <a:avLst/>
          </a:prstGeom>
          <a:solidFill>
            <a:schemeClr val="accent3"/>
          </a:solidFill>
          <a:ln w="25400" cap="flat" cmpd="sng" algn="ctr">
            <a:noFill/>
            <a:prstDash val="solid"/>
          </a:ln>
          <a:effectLst>
            <a:outerShdw blurRad="50800" dist="38100" dir="5400000" algn="t" rotWithShape="0">
              <a:prstClr val="black">
                <a:alpha val="40000"/>
              </a:prstClr>
            </a:outerShdw>
          </a:effectLst>
        </p:spPr>
        <p:txBody>
          <a:bodyPr lIns="68580" tIns="34290" rIns="68580" bIns="34290" rtlCol="0" anchor="ctr"/>
          <a:lstStyle/>
          <a:p>
            <a:pPr algn="ctr">
              <a:defRPr/>
            </a:pPr>
            <a:endParaRPr lang="zh-CN" altLang="en-US" sz="1400" kern="0" dirty="0">
              <a:solidFill>
                <a:schemeClr val="bg1"/>
              </a:solidFill>
              <a:latin typeface="Calibri" panose="020F0502020204030204"/>
              <a:ea typeface="宋体" panose="02010600030101010101" pitchFamily="2" charset="-122"/>
            </a:endParaRPr>
          </a:p>
        </p:txBody>
      </p:sp>
      <p:sp>
        <p:nvSpPr>
          <p:cNvPr id="16" name="TextBox 14"/>
          <p:cNvSpPr txBox="1"/>
          <p:nvPr/>
        </p:nvSpPr>
        <p:spPr>
          <a:xfrm>
            <a:off x="2002621" y="2734020"/>
            <a:ext cx="1452108" cy="322009"/>
          </a:xfrm>
          <a:prstGeom prst="rect">
            <a:avLst/>
          </a:prstGeom>
          <a:noFill/>
        </p:spPr>
        <p:txBody>
          <a:bodyPr wrap="square" lIns="68577" tIns="34289" rIns="68577" bIns="34289">
            <a:spAutoFit/>
          </a:bodyPr>
          <a:lstStyle/>
          <a:p>
            <a:pPr defTabSz="913765">
              <a:lnSpc>
                <a:spcPct val="130000"/>
              </a:lnSpc>
              <a:defRPr/>
            </a:pPr>
            <a:r>
              <a:rPr lang="zh-CN" altLang="en-US" sz="1400" kern="0" dirty="0">
                <a:solidFill>
                  <a:schemeClr val="bg1"/>
                </a:solidFill>
                <a:latin typeface="微软雅黑" panose="020B0503020204020204" pitchFamily="34" charset="-122"/>
                <a:ea typeface="微软雅黑" panose="020B0503020204020204" pitchFamily="34" charset="-122"/>
              </a:rPr>
              <a:t>问题二</a:t>
            </a:r>
          </a:p>
        </p:txBody>
      </p:sp>
      <p:sp>
        <p:nvSpPr>
          <p:cNvPr id="17" name="TextBox 16"/>
          <p:cNvSpPr txBox="1"/>
          <p:nvPr/>
        </p:nvSpPr>
        <p:spPr>
          <a:xfrm>
            <a:off x="3778027" y="1489997"/>
            <a:ext cx="4101491" cy="771876"/>
          </a:xfrm>
          <a:prstGeom prst="rect">
            <a:avLst/>
          </a:prstGeom>
          <a:noFill/>
        </p:spPr>
        <p:txBody>
          <a:bodyPr wrap="square" lIns="68577" tIns="34289" rIns="68577" bIns="34289">
            <a:spAutoFit/>
          </a:bodyPr>
          <a:lstStyle/>
          <a:p>
            <a:pPr defTabSz="913765">
              <a:lnSpc>
                <a:spcPct val="130000"/>
              </a:lnSpc>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p>
          <a:p>
            <a:pPr defTabSz="913765">
              <a:lnSpc>
                <a:spcPct val="130000"/>
              </a:lnSpc>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p>
          <a:p>
            <a:pPr defTabSz="913765">
              <a:lnSpc>
                <a:spcPct val="130000"/>
              </a:lnSpc>
              <a:defRPr/>
            </a:pPr>
            <a:endPar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3648418" y="2711199"/>
            <a:ext cx="4246961" cy="771876"/>
          </a:xfrm>
          <a:prstGeom prst="rect">
            <a:avLst/>
          </a:prstGeom>
          <a:noFill/>
        </p:spPr>
        <p:txBody>
          <a:bodyPr wrap="square" lIns="68577" tIns="34289" rIns="68577" bIns="34289">
            <a:spAutoFit/>
          </a:bodyPr>
          <a:lstStyle/>
          <a:p>
            <a:pPr defTabSz="913765">
              <a:lnSpc>
                <a:spcPct val="130000"/>
              </a:lnSpc>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p>
          <a:p>
            <a:pPr defTabSz="913765">
              <a:lnSpc>
                <a:spcPct val="130000"/>
              </a:lnSpc>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p>
          <a:p>
            <a:pPr defTabSz="913765">
              <a:lnSpc>
                <a:spcPct val="130000"/>
              </a:lnSpc>
              <a:defRPr/>
            </a:pPr>
            <a:endPar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3754766" y="3930774"/>
            <a:ext cx="4274213" cy="771876"/>
          </a:xfrm>
          <a:prstGeom prst="rect">
            <a:avLst/>
          </a:prstGeom>
          <a:noFill/>
        </p:spPr>
        <p:txBody>
          <a:bodyPr wrap="square" lIns="68577" tIns="34289" rIns="68577" bIns="34289">
            <a:spAutoFit/>
          </a:bodyPr>
          <a:lstStyle/>
          <a:p>
            <a:pPr defTabSz="913765">
              <a:lnSpc>
                <a:spcPct val="130000"/>
              </a:lnSpc>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p>
          <a:p>
            <a:pPr defTabSz="913765">
              <a:lnSpc>
                <a:spcPct val="130000"/>
              </a:lnSpc>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p>
          <a:p>
            <a:pPr defTabSz="913765">
              <a:lnSpc>
                <a:spcPct val="130000"/>
              </a:lnSpc>
              <a:defRPr/>
            </a:pPr>
            <a:endPar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1965895" y="1512818"/>
            <a:ext cx="1452108" cy="322009"/>
          </a:xfrm>
          <a:prstGeom prst="rect">
            <a:avLst/>
          </a:prstGeom>
          <a:noFill/>
        </p:spPr>
        <p:txBody>
          <a:bodyPr wrap="square" lIns="68577" tIns="34289" rIns="68577" bIns="34289">
            <a:spAutoFit/>
          </a:bodyPr>
          <a:lstStyle/>
          <a:p>
            <a:pPr defTabSz="913765">
              <a:lnSpc>
                <a:spcPct val="130000"/>
              </a:lnSpc>
              <a:defRPr/>
            </a:pPr>
            <a:r>
              <a:rPr lang="zh-CN" altLang="en-US" sz="1400" kern="0" dirty="0">
                <a:solidFill>
                  <a:schemeClr val="bg1"/>
                </a:solidFill>
                <a:latin typeface="微软雅黑" panose="020B0503020204020204" pitchFamily="34" charset="-122"/>
                <a:ea typeface="微软雅黑" panose="020B0503020204020204" pitchFamily="34" charset="-122"/>
              </a:rPr>
              <a:t>问题一</a:t>
            </a:r>
          </a:p>
        </p:txBody>
      </p:sp>
      <p:sp>
        <p:nvSpPr>
          <p:cNvPr id="21" name="TextBox 21"/>
          <p:cNvSpPr txBox="1"/>
          <p:nvPr/>
        </p:nvSpPr>
        <p:spPr>
          <a:xfrm>
            <a:off x="2002621" y="3951412"/>
            <a:ext cx="1452108" cy="322009"/>
          </a:xfrm>
          <a:prstGeom prst="rect">
            <a:avLst/>
          </a:prstGeom>
          <a:noFill/>
        </p:spPr>
        <p:txBody>
          <a:bodyPr wrap="square" lIns="68577" tIns="34289" rIns="68577" bIns="34289">
            <a:spAutoFit/>
          </a:bodyPr>
          <a:lstStyle/>
          <a:p>
            <a:pPr defTabSz="913765">
              <a:lnSpc>
                <a:spcPct val="130000"/>
              </a:lnSpc>
              <a:defRPr/>
            </a:pPr>
            <a:r>
              <a:rPr lang="zh-CN" altLang="en-US" sz="1400" kern="0" dirty="0">
                <a:solidFill>
                  <a:schemeClr val="bg1"/>
                </a:solidFill>
                <a:latin typeface="微软雅黑" panose="020B0503020204020204" pitchFamily="34" charset="-122"/>
                <a:ea typeface="微软雅黑" panose="020B0503020204020204" pitchFamily="34" charset="-122"/>
              </a:rPr>
              <a:t>问题三</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par>
                                <p:cTn id="21" presetID="14" presetClass="entr" presetSubtype="1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randombar(horizontal)">
                                      <p:cBhvr>
                                        <p:cTn id="23" dur="500"/>
                                        <p:tgtEl>
                                          <p:spTgt spid="16"/>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randombar(horizontal)">
                                      <p:cBhvr>
                                        <p:cTn id="26" dur="500"/>
                                        <p:tgtEl>
                                          <p:spTgt spid="17"/>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randombar(horizontal)">
                                      <p:cBhvr>
                                        <p:cTn id="29" dur="500"/>
                                        <p:tgtEl>
                                          <p:spTgt spid="18"/>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randombar(horizontal)">
                                      <p:cBhvr>
                                        <p:cTn id="32" dur="500"/>
                                        <p:tgtEl>
                                          <p:spTgt spid="19"/>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randombar(horizontal)">
                                      <p:cBhvr>
                                        <p:cTn id="35" dur="500"/>
                                        <p:tgtEl>
                                          <p:spTgt spid="20"/>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randombar(horizontal)">
                                      <p:cBhvr>
                                        <p:cTn id="3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p:bldP spid="17" grpId="0"/>
      <p:bldP spid="18" grpId="0"/>
      <p:bldP spid="19" grpId="0"/>
      <p:bldP spid="20"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554538" y="1348204"/>
            <a:ext cx="4418012" cy="3385595"/>
          </a:xfrm>
          <a:prstGeom prst="rect">
            <a:avLst/>
          </a:prstGeom>
          <a:blipFill>
            <a:blip r:embed="rId3"/>
            <a:stretch>
              <a:fillRect/>
            </a:stretch>
          </a:blipFill>
          <a:ln>
            <a:noFill/>
          </a:ln>
          <a:effectLst>
            <a:outerShdw blurRad="25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7" name="矩形 6"/>
          <p:cNvSpPr/>
          <p:nvPr/>
        </p:nvSpPr>
        <p:spPr>
          <a:xfrm>
            <a:off x="1249364" y="1348205"/>
            <a:ext cx="3384549" cy="1699211"/>
          </a:xfrm>
          <a:prstGeom prst="rect">
            <a:avLst/>
          </a:prstGeom>
          <a:blipFill>
            <a:blip r:embed="rId4"/>
            <a:stretch>
              <a:fillRect b="-28582"/>
            </a:stretch>
          </a:blipFill>
          <a:ln>
            <a:noFill/>
          </a:ln>
          <a:effectLst>
            <a:outerShdw blurRad="25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nvGrpSpPr>
          <p:cNvPr id="4" name="组合 12"/>
          <p:cNvGrpSpPr/>
          <p:nvPr/>
        </p:nvGrpSpPr>
        <p:grpSpPr bwMode="auto">
          <a:xfrm>
            <a:off x="1249364" y="3087054"/>
            <a:ext cx="3384549" cy="1829800"/>
            <a:chOff x="1249286" y="3157545"/>
            <a:chExt cx="3384991" cy="1829474"/>
          </a:xfrm>
        </p:grpSpPr>
        <p:sp>
          <p:nvSpPr>
            <p:cNvPr id="60426" name="Freeform 6"/>
            <p:cNvSpPr>
              <a:spLocks noEditPoints="1"/>
            </p:cNvSpPr>
            <p:nvPr/>
          </p:nvSpPr>
          <p:spPr bwMode="auto">
            <a:xfrm>
              <a:off x="2633537" y="3371480"/>
              <a:ext cx="537105" cy="535791"/>
            </a:xfrm>
            <a:custGeom>
              <a:avLst/>
              <a:gdLst>
                <a:gd name="T0" fmla="*/ 1766033792 w 99"/>
                <a:gd name="T1" fmla="*/ 263609172 h 99"/>
                <a:gd name="T2" fmla="*/ 2147483646 w 99"/>
                <a:gd name="T3" fmla="*/ 292899080 h 99"/>
                <a:gd name="T4" fmla="*/ 2147483646 w 99"/>
                <a:gd name="T5" fmla="*/ 585803572 h 99"/>
                <a:gd name="T6" fmla="*/ 2147483646 w 99"/>
                <a:gd name="T7" fmla="*/ 907992560 h 99"/>
                <a:gd name="T8" fmla="*/ 2147483646 w 99"/>
                <a:gd name="T9" fmla="*/ 1113021916 h 99"/>
                <a:gd name="T10" fmla="*/ 2147483646 w 99"/>
                <a:gd name="T11" fmla="*/ 1669535580 h 99"/>
                <a:gd name="T12" fmla="*/ 2147483646 w 99"/>
                <a:gd name="T13" fmla="*/ 1757405304 h 99"/>
                <a:gd name="T14" fmla="*/ 2147483646 w 99"/>
                <a:gd name="T15" fmla="*/ 2147483646 h 99"/>
                <a:gd name="T16" fmla="*/ 2147483646 w 99"/>
                <a:gd name="T17" fmla="*/ 2147483646 h 99"/>
                <a:gd name="T18" fmla="*/ 2001508219 w 99"/>
                <a:gd name="T19" fmla="*/ 2147483646 h 99"/>
                <a:gd name="T20" fmla="*/ 1795466061 w 99"/>
                <a:gd name="T21" fmla="*/ 2147483646 h 99"/>
                <a:gd name="T22" fmla="*/ 1236225824 w 99"/>
                <a:gd name="T23" fmla="*/ 2147483646 h 99"/>
                <a:gd name="T24" fmla="*/ 1147923592 w 99"/>
                <a:gd name="T25" fmla="*/ 2147483646 h 99"/>
                <a:gd name="T26" fmla="*/ 529807967 w 99"/>
                <a:gd name="T27" fmla="*/ 2147483646 h 99"/>
                <a:gd name="T28" fmla="*/ 588677931 w 99"/>
                <a:gd name="T29" fmla="*/ 2147483646 h 99"/>
                <a:gd name="T30" fmla="*/ 88302232 w 99"/>
                <a:gd name="T31" fmla="*/ 1991724568 h 99"/>
                <a:gd name="T32" fmla="*/ 264906696 w 99"/>
                <a:gd name="T33" fmla="*/ 1786695212 h 99"/>
                <a:gd name="T34" fmla="*/ 0 w 99"/>
                <a:gd name="T35" fmla="*/ 1230181548 h 99"/>
                <a:gd name="T36" fmla="*/ 264906696 w 99"/>
                <a:gd name="T37" fmla="*/ 1142311824 h 99"/>
                <a:gd name="T38" fmla="*/ 294338965 w 99"/>
                <a:gd name="T39" fmla="*/ 527223756 h 99"/>
                <a:gd name="T40" fmla="*/ 559245662 w 99"/>
                <a:gd name="T41" fmla="*/ 585803572 h 99"/>
                <a:gd name="T42" fmla="*/ 912449165 w 99"/>
                <a:gd name="T43" fmla="*/ 87869724 h 99"/>
                <a:gd name="T44" fmla="*/ 1118491323 w 99"/>
                <a:gd name="T45" fmla="*/ 263609172 h 99"/>
                <a:gd name="T46" fmla="*/ 1677731560 w 99"/>
                <a:gd name="T47" fmla="*/ 0 h 99"/>
                <a:gd name="T48" fmla="*/ 1059621360 w 99"/>
                <a:gd name="T49" fmla="*/ 1698825488 h 99"/>
                <a:gd name="T50" fmla="*/ 1324528057 w 99"/>
                <a:gd name="T51" fmla="*/ 1376631088 h 99"/>
                <a:gd name="T52" fmla="*/ 1707169254 w 99"/>
                <a:gd name="T53" fmla="*/ 1610955764 h 99"/>
                <a:gd name="T54" fmla="*/ 1883768293 w 99"/>
                <a:gd name="T55" fmla="*/ 1640245672 h 99"/>
                <a:gd name="T56" fmla="*/ 1589429328 w 99"/>
                <a:gd name="T57" fmla="*/ 1581665856 h 99"/>
                <a:gd name="T58" fmla="*/ 1707169254 w 99"/>
                <a:gd name="T59" fmla="*/ 2021014476 h 99"/>
                <a:gd name="T60" fmla="*/ 2089810451 w 99"/>
                <a:gd name="T61" fmla="*/ 2079594292 h 99"/>
                <a:gd name="T62" fmla="*/ 2089810451 w 99"/>
                <a:gd name="T63" fmla="*/ 820122836 h 99"/>
                <a:gd name="T64" fmla="*/ 824146933 w 99"/>
                <a:gd name="T65" fmla="*/ 820122836 h 99"/>
                <a:gd name="T66" fmla="*/ 824146933 w 99"/>
                <a:gd name="T67" fmla="*/ 2079594292 h 99"/>
                <a:gd name="T68" fmla="*/ 1618867022 w 99"/>
                <a:gd name="T69" fmla="*/ 2147483646 h 99"/>
                <a:gd name="T70" fmla="*/ 1412830289 w 99"/>
                <a:gd name="T71" fmla="*/ 1933144752 h 99"/>
                <a:gd name="T72" fmla="*/ 1030189091 w 99"/>
                <a:gd name="T73" fmla="*/ 2147483646 h 99"/>
                <a:gd name="T74" fmla="*/ 1236225824 w 99"/>
                <a:gd name="T75" fmla="*/ 2079594292 h 99"/>
                <a:gd name="T76" fmla="*/ 1324528057 w 99"/>
                <a:gd name="T77" fmla="*/ 1523086040 h 99"/>
                <a:gd name="T78" fmla="*/ 1118491323 w 99"/>
                <a:gd name="T79" fmla="*/ 1728115396 h 99"/>
                <a:gd name="T80" fmla="*/ 1501127095 w 99"/>
                <a:gd name="T81" fmla="*/ 1083732008 h 99"/>
                <a:gd name="T82" fmla="*/ 1501127095 w 99"/>
                <a:gd name="T83" fmla="*/ 1347341180 h 99"/>
                <a:gd name="T84" fmla="*/ 1501127095 w 99"/>
                <a:gd name="T85" fmla="*/ 1083732008 h 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00">
                <a:solidFill>
                  <a:schemeClr val="tx1">
                    <a:lumMod val="50000"/>
                    <a:lumOff val="50000"/>
                  </a:schemeClr>
                </a:solidFill>
              </a:endParaRPr>
            </a:p>
          </p:txBody>
        </p:sp>
        <p:sp>
          <p:nvSpPr>
            <p:cNvPr id="14" name="矩形 13"/>
            <p:cNvSpPr/>
            <p:nvPr/>
          </p:nvSpPr>
          <p:spPr>
            <a:xfrm>
              <a:off x="1249286" y="3157545"/>
              <a:ext cx="3384991" cy="1646453"/>
            </a:xfrm>
            <a:prstGeom prst="rect">
              <a:avLst/>
            </a:prstGeom>
            <a:solidFill>
              <a:schemeClr val="bg1">
                <a:lumMod val="95000"/>
              </a:schemeClr>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900">
                <a:solidFill>
                  <a:schemeClr val="tx1">
                    <a:lumMod val="50000"/>
                    <a:lumOff val="50000"/>
                  </a:schemeClr>
                </a:solidFill>
              </a:endParaRPr>
            </a:p>
          </p:txBody>
        </p:sp>
        <p:sp>
          <p:nvSpPr>
            <p:cNvPr id="16" name="矩形 1"/>
            <p:cNvSpPr>
              <a:spLocks noChangeArrowheads="1"/>
            </p:cNvSpPr>
            <p:nvPr/>
          </p:nvSpPr>
          <p:spPr bwMode="auto">
            <a:xfrm>
              <a:off x="1346135" y="3371479"/>
              <a:ext cx="3208757" cy="1615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1" hangingPunct="1">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a:t>
              </a:r>
              <a:endParaRPr lang="en-US" altLang="zh-CN" sz="9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algn="just" eaLnBrk="1" hangingPunct="1">
                <a:defRPr/>
              </a:pPr>
              <a:endParaRPr lang="en-US" altLang="zh-CN" sz="9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algn="just">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a:t>
              </a:r>
            </a:p>
            <a:p>
              <a:pPr algn="just" eaLnBrk="1" hangingPunct="1">
                <a:defRPr/>
              </a:pPr>
              <a:endParaRPr lang="en-US" altLang="zh-CN" sz="9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algn="just">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随着计算机技术的发展及印刷技术进步，平面设计在视觉感观领域的表现也越来越丰富，这真正的对今天的平面设。</a:t>
              </a:r>
            </a:p>
            <a:p>
              <a:pPr algn="just">
                <a:defRPr/>
              </a:pPr>
              <a:endPar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2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3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3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600" fill="hold"/>
                                        <p:tgtEl>
                                          <p:spTgt spid="6"/>
                                        </p:tgtEl>
                                        <p:attrNameLst>
                                          <p:attrName>ppt_w</p:attrName>
                                        </p:attrNameLst>
                                      </p:cBhvr>
                                      <p:tavLst>
                                        <p:tav tm="0">
                                          <p:val>
                                            <p:fltVal val="0"/>
                                          </p:val>
                                        </p:tav>
                                        <p:tav tm="100000">
                                          <p:val>
                                            <p:strVal val="#ppt_w"/>
                                          </p:val>
                                        </p:tav>
                                      </p:tavLst>
                                    </p:anim>
                                    <p:anim calcmode="lin" valueType="num">
                                      <p:cBhvr>
                                        <p:cTn id="16" dur="600" fill="hold"/>
                                        <p:tgtEl>
                                          <p:spTgt spid="6"/>
                                        </p:tgtEl>
                                        <p:attrNameLst>
                                          <p:attrName>ppt_h</p:attrName>
                                        </p:attrNameLst>
                                      </p:cBhvr>
                                      <p:tavLst>
                                        <p:tav tm="0">
                                          <p:val>
                                            <p:fltVal val="0"/>
                                          </p:val>
                                        </p:tav>
                                        <p:tav tm="100000">
                                          <p:val>
                                            <p:strVal val="#ppt_h"/>
                                          </p:val>
                                        </p:tav>
                                      </p:tavLst>
                                    </p:anim>
                                    <p:anim calcmode="lin" valueType="num">
                                      <p:cBhvr>
                                        <p:cTn id="17" dur="600" fill="hold"/>
                                        <p:tgtEl>
                                          <p:spTgt spid="6"/>
                                        </p:tgtEl>
                                        <p:attrNameLst>
                                          <p:attrName>style.rotation</p:attrName>
                                        </p:attrNameLst>
                                      </p:cBhvr>
                                      <p:tavLst>
                                        <p:tav tm="0">
                                          <p:val>
                                            <p:fltVal val="90"/>
                                          </p:val>
                                        </p:tav>
                                        <p:tav tm="100000">
                                          <p:val>
                                            <p:fltVal val="0"/>
                                          </p:val>
                                        </p:tav>
                                      </p:tavLst>
                                    </p:anim>
                                    <p:animEffect transition="in" filter="fade">
                                      <p:cBhvr>
                                        <p:cTn id="18" dur="6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 name="肘形连接符 49"/>
          <p:cNvCxnSpPr/>
          <p:nvPr/>
        </p:nvCxnSpPr>
        <p:spPr>
          <a:xfrm flipH="1" flipV="1">
            <a:off x="4873774" y="1363563"/>
            <a:ext cx="2826544" cy="409701"/>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1" name="肘形连接符 50"/>
          <p:cNvCxnSpPr/>
          <p:nvPr/>
        </p:nvCxnSpPr>
        <p:spPr>
          <a:xfrm flipH="1">
            <a:off x="4873774" y="3934915"/>
            <a:ext cx="2826544" cy="409701"/>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2" name="肘形连接符 51"/>
          <p:cNvCxnSpPr/>
          <p:nvPr/>
        </p:nvCxnSpPr>
        <p:spPr>
          <a:xfrm flipV="1">
            <a:off x="1686472" y="1363563"/>
            <a:ext cx="2726531" cy="409701"/>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3" name="肘形连接符 52"/>
          <p:cNvCxnSpPr/>
          <p:nvPr/>
        </p:nvCxnSpPr>
        <p:spPr>
          <a:xfrm>
            <a:off x="1686472" y="3934915"/>
            <a:ext cx="2726531" cy="409701"/>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4" name="文本框 5"/>
          <p:cNvSpPr txBox="1"/>
          <p:nvPr/>
        </p:nvSpPr>
        <p:spPr>
          <a:xfrm>
            <a:off x="2255590" y="3665751"/>
            <a:ext cx="2157413" cy="528801"/>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165">
              <a:lnSpc>
                <a:spcPct val="120000"/>
              </a:lnSpc>
              <a:spcBef>
                <a:spcPct val="0"/>
              </a:spcBef>
              <a:defRPr/>
            </a:pPr>
            <a:r>
              <a:rPr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a:t>
            </a:r>
          </a:p>
        </p:txBody>
      </p:sp>
      <p:sp>
        <p:nvSpPr>
          <p:cNvPr id="55" name="文本框 6"/>
          <p:cNvSpPr txBox="1"/>
          <p:nvPr/>
        </p:nvSpPr>
        <p:spPr>
          <a:xfrm>
            <a:off x="2173883" y="4361290"/>
            <a:ext cx="1061829" cy="253916"/>
          </a:xfrm>
          <a:prstGeom prst="rect">
            <a:avLst/>
          </a:prstGeom>
          <a:noFill/>
        </p:spPr>
        <p:txBody>
          <a:bodyPr wrap="none" lIns="68580" tIns="34290" rIns="68580" bIns="34290">
            <a:spAutoFit/>
          </a:bodyPr>
          <a:lstStyle/>
          <a:p>
            <a:pPr algn="ctr">
              <a:spcBef>
                <a:spcPct val="50000"/>
              </a:spcBef>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单击添加标题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 name="组合 55"/>
          <p:cNvGrpSpPr/>
          <p:nvPr/>
        </p:nvGrpSpPr>
        <p:grpSpPr bwMode="auto">
          <a:xfrm>
            <a:off x="1163787" y="2911852"/>
            <a:ext cx="1008459" cy="1009962"/>
            <a:chOff x="1854558" y="3854906"/>
            <a:chExt cx="1403797" cy="1403797"/>
          </a:xfrm>
        </p:grpSpPr>
        <p:sp>
          <p:nvSpPr>
            <p:cNvPr id="57" name="椭圆 56"/>
            <p:cNvSpPr/>
            <p:nvPr/>
          </p:nvSpPr>
          <p:spPr>
            <a:xfrm>
              <a:off x="1854558" y="3854906"/>
              <a:ext cx="1403797" cy="14037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a:defRPr/>
              </a:pPr>
              <a:endParaRPr lang="zh-CN" altLang="en-US" sz="1000" dirty="0">
                <a:latin typeface="微软雅黑" panose="020B0503020204020204" pitchFamily="34" charset="-122"/>
                <a:ea typeface="微软雅黑" panose="020B0503020204020204" pitchFamily="34" charset="-122"/>
              </a:endParaRPr>
            </a:p>
          </p:txBody>
        </p:sp>
        <p:grpSp>
          <p:nvGrpSpPr>
            <p:cNvPr id="3" name="组合 57"/>
            <p:cNvGrpSpPr/>
            <p:nvPr/>
          </p:nvGrpSpPr>
          <p:grpSpPr>
            <a:xfrm>
              <a:off x="2340694" y="4217787"/>
              <a:ext cx="392888" cy="661931"/>
              <a:chOff x="6982613" y="4660429"/>
              <a:chExt cx="292099" cy="492124"/>
            </a:xfrm>
            <a:solidFill>
              <a:schemeClr val="bg1">
                <a:lumMod val="95000"/>
              </a:schemeClr>
            </a:solidFill>
          </p:grpSpPr>
          <p:sp>
            <p:nvSpPr>
              <p:cNvPr id="59" name="Freeform 15"/>
              <p:cNvSpPr>
                <a:spLocks noEditPoints="1"/>
              </p:cNvSpPr>
              <p:nvPr/>
            </p:nvSpPr>
            <p:spPr bwMode="auto">
              <a:xfrm>
                <a:off x="6982613"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ln>
            </p:spPr>
            <p:txBody>
              <a:bodyPr/>
              <a:lstStyle/>
              <a:p>
                <a:pPr defTabSz="685165">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60" name="Freeform 16"/>
              <p:cNvSpPr>
                <a:spLocks noEditPoints="1"/>
              </p:cNvSpPr>
              <p:nvPr/>
            </p:nvSpPr>
            <p:spPr bwMode="auto">
              <a:xfrm>
                <a:off x="7006425"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ln>
            </p:spPr>
            <p:txBody>
              <a:bodyPr/>
              <a:lstStyle/>
              <a:p>
                <a:pPr defTabSz="685165">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61" name="Freeform 17"/>
              <p:cNvSpPr/>
              <p:nvPr/>
            </p:nvSpPr>
            <p:spPr bwMode="auto">
              <a:xfrm>
                <a:off x="7046112"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ln>
            </p:spPr>
            <p:txBody>
              <a:bodyPr/>
              <a:lstStyle/>
              <a:p>
                <a:pPr defTabSz="685165">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sp>
        <p:nvSpPr>
          <p:cNvPr id="62" name="文本框 13"/>
          <p:cNvSpPr txBox="1"/>
          <p:nvPr/>
        </p:nvSpPr>
        <p:spPr>
          <a:xfrm>
            <a:off x="4928543" y="3653841"/>
            <a:ext cx="2149078" cy="528801"/>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165">
              <a:lnSpc>
                <a:spcPct val="120000"/>
              </a:lnSpc>
              <a:spcBef>
                <a:spcPct val="0"/>
              </a:spcBef>
              <a:defRPr/>
            </a:pPr>
            <a:r>
              <a:rPr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a:t>
            </a:r>
          </a:p>
        </p:txBody>
      </p:sp>
      <p:sp>
        <p:nvSpPr>
          <p:cNvPr id="63" name="文本框 14"/>
          <p:cNvSpPr txBox="1"/>
          <p:nvPr/>
        </p:nvSpPr>
        <p:spPr>
          <a:xfrm>
            <a:off x="6019602" y="4361290"/>
            <a:ext cx="1061829" cy="253916"/>
          </a:xfrm>
          <a:prstGeom prst="rect">
            <a:avLst/>
          </a:prstGeom>
          <a:noFill/>
        </p:spPr>
        <p:txBody>
          <a:bodyPr wrap="none" lIns="68580" tIns="34290" rIns="68580" bIns="34290">
            <a:spAutoFit/>
          </a:bodyPr>
          <a:lstStyle/>
          <a:p>
            <a:pPr algn="ctr">
              <a:spcBef>
                <a:spcPct val="50000"/>
              </a:spcBef>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单击添加标题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4" name="文本框 15"/>
          <p:cNvSpPr txBox="1"/>
          <p:nvPr/>
        </p:nvSpPr>
        <p:spPr>
          <a:xfrm>
            <a:off x="2255590" y="1413584"/>
            <a:ext cx="2157413" cy="756281"/>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165">
              <a:lnSpc>
                <a:spcPct val="120000"/>
              </a:lnSpc>
              <a:spcBef>
                <a:spcPct val="0"/>
              </a:spcBef>
              <a:defRPr/>
            </a:pPr>
            <a:r>
              <a:rPr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a:t>
            </a:r>
          </a:p>
        </p:txBody>
      </p:sp>
      <p:sp>
        <p:nvSpPr>
          <p:cNvPr id="65" name="文本框 16"/>
          <p:cNvSpPr txBox="1"/>
          <p:nvPr/>
        </p:nvSpPr>
        <p:spPr>
          <a:xfrm>
            <a:off x="2183408" y="1094492"/>
            <a:ext cx="1061829" cy="253916"/>
          </a:xfrm>
          <a:prstGeom prst="rect">
            <a:avLst/>
          </a:prstGeom>
          <a:noFill/>
        </p:spPr>
        <p:txBody>
          <a:bodyPr wrap="none" lIns="68580" tIns="34290" rIns="68580" bIns="34290">
            <a:spAutoFit/>
          </a:bodyPr>
          <a:lstStyle/>
          <a:p>
            <a:pPr algn="ctr">
              <a:spcBef>
                <a:spcPct val="50000"/>
              </a:spcBef>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单击添加标题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6" name="文本框 17"/>
          <p:cNvSpPr txBox="1"/>
          <p:nvPr/>
        </p:nvSpPr>
        <p:spPr>
          <a:xfrm>
            <a:off x="4928543" y="1413584"/>
            <a:ext cx="2149078" cy="872999"/>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165">
              <a:lnSpc>
                <a:spcPct val="120000"/>
              </a:lnSpc>
              <a:spcBef>
                <a:spcPts val="0"/>
              </a:spcBef>
              <a:defRPr/>
            </a:pPr>
            <a:r>
              <a:rPr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a:t>
            </a:r>
          </a:p>
          <a:p>
            <a:pPr defTabSz="685165">
              <a:lnSpc>
                <a:spcPct val="120000"/>
              </a:lnSpc>
              <a:spcBef>
                <a:spcPts val="0"/>
              </a:spcBef>
              <a:defRPr/>
            </a:pPr>
            <a:endParaRPr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8" name="文本框 18"/>
          <p:cNvSpPr txBox="1"/>
          <p:nvPr/>
        </p:nvSpPr>
        <p:spPr>
          <a:xfrm>
            <a:off x="6029127" y="1094492"/>
            <a:ext cx="1061829" cy="253916"/>
          </a:xfrm>
          <a:prstGeom prst="rect">
            <a:avLst/>
          </a:prstGeom>
          <a:noFill/>
        </p:spPr>
        <p:txBody>
          <a:bodyPr wrap="none" lIns="68580" tIns="34290" rIns="68580" bIns="34290">
            <a:spAutoFit/>
          </a:bodyPr>
          <a:lstStyle/>
          <a:p>
            <a:pPr algn="ctr">
              <a:spcBef>
                <a:spcPct val="50000"/>
              </a:spcBef>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单击添加标题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4" name="组合 68"/>
          <p:cNvGrpSpPr/>
          <p:nvPr/>
        </p:nvGrpSpPr>
        <p:grpSpPr bwMode="auto">
          <a:xfrm>
            <a:off x="7163345" y="2911852"/>
            <a:ext cx="1009650" cy="1009962"/>
            <a:chOff x="8886420" y="3854906"/>
            <a:chExt cx="1403797" cy="1403797"/>
          </a:xfrm>
        </p:grpSpPr>
        <p:sp>
          <p:nvSpPr>
            <p:cNvPr id="70" name="椭圆 69"/>
            <p:cNvSpPr/>
            <p:nvPr/>
          </p:nvSpPr>
          <p:spPr>
            <a:xfrm>
              <a:off x="8886420" y="3854906"/>
              <a:ext cx="1403797" cy="14037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a:defRPr/>
              </a:pPr>
              <a:endParaRPr lang="zh-CN" altLang="en-US" sz="1000" dirty="0">
                <a:latin typeface="微软雅黑" panose="020B0503020204020204" pitchFamily="34" charset="-122"/>
                <a:ea typeface="微软雅黑" panose="020B0503020204020204" pitchFamily="34" charset="-122"/>
              </a:endParaRPr>
            </a:p>
          </p:txBody>
        </p:sp>
        <p:sp>
          <p:nvSpPr>
            <p:cNvPr id="71" name="Freeform 12"/>
            <p:cNvSpPr>
              <a:spLocks noEditPoints="1"/>
            </p:cNvSpPr>
            <p:nvPr/>
          </p:nvSpPr>
          <p:spPr bwMode="auto">
            <a:xfrm>
              <a:off x="9366492" y="4217444"/>
              <a:ext cx="471796" cy="667134"/>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chemeClr val="bg1">
                <a:lumMod val="95000"/>
              </a:schemeClr>
            </a:solidFill>
            <a:ln w="9525">
              <a:noFill/>
              <a:round/>
            </a:ln>
          </p:spPr>
          <p:txBody>
            <a:bodyPr/>
            <a:lstStyle/>
            <a:p>
              <a:pPr defTabSz="685165">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5" name="组合 71"/>
          <p:cNvGrpSpPr/>
          <p:nvPr/>
        </p:nvGrpSpPr>
        <p:grpSpPr bwMode="auto">
          <a:xfrm>
            <a:off x="1163787" y="1785173"/>
            <a:ext cx="1008459" cy="1008771"/>
            <a:chOff x="1854558" y="1736117"/>
            <a:chExt cx="1403797" cy="1403797"/>
          </a:xfrm>
        </p:grpSpPr>
        <p:sp>
          <p:nvSpPr>
            <p:cNvPr id="73" name="椭圆 72"/>
            <p:cNvSpPr/>
            <p:nvPr/>
          </p:nvSpPr>
          <p:spPr>
            <a:xfrm>
              <a:off x="1854558" y="1736117"/>
              <a:ext cx="1403797" cy="14037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a:defRPr/>
              </a:pPr>
              <a:endParaRPr lang="zh-CN" altLang="en-US" sz="1000" dirty="0">
                <a:latin typeface="微软雅黑" panose="020B0503020204020204" pitchFamily="34" charset="-122"/>
                <a:ea typeface="微软雅黑" panose="020B0503020204020204" pitchFamily="34" charset="-122"/>
              </a:endParaRPr>
            </a:p>
          </p:txBody>
        </p:sp>
        <p:grpSp>
          <p:nvGrpSpPr>
            <p:cNvPr id="7" name="组合 24"/>
            <p:cNvGrpSpPr/>
            <p:nvPr/>
          </p:nvGrpSpPr>
          <p:grpSpPr bwMode="auto">
            <a:xfrm>
              <a:off x="2137516" y="2060331"/>
              <a:ext cx="799244" cy="731504"/>
              <a:chOff x="2158354" y="2417495"/>
              <a:chExt cx="550987" cy="504288"/>
            </a:xfrm>
          </p:grpSpPr>
          <p:sp>
            <p:nvSpPr>
              <p:cNvPr id="75" name="Freeform 26"/>
              <p:cNvSpPr>
                <a:spLocks noEditPoints="1"/>
              </p:cNvSpPr>
              <p:nvPr/>
            </p:nvSpPr>
            <p:spPr bwMode="auto">
              <a:xfrm>
                <a:off x="2158666" y="2417930"/>
                <a:ext cx="357625" cy="358767"/>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95000"/>
                </a:schemeClr>
              </a:solidFill>
              <a:ln w="9525">
                <a:noFill/>
                <a:round/>
              </a:ln>
            </p:spPr>
            <p:txBody>
              <a:bodyPr/>
              <a:lstStyle/>
              <a:p>
                <a:pPr defTabSz="685165">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sp>
            <p:nvSpPr>
              <p:cNvPr id="76" name="Freeform 27"/>
              <p:cNvSpPr>
                <a:spLocks noEditPoints="1"/>
              </p:cNvSpPr>
              <p:nvPr/>
            </p:nvSpPr>
            <p:spPr bwMode="auto">
              <a:xfrm>
                <a:off x="2454593" y="2665868"/>
                <a:ext cx="254793" cy="255936"/>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95000"/>
                </a:schemeClr>
              </a:solidFill>
              <a:ln w="9525">
                <a:noFill/>
                <a:round/>
              </a:ln>
            </p:spPr>
            <p:txBody>
              <a:bodyPr/>
              <a:lstStyle/>
              <a:p>
                <a:pPr defTabSz="685165">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8" name="组合 76"/>
          <p:cNvGrpSpPr/>
          <p:nvPr/>
        </p:nvGrpSpPr>
        <p:grpSpPr bwMode="auto">
          <a:xfrm>
            <a:off x="7163345" y="1785173"/>
            <a:ext cx="1009650" cy="1008771"/>
            <a:chOff x="8886420" y="1736117"/>
            <a:chExt cx="1403797" cy="1403797"/>
          </a:xfrm>
        </p:grpSpPr>
        <p:sp>
          <p:nvSpPr>
            <p:cNvPr id="78" name="椭圆 77"/>
            <p:cNvSpPr/>
            <p:nvPr/>
          </p:nvSpPr>
          <p:spPr>
            <a:xfrm>
              <a:off x="8886420" y="1736117"/>
              <a:ext cx="1403797" cy="14037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a:defRPr/>
              </a:pPr>
              <a:endParaRPr lang="zh-CN" altLang="en-US" sz="1000" dirty="0">
                <a:latin typeface="微软雅黑" panose="020B0503020204020204" pitchFamily="34" charset="-122"/>
                <a:ea typeface="微软雅黑" panose="020B0503020204020204" pitchFamily="34" charset="-122"/>
              </a:endParaRPr>
            </a:p>
          </p:txBody>
        </p:sp>
        <p:sp>
          <p:nvSpPr>
            <p:cNvPr id="79" name="Freeform 41"/>
            <p:cNvSpPr>
              <a:spLocks noEditPoints="1"/>
            </p:cNvSpPr>
            <p:nvPr/>
          </p:nvSpPr>
          <p:spPr bwMode="auto">
            <a:xfrm>
              <a:off x="9250613" y="2120628"/>
              <a:ext cx="662168" cy="532018"/>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lumMod val="95000"/>
              </a:schemeClr>
            </a:solidFill>
            <a:ln w="9525">
              <a:noFill/>
              <a:round/>
            </a:ln>
          </p:spPr>
          <p:txBody>
            <a:bodyPr/>
            <a:lstStyle/>
            <a:p>
              <a:pPr defTabSz="685165">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80" name="矩形 47"/>
          <p:cNvSpPr>
            <a:spLocks noChangeArrowheads="1"/>
          </p:cNvSpPr>
          <p:nvPr/>
        </p:nvSpPr>
        <p:spPr bwMode="auto">
          <a:xfrm>
            <a:off x="2691358" y="2524780"/>
            <a:ext cx="3943350" cy="536424"/>
          </a:xfrm>
          <a:prstGeom prst="rect">
            <a:avLst/>
          </a:prstGeom>
          <a:noFill/>
          <a:ln>
            <a:noFill/>
          </a:ln>
        </p:spPr>
        <p:txBody>
          <a:bodyPr lIns="51430" tIns="25715" rIns="51430" bIns="2571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685165">
              <a:lnSpc>
                <a:spcPct val="120000"/>
              </a:lnSpc>
              <a:spcBef>
                <a:spcPct val="0"/>
              </a:spcBef>
              <a:buNone/>
              <a:defRPr/>
            </a:pPr>
            <a:r>
              <a:rPr lang="zh-CN" altLang="en-US" sz="900" dirty="0">
                <a:solidFill>
                  <a:schemeClr val="tx1">
                    <a:lumMod val="50000"/>
                    <a:lumOff val="50000"/>
                  </a:schemeClr>
                </a:solidFill>
                <a:sym typeface="微软雅黑" panose="020B0503020204020204" pitchFamily="34"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750" fill="hold"/>
                                        <p:tgtEl>
                                          <p:spTgt spid="5"/>
                                        </p:tgtEl>
                                        <p:attrNameLst>
                                          <p:attrName>ppt_w</p:attrName>
                                        </p:attrNameLst>
                                      </p:cBhvr>
                                      <p:tavLst>
                                        <p:tav tm="0">
                                          <p:val>
                                            <p:fltVal val="0"/>
                                          </p:val>
                                        </p:tav>
                                        <p:tav tm="100000">
                                          <p:val>
                                            <p:strVal val="#ppt_w"/>
                                          </p:val>
                                        </p:tav>
                                      </p:tavLst>
                                    </p:anim>
                                    <p:anim calcmode="lin" valueType="num">
                                      <p:cBhvr>
                                        <p:cTn id="8" dur="750" fill="hold"/>
                                        <p:tgtEl>
                                          <p:spTgt spid="5"/>
                                        </p:tgtEl>
                                        <p:attrNameLst>
                                          <p:attrName>ppt_h</p:attrName>
                                        </p:attrNameLst>
                                      </p:cBhvr>
                                      <p:tavLst>
                                        <p:tav tm="0">
                                          <p:val>
                                            <p:fltVal val="0"/>
                                          </p:val>
                                        </p:tav>
                                        <p:tav tm="100000">
                                          <p:val>
                                            <p:strVal val="#ppt_h"/>
                                          </p:val>
                                        </p:tav>
                                      </p:tavLst>
                                    </p:anim>
                                    <p:anim calcmode="lin" valueType="num">
                                      <p:cBhvr>
                                        <p:cTn id="9" dur="750" fill="hold"/>
                                        <p:tgtEl>
                                          <p:spTgt spid="5"/>
                                        </p:tgtEl>
                                        <p:attrNameLst>
                                          <p:attrName>style.rotation</p:attrName>
                                        </p:attrNameLst>
                                      </p:cBhvr>
                                      <p:tavLst>
                                        <p:tav tm="0">
                                          <p:val>
                                            <p:fltVal val="90"/>
                                          </p:val>
                                        </p:tav>
                                        <p:tav tm="100000">
                                          <p:val>
                                            <p:fltVal val="0"/>
                                          </p:val>
                                        </p:tav>
                                      </p:tavLst>
                                    </p:anim>
                                    <p:animEffect transition="in" filter="fade">
                                      <p:cBhvr>
                                        <p:cTn id="10" dur="750"/>
                                        <p:tgtEl>
                                          <p:spTgt spid="5"/>
                                        </p:tgtEl>
                                      </p:cBhvr>
                                    </p:animEffect>
                                  </p:childTnLst>
                                </p:cTn>
                              </p:par>
                              <p:par>
                                <p:cTn id="11" presetID="3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750" fill="hold"/>
                                        <p:tgtEl>
                                          <p:spTgt spid="2"/>
                                        </p:tgtEl>
                                        <p:attrNameLst>
                                          <p:attrName>ppt_w</p:attrName>
                                        </p:attrNameLst>
                                      </p:cBhvr>
                                      <p:tavLst>
                                        <p:tav tm="0">
                                          <p:val>
                                            <p:fltVal val="0"/>
                                          </p:val>
                                        </p:tav>
                                        <p:tav tm="100000">
                                          <p:val>
                                            <p:strVal val="#ppt_w"/>
                                          </p:val>
                                        </p:tav>
                                      </p:tavLst>
                                    </p:anim>
                                    <p:anim calcmode="lin" valueType="num">
                                      <p:cBhvr>
                                        <p:cTn id="14" dur="750" fill="hold"/>
                                        <p:tgtEl>
                                          <p:spTgt spid="2"/>
                                        </p:tgtEl>
                                        <p:attrNameLst>
                                          <p:attrName>ppt_h</p:attrName>
                                        </p:attrNameLst>
                                      </p:cBhvr>
                                      <p:tavLst>
                                        <p:tav tm="0">
                                          <p:val>
                                            <p:fltVal val="0"/>
                                          </p:val>
                                        </p:tav>
                                        <p:tav tm="100000">
                                          <p:val>
                                            <p:strVal val="#ppt_h"/>
                                          </p:val>
                                        </p:tav>
                                      </p:tavLst>
                                    </p:anim>
                                    <p:anim calcmode="lin" valueType="num">
                                      <p:cBhvr>
                                        <p:cTn id="15" dur="750" fill="hold"/>
                                        <p:tgtEl>
                                          <p:spTgt spid="2"/>
                                        </p:tgtEl>
                                        <p:attrNameLst>
                                          <p:attrName>style.rotation</p:attrName>
                                        </p:attrNameLst>
                                      </p:cBhvr>
                                      <p:tavLst>
                                        <p:tav tm="0">
                                          <p:val>
                                            <p:fltVal val="90"/>
                                          </p:val>
                                        </p:tav>
                                        <p:tav tm="100000">
                                          <p:val>
                                            <p:fltVal val="0"/>
                                          </p:val>
                                        </p:tav>
                                      </p:tavLst>
                                    </p:anim>
                                    <p:animEffect transition="in" filter="fade">
                                      <p:cBhvr>
                                        <p:cTn id="16" dur="750"/>
                                        <p:tgtEl>
                                          <p:spTgt spid="2"/>
                                        </p:tgtEl>
                                      </p:cBhvr>
                                    </p:animEffect>
                                  </p:childTnLst>
                                </p:cTn>
                              </p:par>
                              <p:par>
                                <p:cTn id="17" presetID="3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750" fill="hold"/>
                                        <p:tgtEl>
                                          <p:spTgt spid="8"/>
                                        </p:tgtEl>
                                        <p:attrNameLst>
                                          <p:attrName>ppt_w</p:attrName>
                                        </p:attrNameLst>
                                      </p:cBhvr>
                                      <p:tavLst>
                                        <p:tav tm="0">
                                          <p:val>
                                            <p:fltVal val="0"/>
                                          </p:val>
                                        </p:tav>
                                        <p:tav tm="100000">
                                          <p:val>
                                            <p:strVal val="#ppt_w"/>
                                          </p:val>
                                        </p:tav>
                                      </p:tavLst>
                                    </p:anim>
                                    <p:anim calcmode="lin" valueType="num">
                                      <p:cBhvr>
                                        <p:cTn id="20" dur="750" fill="hold"/>
                                        <p:tgtEl>
                                          <p:spTgt spid="8"/>
                                        </p:tgtEl>
                                        <p:attrNameLst>
                                          <p:attrName>ppt_h</p:attrName>
                                        </p:attrNameLst>
                                      </p:cBhvr>
                                      <p:tavLst>
                                        <p:tav tm="0">
                                          <p:val>
                                            <p:fltVal val="0"/>
                                          </p:val>
                                        </p:tav>
                                        <p:tav tm="100000">
                                          <p:val>
                                            <p:strVal val="#ppt_h"/>
                                          </p:val>
                                        </p:tav>
                                      </p:tavLst>
                                    </p:anim>
                                    <p:anim calcmode="lin" valueType="num">
                                      <p:cBhvr>
                                        <p:cTn id="21" dur="750" fill="hold"/>
                                        <p:tgtEl>
                                          <p:spTgt spid="8"/>
                                        </p:tgtEl>
                                        <p:attrNameLst>
                                          <p:attrName>style.rotation</p:attrName>
                                        </p:attrNameLst>
                                      </p:cBhvr>
                                      <p:tavLst>
                                        <p:tav tm="0">
                                          <p:val>
                                            <p:fltVal val="90"/>
                                          </p:val>
                                        </p:tav>
                                        <p:tav tm="100000">
                                          <p:val>
                                            <p:fltVal val="0"/>
                                          </p:val>
                                        </p:tav>
                                      </p:tavLst>
                                    </p:anim>
                                    <p:animEffect transition="in" filter="fade">
                                      <p:cBhvr>
                                        <p:cTn id="22" dur="750"/>
                                        <p:tgtEl>
                                          <p:spTgt spid="8"/>
                                        </p:tgtEl>
                                      </p:cBhvr>
                                    </p:animEffect>
                                  </p:childTnLst>
                                </p:cTn>
                              </p:par>
                              <p:par>
                                <p:cTn id="23" presetID="31"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750" fill="hold"/>
                                        <p:tgtEl>
                                          <p:spTgt spid="4"/>
                                        </p:tgtEl>
                                        <p:attrNameLst>
                                          <p:attrName>ppt_w</p:attrName>
                                        </p:attrNameLst>
                                      </p:cBhvr>
                                      <p:tavLst>
                                        <p:tav tm="0">
                                          <p:val>
                                            <p:fltVal val="0"/>
                                          </p:val>
                                        </p:tav>
                                        <p:tav tm="100000">
                                          <p:val>
                                            <p:strVal val="#ppt_w"/>
                                          </p:val>
                                        </p:tav>
                                      </p:tavLst>
                                    </p:anim>
                                    <p:anim calcmode="lin" valueType="num">
                                      <p:cBhvr>
                                        <p:cTn id="26" dur="750" fill="hold"/>
                                        <p:tgtEl>
                                          <p:spTgt spid="4"/>
                                        </p:tgtEl>
                                        <p:attrNameLst>
                                          <p:attrName>ppt_h</p:attrName>
                                        </p:attrNameLst>
                                      </p:cBhvr>
                                      <p:tavLst>
                                        <p:tav tm="0">
                                          <p:val>
                                            <p:fltVal val="0"/>
                                          </p:val>
                                        </p:tav>
                                        <p:tav tm="100000">
                                          <p:val>
                                            <p:strVal val="#ppt_h"/>
                                          </p:val>
                                        </p:tav>
                                      </p:tavLst>
                                    </p:anim>
                                    <p:anim calcmode="lin" valueType="num">
                                      <p:cBhvr>
                                        <p:cTn id="27" dur="750" fill="hold"/>
                                        <p:tgtEl>
                                          <p:spTgt spid="4"/>
                                        </p:tgtEl>
                                        <p:attrNameLst>
                                          <p:attrName>style.rotation</p:attrName>
                                        </p:attrNameLst>
                                      </p:cBhvr>
                                      <p:tavLst>
                                        <p:tav tm="0">
                                          <p:val>
                                            <p:fltVal val="90"/>
                                          </p:val>
                                        </p:tav>
                                        <p:tav tm="100000">
                                          <p:val>
                                            <p:fltVal val="0"/>
                                          </p:val>
                                        </p:tav>
                                      </p:tavLst>
                                    </p:anim>
                                    <p:animEffect transition="in" filter="fade">
                                      <p:cBhvr>
                                        <p:cTn id="28" dur="750"/>
                                        <p:tgtEl>
                                          <p:spTgt spid="4"/>
                                        </p:tgtEl>
                                      </p:cBhvr>
                                    </p:animEffect>
                                  </p:childTnLst>
                                </p:cTn>
                              </p:par>
                            </p:childTnLst>
                          </p:cTn>
                        </p:par>
                        <p:par>
                          <p:cTn id="29" fill="hold">
                            <p:stCondLst>
                              <p:cond delay="1000"/>
                            </p:stCondLst>
                            <p:childTnLst>
                              <p:par>
                                <p:cTn id="30" presetID="22" presetClass="entr" presetSubtype="4"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wipe(down)">
                                      <p:cBhvr>
                                        <p:cTn id="32" dur="500"/>
                                        <p:tgtEl>
                                          <p:spTgt spid="50"/>
                                        </p:tgtEl>
                                      </p:cBhvr>
                                    </p:animEffect>
                                  </p:childTnLst>
                                </p:cTn>
                              </p:par>
                              <p:par>
                                <p:cTn id="33" presetID="22" presetClass="entr" presetSubtype="1" fill="hold" nodeType="with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wipe(up)">
                                      <p:cBhvr>
                                        <p:cTn id="35" dur="500"/>
                                        <p:tgtEl>
                                          <p:spTgt spid="51"/>
                                        </p:tgtEl>
                                      </p:cBhvr>
                                    </p:animEffect>
                                  </p:childTnLst>
                                </p:cTn>
                              </p:par>
                              <p:par>
                                <p:cTn id="36" presetID="22" presetClass="entr" presetSubtype="4" fill="hold" nodeType="with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wipe(down)">
                                      <p:cBhvr>
                                        <p:cTn id="38" dur="500"/>
                                        <p:tgtEl>
                                          <p:spTgt spid="52"/>
                                        </p:tgtEl>
                                      </p:cBhvr>
                                    </p:animEffect>
                                  </p:childTnLst>
                                </p:cTn>
                              </p:par>
                              <p:par>
                                <p:cTn id="39" presetID="22" presetClass="entr" presetSubtype="1" fill="hold" nodeType="with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wipe(up)">
                                      <p:cBhvr>
                                        <p:cTn id="41" dur="500"/>
                                        <p:tgtEl>
                                          <p:spTgt spid="53"/>
                                        </p:tgtEl>
                                      </p:cBhvr>
                                    </p:animEffect>
                                  </p:childTnLst>
                                </p:cTn>
                              </p:par>
                            </p:childTnLst>
                          </p:cTn>
                        </p:par>
                        <p:par>
                          <p:cTn id="42" fill="hold">
                            <p:stCondLst>
                              <p:cond delay="1500"/>
                            </p:stCondLst>
                            <p:childTnLst>
                              <p:par>
                                <p:cTn id="43" presetID="10" presetClass="entr" presetSubtype="0" fill="hold" grpId="0" nodeType="afterEffect">
                                  <p:stCondLst>
                                    <p:cond delay="0"/>
                                  </p:stCondLst>
                                  <p:childTnLst>
                                    <p:set>
                                      <p:cBhvr>
                                        <p:cTn id="44" dur="1" fill="hold">
                                          <p:stCondLst>
                                            <p:cond delay="0"/>
                                          </p:stCondLst>
                                        </p:cTn>
                                        <p:tgtEl>
                                          <p:spTgt spid="65"/>
                                        </p:tgtEl>
                                        <p:attrNameLst>
                                          <p:attrName>style.visibility</p:attrName>
                                        </p:attrNameLst>
                                      </p:cBhvr>
                                      <p:to>
                                        <p:strVal val="visible"/>
                                      </p:to>
                                    </p:set>
                                    <p:animEffect transition="in" filter="fade">
                                      <p:cBhvr>
                                        <p:cTn id="45" dur="500"/>
                                        <p:tgtEl>
                                          <p:spTgt spid="6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4"/>
                                        </p:tgtEl>
                                        <p:attrNameLst>
                                          <p:attrName>style.visibility</p:attrName>
                                        </p:attrNameLst>
                                      </p:cBhvr>
                                      <p:to>
                                        <p:strVal val="visible"/>
                                      </p:to>
                                    </p:set>
                                    <p:animEffect transition="in" filter="fade">
                                      <p:cBhvr>
                                        <p:cTn id="48" dur="500"/>
                                        <p:tgtEl>
                                          <p:spTgt spid="6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68"/>
                                        </p:tgtEl>
                                        <p:attrNameLst>
                                          <p:attrName>style.visibility</p:attrName>
                                        </p:attrNameLst>
                                      </p:cBhvr>
                                      <p:to>
                                        <p:strVal val="visible"/>
                                      </p:to>
                                    </p:set>
                                    <p:animEffect transition="in" filter="fade">
                                      <p:cBhvr>
                                        <p:cTn id="51" dur="500"/>
                                        <p:tgtEl>
                                          <p:spTgt spid="6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fade">
                                      <p:cBhvr>
                                        <p:cTn id="54" dur="500"/>
                                        <p:tgtEl>
                                          <p:spTgt spid="6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4"/>
                                        </p:tgtEl>
                                        <p:attrNameLst>
                                          <p:attrName>style.visibility</p:attrName>
                                        </p:attrNameLst>
                                      </p:cBhvr>
                                      <p:to>
                                        <p:strVal val="visible"/>
                                      </p:to>
                                    </p:set>
                                    <p:animEffect transition="in" filter="fade">
                                      <p:cBhvr>
                                        <p:cTn id="57" dur="500"/>
                                        <p:tgtEl>
                                          <p:spTgt spid="5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fade">
                                      <p:cBhvr>
                                        <p:cTn id="60" dur="500"/>
                                        <p:tgtEl>
                                          <p:spTgt spid="5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62"/>
                                        </p:tgtEl>
                                        <p:attrNameLst>
                                          <p:attrName>style.visibility</p:attrName>
                                        </p:attrNameLst>
                                      </p:cBhvr>
                                      <p:to>
                                        <p:strVal val="visible"/>
                                      </p:to>
                                    </p:set>
                                    <p:animEffect transition="in" filter="fade">
                                      <p:cBhvr>
                                        <p:cTn id="63" dur="500"/>
                                        <p:tgtEl>
                                          <p:spTgt spid="62"/>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fade">
                                      <p:cBhvr>
                                        <p:cTn id="66" dur="500"/>
                                        <p:tgtEl>
                                          <p:spTgt spid="63"/>
                                        </p:tgtEl>
                                      </p:cBhvr>
                                    </p:animEffect>
                                  </p:childTnLst>
                                </p:cTn>
                              </p:par>
                            </p:childTnLst>
                          </p:cTn>
                        </p:par>
                        <p:par>
                          <p:cTn id="67" fill="hold">
                            <p:stCondLst>
                              <p:cond delay="2000"/>
                            </p:stCondLst>
                            <p:childTnLst>
                              <p:par>
                                <p:cTn id="68" presetID="16" presetClass="entr" presetSubtype="37" fill="hold" grpId="0" nodeType="afterEffect">
                                  <p:stCondLst>
                                    <p:cond delay="0"/>
                                  </p:stCondLst>
                                  <p:childTnLst>
                                    <p:set>
                                      <p:cBhvr>
                                        <p:cTn id="69" dur="1" fill="hold">
                                          <p:stCondLst>
                                            <p:cond delay="0"/>
                                          </p:stCondLst>
                                        </p:cTn>
                                        <p:tgtEl>
                                          <p:spTgt spid="80"/>
                                        </p:tgtEl>
                                        <p:attrNameLst>
                                          <p:attrName>style.visibility</p:attrName>
                                        </p:attrNameLst>
                                      </p:cBhvr>
                                      <p:to>
                                        <p:strVal val="visible"/>
                                      </p:to>
                                    </p:set>
                                    <p:animEffect transition="in" filter="barn(outVertical)">
                                      <p:cBhvr>
                                        <p:cTn id="70"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62" grpId="0"/>
      <p:bldP spid="63" grpId="0"/>
      <p:bldP spid="64" grpId="0"/>
      <p:bldP spid="65" grpId="0"/>
      <p:bldP spid="66" grpId="0"/>
      <p:bldP spid="68" grpId="0"/>
      <p:bldP spid="8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0" y="0"/>
            <a:ext cx="9138700" cy="5145088"/>
          </a:xfrm>
          <a:prstGeom prst="rect">
            <a:avLst/>
          </a:prstGeom>
        </p:spPr>
      </p:pic>
      <p:grpSp>
        <p:nvGrpSpPr>
          <p:cNvPr id="13" name="Group 16"/>
          <p:cNvGrpSpPr/>
          <p:nvPr/>
        </p:nvGrpSpPr>
        <p:grpSpPr>
          <a:xfrm>
            <a:off x="136853" y="2704747"/>
            <a:ext cx="4399697" cy="115157"/>
            <a:chOff x="0" y="2341322"/>
            <a:chExt cx="4403469" cy="115214"/>
          </a:xfrm>
          <a:solidFill>
            <a:schemeClr val="accent2"/>
          </a:solidFill>
        </p:grpSpPr>
        <p:sp>
          <p:nvSpPr>
            <p:cNvPr id="14"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0605">
                <a:defRPr/>
              </a:pPr>
              <a:endParaRPr lang="en-US" sz="1900"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0605">
                <a:defRPr/>
              </a:pPr>
              <a:endParaRPr lang="en-US" sz="19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TextBox 6"/>
          <p:cNvSpPr txBox="1">
            <a:spLocks noChangeArrowheads="1"/>
          </p:cNvSpPr>
          <p:nvPr/>
        </p:nvSpPr>
        <p:spPr bwMode="auto">
          <a:xfrm flipH="1">
            <a:off x="505263" y="2226691"/>
            <a:ext cx="38884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29970"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29970"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29970"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29970"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lvl="0" algn="ctr"/>
            <a:r>
              <a:rPr lang="zh-CN" altLang="zh-CN" sz="2400" dirty="0">
                <a:solidFill>
                  <a:schemeClr val="tx1">
                    <a:lumMod val="65000"/>
                    <a:lumOff val="35000"/>
                  </a:schemeClr>
                </a:solidFill>
                <a:latin typeface="微软雅黑" panose="020B0503020204020204" pitchFamily="34" charset="-122"/>
                <a:ea typeface="微软雅黑" panose="020B0503020204020204" pitchFamily="34" charset="-122"/>
              </a:rPr>
              <a:t>工作完成情况</a:t>
            </a:r>
          </a:p>
        </p:txBody>
      </p:sp>
      <p:sp>
        <p:nvSpPr>
          <p:cNvPr id="17" name="Text Placeholder 3"/>
          <p:cNvSpPr txBox="1"/>
          <p:nvPr/>
        </p:nvSpPr>
        <p:spPr>
          <a:xfrm>
            <a:off x="1404815" y="2998668"/>
            <a:ext cx="2774962" cy="303225"/>
          </a:xfrm>
          <a:prstGeom prst="rect">
            <a:avLst/>
          </a:prstGeom>
        </p:spPr>
        <p:txBody>
          <a:bodyPr wrap="square" lIns="0" tIns="0" rIns="0" bIns="0" anchor="ctr">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765">
              <a:lnSpc>
                <a:spcPct val="150000"/>
              </a:lnSpc>
              <a:spcBef>
                <a:spcPct val="20000"/>
              </a:spcBef>
              <a:defRPr/>
            </a:pPr>
            <a:r>
              <a:rPr lang="en-US" sz="7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There are many variations of passages but the majority </a:t>
            </a:r>
            <a:r>
              <a:rPr lang="en-US" sz="700" dirty="0" err="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havesuffered</a:t>
            </a:r>
            <a:r>
              <a:rPr lang="en-US" sz="7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alteration in some form, by injected.</a:t>
            </a:r>
          </a:p>
        </p:txBody>
      </p:sp>
      <p:sp>
        <p:nvSpPr>
          <p:cNvPr id="18" name="TextBox 8"/>
          <p:cNvSpPr txBox="1">
            <a:spLocks noChangeArrowheads="1"/>
          </p:cNvSpPr>
          <p:nvPr/>
        </p:nvSpPr>
        <p:spPr bwMode="auto">
          <a:xfrm>
            <a:off x="3817641" y="1990661"/>
            <a:ext cx="608266" cy="558089"/>
          </a:xfrm>
          <a:prstGeom prst="rect">
            <a:avLst/>
          </a:prstGeom>
          <a:noFill/>
          <a:ln w="9525">
            <a:solidFill>
              <a:schemeClr val="accent2"/>
            </a:solidFill>
            <a:miter lim="800000"/>
          </a:ln>
          <a:extLst>
            <a:ext uri="{909E8E84-426E-40DD-AFC4-6F175D3DCCD1}">
              <a14:hiddenFill xmlns:a14="http://schemas.microsoft.com/office/drawing/2010/main">
                <a:solidFill>
                  <a:srgbClr val="FFFFFF"/>
                </a:solidFill>
              </a14:hiddenFill>
            </a:ext>
          </a:extLst>
        </p:spPr>
        <p:txBody>
          <a:bodyPr wrap="square" lIns="65012" tIns="32506" rIns="65012" bIns="32506" anchor="ct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29970"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29970"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29970"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29970"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ctr"/>
            <a:r>
              <a:rPr lang="zh-CN" altLang="en-US" sz="3200" dirty="0">
                <a:solidFill>
                  <a:schemeClr val="accent2"/>
                </a:solidFill>
                <a:ea typeface="微软雅黑" panose="020B0503020204020204" pitchFamily="34" charset="-122"/>
                <a:sym typeface="Arial" panose="020B0604020202020204" pitchFamily="34" charset="0"/>
              </a:rPr>
              <a:t>贰</a:t>
            </a:r>
            <a:endParaRPr lang="en-US" altLang="zh-CN" sz="3200" dirty="0">
              <a:solidFill>
                <a:schemeClr val="accent2"/>
              </a:solidFill>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2" presetClass="entr" presetSubtype="8" accel="50000" decel="5000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0-#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par>
                          <p:cTn id="19" fill="hold">
                            <p:stCondLst>
                              <p:cond delay="2000"/>
                            </p:stCondLst>
                            <p:childTnLst>
                              <p:par>
                                <p:cTn id="20" presetID="1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slide(fromBottom)">
                                      <p:cBhvr>
                                        <p:cTn id="22" dur="500"/>
                                        <p:tgtEl>
                                          <p:spTgt spid="16"/>
                                        </p:tgtEl>
                                      </p:cBhvr>
                                    </p:animEffect>
                                  </p:childTnLst>
                                </p:cTn>
                              </p:par>
                            </p:childTnLst>
                          </p:cTn>
                        </p:par>
                        <p:par>
                          <p:cTn id="23" fill="hold">
                            <p:stCondLst>
                              <p:cond delay="2500"/>
                            </p:stCondLst>
                            <p:childTnLst>
                              <p:par>
                                <p:cTn id="24" presetID="12" presetClass="entr" presetSubtype="4"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slide(fromBottom)">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90900" y="1286273"/>
            <a:ext cx="2305382" cy="1724557"/>
          </a:xfrm>
          <a:prstGeom prst="rect">
            <a:avLst/>
          </a:prstGeom>
          <a:blipFill>
            <a:blip r:embed="rId3"/>
            <a:stretch>
              <a:fillRect/>
            </a:stretch>
          </a:blipFill>
          <a:ln w="25400" cap="flat" cmpd="sng" algn="ctr">
            <a:noFill/>
            <a:prstDash val="solid"/>
          </a:ln>
          <a:effectLst/>
        </p:spPr>
        <p:txBody>
          <a:bodyPr lIns="68580" tIns="34290" rIns="68580" bIns="34290" rtlCol="0" anchor="ctr"/>
          <a:lstStyle/>
          <a:p>
            <a:pPr algn="ctr" defTabSz="685800" fontAlgn="base">
              <a:spcBef>
                <a:spcPct val="0"/>
              </a:spcBef>
              <a:spcAft>
                <a:spcPct val="0"/>
              </a:spcAft>
              <a:defRPr/>
            </a:pPr>
            <a:endParaRPr lang="zh-CN" altLang="en-US" sz="1400" kern="0" dirty="0">
              <a:solidFill>
                <a:prstClr val="white"/>
              </a:solidFill>
              <a:latin typeface="Arial" panose="020B0604020202020204"/>
              <a:ea typeface="微软雅黑" panose="020B0503020204020204" pitchFamily="34" charset="-122"/>
            </a:endParaRPr>
          </a:p>
        </p:txBody>
      </p:sp>
      <p:sp>
        <p:nvSpPr>
          <p:cNvPr id="5" name="矩形 4"/>
          <p:cNvSpPr/>
          <p:nvPr/>
        </p:nvSpPr>
        <p:spPr>
          <a:xfrm>
            <a:off x="690900" y="3010829"/>
            <a:ext cx="2305382" cy="1433789"/>
          </a:xfrm>
          <a:prstGeom prst="rect">
            <a:avLst/>
          </a:prstGeom>
          <a:solidFill>
            <a:schemeClr val="bg1">
              <a:lumMod val="95000"/>
            </a:schemeClr>
          </a:solidFill>
          <a:ln w="25400" cap="flat" cmpd="sng" algn="ctr">
            <a:noFill/>
            <a:prstDash val="solid"/>
          </a:ln>
          <a:effectLst/>
        </p:spPr>
        <p:txBody>
          <a:bodyPr lIns="68580" tIns="34290" rIns="68580" bIns="34290" rtlCol="0" anchor="ctr"/>
          <a:lstStyle/>
          <a:p>
            <a:pPr algn="ctr" defTabSz="685800" fontAlgn="base">
              <a:spcBef>
                <a:spcPct val="0"/>
              </a:spcBef>
              <a:spcAft>
                <a:spcPct val="0"/>
              </a:spcAft>
              <a:defRPr/>
            </a:pPr>
            <a:endParaRPr lang="zh-CN" altLang="en-US" sz="1400" kern="0" dirty="0">
              <a:solidFill>
                <a:prstClr val="white"/>
              </a:solidFill>
              <a:latin typeface="微软雅黑" panose="020B0503020204020204" pitchFamily="34" charset="-122"/>
              <a:ea typeface="微软雅黑" panose="020B0503020204020204" pitchFamily="34" charset="-122"/>
            </a:endParaRPr>
          </a:p>
        </p:txBody>
      </p:sp>
      <p:sp>
        <p:nvSpPr>
          <p:cNvPr id="7" name="矩形 6"/>
          <p:cNvSpPr/>
          <p:nvPr/>
        </p:nvSpPr>
        <p:spPr>
          <a:xfrm>
            <a:off x="3453150" y="1286273"/>
            <a:ext cx="2305382" cy="1724557"/>
          </a:xfrm>
          <a:prstGeom prst="rect">
            <a:avLst/>
          </a:prstGeom>
          <a:blipFill>
            <a:blip r:embed="rId4"/>
            <a:stretch>
              <a:fillRect/>
            </a:stretch>
          </a:blipFill>
          <a:ln w="25400" cap="flat" cmpd="sng" algn="ctr">
            <a:noFill/>
            <a:prstDash val="solid"/>
          </a:ln>
          <a:effectLst/>
        </p:spPr>
        <p:txBody>
          <a:bodyPr lIns="68580" tIns="34290" rIns="68580" bIns="34290" rtlCol="0" anchor="ctr"/>
          <a:lstStyle/>
          <a:p>
            <a:pPr algn="ctr" defTabSz="685800" fontAlgn="base">
              <a:spcBef>
                <a:spcPct val="0"/>
              </a:spcBef>
              <a:spcAft>
                <a:spcPct val="0"/>
              </a:spcAft>
              <a:defRPr/>
            </a:pPr>
            <a:endParaRPr lang="zh-CN" altLang="en-US" sz="1400" kern="0" dirty="0">
              <a:solidFill>
                <a:prstClr val="white"/>
              </a:solidFill>
              <a:latin typeface="Arial" panose="020B0604020202020204"/>
              <a:ea typeface="微软雅黑" panose="020B0503020204020204" pitchFamily="34" charset="-122"/>
            </a:endParaRPr>
          </a:p>
        </p:txBody>
      </p:sp>
      <p:sp>
        <p:nvSpPr>
          <p:cNvPr id="8" name="矩形 7"/>
          <p:cNvSpPr/>
          <p:nvPr/>
        </p:nvSpPr>
        <p:spPr>
          <a:xfrm>
            <a:off x="3453150" y="3010829"/>
            <a:ext cx="2305382" cy="1433789"/>
          </a:xfrm>
          <a:prstGeom prst="rect">
            <a:avLst/>
          </a:prstGeom>
          <a:solidFill>
            <a:schemeClr val="bg1">
              <a:lumMod val="95000"/>
            </a:schemeClr>
          </a:solidFill>
          <a:ln w="25400" cap="flat" cmpd="sng" algn="ctr">
            <a:noFill/>
            <a:prstDash val="solid"/>
          </a:ln>
          <a:effectLst/>
        </p:spPr>
        <p:txBody>
          <a:bodyPr lIns="68580" tIns="34290" rIns="68580" bIns="34290" rtlCol="0" anchor="ctr"/>
          <a:lstStyle/>
          <a:p>
            <a:pPr algn="ctr" defTabSz="685800" fontAlgn="base">
              <a:spcBef>
                <a:spcPct val="0"/>
              </a:spcBef>
              <a:spcAft>
                <a:spcPct val="0"/>
              </a:spcAft>
              <a:defRPr/>
            </a:pPr>
            <a:endParaRPr lang="zh-CN" altLang="en-US" sz="1400" kern="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6167775" y="1286273"/>
            <a:ext cx="2305382" cy="1724557"/>
          </a:xfrm>
          <a:prstGeom prst="rect">
            <a:avLst/>
          </a:prstGeom>
          <a:blipFill>
            <a:blip r:embed="rId5"/>
            <a:stretch>
              <a:fillRect/>
            </a:stretch>
          </a:blipFill>
          <a:ln w="25400" cap="flat" cmpd="sng" algn="ctr">
            <a:noFill/>
            <a:prstDash val="solid"/>
          </a:ln>
          <a:effectLst/>
        </p:spPr>
        <p:txBody>
          <a:bodyPr lIns="68580" tIns="34290" rIns="68580" bIns="34290" rtlCol="0" anchor="ctr"/>
          <a:lstStyle/>
          <a:p>
            <a:pPr algn="ctr" defTabSz="685800" fontAlgn="base">
              <a:spcBef>
                <a:spcPct val="0"/>
              </a:spcBef>
              <a:spcAft>
                <a:spcPct val="0"/>
              </a:spcAft>
              <a:defRPr/>
            </a:pPr>
            <a:endParaRPr lang="zh-CN" altLang="en-US" sz="1400" kern="0" dirty="0">
              <a:solidFill>
                <a:prstClr val="white"/>
              </a:solidFill>
              <a:latin typeface="Arial" panose="020B0604020202020204"/>
              <a:ea typeface="微软雅黑" panose="020B0503020204020204" pitchFamily="34" charset="-122"/>
            </a:endParaRPr>
          </a:p>
        </p:txBody>
      </p:sp>
      <p:sp>
        <p:nvSpPr>
          <p:cNvPr id="10" name="矩形 9"/>
          <p:cNvSpPr/>
          <p:nvPr/>
        </p:nvSpPr>
        <p:spPr>
          <a:xfrm>
            <a:off x="6167775" y="3010829"/>
            <a:ext cx="2305382" cy="1433789"/>
          </a:xfrm>
          <a:prstGeom prst="rect">
            <a:avLst/>
          </a:prstGeom>
          <a:solidFill>
            <a:schemeClr val="bg1">
              <a:lumMod val="95000"/>
            </a:schemeClr>
          </a:solidFill>
          <a:ln w="25400" cap="flat" cmpd="sng" algn="ctr">
            <a:noFill/>
            <a:prstDash val="solid"/>
          </a:ln>
          <a:effectLst/>
        </p:spPr>
        <p:txBody>
          <a:bodyPr lIns="68580" tIns="34290" rIns="68580" bIns="34290" rtlCol="0" anchor="ctr"/>
          <a:lstStyle/>
          <a:p>
            <a:pPr algn="ctr" defTabSz="685800" fontAlgn="base">
              <a:spcBef>
                <a:spcPct val="0"/>
              </a:spcBef>
              <a:spcAft>
                <a:spcPct val="0"/>
              </a:spcAft>
              <a:defRPr/>
            </a:pPr>
            <a:endParaRPr lang="zh-CN" altLang="en-US" sz="1200" kern="0" dirty="0">
              <a:solidFill>
                <a:prstClr val="white"/>
              </a:solidFill>
              <a:latin typeface="微软雅黑" panose="020B0503020204020204" pitchFamily="34" charset="-122"/>
              <a:ea typeface="微软雅黑" panose="020B0503020204020204" pitchFamily="34" charset="-122"/>
            </a:endParaRPr>
          </a:p>
        </p:txBody>
      </p:sp>
      <p:sp>
        <p:nvSpPr>
          <p:cNvPr id="11" name="TextBox 3073"/>
          <p:cNvSpPr txBox="1"/>
          <p:nvPr/>
        </p:nvSpPr>
        <p:spPr>
          <a:xfrm>
            <a:off x="871874" y="3583923"/>
            <a:ext cx="1923174" cy="623248"/>
          </a:xfrm>
          <a:prstGeom prst="rect">
            <a:avLst/>
          </a:prstGeom>
          <a:noFill/>
        </p:spPr>
        <p:txBody>
          <a:bodyPr wrap="square" lIns="68580" tIns="34290" rIns="68580" bIns="34290" rtlCol="0">
            <a:spAutoFit/>
          </a:bodyPr>
          <a:lstStyle/>
          <a:p>
            <a:pPr algn="just" fontAlgn="base">
              <a:spcBef>
                <a:spcPct val="0"/>
              </a:spcBef>
              <a:spcAft>
                <a:spcPct val="0"/>
              </a:spcAft>
              <a:buFont typeface="Arial" panose="020B0604020202020204" pitchFamily="34" charset="0"/>
              <a:buNone/>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点击输入简要的文字介绍，文字内容需概括精炼，点击输入简要的文字介绍，文字内容需概括精炼，</a:t>
            </a:r>
          </a:p>
          <a:p>
            <a:pPr algn="just" fontAlgn="base">
              <a:spcBef>
                <a:spcPct val="0"/>
              </a:spcBef>
              <a:spcAft>
                <a:spcPct val="0"/>
              </a:spcAft>
              <a:buFont typeface="Arial" panose="020B0604020202020204" pitchFamily="34" charset="0"/>
              <a:buNone/>
            </a:pP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椭圆 11"/>
          <p:cNvSpPr/>
          <p:nvPr/>
        </p:nvSpPr>
        <p:spPr>
          <a:xfrm>
            <a:off x="1370942" y="2557359"/>
            <a:ext cx="906663" cy="906943"/>
          </a:xfrm>
          <a:prstGeom prst="ellipse">
            <a:avLst/>
          </a:prstGeom>
          <a:solidFill>
            <a:schemeClr val="accent1"/>
          </a:solidFill>
          <a:ln w="25400" cap="flat" cmpd="sng" algn="ctr">
            <a:solidFill>
              <a:sysClr val="window" lastClr="FFFFFF"/>
            </a:solidFill>
            <a:prstDash val="solid"/>
          </a:ln>
          <a:effectLst/>
        </p:spPr>
        <p:txBody>
          <a:bodyPr lIns="68580" tIns="34290" rIns="68580" bIns="34290" rtlCol="0" anchor="ctr"/>
          <a:lstStyle/>
          <a:p>
            <a:pPr algn="ctr" defTabSz="685800" fontAlgn="base">
              <a:spcBef>
                <a:spcPct val="0"/>
              </a:spcBef>
              <a:spcAft>
                <a:spcPct val="0"/>
              </a:spcAft>
              <a:defRPr/>
            </a:pPr>
            <a:endParaRPr lang="zh-CN" altLang="en-US" sz="1400" kern="0" dirty="0">
              <a:solidFill>
                <a:prstClr val="white"/>
              </a:solidFill>
              <a:latin typeface="微软雅黑" panose="020B0503020204020204" pitchFamily="34" charset="-122"/>
              <a:ea typeface="微软雅黑" panose="020B0503020204020204" pitchFamily="34" charset="-122"/>
            </a:endParaRPr>
          </a:p>
        </p:txBody>
      </p:sp>
      <p:sp>
        <p:nvSpPr>
          <p:cNvPr id="13" name="矩形 12"/>
          <p:cNvSpPr/>
          <p:nvPr/>
        </p:nvSpPr>
        <p:spPr>
          <a:xfrm>
            <a:off x="1605444" y="2853098"/>
            <a:ext cx="446276" cy="253916"/>
          </a:xfrm>
          <a:prstGeom prst="rect">
            <a:avLst/>
          </a:prstGeom>
        </p:spPr>
        <p:txBody>
          <a:bodyPr wrap="none" lIns="68580" tIns="34290" rIns="68580" bIns="34290">
            <a:spAutoFit/>
          </a:bodyPr>
          <a:lstStyle/>
          <a:p>
            <a:pPr algn="r" fontAlgn="base">
              <a:spcBef>
                <a:spcPct val="0"/>
              </a:spcBef>
              <a:spcAft>
                <a:spcPct val="0"/>
              </a:spcAft>
              <a:buFont typeface="Arial" panose="020B0604020202020204" pitchFamily="34" charset="0"/>
              <a:buNone/>
            </a:pPr>
            <a:r>
              <a:rPr lang="zh-CN" altLang="en-US" sz="1200" dirty="0">
                <a:solidFill>
                  <a:schemeClr val="bg1"/>
                </a:solidFill>
                <a:latin typeface="微软雅黑" panose="020B0503020204020204" pitchFamily="34" charset="-122"/>
                <a:ea typeface="微软雅黑" panose="020B0503020204020204" pitchFamily="34" charset="-122"/>
              </a:rPr>
              <a:t>标题</a:t>
            </a:r>
          </a:p>
        </p:txBody>
      </p:sp>
      <p:sp>
        <p:nvSpPr>
          <p:cNvPr id="14" name="TextBox 3073"/>
          <p:cNvSpPr txBox="1"/>
          <p:nvPr/>
        </p:nvSpPr>
        <p:spPr>
          <a:xfrm>
            <a:off x="3657274" y="3583923"/>
            <a:ext cx="1923174" cy="623248"/>
          </a:xfrm>
          <a:prstGeom prst="rect">
            <a:avLst/>
          </a:prstGeom>
          <a:noFill/>
        </p:spPr>
        <p:txBody>
          <a:bodyPr wrap="square" lIns="68580" tIns="34290" rIns="68580" bIns="34290" rtlCol="0">
            <a:spAutoFit/>
          </a:bodyPr>
          <a:lstStyle/>
          <a:p>
            <a:pPr algn="just" fontAlgn="base">
              <a:spcBef>
                <a:spcPct val="0"/>
              </a:spcBef>
              <a:spcAft>
                <a:spcPct val="0"/>
              </a:spcAft>
              <a:buFont typeface="Arial" panose="020B0604020202020204" pitchFamily="34" charset="0"/>
              <a:buNone/>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点击输入简要的文字介绍，文字内容需概括精炼，点击输入简要的文字介绍，文字内容需概括精炼，</a:t>
            </a:r>
          </a:p>
          <a:p>
            <a:pPr algn="just" fontAlgn="base">
              <a:spcBef>
                <a:spcPct val="0"/>
              </a:spcBef>
              <a:spcAft>
                <a:spcPct val="0"/>
              </a:spcAft>
              <a:buFont typeface="Arial" panose="020B0604020202020204" pitchFamily="34" charset="0"/>
              <a:buNone/>
            </a:pP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 name="组合 14"/>
          <p:cNvGrpSpPr/>
          <p:nvPr/>
        </p:nvGrpSpPr>
        <p:grpSpPr>
          <a:xfrm>
            <a:off x="4224280" y="2557359"/>
            <a:ext cx="906663" cy="906943"/>
            <a:chOff x="5540992" y="3408758"/>
            <a:chExt cx="1208884" cy="1208884"/>
          </a:xfrm>
        </p:grpSpPr>
        <p:sp>
          <p:nvSpPr>
            <p:cNvPr id="16" name="椭圆 15"/>
            <p:cNvSpPr/>
            <p:nvPr/>
          </p:nvSpPr>
          <p:spPr>
            <a:xfrm>
              <a:off x="5540992" y="3408758"/>
              <a:ext cx="1208884" cy="1208884"/>
            </a:xfrm>
            <a:prstGeom prst="ellipse">
              <a:avLst/>
            </a:prstGeom>
            <a:solidFill>
              <a:schemeClr val="accent2"/>
            </a:solidFill>
            <a:ln w="25400" cap="flat" cmpd="sng" algn="ctr">
              <a:solidFill>
                <a:sysClr val="window" lastClr="FFFFFF"/>
              </a:solidFill>
              <a:prstDash val="solid"/>
            </a:ln>
            <a:effectLst/>
          </p:spPr>
          <p:txBody>
            <a:bodyPr rtlCol="0" anchor="ctr"/>
            <a:lstStyle/>
            <a:p>
              <a:pPr algn="r" defTabSz="685800" fontAlgn="base">
                <a:spcBef>
                  <a:spcPct val="0"/>
                </a:spcBef>
                <a:spcAft>
                  <a:spcPct val="0"/>
                </a:spcAft>
                <a:defRPr/>
              </a:pPr>
              <a:endParaRPr lang="zh-CN" altLang="en-US" sz="1200" kern="0"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5780077" y="3802955"/>
              <a:ext cx="656591" cy="369218"/>
            </a:xfrm>
            <a:prstGeom prst="rect">
              <a:avLst/>
            </a:prstGeom>
          </p:spPr>
          <p:txBody>
            <a:bodyPr wrap="none">
              <a:spAutoFit/>
            </a:bodyPr>
            <a:lstStyle/>
            <a:p>
              <a:pPr algn="r" fontAlgn="base">
                <a:spcBef>
                  <a:spcPct val="0"/>
                </a:spcBef>
                <a:spcAft>
                  <a:spcPct val="0"/>
                </a:spcAft>
                <a:buFont typeface="Arial" panose="020B0604020202020204" pitchFamily="34" charset="0"/>
                <a:buNone/>
              </a:pPr>
              <a:r>
                <a:rPr lang="zh-CN" altLang="en-US" sz="1200" dirty="0">
                  <a:solidFill>
                    <a:schemeClr val="bg1"/>
                  </a:solidFill>
                  <a:latin typeface="微软雅黑" panose="020B0503020204020204" pitchFamily="34" charset="-122"/>
                  <a:ea typeface="微软雅黑" panose="020B0503020204020204" pitchFamily="34" charset="-122"/>
                </a:rPr>
                <a:t>标题</a:t>
              </a:r>
            </a:p>
          </p:txBody>
        </p:sp>
      </p:grpSp>
      <p:sp>
        <p:nvSpPr>
          <p:cNvPr id="18" name="TextBox 3073"/>
          <p:cNvSpPr txBox="1"/>
          <p:nvPr/>
        </p:nvSpPr>
        <p:spPr>
          <a:xfrm>
            <a:off x="6350312" y="3583923"/>
            <a:ext cx="1923174" cy="623248"/>
          </a:xfrm>
          <a:prstGeom prst="rect">
            <a:avLst/>
          </a:prstGeom>
          <a:noFill/>
        </p:spPr>
        <p:txBody>
          <a:bodyPr wrap="square" lIns="68580" tIns="34290" rIns="68580" bIns="34290" rtlCol="0">
            <a:spAutoFit/>
          </a:bodyPr>
          <a:lstStyle/>
          <a:p>
            <a:pPr algn="just" fontAlgn="base">
              <a:spcBef>
                <a:spcPct val="0"/>
              </a:spcBef>
              <a:spcAft>
                <a:spcPct val="0"/>
              </a:spcAft>
              <a:buFont typeface="Arial" panose="020B0604020202020204" pitchFamily="34" charset="0"/>
              <a:buNone/>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点击输入简要的文字介绍，文字内容需概括精炼，点击输入简要的文字介绍，文字内容需概括精炼，</a:t>
            </a:r>
          </a:p>
          <a:p>
            <a:pPr algn="just" fontAlgn="base">
              <a:spcBef>
                <a:spcPct val="0"/>
              </a:spcBef>
              <a:spcAft>
                <a:spcPct val="0"/>
              </a:spcAft>
              <a:buFont typeface="Arial" panose="020B0604020202020204" pitchFamily="34" charset="0"/>
              <a:buNone/>
            </a:pP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18"/>
          <p:cNvGrpSpPr/>
          <p:nvPr/>
        </p:nvGrpSpPr>
        <p:grpSpPr>
          <a:xfrm>
            <a:off x="6869693" y="2557359"/>
            <a:ext cx="906663" cy="906943"/>
            <a:chOff x="9068210" y="3408758"/>
            <a:chExt cx="1208884" cy="1208884"/>
          </a:xfrm>
        </p:grpSpPr>
        <p:sp>
          <p:nvSpPr>
            <p:cNvPr id="20" name="椭圆 19"/>
            <p:cNvSpPr/>
            <p:nvPr/>
          </p:nvSpPr>
          <p:spPr>
            <a:xfrm>
              <a:off x="9068210" y="3408758"/>
              <a:ext cx="1208884" cy="1208884"/>
            </a:xfrm>
            <a:prstGeom prst="ellipse">
              <a:avLst/>
            </a:prstGeom>
            <a:solidFill>
              <a:schemeClr val="accent3"/>
            </a:solidFill>
            <a:ln w="25400" cap="flat" cmpd="sng" algn="ctr">
              <a:solidFill>
                <a:sysClr val="window" lastClr="FFFFFF"/>
              </a:solidFill>
              <a:prstDash val="solid"/>
            </a:ln>
            <a:effectLst/>
          </p:spPr>
          <p:txBody>
            <a:bodyPr rtlCol="0" anchor="ctr"/>
            <a:lstStyle/>
            <a:p>
              <a:pPr algn="r" defTabSz="685800" fontAlgn="base">
                <a:spcBef>
                  <a:spcPct val="0"/>
                </a:spcBef>
                <a:spcAft>
                  <a:spcPct val="0"/>
                </a:spcAft>
                <a:defRPr/>
              </a:pPr>
              <a:endParaRPr lang="zh-CN" altLang="en-US" sz="1200" kern="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9332473" y="3802955"/>
              <a:ext cx="656591" cy="369218"/>
            </a:xfrm>
            <a:prstGeom prst="rect">
              <a:avLst/>
            </a:prstGeom>
          </p:spPr>
          <p:txBody>
            <a:bodyPr wrap="none">
              <a:spAutoFit/>
            </a:bodyPr>
            <a:lstStyle/>
            <a:p>
              <a:pPr algn="r" fontAlgn="base">
                <a:spcBef>
                  <a:spcPct val="0"/>
                </a:spcBef>
                <a:spcAft>
                  <a:spcPct val="0"/>
                </a:spcAft>
                <a:buFont typeface="Arial" panose="020B0604020202020204" pitchFamily="34" charset="0"/>
                <a:buNone/>
              </a:pPr>
              <a:r>
                <a:rPr lang="zh-CN" altLang="en-US" sz="1200" dirty="0">
                  <a:solidFill>
                    <a:schemeClr val="bg1"/>
                  </a:solidFill>
                  <a:latin typeface="微软雅黑" panose="020B0503020204020204" pitchFamily="34" charset="-122"/>
                  <a:ea typeface="微软雅黑" panose="020B0503020204020204" pitchFamily="34" charset="-122"/>
                </a:rPr>
                <a:t>标题</a:t>
              </a: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3000">
        <p15:prstTrans prst="curtains"/>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75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fill="hold"/>
                                        <p:tgtEl>
                                          <p:spTgt spid="7"/>
                                        </p:tgtEl>
                                        <p:attrNameLst>
                                          <p:attrName>ppt_x</p:attrName>
                                        </p:attrNameLst>
                                      </p:cBhvr>
                                      <p:tavLst>
                                        <p:tav tm="0">
                                          <p:val>
                                            <p:strVal val="#ppt_x"/>
                                          </p:val>
                                        </p:tav>
                                        <p:tav tm="100000">
                                          <p:val>
                                            <p:strVal val="#ppt_x"/>
                                          </p:val>
                                        </p:tav>
                                      </p:tavLst>
                                    </p:anim>
                                    <p:anim calcmode="lin" valueType="num">
                                      <p:cBhvr additive="base">
                                        <p:cTn id="35" dur="500" fill="hold"/>
                                        <p:tgtEl>
                                          <p:spTgt spid="7"/>
                                        </p:tgtEl>
                                        <p:attrNameLst>
                                          <p:attrName>ppt_y</p:attrName>
                                        </p:attrNameLst>
                                      </p:cBhvr>
                                      <p:tavLst>
                                        <p:tav tm="0">
                                          <p:val>
                                            <p:strVal val="1+#ppt_h/2"/>
                                          </p:val>
                                        </p:tav>
                                        <p:tav tm="100000">
                                          <p:val>
                                            <p:strVal val="#ppt_y"/>
                                          </p:val>
                                        </p:tav>
                                      </p:tavLst>
                                    </p:anim>
                                  </p:childTnLst>
                                </p:cTn>
                              </p:par>
                              <p:par>
                                <p:cTn id="36" presetID="2" presetClass="entr" presetSubtype="1" fill="hold" grpId="0" nodeType="withEffect">
                                  <p:stCondLst>
                                    <p:cond delay="25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nodeType="click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p:cTn id="44" dur="500" fill="hold"/>
                                        <p:tgtEl>
                                          <p:spTgt spid="2"/>
                                        </p:tgtEl>
                                        <p:attrNameLst>
                                          <p:attrName>ppt_w</p:attrName>
                                        </p:attrNameLst>
                                      </p:cBhvr>
                                      <p:tavLst>
                                        <p:tav tm="0">
                                          <p:val>
                                            <p:fltVal val="0"/>
                                          </p:val>
                                        </p:tav>
                                        <p:tav tm="100000">
                                          <p:val>
                                            <p:strVal val="#ppt_w"/>
                                          </p:val>
                                        </p:tav>
                                      </p:tavLst>
                                    </p:anim>
                                    <p:anim calcmode="lin" valueType="num">
                                      <p:cBhvr>
                                        <p:cTn id="45" dur="500" fill="hold"/>
                                        <p:tgtEl>
                                          <p:spTgt spid="2"/>
                                        </p:tgtEl>
                                        <p:attrNameLst>
                                          <p:attrName>ppt_h</p:attrName>
                                        </p:attrNameLst>
                                      </p:cBhvr>
                                      <p:tavLst>
                                        <p:tav tm="0">
                                          <p:val>
                                            <p:fltVal val="0"/>
                                          </p:val>
                                        </p:tav>
                                        <p:tav tm="100000">
                                          <p:val>
                                            <p:strVal val="#ppt_h"/>
                                          </p:val>
                                        </p:tav>
                                      </p:tavLst>
                                    </p:anim>
                                    <p:animEffect transition="in" filter="fade">
                                      <p:cBhvr>
                                        <p:cTn id="46" dur="500"/>
                                        <p:tgtEl>
                                          <p:spTgt spid="2"/>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additive="base">
                                        <p:cTn id="56" dur="500" fill="hold"/>
                                        <p:tgtEl>
                                          <p:spTgt spid="9"/>
                                        </p:tgtEl>
                                        <p:attrNameLst>
                                          <p:attrName>ppt_x</p:attrName>
                                        </p:attrNameLst>
                                      </p:cBhvr>
                                      <p:tavLst>
                                        <p:tav tm="0">
                                          <p:val>
                                            <p:strVal val="#ppt_x"/>
                                          </p:val>
                                        </p:tav>
                                        <p:tav tm="100000">
                                          <p:val>
                                            <p:strVal val="#ppt_x"/>
                                          </p:val>
                                        </p:tav>
                                      </p:tavLst>
                                    </p:anim>
                                    <p:anim calcmode="lin" valueType="num">
                                      <p:cBhvr additive="base">
                                        <p:cTn id="57" dur="500" fill="hold"/>
                                        <p:tgtEl>
                                          <p:spTgt spid="9"/>
                                        </p:tgtEl>
                                        <p:attrNameLst>
                                          <p:attrName>ppt_y</p:attrName>
                                        </p:attrNameLst>
                                      </p:cBhvr>
                                      <p:tavLst>
                                        <p:tav tm="0">
                                          <p:val>
                                            <p:strVal val="1+#ppt_h/2"/>
                                          </p:val>
                                        </p:tav>
                                        <p:tav tm="100000">
                                          <p:val>
                                            <p:strVal val="#ppt_y"/>
                                          </p:val>
                                        </p:tav>
                                      </p:tavLst>
                                    </p:anim>
                                  </p:childTnLst>
                                </p:cTn>
                              </p:par>
                              <p:par>
                                <p:cTn id="58" presetID="2" presetClass="entr" presetSubtype="1" fill="hold" grpId="0" nodeType="withEffect">
                                  <p:stCondLst>
                                    <p:cond delay="250"/>
                                  </p:stCondLst>
                                  <p:childTnLst>
                                    <p:set>
                                      <p:cBhvr>
                                        <p:cTn id="59" dur="1" fill="hold">
                                          <p:stCondLst>
                                            <p:cond delay="0"/>
                                          </p:stCondLst>
                                        </p:cTn>
                                        <p:tgtEl>
                                          <p:spTgt spid="10"/>
                                        </p:tgtEl>
                                        <p:attrNameLst>
                                          <p:attrName>style.visibility</p:attrName>
                                        </p:attrNameLst>
                                      </p:cBhvr>
                                      <p:to>
                                        <p:strVal val="visible"/>
                                      </p:to>
                                    </p:set>
                                    <p:anim calcmode="lin" valueType="num">
                                      <p:cBhvr additive="base">
                                        <p:cTn id="60" dur="500" fill="hold"/>
                                        <p:tgtEl>
                                          <p:spTgt spid="10"/>
                                        </p:tgtEl>
                                        <p:attrNameLst>
                                          <p:attrName>ppt_x</p:attrName>
                                        </p:attrNameLst>
                                      </p:cBhvr>
                                      <p:tavLst>
                                        <p:tav tm="0">
                                          <p:val>
                                            <p:strVal val="#ppt_x"/>
                                          </p:val>
                                        </p:tav>
                                        <p:tav tm="100000">
                                          <p:val>
                                            <p:strVal val="#ppt_x"/>
                                          </p:val>
                                        </p:tav>
                                      </p:tavLst>
                                    </p:anim>
                                    <p:anim calcmode="lin" valueType="num">
                                      <p:cBhvr additive="base">
                                        <p:cTn id="61"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nodeType="clickEffect">
                                  <p:stCondLst>
                                    <p:cond delay="0"/>
                                  </p:stCondLst>
                                  <p:childTnLst>
                                    <p:set>
                                      <p:cBhvr>
                                        <p:cTn id="65" dur="1" fill="hold">
                                          <p:stCondLst>
                                            <p:cond delay="0"/>
                                          </p:stCondLst>
                                        </p:cTn>
                                        <p:tgtEl>
                                          <p:spTgt spid="3"/>
                                        </p:tgtEl>
                                        <p:attrNameLst>
                                          <p:attrName>style.visibility</p:attrName>
                                        </p:attrNameLst>
                                      </p:cBhvr>
                                      <p:to>
                                        <p:strVal val="visible"/>
                                      </p:to>
                                    </p:set>
                                    <p:anim calcmode="lin" valueType="num">
                                      <p:cBhvr>
                                        <p:cTn id="66" dur="500" fill="hold"/>
                                        <p:tgtEl>
                                          <p:spTgt spid="3"/>
                                        </p:tgtEl>
                                        <p:attrNameLst>
                                          <p:attrName>ppt_w</p:attrName>
                                        </p:attrNameLst>
                                      </p:cBhvr>
                                      <p:tavLst>
                                        <p:tav tm="0">
                                          <p:val>
                                            <p:fltVal val="0"/>
                                          </p:val>
                                        </p:tav>
                                        <p:tav tm="100000">
                                          <p:val>
                                            <p:strVal val="#ppt_w"/>
                                          </p:val>
                                        </p:tav>
                                      </p:tavLst>
                                    </p:anim>
                                    <p:anim calcmode="lin" valueType="num">
                                      <p:cBhvr>
                                        <p:cTn id="67" dur="500" fill="hold"/>
                                        <p:tgtEl>
                                          <p:spTgt spid="3"/>
                                        </p:tgtEl>
                                        <p:attrNameLst>
                                          <p:attrName>ppt_h</p:attrName>
                                        </p:attrNameLst>
                                      </p:cBhvr>
                                      <p:tavLst>
                                        <p:tav tm="0">
                                          <p:val>
                                            <p:fltVal val="0"/>
                                          </p:val>
                                        </p:tav>
                                        <p:tav tm="100000">
                                          <p:val>
                                            <p:strVal val="#ppt_h"/>
                                          </p:val>
                                        </p:tav>
                                      </p:tavLst>
                                    </p:anim>
                                    <p:animEffect transition="in" filter="fade">
                                      <p:cBhvr>
                                        <p:cTn id="68" dur="500"/>
                                        <p:tgtEl>
                                          <p:spTgt spid="3"/>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P spid="9" grpId="0" animBg="1"/>
      <p:bldP spid="10" grpId="0" animBg="1"/>
      <p:bldP spid="11" grpId="0"/>
      <p:bldP spid="12" grpId="0" animBg="1"/>
      <p:bldP spid="13" grpId="0"/>
      <p:bldP spid="14" grpId="0"/>
      <p:bldP spid="18" grpId="0"/>
    </p:bldLst>
  </p:timing>
</p:sld>
</file>

<file path=ppt/theme/theme1.xml><?xml version="1.0" encoding="utf-8"?>
<a:theme xmlns:a="http://schemas.openxmlformats.org/drawingml/2006/main" name="Office 主题​​">
  <a:themeElements>
    <a:clrScheme name="自定义 1128">
      <a:dk1>
        <a:sysClr val="windowText" lastClr="000000"/>
      </a:dk1>
      <a:lt1>
        <a:sysClr val="window" lastClr="FFFFFF"/>
      </a:lt1>
      <a:dk2>
        <a:srgbClr val="2F2F2F"/>
      </a:dk2>
      <a:lt2>
        <a:srgbClr val="FFFFF4"/>
      </a:lt2>
      <a:accent1>
        <a:srgbClr val="B9945B"/>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2035</Words>
  <Application>Microsoft Office PowerPoint</Application>
  <PresentationFormat>自定义</PresentationFormat>
  <Paragraphs>229</Paragraphs>
  <Slides>24</Slides>
  <Notes>24</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24</vt:i4>
      </vt:variant>
    </vt:vector>
  </HeadingPairs>
  <TitlesOfParts>
    <vt:vector size="44" baseType="lpstr">
      <vt:lpstr>Glegoo</vt:lpstr>
      <vt:lpstr>Lato Light</vt:lpstr>
      <vt:lpstr>Mission Gothic Regular</vt:lpstr>
      <vt:lpstr>PMingLiU</vt:lpstr>
      <vt:lpstr>等线</vt:lpstr>
      <vt:lpstr>等线 Light</vt:lpstr>
      <vt:lpstr>方正兰亭细黑_GBK</vt:lpstr>
      <vt:lpstr>方正正纤黑简体</vt:lpstr>
      <vt:lpstr>黑体</vt:lpstr>
      <vt:lpstr>华文行楷</vt:lpstr>
      <vt:lpstr>楷体</vt:lpstr>
      <vt:lpstr>宋体</vt:lpstr>
      <vt:lpstr>微软雅黑</vt:lpstr>
      <vt:lpstr>张海山锐谐体2.0-授权联系：Samtype@QQ.com</vt:lpstr>
      <vt:lpstr>Arial</vt:lpstr>
      <vt:lpstr>Calibri</vt:lpstr>
      <vt:lpstr>Calibri Light</vt:lpstr>
      <vt:lpstr>Impact</vt:lpstr>
      <vt:lpstr>Open Sans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Windows 用户</cp:lastModifiedBy>
  <cp:revision>2</cp:revision>
  <dcterms:created xsi:type="dcterms:W3CDTF">2018-06-17T02:06:01Z</dcterms:created>
  <dcterms:modified xsi:type="dcterms:W3CDTF">2019-03-27T07:22:29Z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2052-10.1.0.7245</vt:lpwstr>
  </property>
</Properties>
</file>