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  <p:sldMasterId id="2147483656" r:id="rId3"/>
    <p:sldMasterId id="2147483651" r:id="rId4"/>
  </p:sldMasterIdLst>
  <p:sldIdLst>
    <p:sldId id="269" r:id="rId5"/>
    <p:sldId id="274" r:id="rId6"/>
    <p:sldId id="275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9E39"/>
    <a:srgbClr val="8AB833"/>
    <a:srgbClr val="C0CF3A"/>
    <a:srgbClr val="029676"/>
    <a:srgbClr val="4AB5C4"/>
    <a:srgbClr val="0989B1"/>
    <a:srgbClr val="1CADE4"/>
    <a:srgbClr val="2683C6"/>
    <a:srgbClr val="42BA97"/>
    <a:srgbClr val="27CED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8"/>
    <p:restoredTop sz="92264"/>
  </p:normalViewPr>
  <p:slideViewPr>
    <p:cSldViewPr snapToGrid="0">
      <p:cViewPr varScale="1">
        <p:scale>
          <a:sx n="101" d="100"/>
          <a:sy n="101" d="100"/>
        </p:scale>
        <p:origin x="-82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5771" y="116114"/>
            <a:ext cx="116115" cy="56605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449285" y="116114"/>
            <a:ext cx="116115" cy="56605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22799" y="116114"/>
            <a:ext cx="116115" cy="56605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797210" y="116114"/>
            <a:ext cx="116115" cy="56605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614838" y="116114"/>
            <a:ext cx="116115" cy="56605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4801175" y="116114"/>
            <a:ext cx="116115" cy="56605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4988406" y="116114"/>
            <a:ext cx="116115" cy="56605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71622" y="134357"/>
            <a:ext cx="3572100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18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35708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5771" y="116114"/>
            <a:ext cx="116115" cy="56605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449285" y="116114"/>
            <a:ext cx="116115" cy="56605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22799" y="116114"/>
            <a:ext cx="116115" cy="56605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797210" y="116114"/>
            <a:ext cx="116115" cy="56605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614838" y="116114"/>
            <a:ext cx="116115" cy="56605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4801175" y="116114"/>
            <a:ext cx="116115" cy="56605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4988406" y="116114"/>
            <a:ext cx="116115" cy="56605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71622" y="134357"/>
            <a:ext cx="3572100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18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33605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5771" y="116114"/>
            <a:ext cx="116115" cy="56605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449285" y="116114"/>
            <a:ext cx="116115" cy="56605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22799" y="116114"/>
            <a:ext cx="116115" cy="56605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797210" y="116114"/>
            <a:ext cx="116115" cy="56605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614838" y="116114"/>
            <a:ext cx="116115" cy="56605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4801175" y="116114"/>
            <a:ext cx="116115" cy="56605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4988406" y="116114"/>
            <a:ext cx="116115" cy="56605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71622" y="134357"/>
            <a:ext cx="3572100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18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61885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4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5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1" y="759875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30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2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7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188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727" y="2788088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1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177506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48219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15426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08597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30661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09524" rtl="0" eaLnBrk="1" latinLnBrk="0" hangingPunct="1">
        <a:spcBef>
          <a:spcPct val="0"/>
        </a:spcBef>
        <a:buNone/>
        <a:defRPr sz="5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609524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76" indent="-380952" algn="l" defTabSz="609524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0" indent="-304762" algn="l" defTabSz="60952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4" indent="-304762" algn="l" defTabSz="609524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7" indent="-304762" algn="l" defTabSz="609524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/>
              <a:t>CLICK HERE TO ADD YOUR TITLE</a:t>
            </a:r>
            <a:endParaRPr kumimoji="1" lang="zh-CN" altLang="en-US"/>
          </a:p>
        </p:txBody>
      </p:sp>
      <p:cxnSp>
        <p:nvCxnSpPr>
          <p:cNvPr id="3" name="直接连接符 8"/>
          <p:cNvCxnSpPr>
            <a:cxnSpLocks noChangeShapeType="1"/>
          </p:cNvCxnSpPr>
          <p:nvPr/>
        </p:nvCxnSpPr>
        <p:spPr bwMode="auto">
          <a:xfrm>
            <a:off x="6967866" y="3656490"/>
            <a:ext cx="2256860" cy="0"/>
          </a:xfrm>
          <a:prstGeom prst="line">
            <a:avLst/>
          </a:prstGeom>
          <a:noFill/>
          <a:ln w="19050">
            <a:solidFill>
              <a:schemeClr val="accent3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4" name="直接连接符 8"/>
          <p:cNvCxnSpPr>
            <a:cxnSpLocks noChangeShapeType="1"/>
          </p:cNvCxnSpPr>
          <p:nvPr/>
        </p:nvCxnSpPr>
        <p:spPr bwMode="auto">
          <a:xfrm>
            <a:off x="6865282" y="5507897"/>
            <a:ext cx="225686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5" name="直接连接符 8"/>
          <p:cNvCxnSpPr>
            <a:cxnSpLocks noChangeShapeType="1"/>
          </p:cNvCxnSpPr>
          <p:nvPr/>
        </p:nvCxnSpPr>
        <p:spPr bwMode="auto">
          <a:xfrm>
            <a:off x="6967866" y="1839278"/>
            <a:ext cx="2256860" cy="0"/>
          </a:xfrm>
          <a:prstGeom prst="line">
            <a:avLst/>
          </a:prstGeom>
          <a:noFill/>
          <a:ln w="19050">
            <a:solidFill>
              <a:schemeClr val="accent5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" name="直接连接符 8"/>
          <p:cNvCxnSpPr>
            <a:cxnSpLocks noChangeShapeType="1"/>
          </p:cNvCxnSpPr>
          <p:nvPr/>
        </p:nvCxnSpPr>
        <p:spPr bwMode="auto">
          <a:xfrm>
            <a:off x="2899996" y="4439862"/>
            <a:ext cx="225686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7" name="直接连接符 8"/>
          <p:cNvCxnSpPr>
            <a:cxnSpLocks noChangeShapeType="1"/>
          </p:cNvCxnSpPr>
          <p:nvPr/>
        </p:nvCxnSpPr>
        <p:spPr bwMode="auto">
          <a:xfrm>
            <a:off x="2891351" y="2764982"/>
            <a:ext cx="2256860" cy="0"/>
          </a:xfrm>
          <a:prstGeom prst="line">
            <a:avLst/>
          </a:prstGeom>
          <a:noFill/>
          <a:ln w="19050">
            <a:solidFill>
              <a:schemeClr val="accent4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8" name="环形箭头 7"/>
          <p:cNvSpPr/>
          <p:nvPr/>
        </p:nvSpPr>
        <p:spPr>
          <a:xfrm rot="20563910" flipH="1">
            <a:off x="5001661" y="1924766"/>
            <a:ext cx="1643796" cy="1643795"/>
          </a:xfrm>
          <a:prstGeom prst="circularArrow">
            <a:avLst>
              <a:gd name="adj1" fmla="val 9784"/>
              <a:gd name="adj2" fmla="val 1321283"/>
              <a:gd name="adj3" fmla="val 3665794"/>
              <a:gd name="adj4" fmla="val 12516529"/>
              <a:gd name="adj5" fmla="val 1301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环形箭头 8"/>
          <p:cNvSpPr/>
          <p:nvPr/>
        </p:nvSpPr>
        <p:spPr>
          <a:xfrm rot="1326258">
            <a:off x="5539009" y="2835814"/>
            <a:ext cx="1643796" cy="1641353"/>
          </a:xfrm>
          <a:prstGeom prst="circularArrow">
            <a:avLst>
              <a:gd name="adj1" fmla="val 9784"/>
              <a:gd name="adj2" fmla="val 1321283"/>
              <a:gd name="adj3" fmla="val 3665794"/>
              <a:gd name="adj4" fmla="val 11979516"/>
              <a:gd name="adj5" fmla="val 1301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环形箭头 9"/>
          <p:cNvSpPr/>
          <p:nvPr/>
        </p:nvSpPr>
        <p:spPr>
          <a:xfrm rot="20563910" flipH="1">
            <a:off x="4933272" y="3680915"/>
            <a:ext cx="1643796" cy="1643796"/>
          </a:xfrm>
          <a:prstGeom prst="circularArrow">
            <a:avLst>
              <a:gd name="adj1" fmla="val 9784"/>
              <a:gd name="adj2" fmla="val 1321283"/>
              <a:gd name="adj3" fmla="val 3665794"/>
              <a:gd name="adj4" fmla="val 11886781"/>
              <a:gd name="adj5" fmla="val 1301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空心弧 10"/>
          <p:cNvSpPr/>
          <p:nvPr/>
        </p:nvSpPr>
        <p:spPr>
          <a:xfrm rot="3375582">
            <a:off x="5586637" y="4749505"/>
            <a:ext cx="1411759" cy="1409317"/>
          </a:xfrm>
          <a:prstGeom prst="blockArc">
            <a:avLst>
              <a:gd name="adj1" fmla="val 10085559"/>
              <a:gd name="adj2" fmla="val 7052233"/>
              <a:gd name="adj3" fmla="val 1102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环形箭头 11"/>
          <p:cNvSpPr/>
          <p:nvPr/>
        </p:nvSpPr>
        <p:spPr>
          <a:xfrm rot="1326258">
            <a:off x="5524354" y="991735"/>
            <a:ext cx="1643796" cy="1643795"/>
          </a:xfrm>
          <a:prstGeom prst="circularArrow">
            <a:avLst>
              <a:gd name="adj1" fmla="val 9784"/>
              <a:gd name="adj2" fmla="val 1068638"/>
              <a:gd name="adj3" fmla="val 3665794"/>
              <a:gd name="adj4" fmla="val 9633027"/>
              <a:gd name="adj5" fmla="val 1301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TextBox 30"/>
          <p:cNvSpPr txBox="1">
            <a:spLocks noChangeArrowheads="1"/>
          </p:cNvSpPr>
          <p:nvPr/>
        </p:nvSpPr>
        <p:spPr bwMode="auto">
          <a:xfrm>
            <a:off x="6133596" y="1363893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chemeClr val="accent5"/>
                </a:solidFill>
                <a:latin typeface="+mn-lt"/>
              </a:rPr>
              <a:t>1</a:t>
            </a:r>
            <a:endParaRPr lang="zh-CN" altLang="en-US" sz="4000" b="1" dirty="0">
              <a:solidFill>
                <a:schemeClr val="accent5"/>
              </a:solidFill>
              <a:latin typeface="+mn-lt"/>
            </a:endParaRPr>
          </a:p>
        </p:txBody>
      </p:sp>
      <p:sp>
        <p:nvSpPr>
          <p:cNvPr id="14" name="TextBox 31"/>
          <p:cNvSpPr txBox="1">
            <a:spLocks noChangeArrowheads="1"/>
          </p:cNvSpPr>
          <p:nvPr/>
        </p:nvSpPr>
        <p:spPr bwMode="auto">
          <a:xfrm>
            <a:off x="5639566" y="2381389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chemeClr val="accent4"/>
                </a:solidFill>
                <a:latin typeface="+mn-lt"/>
              </a:rPr>
              <a:t>2</a:t>
            </a:r>
            <a:endParaRPr lang="zh-CN" altLang="en-US" sz="4000" b="1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15" name="TextBox 32"/>
          <p:cNvSpPr txBox="1">
            <a:spLocks noChangeArrowheads="1"/>
          </p:cNvSpPr>
          <p:nvPr/>
        </p:nvSpPr>
        <p:spPr bwMode="auto">
          <a:xfrm>
            <a:off x="6162259" y="3258242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chemeClr val="accent3"/>
                </a:solidFill>
                <a:latin typeface="+mn-lt"/>
              </a:rPr>
              <a:t>3</a:t>
            </a:r>
            <a:endParaRPr lang="zh-CN" altLang="en-US" sz="4000" b="1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16" name="TextBox 33"/>
          <p:cNvSpPr txBox="1">
            <a:spLocks noChangeArrowheads="1"/>
          </p:cNvSpPr>
          <p:nvPr/>
        </p:nvSpPr>
        <p:spPr bwMode="auto">
          <a:xfrm>
            <a:off x="5532096" y="4154636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chemeClr val="accent2"/>
                </a:solidFill>
                <a:latin typeface="+mn-lt"/>
              </a:rPr>
              <a:t>4</a:t>
            </a:r>
            <a:endParaRPr lang="zh-CN" altLang="en-US" sz="4000" b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17" name="TextBox 34"/>
          <p:cNvSpPr txBox="1">
            <a:spLocks noChangeArrowheads="1"/>
          </p:cNvSpPr>
          <p:nvPr/>
        </p:nvSpPr>
        <p:spPr bwMode="auto">
          <a:xfrm>
            <a:off x="6115852" y="5119419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chemeClr val="accent1"/>
                </a:solidFill>
                <a:latin typeface="+mn-lt"/>
              </a:rPr>
              <a:t>5</a:t>
            </a:r>
            <a:endParaRPr lang="zh-CN" altLang="en-US" sz="4000" b="1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7217000" y="1424055"/>
            <a:ext cx="190738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2891351" y="2296024"/>
            <a:ext cx="190738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2950155" y="4101308"/>
            <a:ext cx="190744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5"/>
          <p:cNvSpPr txBox="1">
            <a:spLocks noChangeArrowheads="1"/>
          </p:cNvSpPr>
          <p:nvPr/>
        </p:nvSpPr>
        <p:spPr bwMode="auto">
          <a:xfrm>
            <a:off x="7263407" y="3268135"/>
            <a:ext cx="190738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7075336" y="5166930"/>
            <a:ext cx="190744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80119" y="1936167"/>
            <a:ext cx="431482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180119" y="3778988"/>
            <a:ext cx="431482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180119" y="5608292"/>
            <a:ext cx="431482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35363" y="4564817"/>
            <a:ext cx="431482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 algn="r"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35363" y="2851977"/>
            <a:ext cx="431482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 algn="r"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xmlns="" val="289700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/>
              <a:t>CLICK HERE TO ADD YOUR TITLE</a:t>
            </a:r>
            <a:endParaRPr kumimoji="1" lang="zh-CN" altLang="en-US"/>
          </a:p>
        </p:txBody>
      </p:sp>
      <p:cxnSp>
        <p:nvCxnSpPr>
          <p:cNvPr id="3" name="直接连接符 8"/>
          <p:cNvCxnSpPr>
            <a:cxnSpLocks noChangeShapeType="1"/>
          </p:cNvCxnSpPr>
          <p:nvPr/>
        </p:nvCxnSpPr>
        <p:spPr bwMode="auto">
          <a:xfrm>
            <a:off x="6967866" y="3656490"/>
            <a:ext cx="2256860" cy="0"/>
          </a:xfrm>
          <a:prstGeom prst="line">
            <a:avLst/>
          </a:prstGeom>
          <a:noFill/>
          <a:ln w="19050">
            <a:solidFill>
              <a:schemeClr val="accent3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4" name="直接连接符 8"/>
          <p:cNvCxnSpPr>
            <a:cxnSpLocks noChangeShapeType="1"/>
          </p:cNvCxnSpPr>
          <p:nvPr/>
        </p:nvCxnSpPr>
        <p:spPr bwMode="auto">
          <a:xfrm>
            <a:off x="6865282" y="5507897"/>
            <a:ext cx="225686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5" name="直接连接符 8"/>
          <p:cNvCxnSpPr>
            <a:cxnSpLocks noChangeShapeType="1"/>
          </p:cNvCxnSpPr>
          <p:nvPr/>
        </p:nvCxnSpPr>
        <p:spPr bwMode="auto">
          <a:xfrm>
            <a:off x="6967866" y="1839278"/>
            <a:ext cx="2256860" cy="0"/>
          </a:xfrm>
          <a:prstGeom prst="line">
            <a:avLst/>
          </a:prstGeom>
          <a:noFill/>
          <a:ln w="19050">
            <a:solidFill>
              <a:schemeClr val="accent5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" name="直接连接符 8"/>
          <p:cNvCxnSpPr>
            <a:cxnSpLocks noChangeShapeType="1"/>
          </p:cNvCxnSpPr>
          <p:nvPr/>
        </p:nvCxnSpPr>
        <p:spPr bwMode="auto">
          <a:xfrm>
            <a:off x="2899996" y="4439862"/>
            <a:ext cx="225686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7" name="直接连接符 8"/>
          <p:cNvCxnSpPr>
            <a:cxnSpLocks noChangeShapeType="1"/>
          </p:cNvCxnSpPr>
          <p:nvPr/>
        </p:nvCxnSpPr>
        <p:spPr bwMode="auto">
          <a:xfrm>
            <a:off x="2891351" y="2764982"/>
            <a:ext cx="2256860" cy="0"/>
          </a:xfrm>
          <a:prstGeom prst="line">
            <a:avLst/>
          </a:prstGeom>
          <a:noFill/>
          <a:ln w="19050">
            <a:solidFill>
              <a:schemeClr val="accent4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8" name="环形箭头 7"/>
          <p:cNvSpPr/>
          <p:nvPr/>
        </p:nvSpPr>
        <p:spPr>
          <a:xfrm rot="20563910" flipH="1">
            <a:off x="5001661" y="1924766"/>
            <a:ext cx="1643796" cy="1643795"/>
          </a:xfrm>
          <a:prstGeom prst="circularArrow">
            <a:avLst>
              <a:gd name="adj1" fmla="val 9784"/>
              <a:gd name="adj2" fmla="val 1321283"/>
              <a:gd name="adj3" fmla="val 3665794"/>
              <a:gd name="adj4" fmla="val 12516529"/>
              <a:gd name="adj5" fmla="val 1301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环形箭头 8"/>
          <p:cNvSpPr/>
          <p:nvPr/>
        </p:nvSpPr>
        <p:spPr>
          <a:xfrm rot="1326258">
            <a:off x="5539009" y="2835814"/>
            <a:ext cx="1643796" cy="1641353"/>
          </a:xfrm>
          <a:prstGeom prst="circularArrow">
            <a:avLst>
              <a:gd name="adj1" fmla="val 9784"/>
              <a:gd name="adj2" fmla="val 1321283"/>
              <a:gd name="adj3" fmla="val 3665794"/>
              <a:gd name="adj4" fmla="val 11979516"/>
              <a:gd name="adj5" fmla="val 1301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环形箭头 9"/>
          <p:cNvSpPr/>
          <p:nvPr/>
        </p:nvSpPr>
        <p:spPr>
          <a:xfrm rot="20563910" flipH="1">
            <a:off x="4933272" y="3680915"/>
            <a:ext cx="1643796" cy="1643796"/>
          </a:xfrm>
          <a:prstGeom prst="circularArrow">
            <a:avLst>
              <a:gd name="adj1" fmla="val 9784"/>
              <a:gd name="adj2" fmla="val 1321283"/>
              <a:gd name="adj3" fmla="val 3665794"/>
              <a:gd name="adj4" fmla="val 11886781"/>
              <a:gd name="adj5" fmla="val 1301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空心弧 10"/>
          <p:cNvSpPr/>
          <p:nvPr/>
        </p:nvSpPr>
        <p:spPr>
          <a:xfrm rot="3375582">
            <a:off x="5586637" y="4749505"/>
            <a:ext cx="1411759" cy="1409317"/>
          </a:xfrm>
          <a:prstGeom prst="blockArc">
            <a:avLst>
              <a:gd name="adj1" fmla="val 10085559"/>
              <a:gd name="adj2" fmla="val 7052233"/>
              <a:gd name="adj3" fmla="val 1102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环形箭头 11"/>
          <p:cNvSpPr/>
          <p:nvPr/>
        </p:nvSpPr>
        <p:spPr>
          <a:xfrm rot="1326258">
            <a:off x="5524354" y="991735"/>
            <a:ext cx="1643796" cy="1643795"/>
          </a:xfrm>
          <a:prstGeom prst="circularArrow">
            <a:avLst>
              <a:gd name="adj1" fmla="val 9784"/>
              <a:gd name="adj2" fmla="val 1068638"/>
              <a:gd name="adj3" fmla="val 3665794"/>
              <a:gd name="adj4" fmla="val 9633027"/>
              <a:gd name="adj5" fmla="val 1301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TextBox 30"/>
          <p:cNvSpPr txBox="1">
            <a:spLocks noChangeArrowheads="1"/>
          </p:cNvSpPr>
          <p:nvPr/>
        </p:nvSpPr>
        <p:spPr bwMode="auto">
          <a:xfrm>
            <a:off x="6133596" y="1363893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chemeClr val="accent5"/>
                </a:solidFill>
                <a:latin typeface="+mn-lt"/>
              </a:rPr>
              <a:t>1</a:t>
            </a:r>
            <a:endParaRPr lang="zh-CN" altLang="en-US" sz="4000" b="1" dirty="0">
              <a:solidFill>
                <a:schemeClr val="accent5"/>
              </a:solidFill>
              <a:latin typeface="+mn-lt"/>
            </a:endParaRPr>
          </a:p>
        </p:txBody>
      </p:sp>
      <p:sp>
        <p:nvSpPr>
          <p:cNvPr id="14" name="TextBox 31"/>
          <p:cNvSpPr txBox="1">
            <a:spLocks noChangeArrowheads="1"/>
          </p:cNvSpPr>
          <p:nvPr/>
        </p:nvSpPr>
        <p:spPr bwMode="auto">
          <a:xfrm>
            <a:off x="5639566" y="2381389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chemeClr val="accent4"/>
                </a:solidFill>
                <a:latin typeface="+mn-lt"/>
              </a:rPr>
              <a:t>2</a:t>
            </a:r>
            <a:endParaRPr lang="zh-CN" altLang="en-US" sz="4000" b="1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15" name="TextBox 32"/>
          <p:cNvSpPr txBox="1">
            <a:spLocks noChangeArrowheads="1"/>
          </p:cNvSpPr>
          <p:nvPr/>
        </p:nvSpPr>
        <p:spPr bwMode="auto">
          <a:xfrm>
            <a:off x="6162259" y="3258242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chemeClr val="accent3"/>
                </a:solidFill>
                <a:latin typeface="+mn-lt"/>
              </a:rPr>
              <a:t>3</a:t>
            </a:r>
            <a:endParaRPr lang="zh-CN" altLang="en-US" sz="4000" b="1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16" name="TextBox 33"/>
          <p:cNvSpPr txBox="1">
            <a:spLocks noChangeArrowheads="1"/>
          </p:cNvSpPr>
          <p:nvPr/>
        </p:nvSpPr>
        <p:spPr bwMode="auto">
          <a:xfrm>
            <a:off x="5532096" y="4154636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chemeClr val="accent2"/>
                </a:solidFill>
                <a:latin typeface="+mn-lt"/>
              </a:rPr>
              <a:t>4</a:t>
            </a:r>
            <a:endParaRPr lang="zh-CN" altLang="en-US" sz="4000" b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17" name="TextBox 34"/>
          <p:cNvSpPr txBox="1">
            <a:spLocks noChangeArrowheads="1"/>
          </p:cNvSpPr>
          <p:nvPr/>
        </p:nvSpPr>
        <p:spPr bwMode="auto">
          <a:xfrm>
            <a:off x="6115852" y="5119419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chemeClr val="accent1"/>
                </a:solidFill>
                <a:latin typeface="+mn-lt"/>
              </a:rPr>
              <a:t>5</a:t>
            </a:r>
            <a:endParaRPr lang="zh-CN" altLang="en-US" sz="4000" b="1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7217000" y="1424055"/>
            <a:ext cx="190738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2891351" y="2296024"/>
            <a:ext cx="190738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2950155" y="4101308"/>
            <a:ext cx="190744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5"/>
          <p:cNvSpPr txBox="1">
            <a:spLocks noChangeArrowheads="1"/>
          </p:cNvSpPr>
          <p:nvPr/>
        </p:nvSpPr>
        <p:spPr bwMode="auto">
          <a:xfrm>
            <a:off x="7263407" y="3268135"/>
            <a:ext cx="190738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7075336" y="5166930"/>
            <a:ext cx="190744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80119" y="1936167"/>
            <a:ext cx="431482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180119" y="3778988"/>
            <a:ext cx="431482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180119" y="5608292"/>
            <a:ext cx="431482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35363" y="4564817"/>
            <a:ext cx="431482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 algn="r"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35363" y="2851977"/>
            <a:ext cx="431482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 algn="r"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xmlns="" val="2257396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/>
              <a:t>CLICK HERE TO ADD YOUR TITLE</a:t>
            </a:r>
            <a:endParaRPr kumimoji="1" lang="zh-CN" altLang="en-US"/>
          </a:p>
        </p:txBody>
      </p:sp>
      <p:cxnSp>
        <p:nvCxnSpPr>
          <p:cNvPr id="3" name="直接连接符 8"/>
          <p:cNvCxnSpPr>
            <a:cxnSpLocks noChangeShapeType="1"/>
          </p:cNvCxnSpPr>
          <p:nvPr/>
        </p:nvCxnSpPr>
        <p:spPr bwMode="auto">
          <a:xfrm>
            <a:off x="6967866" y="3656490"/>
            <a:ext cx="2256860" cy="0"/>
          </a:xfrm>
          <a:prstGeom prst="line">
            <a:avLst/>
          </a:prstGeom>
          <a:noFill/>
          <a:ln w="19050">
            <a:solidFill>
              <a:schemeClr val="accent3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4" name="直接连接符 8"/>
          <p:cNvCxnSpPr>
            <a:cxnSpLocks noChangeShapeType="1"/>
          </p:cNvCxnSpPr>
          <p:nvPr/>
        </p:nvCxnSpPr>
        <p:spPr bwMode="auto">
          <a:xfrm>
            <a:off x="6865282" y="5507897"/>
            <a:ext cx="225686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5" name="直接连接符 8"/>
          <p:cNvCxnSpPr>
            <a:cxnSpLocks noChangeShapeType="1"/>
          </p:cNvCxnSpPr>
          <p:nvPr/>
        </p:nvCxnSpPr>
        <p:spPr bwMode="auto">
          <a:xfrm>
            <a:off x="6967866" y="1839278"/>
            <a:ext cx="2256860" cy="0"/>
          </a:xfrm>
          <a:prstGeom prst="line">
            <a:avLst/>
          </a:prstGeom>
          <a:noFill/>
          <a:ln w="19050">
            <a:solidFill>
              <a:schemeClr val="accent5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" name="直接连接符 8"/>
          <p:cNvCxnSpPr>
            <a:cxnSpLocks noChangeShapeType="1"/>
          </p:cNvCxnSpPr>
          <p:nvPr/>
        </p:nvCxnSpPr>
        <p:spPr bwMode="auto">
          <a:xfrm>
            <a:off x="2899996" y="4439862"/>
            <a:ext cx="225686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7" name="直接连接符 8"/>
          <p:cNvCxnSpPr>
            <a:cxnSpLocks noChangeShapeType="1"/>
          </p:cNvCxnSpPr>
          <p:nvPr/>
        </p:nvCxnSpPr>
        <p:spPr bwMode="auto">
          <a:xfrm>
            <a:off x="2891351" y="2764982"/>
            <a:ext cx="2256860" cy="0"/>
          </a:xfrm>
          <a:prstGeom prst="line">
            <a:avLst/>
          </a:prstGeom>
          <a:noFill/>
          <a:ln w="19050">
            <a:solidFill>
              <a:schemeClr val="accent4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8" name="环形箭头 7"/>
          <p:cNvSpPr/>
          <p:nvPr/>
        </p:nvSpPr>
        <p:spPr>
          <a:xfrm rot="20563910" flipH="1">
            <a:off x="5001661" y="1924766"/>
            <a:ext cx="1643796" cy="1643795"/>
          </a:xfrm>
          <a:prstGeom prst="circularArrow">
            <a:avLst>
              <a:gd name="adj1" fmla="val 9784"/>
              <a:gd name="adj2" fmla="val 1321283"/>
              <a:gd name="adj3" fmla="val 3665794"/>
              <a:gd name="adj4" fmla="val 12516529"/>
              <a:gd name="adj5" fmla="val 1301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环形箭头 8"/>
          <p:cNvSpPr/>
          <p:nvPr/>
        </p:nvSpPr>
        <p:spPr>
          <a:xfrm rot="1326258">
            <a:off x="5539009" y="2835814"/>
            <a:ext cx="1643796" cy="1641353"/>
          </a:xfrm>
          <a:prstGeom prst="circularArrow">
            <a:avLst>
              <a:gd name="adj1" fmla="val 9784"/>
              <a:gd name="adj2" fmla="val 1321283"/>
              <a:gd name="adj3" fmla="val 3665794"/>
              <a:gd name="adj4" fmla="val 11979516"/>
              <a:gd name="adj5" fmla="val 1301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环形箭头 9"/>
          <p:cNvSpPr/>
          <p:nvPr/>
        </p:nvSpPr>
        <p:spPr>
          <a:xfrm rot="20563910" flipH="1">
            <a:off x="4933272" y="3680915"/>
            <a:ext cx="1643796" cy="1643796"/>
          </a:xfrm>
          <a:prstGeom prst="circularArrow">
            <a:avLst>
              <a:gd name="adj1" fmla="val 9784"/>
              <a:gd name="adj2" fmla="val 1321283"/>
              <a:gd name="adj3" fmla="val 3665794"/>
              <a:gd name="adj4" fmla="val 11886781"/>
              <a:gd name="adj5" fmla="val 1301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空心弧 10"/>
          <p:cNvSpPr/>
          <p:nvPr/>
        </p:nvSpPr>
        <p:spPr>
          <a:xfrm rot="3375582">
            <a:off x="5586637" y="4749505"/>
            <a:ext cx="1411759" cy="1409317"/>
          </a:xfrm>
          <a:prstGeom prst="blockArc">
            <a:avLst>
              <a:gd name="adj1" fmla="val 10085559"/>
              <a:gd name="adj2" fmla="val 7052233"/>
              <a:gd name="adj3" fmla="val 1102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环形箭头 11"/>
          <p:cNvSpPr/>
          <p:nvPr/>
        </p:nvSpPr>
        <p:spPr>
          <a:xfrm rot="1326258">
            <a:off x="5524354" y="991735"/>
            <a:ext cx="1643796" cy="1643795"/>
          </a:xfrm>
          <a:prstGeom prst="circularArrow">
            <a:avLst>
              <a:gd name="adj1" fmla="val 9784"/>
              <a:gd name="adj2" fmla="val 1068638"/>
              <a:gd name="adj3" fmla="val 3665794"/>
              <a:gd name="adj4" fmla="val 9633027"/>
              <a:gd name="adj5" fmla="val 1301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TextBox 30"/>
          <p:cNvSpPr txBox="1">
            <a:spLocks noChangeArrowheads="1"/>
          </p:cNvSpPr>
          <p:nvPr/>
        </p:nvSpPr>
        <p:spPr bwMode="auto">
          <a:xfrm>
            <a:off x="6133596" y="1363893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chemeClr val="accent5"/>
                </a:solidFill>
                <a:latin typeface="+mn-lt"/>
              </a:rPr>
              <a:t>1</a:t>
            </a:r>
            <a:endParaRPr lang="zh-CN" altLang="en-US" sz="4000" b="1" dirty="0">
              <a:solidFill>
                <a:schemeClr val="accent5"/>
              </a:solidFill>
              <a:latin typeface="+mn-lt"/>
            </a:endParaRPr>
          </a:p>
        </p:txBody>
      </p:sp>
      <p:sp>
        <p:nvSpPr>
          <p:cNvPr id="14" name="TextBox 31"/>
          <p:cNvSpPr txBox="1">
            <a:spLocks noChangeArrowheads="1"/>
          </p:cNvSpPr>
          <p:nvPr/>
        </p:nvSpPr>
        <p:spPr bwMode="auto">
          <a:xfrm>
            <a:off x="5639566" y="2381389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chemeClr val="accent4"/>
                </a:solidFill>
                <a:latin typeface="+mn-lt"/>
              </a:rPr>
              <a:t>2</a:t>
            </a:r>
            <a:endParaRPr lang="zh-CN" altLang="en-US" sz="4000" b="1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15" name="TextBox 32"/>
          <p:cNvSpPr txBox="1">
            <a:spLocks noChangeArrowheads="1"/>
          </p:cNvSpPr>
          <p:nvPr/>
        </p:nvSpPr>
        <p:spPr bwMode="auto">
          <a:xfrm>
            <a:off x="6162259" y="3258242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chemeClr val="accent3"/>
                </a:solidFill>
                <a:latin typeface="+mn-lt"/>
              </a:rPr>
              <a:t>3</a:t>
            </a:r>
            <a:endParaRPr lang="zh-CN" altLang="en-US" sz="4000" b="1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16" name="TextBox 33"/>
          <p:cNvSpPr txBox="1">
            <a:spLocks noChangeArrowheads="1"/>
          </p:cNvSpPr>
          <p:nvPr/>
        </p:nvSpPr>
        <p:spPr bwMode="auto">
          <a:xfrm>
            <a:off x="5532096" y="4154636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chemeClr val="accent2"/>
                </a:solidFill>
                <a:latin typeface="+mn-lt"/>
              </a:rPr>
              <a:t>4</a:t>
            </a:r>
            <a:endParaRPr lang="zh-CN" altLang="en-US" sz="4000" b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17" name="TextBox 34"/>
          <p:cNvSpPr txBox="1">
            <a:spLocks noChangeArrowheads="1"/>
          </p:cNvSpPr>
          <p:nvPr/>
        </p:nvSpPr>
        <p:spPr bwMode="auto">
          <a:xfrm>
            <a:off x="6115852" y="5119419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chemeClr val="accent1"/>
                </a:solidFill>
                <a:latin typeface="+mn-lt"/>
              </a:rPr>
              <a:t>5</a:t>
            </a:r>
            <a:endParaRPr lang="zh-CN" altLang="en-US" sz="4000" b="1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7217000" y="1424055"/>
            <a:ext cx="190738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2891351" y="2296024"/>
            <a:ext cx="190738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2950155" y="4101308"/>
            <a:ext cx="190744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5"/>
          <p:cNvSpPr txBox="1">
            <a:spLocks noChangeArrowheads="1"/>
          </p:cNvSpPr>
          <p:nvPr/>
        </p:nvSpPr>
        <p:spPr bwMode="auto">
          <a:xfrm>
            <a:off x="7263407" y="3268135"/>
            <a:ext cx="190738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7075336" y="5166930"/>
            <a:ext cx="190744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80119" y="1936167"/>
            <a:ext cx="431482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180119" y="3778988"/>
            <a:ext cx="431482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180119" y="5608292"/>
            <a:ext cx="431482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35363" y="4564817"/>
            <a:ext cx="431482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 algn="r"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35363" y="2851977"/>
            <a:ext cx="431482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 algn="r"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xmlns="" val="1885866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5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0000"/>
      </a:accent1>
      <a:accent2>
        <a:srgbClr val="FFC000"/>
      </a:accent2>
      <a:accent3>
        <a:srgbClr val="FFFF00"/>
      </a:accent3>
      <a:accent4>
        <a:srgbClr val="92D050"/>
      </a:accent4>
      <a:accent5>
        <a:srgbClr val="00B0F0"/>
      </a:accent5>
      <a:accent6>
        <a:srgbClr val="0070C0"/>
      </a:accent6>
      <a:hlink>
        <a:srgbClr val="7030A0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台阶关系图表-清新时尚-彩虹色.pptx" id="{E2B02666-D7EA-45BE-A5A4-DA98D25D5B06}" vid="{BC19B296-2768-4A16-ABFB-B4756B1F0B72}"/>
    </a:ext>
  </a:extLst>
</a:theme>
</file>

<file path=ppt/theme/theme2.xml><?xml version="1.0" encoding="utf-8"?>
<a:theme xmlns:a="http://schemas.openxmlformats.org/drawingml/2006/main" name="1_Office 主题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台阶关系图表-清新时尚-彩虹色.pptx" id="{E2B02666-D7EA-45BE-A5A4-DA98D25D5B06}" vid="{BC19B296-2768-4A16-ABFB-B4756B1F0B72}"/>
    </a:ext>
  </a:extLst>
</a:theme>
</file>

<file path=ppt/theme/theme3.xml><?xml version="1.0" encoding="utf-8"?>
<a:theme xmlns:a="http://schemas.openxmlformats.org/drawingml/2006/main" name="2_Office 主题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台阶关系图表-清新时尚-彩虹色.pptx" id="{E2B02666-D7EA-45BE-A5A4-DA98D25D5B06}" vid="{BC19B296-2768-4A16-ABFB-B4756B1F0B72}"/>
    </a:ext>
  </a:extLst>
</a:theme>
</file>

<file path=ppt/theme/theme4.xml><?xml version="1.0" encoding="utf-8"?>
<a:theme xmlns:a="http://schemas.openxmlformats.org/drawingml/2006/main" name="2_Office Theme">
  <a:themeElements>
    <a:clrScheme name="自定义 142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A2442"/>
      </a:accent1>
      <a:accent2>
        <a:srgbClr val="006DD6"/>
      </a:accent2>
      <a:accent3>
        <a:srgbClr val="F094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TF91000003</Template>
  <TotalTime>13</TotalTime>
  <Words>663</Words>
  <Application>Microsoft Office PowerPoint</Application>
  <PresentationFormat>自定义</PresentationFormat>
  <Paragraphs>63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主题</vt:lpstr>
      <vt:lpstr>1_Office 主题</vt:lpstr>
      <vt:lpstr>2_Office 主题</vt:lpstr>
      <vt:lpstr>2_Office Theme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Administrator</cp:lastModifiedBy>
  <cp:revision>13</cp:revision>
  <dcterms:created xsi:type="dcterms:W3CDTF">2016-01-28T03:20:51Z</dcterms:created>
  <dcterms:modified xsi:type="dcterms:W3CDTF">2016-03-15T18:28:28Z</dcterms:modified>
</cp:coreProperties>
</file>