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4463"/>
    <a:srgbClr val="2D3E50"/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97CC1-F755-45F9-A4CC-BE2A3E37C55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0889D-5F08-4E03-A3AD-0FC522D683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560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文本框 1308"/>
          <p:cNvSpPr txBox="1"/>
          <p:nvPr/>
        </p:nvSpPr>
        <p:spPr>
          <a:xfrm>
            <a:off x="407368" y="33265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10" name="文本框 1309"/>
          <p:cNvSpPr txBox="1"/>
          <p:nvPr/>
        </p:nvSpPr>
        <p:spPr>
          <a:xfrm>
            <a:off x="407368" y="794321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grpSp>
        <p:nvGrpSpPr>
          <p:cNvPr id="1311" name="组合 1310"/>
          <p:cNvGrpSpPr/>
          <p:nvPr/>
        </p:nvGrpSpPr>
        <p:grpSpPr>
          <a:xfrm>
            <a:off x="2279576" y="1500977"/>
            <a:ext cx="8028069" cy="2605062"/>
            <a:chOff x="1343472" y="1575376"/>
            <a:chExt cx="9890312" cy="3209349"/>
          </a:xfrm>
        </p:grpSpPr>
        <p:grpSp>
          <p:nvGrpSpPr>
            <p:cNvPr id="1312" name="组合 1311"/>
            <p:cNvGrpSpPr/>
            <p:nvPr/>
          </p:nvGrpSpPr>
          <p:grpSpPr>
            <a:xfrm>
              <a:off x="1343472" y="2390925"/>
              <a:ext cx="9890312" cy="2393800"/>
              <a:chOff x="1415480" y="2025368"/>
              <a:chExt cx="9890312" cy="2393800"/>
            </a:xfrm>
          </p:grpSpPr>
          <p:grpSp>
            <p:nvGrpSpPr>
              <p:cNvPr id="1323" name="组合 1322"/>
              <p:cNvGrpSpPr>
                <a:grpSpLocks noChangeAspect="1"/>
              </p:cNvGrpSpPr>
              <p:nvPr/>
            </p:nvGrpSpPr>
            <p:grpSpPr>
              <a:xfrm>
                <a:off x="1415480" y="2529424"/>
                <a:ext cx="1872104" cy="1889744"/>
                <a:chOff x="3359800" y="2212460"/>
                <a:chExt cx="1872104" cy="2664296"/>
              </a:xfrm>
            </p:grpSpPr>
            <p:sp>
              <p:nvSpPr>
                <p:cNvPr id="1351" name="直角三角形 1350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4254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2" name="直角三角形 1351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4F67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4" name="组合 1323"/>
              <p:cNvGrpSpPr>
                <a:grpSpLocks noChangeAspect="1"/>
              </p:cNvGrpSpPr>
              <p:nvPr/>
            </p:nvGrpSpPr>
            <p:grpSpPr>
              <a:xfrm>
                <a:off x="2306392" y="2025368"/>
                <a:ext cx="1872104" cy="2393800"/>
                <a:chOff x="3359800" y="2212460"/>
                <a:chExt cx="1872104" cy="2664296"/>
              </a:xfrm>
            </p:grpSpPr>
            <p:sp>
              <p:nvSpPr>
                <p:cNvPr id="1349" name="直角三角形 1348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0EB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0" name="直角三角形 1349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5EBAE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5" name="组合 1324"/>
              <p:cNvGrpSpPr>
                <a:grpSpLocks noChangeAspect="1"/>
              </p:cNvGrpSpPr>
              <p:nvPr/>
            </p:nvGrpSpPr>
            <p:grpSpPr>
              <a:xfrm>
                <a:off x="3197304" y="2922679"/>
                <a:ext cx="1872104" cy="1496489"/>
                <a:chOff x="3359800" y="2212460"/>
                <a:chExt cx="1872104" cy="2664296"/>
              </a:xfrm>
            </p:grpSpPr>
            <p:sp>
              <p:nvSpPr>
                <p:cNvPr id="1347" name="直角三角形 1346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82D20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8" name="直角三角形 1347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A0DD4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6" name="组合 1325"/>
              <p:cNvGrpSpPr>
                <a:grpSpLocks noChangeAspect="1"/>
              </p:cNvGrpSpPr>
              <p:nvPr/>
            </p:nvGrpSpPr>
            <p:grpSpPr>
              <a:xfrm>
                <a:off x="4088216" y="2348473"/>
                <a:ext cx="1872104" cy="2070695"/>
                <a:chOff x="3359800" y="2212460"/>
                <a:chExt cx="1872104" cy="2664296"/>
              </a:xfrm>
            </p:grpSpPr>
            <p:sp>
              <p:nvSpPr>
                <p:cNvPr id="1345" name="直角三角形 1344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33B1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6" name="直角三角形 1345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59BFA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7" name="组合 1326"/>
              <p:cNvGrpSpPr>
                <a:grpSpLocks noChangeAspect="1"/>
              </p:cNvGrpSpPr>
              <p:nvPr/>
            </p:nvGrpSpPr>
            <p:grpSpPr>
              <a:xfrm>
                <a:off x="4979128" y="2673440"/>
                <a:ext cx="1872104" cy="1745728"/>
                <a:chOff x="3359800" y="2212460"/>
                <a:chExt cx="1872104" cy="2664296"/>
              </a:xfrm>
            </p:grpSpPr>
            <p:sp>
              <p:nvSpPr>
                <p:cNvPr id="1343" name="直角三角形 1342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E85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4" name="直角三角形 1343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F37F3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8" name="组合 1327"/>
              <p:cNvGrpSpPr>
                <a:grpSpLocks noChangeAspect="1"/>
              </p:cNvGrpSpPr>
              <p:nvPr/>
            </p:nvGrpSpPr>
            <p:grpSpPr>
              <a:xfrm>
                <a:off x="5870040" y="2097376"/>
                <a:ext cx="1872104" cy="2321792"/>
                <a:chOff x="3359800" y="2212460"/>
                <a:chExt cx="1872104" cy="2664296"/>
              </a:xfrm>
            </p:grpSpPr>
            <p:sp>
              <p:nvSpPr>
                <p:cNvPr id="1341" name="直角三角形 1340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AA2C1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2" name="直角三角形 1341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DC45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29" name="组合 1328"/>
              <p:cNvGrpSpPr>
                <a:grpSpLocks noChangeAspect="1"/>
              </p:cNvGrpSpPr>
              <p:nvPr/>
            </p:nvGrpSpPr>
            <p:grpSpPr>
              <a:xfrm>
                <a:off x="6760952" y="3177496"/>
                <a:ext cx="1872104" cy="1241672"/>
                <a:chOff x="3359800" y="2212460"/>
                <a:chExt cx="1872104" cy="2664296"/>
              </a:xfrm>
            </p:grpSpPr>
            <p:sp>
              <p:nvSpPr>
                <p:cNvPr id="1339" name="直角三角形 1338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52ADF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0" name="直角三角形 1339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A4CFE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0" name="组合 1329"/>
              <p:cNvGrpSpPr>
                <a:grpSpLocks noChangeAspect="1"/>
              </p:cNvGrpSpPr>
              <p:nvPr/>
            </p:nvGrpSpPr>
            <p:grpSpPr>
              <a:xfrm>
                <a:off x="7651864" y="2922679"/>
                <a:ext cx="1872104" cy="1496489"/>
                <a:chOff x="3359800" y="2212460"/>
                <a:chExt cx="1872104" cy="2664296"/>
              </a:xfrm>
            </p:grpSpPr>
            <p:sp>
              <p:nvSpPr>
                <p:cNvPr id="1337" name="直角三角形 1336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4F66C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8" name="直角三角形 1337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33489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1" name="组合 1330"/>
              <p:cNvGrpSpPr>
                <a:grpSpLocks noChangeAspect="1"/>
              </p:cNvGrpSpPr>
              <p:nvPr/>
            </p:nvGrpSpPr>
            <p:grpSpPr>
              <a:xfrm>
                <a:off x="8542776" y="2348474"/>
                <a:ext cx="1872104" cy="2070694"/>
                <a:chOff x="3359800" y="2212460"/>
                <a:chExt cx="1872104" cy="2664296"/>
              </a:xfrm>
            </p:grpSpPr>
            <p:sp>
              <p:nvSpPr>
                <p:cNvPr id="1335" name="直角三角形 1334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60CBF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6" name="直角三角形 1335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16A7D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32" name="组合 1331"/>
              <p:cNvGrpSpPr>
                <a:grpSpLocks noChangeAspect="1"/>
              </p:cNvGrpSpPr>
              <p:nvPr/>
            </p:nvGrpSpPr>
            <p:grpSpPr>
              <a:xfrm>
                <a:off x="9433688" y="3105488"/>
                <a:ext cx="1872104" cy="1313680"/>
                <a:chOff x="3359800" y="2212460"/>
                <a:chExt cx="1872104" cy="2664296"/>
              </a:xfrm>
            </p:grpSpPr>
            <p:sp>
              <p:nvSpPr>
                <p:cNvPr id="1333" name="直角三角形 1332"/>
                <p:cNvSpPr/>
                <p:nvPr/>
              </p:nvSpPr>
              <p:spPr>
                <a:xfrm>
                  <a:off x="4295800" y="2212460"/>
                  <a:ext cx="936104" cy="2664296"/>
                </a:xfrm>
                <a:prstGeom prst="rtTriangle">
                  <a:avLst/>
                </a:prstGeom>
                <a:solidFill>
                  <a:srgbClr val="ADEB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4" name="直角三角形 1333"/>
                <p:cNvSpPr/>
                <p:nvPr/>
              </p:nvSpPr>
              <p:spPr>
                <a:xfrm flipH="1">
                  <a:off x="3359800" y="2212460"/>
                  <a:ext cx="936000" cy="2664296"/>
                </a:xfrm>
                <a:prstGeom prst="rtTriangle">
                  <a:avLst/>
                </a:prstGeom>
                <a:solidFill>
                  <a:srgbClr val="78C5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313" name="Freeform 57"/>
            <p:cNvSpPr>
              <a:spLocks noEditPoints="1"/>
            </p:cNvSpPr>
            <p:nvPr/>
          </p:nvSpPr>
          <p:spPr bwMode="auto">
            <a:xfrm flipH="1">
              <a:off x="2027444" y="2060793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4254B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57"/>
            <p:cNvSpPr>
              <a:spLocks noEditPoints="1"/>
            </p:cNvSpPr>
            <p:nvPr/>
          </p:nvSpPr>
          <p:spPr bwMode="auto">
            <a:xfrm flipH="1">
              <a:off x="2918356" y="1575376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0EB8E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57"/>
            <p:cNvSpPr>
              <a:spLocks noEditPoints="1"/>
            </p:cNvSpPr>
            <p:nvPr/>
          </p:nvSpPr>
          <p:spPr bwMode="auto">
            <a:xfrm flipH="1">
              <a:off x="3809268" y="2509449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82D2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57"/>
            <p:cNvSpPr>
              <a:spLocks noEditPoints="1"/>
            </p:cNvSpPr>
            <p:nvPr/>
          </p:nvSpPr>
          <p:spPr bwMode="auto">
            <a:xfrm flipH="1">
              <a:off x="4700180" y="1918993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33B18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57"/>
            <p:cNvSpPr>
              <a:spLocks noEditPoints="1"/>
            </p:cNvSpPr>
            <p:nvPr/>
          </p:nvSpPr>
          <p:spPr bwMode="auto">
            <a:xfrm flipH="1">
              <a:off x="5591092" y="2242042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E85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57"/>
            <p:cNvSpPr>
              <a:spLocks noEditPoints="1"/>
            </p:cNvSpPr>
            <p:nvPr/>
          </p:nvSpPr>
          <p:spPr bwMode="auto">
            <a:xfrm flipH="1">
              <a:off x="6482004" y="1675261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AA2C1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57"/>
            <p:cNvSpPr>
              <a:spLocks noEditPoints="1"/>
            </p:cNvSpPr>
            <p:nvPr/>
          </p:nvSpPr>
          <p:spPr bwMode="auto">
            <a:xfrm flipH="1">
              <a:off x="7359456" y="2755381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52ADF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57"/>
            <p:cNvSpPr>
              <a:spLocks noEditPoints="1"/>
            </p:cNvSpPr>
            <p:nvPr/>
          </p:nvSpPr>
          <p:spPr bwMode="auto">
            <a:xfrm flipH="1">
              <a:off x="8263828" y="2500564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4F66C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57"/>
            <p:cNvSpPr>
              <a:spLocks noEditPoints="1"/>
            </p:cNvSpPr>
            <p:nvPr/>
          </p:nvSpPr>
          <p:spPr bwMode="auto">
            <a:xfrm flipH="1">
              <a:off x="9154740" y="1905508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60CBF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57"/>
            <p:cNvSpPr>
              <a:spLocks noEditPoints="1"/>
            </p:cNvSpPr>
            <p:nvPr/>
          </p:nvSpPr>
          <p:spPr bwMode="auto">
            <a:xfrm flipH="1">
              <a:off x="10033788" y="2694975"/>
              <a:ext cx="504056" cy="660264"/>
            </a:xfrm>
            <a:custGeom>
              <a:avLst/>
              <a:gdLst>
                <a:gd name="T0" fmla="*/ 41 w 82"/>
                <a:gd name="T1" fmla="*/ 109 h 109"/>
                <a:gd name="T2" fmla="*/ 0 w 82"/>
                <a:gd name="T3" fmla="*/ 41 h 109"/>
                <a:gd name="T4" fmla="*/ 41 w 82"/>
                <a:gd name="T5" fmla="*/ 0 h 109"/>
                <a:gd name="T6" fmla="*/ 82 w 82"/>
                <a:gd name="T7" fmla="*/ 41 h 109"/>
                <a:gd name="T8" fmla="*/ 41 w 82"/>
                <a:gd name="T9" fmla="*/ 109 h 109"/>
                <a:gd name="T10" fmla="*/ 41 w 82"/>
                <a:gd name="T11" fmla="*/ 14 h 109"/>
                <a:gd name="T12" fmla="*/ 13 w 82"/>
                <a:gd name="T13" fmla="*/ 41 h 109"/>
                <a:gd name="T14" fmla="*/ 41 w 82"/>
                <a:gd name="T15" fmla="*/ 69 h 109"/>
                <a:gd name="T16" fmla="*/ 68 w 82"/>
                <a:gd name="T17" fmla="*/ 41 h 109"/>
                <a:gd name="T18" fmla="*/ 41 w 82"/>
                <a:gd name="T19" fmla="*/ 14 h 109"/>
                <a:gd name="T20" fmla="*/ 41 w 82"/>
                <a:gd name="T21" fmla="*/ 14 h 109"/>
                <a:gd name="T22" fmla="*/ 41 w 82"/>
                <a:gd name="T23" fmla="*/ 1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109">
                  <a:moveTo>
                    <a:pt x="41" y="109"/>
                  </a:moveTo>
                  <a:cubicBezTo>
                    <a:pt x="41" y="109"/>
                    <a:pt x="0" y="64"/>
                    <a:pt x="0" y="41"/>
                  </a:cubicBezTo>
                  <a:cubicBezTo>
                    <a:pt x="0" y="19"/>
                    <a:pt x="18" y="0"/>
                    <a:pt x="41" y="0"/>
                  </a:cubicBezTo>
                  <a:cubicBezTo>
                    <a:pt x="63" y="0"/>
                    <a:pt x="82" y="19"/>
                    <a:pt x="82" y="41"/>
                  </a:cubicBezTo>
                  <a:cubicBezTo>
                    <a:pt x="82" y="64"/>
                    <a:pt x="41" y="109"/>
                    <a:pt x="41" y="109"/>
                  </a:cubicBezTo>
                  <a:close/>
                  <a:moveTo>
                    <a:pt x="41" y="14"/>
                  </a:moveTo>
                  <a:cubicBezTo>
                    <a:pt x="26" y="14"/>
                    <a:pt x="13" y="26"/>
                    <a:pt x="13" y="41"/>
                  </a:cubicBezTo>
                  <a:cubicBezTo>
                    <a:pt x="13" y="56"/>
                    <a:pt x="26" y="69"/>
                    <a:pt x="41" y="69"/>
                  </a:cubicBezTo>
                  <a:cubicBezTo>
                    <a:pt x="56" y="69"/>
                    <a:pt x="68" y="56"/>
                    <a:pt x="68" y="41"/>
                  </a:cubicBezTo>
                  <a:cubicBezTo>
                    <a:pt x="68" y="26"/>
                    <a:pt x="56" y="14"/>
                    <a:pt x="41" y="14"/>
                  </a:cubicBezTo>
                  <a:close/>
                  <a:moveTo>
                    <a:pt x="41" y="14"/>
                  </a:moveTo>
                  <a:cubicBezTo>
                    <a:pt x="41" y="14"/>
                    <a:pt x="41" y="14"/>
                    <a:pt x="41" y="14"/>
                  </a:cubicBezTo>
                </a:path>
              </a:pathLst>
            </a:custGeom>
            <a:solidFill>
              <a:srgbClr val="ADEB5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53" name="组合 1352"/>
          <p:cNvGrpSpPr/>
          <p:nvPr/>
        </p:nvGrpSpPr>
        <p:grpSpPr>
          <a:xfrm>
            <a:off x="2895320" y="4293096"/>
            <a:ext cx="288032" cy="1080120"/>
            <a:chOff x="2895320" y="4437112"/>
            <a:chExt cx="288032" cy="1080120"/>
          </a:xfrm>
        </p:grpSpPr>
        <p:sp>
          <p:nvSpPr>
            <p:cNvPr id="1354" name="椭圆 1353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4254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5" name="直接连接符 1354"/>
            <p:cNvCxnSpPr>
              <a:stCxn id="1354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6" name="组合 1355"/>
          <p:cNvGrpSpPr/>
          <p:nvPr/>
        </p:nvGrpSpPr>
        <p:grpSpPr>
          <a:xfrm>
            <a:off x="3618483" y="4293096"/>
            <a:ext cx="288032" cy="1080120"/>
            <a:chOff x="2895320" y="4437112"/>
            <a:chExt cx="288032" cy="1080120"/>
          </a:xfrm>
        </p:grpSpPr>
        <p:sp>
          <p:nvSpPr>
            <p:cNvPr id="1357" name="椭圆 1356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0EB8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58" name="直接连接符 1357"/>
            <p:cNvCxnSpPr>
              <a:stCxn id="1357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9" name="组合 1358"/>
          <p:cNvGrpSpPr/>
          <p:nvPr/>
        </p:nvGrpSpPr>
        <p:grpSpPr>
          <a:xfrm>
            <a:off x="4341645" y="4293096"/>
            <a:ext cx="288032" cy="1080120"/>
            <a:chOff x="2895320" y="4437112"/>
            <a:chExt cx="288032" cy="1080120"/>
          </a:xfrm>
        </p:grpSpPr>
        <p:sp>
          <p:nvSpPr>
            <p:cNvPr id="1360" name="椭圆 1359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82D20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1" name="直接连接符 1360"/>
            <p:cNvCxnSpPr>
              <a:stCxn id="1360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2" name="组合 1361"/>
          <p:cNvGrpSpPr/>
          <p:nvPr/>
        </p:nvGrpSpPr>
        <p:grpSpPr>
          <a:xfrm>
            <a:off x="5064808" y="4293096"/>
            <a:ext cx="288032" cy="1080120"/>
            <a:chOff x="2895320" y="4437112"/>
            <a:chExt cx="288032" cy="1080120"/>
          </a:xfrm>
        </p:grpSpPr>
        <p:sp>
          <p:nvSpPr>
            <p:cNvPr id="1363" name="椭圆 1362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33B1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4" name="直接连接符 1363"/>
            <p:cNvCxnSpPr>
              <a:stCxn id="1363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5" name="组合 1364"/>
          <p:cNvGrpSpPr/>
          <p:nvPr/>
        </p:nvGrpSpPr>
        <p:grpSpPr>
          <a:xfrm>
            <a:off x="5787970" y="4293096"/>
            <a:ext cx="288032" cy="1080120"/>
            <a:chOff x="2895320" y="4437112"/>
            <a:chExt cx="288032" cy="1080120"/>
          </a:xfrm>
        </p:grpSpPr>
        <p:sp>
          <p:nvSpPr>
            <p:cNvPr id="1366" name="椭圆 1365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E85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67" name="直接连接符 1366"/>
            <p:cNvCxnSpPr>
              <a:stCxn id="1366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68" name="组合 1367"/>
          <p:cNvGrpSpPr/>
          <p:nvPr/>
        </p:nvGrpSpPr>
        <p:grpSpPr>
          <a:xfrm>
            <a:off x="6511133" y="4293096"/>
            <a:ext cx="288032" cy="1080120"/>
            <a:chOff x="2895320" y="4437112"/>
            <a:chExt cx="288032" cy="1080120"/>
          </a:xfrm>
        </p:grpSpPr>
        <p:sp>
          <p:nvSpPr>
            <p:cNvPr id="1369" name="椭圆 1368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AA2C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0" name="直接连接符 1369"/>
            <p:cNvCxnSpPr>
              <a:stCxn id="1369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1" name="组合 1370"/>
          <p:cNvGrpSpPr/>
          <p:nvPr/>
        </p:nvGrpSpPr>
        <p:grpSpPr>
          <a:xfrm>
            <a:off x="7223370" y="4293096"/>
            <a:ext cx="288032" cy="1080120"/>
            <a:chOff x="2895320" y="4437112"/>
            <a:chExt cx="288032" cy="1080120"/>
          </a:xfrm>
        </p:grpSpPr>
        <p:sp>
          <p:nvSpPr>
            <p:cNvPr id="1372" name="椭圆 1371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52AD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3" name="直接连接符 1372"/>
            <p:cNvCxnSpPr>
              <a:stCxn id="1372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4" name="组合 1373"/>
          <p:cNvGrpSpPr/>
          <p:nvPr/>
        </p:nvGrpSpPr>
        <p:grpSpPr>
          <a:xfrm>
            <a:off x="7957458" y="4293096"/>
            <a:ext cx="288032" cy="1080120"/>
            <a:chOff x="2895320" y="4437112"/>
            <a:chExt cx="288032" cy="1080120"/>
          </a:xfrm>
        </p:grpSpPr>
        <p:sp>
          <p:nvSpPr>
            <p:cNvPr id="1375" name="椭圆 1374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4F66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6" name="直接连接符 1375"/>
            <p:cNvCxnSpPr>
              <a:stCxn id="1375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7" name="组合 1376"/>
          <p:cNvGrpSpPr/>
          <p:nvPr/>
        </p:nvGrpSpPr>
        <p:grpSpPr>
          <a:xfrm>
            <a:off x="8680620" y="4293096"/>
            <a:ext cx="288032" cy="1080120"/>
            <a:chOff x="2895320" y="4437112"/>
            <a:chExt cx="288032" cy="1080120"/>
          </a:xfrm>
        </p:grpSpPr>
        <p:sp>
          <p:nvSpPr>
            <p:cNvPr id="1378" name="椭圆 1377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60CB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79" name="直接连接符 1378"/>
            <p:cNvCxnSpPr>
              <a:stCxn id="1378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0" name="组合 1379"/>
          <p:cNvGrpSpPr/>
          <p:nvPr/>
        </p:nvGrpSpPr>
        <p:grpSpPr>
          <a:xfrm>
            <a:off x="9394153" y="4293096"/>
            <a:ext cx="288032" cy="1080120"/>
            <a:chOff x="2895320" y="4437112"/>
            <a:chExt cx="288032" cy="1080120"/>
          </a:xfrm>
        </p:grpSpPr>
        <p:sp>
          <p:nvSpPr>
            <p:cNvPr id="1381" name="椭圆 1380"/>
            <p:cNvSpPr/>
            <p:nvPr/>
          </p:nvSpPr>
          <p:spPr>
            <a:xfrm>
              <a:off x="2895320" y="4437112"/>
              <a:ext cx="288032" cy="288032"/>
            </a:xfrm>
            <a:prstGeom prst="ellipse">
              <a:avLst/>
            </a:prstGeom>
            <a:solidFill>
              <a:srgbClr val="ADE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82" name="直接连接符 1381"/>
            <p:cNvCxnSpPr>
              <a:stCxn id="1381" idx="4"/>
            </p:cNvCxnSpPr>
            <p:nvPr/>
          </p:nvCxnSpPr>
          <p:spPr>
            <a:xfrm>
              <a:off x="3039336" y="4725144"/>
              <a:ext cx="0" cy="792088"/>
            </a:xfrm>
            <a:prstGeom prst="line">
              <a:avLst/>
            </a:prstGeom>
            <a:ln>
              <a:solidFill>
                <a:srgbClr val="4FD6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3" name="文本框 1382"/>
          <p:cNvSpPr txBox="1"/>
          <p:nvPr/>
        </p:nvSpPr>
        <p:spPr>
          <a:xfrm>
            <a:off x="258172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4" name="文本框 1383"/>
          <p:cNvSpPr txBox="1"/>
          <p:nvPr/>
        </p:nvSpPr>
        <p:spPr>
          <a:xfrm>
            <a:off x="330488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5" name="文本框 1384"/>
          <p:cNvSpPr txBox="1"/>
          <p:nvPr/>
        </p:nvSpPr>
        <p:spPr>
          <a:xfrm>
            <a:off x="4028047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6" name="文本框 1385"/>
          <p:cNvSpPr txBox="1"/>
          <p:nvPr/>
        </p:nvSpPr>
        <p:spPr>
          <a:xfrm>
            <a:off x="4751210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7" name="文本框 1386"/>
          <p:cNvSpPr txBox="1"/>
          <p:nvPr/>
        </p:nvSpPr>
        <p:spPr>
          <a:xfrm>
            <a:off x="547437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8" name="文本框 1387"/>
          <p:cNvSpPr txBox="1"/>
          <p:nvPr/>
        </p:nvSpPr>
        <p:spPr>
          <a:xfrm>
            <a:off x="619753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89" name="文本框 1388"/>
          <p:cNvSpPr txBox="1"/>
          <p:nvPr/>
        </p:nvSpPr>
        <p:spPr>
          <a:xfrm>
            <a:off x="690977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0" name="文本框 1389"/>
          <p:cNvSpPr txBox="1"/>
          <p:nvPr/>
        </p:nvSpPr>
        <p:spPr>
          <a:xfrm>
            <a:off x="7642060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1" name="文本框 1390"/>
          <p:cNvSpPr txBox="1"/>
          <p:nvPr/>
        </p:nvSpPr>
        <p:spPr>
          <a:xfrm>
            <a:off x="8367022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92" name="文本框 1391"/>
          <p:cNvSpPr txBox="1"/>
          <p:nvPr/>
        </p:nvSpPr>
        <p:spPr>
          <a:xfrm>
            <a:off x="9080555" y="5445224"/>
            <a:ext cx="915227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d60aac55b3d20f19df49b340cdbdbc4d36c5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29</Words>
  <Application>Microsoft Office PowerPoint</Application>
  <PresentationFormat>自定义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80</cp:revision>
  <dcterms:created xsi:type="dcterms:W3CDTF">2015-07-15T07:19:39Z</dcterms:created>
  <dcterms:modified xsi:type="dcterms:W3CDTF">2016-03-08T08:22:20Z</dcterms:modified>
</cp:coreProperties>
</file>