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2" r:id="rId6"/>
    <p:sldId id="284" r:id="rId7"/>
    <p:sldId id="285" r:id="rId8"/>
    <p:sldId id="286" r:id="rId9"/>
    <p:sldId id="287" r:id="rId10"/>
    <p:sldId id="263" r:id="rId11"/>
    <p:sldId id="264" r:id="rId12"/>
    <p:sldId id="292" r:id="rId13"/>
    <p:sldId id="288" r:id="rId14"/>
    <p:sldId id="269" r:id="rId15"/>
    <p:sldId id="289" r:id="rId16"/>
    <p:sldId id="272" r:id="rId17"/>
    <p:sldId id="267" r:id="rId18"/>
    <p:sldId id="290" r:id="rId19"/>
    <p:sldId id="268" r:id="rId20"/>
    <p:sldId id="271" r:id="rId21"/>
    <p:sldId id="300" r:id="rId22"/>
    <p:sldId id="293" r:id="rId23"/>
    <p:sldId id="294" r:id="rId24"/>
    <p:sldId id="295" r:id="rId25"/>
    <p:sldId id="296" r:id="rId26"/>
    <p:sldId id="297" r:id="rId27"/>
    <p:sldId id="298" r:id="rId28"/>
    <p:sldId id="299" r:id="rId29"/>
    <p:sldId id="301" r:id="rId30"/>
    <p:sldId id="265" r:id="rId31"/>
    <p:sldId id="273" r:id="rId32"/>
    <p:sldId id="274" r:id="rId33"/>
    <p:sldId id="266" r:id="rId34"/>
    <p:sldId id="275" r:id="rId35"/>
    <p:sldId id="276" r:id="rId36"/>
    <p:sldId id="302" r:id="rId37"/>
    <p:sldId id="278" r:id="rId38"/>
    <p:sldId id="277" r:id="rId39"/>
    <p:sldId id="279" r:id="rId40"/>
    <p:sldId id="280" r:id="rId41"/>
    <p:sldId id="281" r:id="rId42"/>
    <p:sldId id="303" r:id="rId43"/>
    <p:sldId id="323" r:id="rId44"/>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306A9B"/>
    <a:srgbClr val="FFFB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8" d="100"/>
          <a:sy n="98" d="100"/>
        </p:scale>
        <p:origin x="60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业绩</c:v>
                </c:pt>
              </c:strCache>
            </c:strRef>
          </c:tx>
          <c:spPr>
            <a:ln w="28575" cap="rnd" cmpd="sng" algn="ctr">
              <a:solidFill>
                <a:srgbClr val="306A9B"/>
              </a:solidFill>
              <a:prstDash val="solid"/>
              <a:round/>
            </a:ln>
            <a:effectLst/>
          </c:spPr>
          <c:marker>
            <c:symbol val="circle"/>
            <c:size val="9"/>
            <c:spPr>
              <a:solidFill>
                <a:srgbClr val="306A9B"/>
              </a:solidFill>
              <a:ln w="28575" cap="flat" cmpd="sng" algn="ctr">
                <a:solidFill>
                  <a:srgbClr val="306A9B"/>
                </a:solidFill>
                <a:prstDash val="solid"/>
                <a:round/>
              </a:ln>
              <a:effectLst/>
            </c:spPr>
          </c:marker>
          <c:dLbls>
            <c:delete val="1"/>
          </c:dLbls>
          <c:cat>
            <c:strRef>
              <c:f>Sheet1!$A$2:$A$13</c:f>
              <c:strCache>
                <c:ptCount val="12"/>
                <c:pt idx="0">
                  <c:v>Q1</c:v>
                </c:pt>
                <c:pt idx="1">
                  <c:v>Q2</c:v>
                </c:pt>
                <c:pt idx="2">
                  <c:v>Q3</c:v>
                </c:pt>
                <c:pt idx="3">
                  <c:v>Q4</c:v>
                </c:pt>
                <c:pt idx="4">
                  <c:v>Q5</c:v>
                </c:pt>
                <c:pt idx="5">
                  <c:v>Q6</c:v>
                </c:pt>
                <c:pt idx="6">
                  <c:v>Q7</c:v>
                </c:pt>
                <c:pt idx="7">
                  <c:v>Q8</c:v>
                </c:pt>
                <c:pt idx="8">
                  <c:v>Q9</c:v>
                </c:pt>
                <c:pt idx="9">
                  <c:v>Q10</c:v>
                </c:pt>
                <c:pt idx="10">
                  <c:v>Q11</c:v>
                </c:pt>
                <c:pt idx="11">
                  <c:v>Q12</c:v>
                </c:pt>
              </c:strCache>
            </c:strRef>
          </c:cat>
          <c:val>
            <c:numRef>
              <c:f>Sheet1!$B$2:$B$13</c:f>
              <c:numCache>
                <c:formatCode>g/"通""用""格""式"</c:formatCode>
                <c:ptCount val="12"/>
                <c:pt idx="0">
                  <c:v>4.3</c:v>
                </c:pt>
                <c:pt idx="1">
                  <c:v>2.5</c:v>
                </c:pt>
                <c:pt idx="2">
                  <c:v>3.5</c:v>
                </c:pt>
                <c:pt idx="3">
                  <c:v>4.5</c:v>
                </c:pt>
                <c:pt idx="4">
                  <c:v>2.4</c:v>
                </c:pt>
                <c:pt idx="5">
                  <c:v>4.4</c:v>
                </c:pt>
                <c:pt idx="6">
                  <c:v>1.8</c:v>
                </c:pt>
                <c:pt idx="7">
                  <c:v>2.8</c:v>
                </c:pt>
                <c:pt idx="8">
                  <c:v>2</c:v>
                </c:pt>
                <c:pt idx="9">
                  <c:v>2</c:v>
                </c:pt>
                <c:pt idx="10">
                  <c:v>3</c:v>
                </c:pt>
                <c:pt idx="11">
                  <c:v>5</c:v>
                </c:pt>
              </c:numCache>
            </c:numRef>
          </c:val>
          <c:smooth val="0"/>
        </c:ser>
        <c:dLbls>
          <c:showLegendKey val="0"/>
          <c:showVal val="0"/>
          <c:showCatName val="0"/>
          <c:showSerName val="0"/>
          <c:showPercent val="0"/>
          <c:showBubbleSize val="0"/>
        </c:dLbls>
        <c:marker val="1"/>
        <c:smooth val="0"/>
        <c:axId val="1651378048"/>
        <c:axId val="1651364048"/>
      </c:lineChart>
      <c:catAx>
        <c:axId val="1651378048"/>
        <c:scaling>
          <c:orientation val="minMax"/>
        </c:scaling>
        <c:delete val="0"/>
        <c:axPos val="b"/>
        <c:majorGridlines>
          <c:spPr>
            <a:ln w="9525" cap="flat" cmpd="sng" algn="ctr">
              <a:noFill/>
              <a:prstDash val="solid"/>
              <a:round/>
            </a:ln>
          </c:spPr>
        </c:majorGridlines>
        <c:minorGridlines>
          <c:spPr>
            <a:ln w="9525" cap="rnd" cmpd="sng" algn="ctr">
              <a:solidFill>
                <a:schemeClr val="bg1">
                  <a:lumMod val="85000"/>
                </a:schemeClr>
              </a:solidFill>
              <a:prstDash val="solid"/>
              <a:round/>
              <a:headEnd type="none"/>
            </a:ln>
          </c:spPr>
        </c:minorGridlines>
        <c:numFmt formatCode="General" sourceLinked="0"/>
        <c:majorTickMark val="out"/>
        <c:minorTickMark val="none"/>
        <c:tickLblPos val="nextTo"/>
        <c:spPr>
          <a:ln w="9525"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1651364048"/>
        <c:crosses val="autoZero"/>
        <c:auto val="1"/>
        <c:lblAlgn val="ctr"/>
        <c:lblOffset val="100"/>
        <c:noMultiLvlLbl val="0"/>
      </c:catAx>
      <c:valAx>
        <c:axId val="1651364048"/>
        <c:scaling>
          <c:orientation val="minMax"/>
        </c:scaling>
        <c:delete val="0"/>
        <c:axPos val="l"/>
        <c:majorGridlines>
          <c:spPr>
            <a:ln w="9525" cap="flat" cmpd="sng" algn="ctr">
              <a:solidFill>
                <a:schemeClr val="bg1">
                  <a:lumMod val="85000"/>
                </a:schemeClr>
              </a:solidFill>
              <a:prstDash val="solid"/>
              <a:round/>
            </a:ln>
          </c:spPr>
        </c:majorGridlines>
        <c:numFmt formatCode="g/&quot;通&quot;&quot;用&quot;&quot;格&quot;&quot;式&quot;" sourceLinked="1"/>
        <c:majorTickMark val="out"/>
        <c:minorTickMark val="none"/>
        <c:tickLblPos val="nextTo"/>
        <c:spPr>
          <a:ln w="9525"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1651378048"/>
        <c:crosses val="autoZero"/>
        <c:crossBetween val="between"/>
      </c:valAx>
      <c:spPr>
        <a:ln>
          <a:noFill/>
        </a:ln>
      </c:spPr>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306A9B"/>
            </a:solidFill>
          </c:spPr>
          <c:explosion val="0"/>
          <c:dPt>
            <c:idx val="0"/>
            <c:bubble3D val="0"/>
            <c:spPr>
              <a:solidFill>
                <a:srgbClr val="306A9B"/>
              </a:solidFill>
              <a:ln w="19050">
                <a:solidFill>
                  <a:schemeClr val="lt1"/>
                </a:solidFill>
              </a:ln>
              <a:effectLst/>
            </c:spPr>
          </c:dPt>
          <c:dPt>
            <c:idx val="1"/>
            <c:bubble3D val="0"/>
            <c:spPr>
              <a:solidFill>
                <a:schemeClr val="bg1">
                  <a:lumMod val="75000"/>
                </a:schemeClr>
              </a:solidFill>
              <a:ln w="19050">
                <a:solidFill>
                  <a:schemeClr val="lt1"/>
                </a:solidFill>
              </a:ln>
              <a:effectLst/>
            </c:spPr>
          </c:dPt>
          <c:dPt>
            <c:idx val="2"/>
            <c:bubble3D val="0"/>
            <c:spPr>
              <a:solidFill>
                <a:schemeClr val="tx1">
                  <a:lumMod val="65000"/>
                  <a:lumOff val="35000"/>
                </a:schemeClr>
              </a:solidFill>
              <a:ln w="19050">
                <a:solidFill>
                  <a:schemeClr val="lt1"/>
                </a:solidFill>
              </a:ln>
              <a:effectLst/>
            </c:spPr>
          </c:dPt>
          <c:dPt>
            <c:idx val="3"/>
            <c:bubble3D val="0"/>
            <c:spPr>
              <a:solidFill>
                <a:schemeClr val="bg1">
                  <a:lumMod val="50000"/>
                </a:schemeClr>
              </a:solidFill>
              <a:ln w="19050">
                <a:solidFill>
                  <a:schemeClr val="lt1"/>
                </a:solidFill>
              </a:ln>
              <a:effectLst/>
            </c:spPr>
          </c:dPt>
          <c:dLbls>
            <c:delete val="1"/>
          </c:dLbls>
          <c:cat>
            <c:strRef>
              <c:f>Sheet1!$A$2:$A$5</c:f>
              <c:strCache>
                <c:ptCount val="4"/>
                <c:pt idx="0">
                  <c:v>1st Qtr</c:v>
                </c:pt>
                <c:pt idx="1">
                  <c:v>2nd Qtr</c:v>
                </c:pt>
                <c:pt idx="2">
                  <c:v>3rd Qtr</c:v>
                </c:pt>
                <c:pt idx="3">
                  <c:v>4th Qtr</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F4070B-9824-4920-9CA5-A9DE6C249C4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35CAF1-D2FF-4001-A96A-F5BC72C6ABD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800" b="0" i="0" u="none" strike="noStrike" kern="0" cap="none" spc="0" normalizeH="0" baseline="0" noProof="0" smtClean="0">
                <a:ln>
                  <a:noFill/>
                </a:ln>
                <a:solidFill>
                  <a:sysClr val="windowText" lastClr="000000"/>
                </a:solidFill>
                <a:effectLst/>
                <a:uLnTx/>
                <a:uFillTx/>
              </a:rPr>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800" b="0" i="0" u="none" strike="noStrike" kern="0" cap="none" spc="0" normalizeH="0" baseline="0" noProof="0" smtClean="0">
                <a:ln>
                  <a:noFill/>
                </a:ln>
                <a:solidFill>
                  <a:sysClr val="windowText" lastClr="000000"/>
                </a:solidFill>
                <a:effectLst/>
                <a:uLnTx/>
                <a:uFillTx/>
              </a:rPr>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800" b="0" i="0" u="none" strike="noStrike" kern="0" cap="none" spc="0" normalizeH="0" baseline="0" noProof="0" smtClean="0">
                <a:ln>
                  <a:noFill/>
                </a:ln>
                <a:solidFill>
                  <a:sysClr val="windowText" lastClr="000000"/>
                </a:solidFill>
                <a:effectLst/>
                <a:uLnTx/>
                <a:uFillTx/>
              </a:rPr>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449327-3B2F-EA4B-902F-85ED6D917E13}"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800" b="0" i="0" u="none" strike="noStrike" kern="0" cap="none" spc="0" normalizeH="0" baseline="0" noProof="0" smtClean="0">
                <a:ln>
                  <a:noFill/>
                </a:ln>
                <a:solidFill>
                  <a:sysClr val="windowText" lastClr="000000"/>
                </a:solidFill>
                <a:effectLst/>
                <a:uLnTx/>
                <a:uFillTx/>
              </a:rPr>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BE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DB29FB74-3759-4292-9872-6F93BC6B3DF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B4DCDC-7F56-47B5-B7A4-C33F422A86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B29FB74-3759-4292-9872-6F93BC6B3DF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B4DCDC-7F56-47B5-B7A4-C33F422A86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B29FB74-3759-4292-9872-6F93BC6B3DF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B4DCDC-7F56-47B5-B7A4-C33F422A86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
    <p:spTree>
      <p:nvGrpSpPr>
        <p:cNvPr id="1" name=""/>
        <p:cNvGrpSpPr/>
        <p:nvPr/>
      </p:nvGrpSpPr>
      <p:grpSpPr>
        <a:xfrm>
          <a:off x="0" y="0"/>
          <a:ext cx="0" cy="0"/>
          <a:chOff x="0" y="0"/>
          <a:chExt cx="0" cy="0"/>
        </a:xfrm>
      </p:grpSpPr>
      <p:sp>
        <p:nvSpPr>
          <p:cNvPr id="6" name="眉头"/>
          <p:cNvSpPr>
            <a:spLocks noChangeArrowheads="1"/>
          </p:cNvSpPr>
          <p:nvPr userDrawn="1"/>
        </p:nvSpPr>
        <p:spPr bwMode="auto">
          <a:xfrm>
            <a:off x="0" y="1"/>
            <a:ext cx="9144000" cy="414884"/>
          </a:xfrm>
          <a:prstGeom prst="rect">
            <a:avLst/>
          </a:prstGeom>
          <a:solidFill>
            <a:schemeClr val="bg1">
              <a:lumMod val="75000"/>
            </a:schemeClr>
          </a:solidFill>
          <a:ln>
            <a:noFill/>
          </a:ln>
        </p:spPr>
        <p:txBody>
          <a:bodyPr vert="horz" wrap="square" lIns="91440" tIns="45720" rIns="91440" bIns="45720" numCol="1" anchor="t" anchorCtr="0" compatLnSpc="1"/>
          <a:lstStyle/>
          <a:p>
            <a:pPr defTabSz="913765"/>
            <a:endParaRPr lang="zh-CN" altLang="en-US" sz="1800" kern="0">
              <a:solidFill>
                <a:sysClr val="windowText" lastClr="000000"/>
              </a:solidFill>
            </a:endParaRPr>
          </a:p>
        </p:txBody>
      </p:sp>
      <p:sp>
        <p:nvSpPr>
          <p:cNvPr id="7" name="Freeform 5"/>
          <p:cNvSpPr>
            <a:spLocks noEditPoints="1"/>
          </p:cNvSpPr>
          <p:nvPr userDrawn="1"/>
        </p:nvSpPr>
        <p:spPr bwMode="auto">
          <a:xfrm>
            <a:off x="1754076" y="-11782"/>
            <a:ext cx="1406384" cy="535527"/>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chemeClr val="accent2"/>
          </a:solidFill>
          <a:ln>
            <a:noFill/>
          </a:ln>
        </p:spPr>
        <p:txBody>
          <a:bodyPr vert="horz" wrap="square" lIns="91440" tIns="45720" rIns="91440" bIns="45720" numCol="1" anchor="t" anchorCtr="0" compatLnSpc="1"/>
          <a:lstStyle/>
          <a:p>
            <a:pPr defTabSz="913765"/>
            <a:endParaRPr lang="zh-CN" altLang="en-US" sz="1800" kern="0">
              <a:solidFill>
                <a:sysClr val="windowText" lastClr="000000"/>
              </a:solidFill>
            </a:endParaRPr>
          </a:p>
        </p:txBody>
      </p:sp>
      <p:sp>
        <p:nvSpPr>
          <p:cNvPr id="8" name="眉头"/>
          <p:cNvSpPr txBox="1"/>
          <p:nvPr userDrawn="1"/>
        </p:nvSpPr>
        <p:spPr>
          <a:xfrm>
            <a:off x="486374" y="72958"/>
            <a:ext cx="1107996" cy="276999"/>
          </a:xfrm>
          <a:prstGeom prst="rect">
            <a:avLst/>
          </a:prstGeom>
          <a:noFill/>
        </p:spPr>
        <p:txBody>
          <a:bodyPr wrap="none" rtlCol="0">
            <a:spAutoFit/>
          </a:bodyPr>
          <a:lstStyle/>
          <a:p>
            <a:pPr defTabSz="913765"/>
            <a:r>
              <a:rPr lang="zh-CN" altLang="en-US" sz="1200" kern="0" dirty="0">
                <a:solidFill>
                  <a:schemeClr val="bg1"/>
                </a:solidFill>
                <a:latin typeface="方正正黑简体" panose="02000000000000000000" pitchFamily="2" charset="-122"/>
                <a:ea typeface="方正正黑简体" panose="02000000000000000000" pitchFamily="2" charset="-122"/>
              </a:rPr>
              <a:t>年度工作概述</a:t>
            </a:r>
            <a:endParaRPr lang="zh-CN" altLang="en-US" sz="1200" kern="0" dirty="0">
              <a:solidFill>
                <a:schemeClr val="bg1"/>
              </a:solidFill>
              <a:latin typeface="方正正黑简体" panose="02000000000000000000" pitchFamily="2" charset="-122"/>
              <a:ea typeface="方正正黑简体" panose="02000000000000000000" pitchFamily="2" charset="-122"/>
            </a:endParaRPr>
          </a:p>
        </p:txBody>
      </p:sp>
      <p:sp>
        <p:nvSpPr>
          <p:cNvPr id="9" name="眉头"/>
          <p:cNvSpPr txBox="1"/>
          <p:nvPr userDrawn="1"/>
        </p:nvSpPr>
        <p:spPr>
          <a:xfrm>
            <a:off x="1858873" y="72958"/>
            <a:ext cx="1107996" cy="276999"/>
          </a:xfrm>
          <a:prstGeom prst="rect">
            <a:avLst/>
          </a:prstGeom>
          <a:noFill/>
        </p:spPr>
        <p:txBody>
          <a:bodyPr wrap="none" rtlCol="0">
            <a:spAutoFit/>
          </a:bodyPr>
          <a:lstStyle/>
          <a:p>
            <a:pPr defTabSz="913765"/>
            <a:r>
              <a:rPr lang="zh-CN" altLang="en-US" sz="1200" kern="0" dirty="0">
                <a:solidFill>
                  <a:schemeClr val="bg1"/>
                </a:solidFill>
                <a:latin typeface="方正正黑简体" panose="02000000000000000000" pitchFamily="2" charset="-122"/>
                <a:ea typeface="方正正黑简体" panose="02000000000000000000" pitchFamily="2" charset="-122"/>
              </a:rPr>
              <a:t>工作完成情况</a:t>
            </a:r>
            <a:endParaRPr lang="zh-CN" altLang="en-US" sz="1200" kern="0" dirty="0">
              <a:solidFill>
                <a:schemeClr val="bg1"/>
              </a:solidFill>
              <a:latin typeface="方正正黑简体" panose="02000000000000000000" pitchFamily="2" charset="-122"/>
              <a:ea typeface="方正正黑简体" panose="02000000000000000000" pitchFamily="2" charset="-122"/>
            </a:endParaRPr>
          </a:p>
        </p:txBody>
      </p:sp>
      <p:sp>
        <p:nvSpPr>
          <p:cNvPr id="10" name="眉头"/>
          <p:cNvSpPr txBox="1"/>
          <p:nvPr userDrawn="1"/>
        </p:nvSpPr>
        <p:spPr>
          <a:xfrm>
            <a:off x="3243698" y="72958"/>
            <a:ext cx="1107996" cy="276999"/>
          </a:xfrm>
          <a:prstGeom prst="rect">
            <a:avLst/>
          </a:prstGeom>
          <a:noFill/>
        </p:spPr>
        <p:txBody>
          <a:bodyPr wrap="none" rtlCol="0">
            <a:spAutoFit/>
          </a:bodyPr>
          <a:lstStyle/>
          <a:p>
            <a:pPr defTabSz="913765"/>
            <a:r>
              <a:rPr lang="zh-CN" altLang="en-US" sz="1200" kern="0" dirty="0">
                <a:solidFill>
                  <a:schemeClr val="bg1"/>
                </a:solidFill>
                <a:latin typeface="方正正黑简体" panose="02000000000000000000" pitchFamily="2" charset="-122"/>
                <a:ea typeface="方正正黑简体" panose="02000000000000000000" pitchFamily="2" charset="-122"/>
              </a:rPr>
              <a:t>成功项目展示</a:t>
            </a:r>
            <a:endParaRPr lang="zh-CN" altLang="en-US" sz="1200" kern="0" dirty="0">
              <a:solidFill>
                <a:schemeClr val="bg1"/>
              </a:solidFill>
              <a:latin typeface="方正正黑简体" panose="02000000000000000000" pitchFamily="2" charset="-122"/>
              <a:ea typeface="方正正黑简体" panose="02000000000000000000" pitchFamily="2" charset="-122"/>
            </a:endParaRPr>
          </a:p>
        </p:txBody>
      </p:sp>
      <p:sp>
        <p:nvSpPr>
          <p:cNvPr id="11" name="眉头"/>
          <p:cNvSpPr txBox="1"/>
          <p:nvPr userDrawn="1"/>
        </p:nvSpPr>
        <p:spPr>
          <a:xfrm>
            <a:off x="4609407" y="72958"/>
            <a:ext cx="1107996" cy="276999"/>
          </a:xfrm>
          <a:prstGeom prst="rect">
            <a:avLst/>
          </a:prstGeom>
          <a:noFill/>
        </p:spPr>
        <p:txBody>
          <a:bodyPr wrap="none" rtlCol="0">
            <a:spAutoFit/>
          </a:bodyPr>
          <a:lstStyle/>
          <a:p>
            <a:pPr defTabSz="913765"/>
            <a:r>
              <a:rPr lang="zh-CN" altLang="en-US" sz="1200" kern="0" dirty="0">
                <a:solidFill>
                  <a:schemeClr val="bg1"/>
                </a:solidFill>
                <a:latin typeface="方正正黑简体" panose="02000000000000000000" pitchFamily="2" charset="-122"/>
                <a:ea typeface="方正正黑简体" panose="02000000000000000000" pitchFamily="2" charset="-122"/>
              </a:rPr>
              <a:t>工作存在不足</a:t>
            </a:r>
            <a:endParaRPr lang="zh-CN" altLang="en-US" sz="1200" kern="0" dirty="0">
              <a:solidFill>
                <a:schemeClr val="bg1"/>
              </a:solidFill>
              <a:latin typeface="方正正黑简体" panose="02000000000000000000" pitchFamily="2" charset="-122"/>
              <a:ea typeface="方正正黑简体" panose="02000000000000000000" pitchFamily="2" charset="-122"/>
            </a:endParaRPr>
          </a:p>
        </p:txBody>
      </p:sp>
      <p:sp>
        <p:nvSpPr>
          <p:cNvPr id="12" name="眉头"/>
          <p:cNvSpPr txBox="1"/>
          <p:nvPr userDrawn="1"/>
        </p:nvSpPr>
        <p:spPr>
          <a:xfrm>
            <a:off x="5975116" y="72958"/>
            <a:ext cx="1107996" cy="276999"/>
          </a:xfrm>
          <a:prstGeom prst="rect">
            <a:avLst/>
          </a:prstGeom>
          <a:noFill/>
        </p:spPr>
        <p:txBody>
          <a:bodyPr wrap="none" rtlCol="0">
            <a:spAutoFit/>
          </a:bodyPr>
          <a:lstStyle/>
          <a:p>
            <a:pPr defTabSz="913765"/>
            <a:r>
              <a:rPr lang="zh-CN" altLang="en-US" sz="1200" kern="0" dirty="0">
                <a:solidFill>
                  <a:schemeClr val="bg1"/>
                </a:solidFill>
                <a:latin typeface="方正正黑简体" panose="02000000000000000000" pitchFamily="2" charset="-122"/>
                <a:ea typeface="方正正黑简体" panose="02000000000000000000" pitchFamily="2" charset="-122"/>
              </a:rPr>
              <a:t>明年工作计划</a:t>
            </a:r>
            <a:endParaRPr lang="zh-CN" altLang="en-US" sz="1200" kern="0" dirty="0">
              <a:solidFill>
                <a:schemeClr val="bg1"/>
              </a:solidFill>
              <a:latin typeface="方正正黑简体" panose="02000000000000000000" pitchFamily="2" charset="-122"/>
              <a:ea typeface="方正正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
    <p:spTree>
      <p:nvGrpSpPr>
        <p:cNvPr id="1" name=""/>
        <p:cNvGrpSpPr/>
        <p:nvPr/>
      </p:nvGrpSpPr>
      <p:grpSpPr>
        <a:xfrm>
          <a:off x="0" y="0"/>
          <a:ext cx="0" cy="0"/>
          <a:chOff x="0" y="0"/>
          <a:chExt cx="0" cy="0"/>
        </a:xfrm>
      </p:grpSpPr>
      <p:sp>
        <p:nvSpPr>
          <p:cNvPr id="6" name="眉头"/>
          <p:cNvSpPr>
            <a:spLocks noChangeArrowheads="1"/>
          </p:cNvSpPr>
          <p:nvPr userDrawn="1"/>
        </p:nvSpPr>
        <p:spPr bwMode="auto">
          <a:xfrm>
            <a:off x="0" y="1"/>
            <a:ext cx="9144000" cy="414884"/>
          </a:xfrm>
          <a:prstGeom prst="rect">
            <a:avLst/>
          </a:prstGeom>
          <a:solidFill>
            <a:schemeClr val="bg1">
              <a:lumMod val="75000"/>
            </a:schemeClr>
          </a:solidFill>
          <a:ln>
            <a:noFill/>
          </a:ln>
        </p:spPr>
        <p:txBody>
          <a:bodyPr vert="horz" wrap="square" lIns="91440" tIns="45720" rIns="91440" bIns="45720" numCol="1" anchor="t" anchorCtr="0" compatLnSpc="1"/>
          <a:lstStyle/>
          <a:p>
            <a:pPr defTabSz="913765"/>
            <a:endParaRPr lang="zh-CN" altLang="en-US" sz="1800" kern="0">
              <a:solidFill>
                <a:sysClr val="windowText" lastClr="000000"/>
              </a:solidFill>
            </a:endParaRPr>
          </a:p>
        </p:txBody>
      </p:sp>
      <p:sp>
        <p:nvSpPr>
          <p:cNvPr id="7" name="Freeform 5"/>
          <p:cNvSpPr>
            <a:spLocks noEditPoints="1"/>
          </p:cNvSpPr>
          <p:nvPr userDrawn="1"/>
        </p:nvSpPr>
        <p:spPr bwMode="auto">
          <a:xfrm>
            <a:off x="3051083" y="0"/>
            <a:ext cx="1406384" cy="535527"/>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chemeClr val="accent3"/>
          </a:solidFill>
          <a:ln>
            <a:noFill/>
          </a:ln>
        </p:spPr>
        <p:txBody>
          <a:bodyPr vert="horz" wrap="square" lIns="91440" tIns="45720" rIns="91440" bIns="45720" numCol="1" anchor="t" anchorCtr="0" compatLnSpc="1"/>
          <a:lstStyle/>
          <a:p>
            <a:pPr defTabSz="913765"/>
            <a:endParaRPr lang="zh-CN" altLang="en-US" sz="1800" kern="0">
              <a:solidFill>
                <a:sysClr val="windowText" lastClr="000000"/>
              </a:solidFill>
            </a:endParaRPr>
          </a:p>
        </p:txBody>
      </p:sp>
      <p:sp>
        <p:nvSpPr>
          <p:cNvPr id="8" name="眉头"/>
          <p:cNvSpPr txBox="1"/>
          <p:nvPr userDrawn="1"/>
        </p:nvSpPr>
        <p:spPr>
          <a:xfrm>
            <a:off x="486374" y="72958"/>
            <a:ext cx="1107996" cy="276999"/>
          </a:xfrm>
          <a:prstGeom prst="rect">
            <a:avLst/>
          </a:prstGeom>
          <a:noFill/>
        </p:spPr>
        <p:txBody>
          <a:bodyPr wrap="none" rtlCol="0">
            <a:spAutoFit/>
          </a:bodyPr>
          <a:lstStyle/>
          <a:p>
            <a:pPr defTabSz="913765"/>
            <a:r>
              <a:rPr lang="zh-CN" altLang="en-US" sz="1200" kern="0" dirty="0">
                <a:solidFill>
                  <a:schemeClr val="bg1"/>
                </a:solidFill>
                <a:latin typeface="方正正黑简体" panose="02000000000000000000" pitchFamily="2" charset="-122"/>
                <a:ea typeface="方正正黑简体" panose="02000000000000000000" pitchFamily="2" charset="-122"/>
              </a:rPr>
              <a:t>年度工作概述</a:t>
            </a:r>
            <a:endParaRPr lang="zh-CN" altLang="en-US" sz="1200" kern="0" dirty="0">
              <a:solidFill>
                <a:schemeClr val="bg1"/>
              </a:solidFill>
              <a:latin typeface="方正正黑简体" panose="02000000000000000000" pitchFamily="2" charset="-122"/>
              <a:ea typeface="方正正黑简体" panose="02000000000000000000" pitchFamily="2" charset="-122"/>
            </a:endParaRPr>
          </a:p>
        </p:txBody>
      </p:sp>
      <p:sp>
        <p:nvSpPr>
          <p:cNvPr id="9" name="眉头"/>
          <p:cNvSpPr txBox="1"/>
          <p:nvPr userDrawn="1"/>
        </p:nvSpPr>
        <p:spPr>
          <a:xfrm>
            <a:off x="1858873" y="72958"/>
            <a:ext cx="1107996" cy="276999"/>
          </a:xfrm>
          <a:prstGeom prst="rect">
            <a:avLst/>
          </a:prstGeom>
          <a:noFill/>
        </p:spPr>
        <p:txBody>
          <a:bodyPr wrap="none" rtlCol="0">
            <a:spAutoFit/>
          </a:bodyPr>
          <a:lstStyle/>
          <a:p>
            <a:pPr defTabSz="913765"/>
            <a:r>
              <a:rPr lang="zh-CN" altLang="en-US" sz="1200" kern="0" dirty="0">
                <a:solidFill>
                  <a:schemeClr val="bg1"/>
                </a:solidFill>
                <a:latin typeface="方正正黑简体" panose="02000000000000000000" pitchFamily="2" charset="-122"/>
                <a:ea typeface="方正正黑简体" panose="02000000000000000000" pitchFamily="2" charset="-122"/>
              </a:rPr>
              <a:t>工作完成情况</a:t>
            </a:r>
            <a:endParaRPr lang="zh-CN" altLang="en-US" sz="1200" kern="0" dirty="0">
              <a:solidFill>
                <a:schemeClr val="bg1"/>
              </a:solidFill>
              <a:latin typeface="方正正黑简体" panose="02000000000000000000" pitchFamily="2" charset="-122"/>
              <a:ea typeface="方正正黑简体" panose="02000000000000000000" pitchFamily="2" charset="-122"/>
            </a:endParaRPr>
          </a:p>
        </p:txBody>
      </p:sp>
      <p:sp>
        <p:nvSpPr>
          <p:cNvPr id="10" name="眉头"/>
          <p:cNvSpPr txBox="1"/>
          <p:nvPr userDrawn="1"/>
        </p:nvSpPr>
        <p:spPr>
          <a:xfrm>
            <a:off x="3243698" y="72958"/>
            <a:ext cx="1107996" cy="276999"/>
          </a:xfrm>
          <a:prstGeom prst="rect">
            <a:avLst/>
          </a:prstGeom>
          <a:noFill/>
        </p:spPr>
        <p:txBody>
          <a:bodyPr wrap="none" rtlCol="0">
            <a:spAutoFit/>
          </a:bodyPr>
          <a:lstStyle/>
          <a:p>
            <a:pPr defTabSz="913765"/>
            <a:r>
              <a:rPr lang="zh-CN" altLang="en-US" sz="1200" kern="0" dirty="0">
                <a:solidFill>
                  <a:schemeClr val="bg1"/>
                </a:solidFill>
                <a:latin typeface="方正正黑简体" panose="02000000000000000000" pitchFamily="2" charset="-122"/>
                <a:ea typeface="方正正黑简体" panose="02000000000000000000" pitchFamily="2" charset="-122"/>
              </a:rPr>
              <a:t>成功项目展示</a:t>
            </a:r>
            <a:endParaRPr lang="zh-CN" altLang="en-US" sz="1200" kern="0" dirty="0">
              <a:solidFill>
                <a:schemeClr val="bg1"/>
              </a:solidFill>
              <a:latin typeface="方正正黑简体" panose="02000000000000000000" pitchFamily="2" charset="-122"/>
              <a:ea typeface="方正正黑简体" panose="02000000000000000000" pitchFamily="2" charset="-122"/>
            </a:endParaRPr>
          </a:p>
        </p:txBody>
      </p:sp>
      <p:sp>
        <p:nvSpPr>
          <p:cNvPr id="11" name="眉头"/>
          <p:cNvSpPr txBox="1"/>
          <p:nvPr userDrawn="1"/>
        </p:nvSpPr>
        <p:spPr>
          <a:xfrm>
            <a:off x="4609407" y="72958"/>
            <a:ext cx="1107996" cy="276999"/>
          </a:xfrm>
          <a:prstGeom prst="rect">
            <a:avLst/>
          </a:prstGeom>
          <a:noFill/>
        </p:spPr>
        <p:txBody>
          <a:bodyPr wrap="none" rtlCol="0">
            <a:spAutoFit/>
          </a:bodyPr>
          <a:lstStyle/>
          <a:p>
            <a:pPr defTabSz="913765"/>
            <a:r>
              <a:rPr lang="zh-CN" altLang="en-US" sz="1200" kern="0" dirty="0">
                <a:solidFill>
                  <a:schemeClr val="bg1"/>
                </a:solidFill>
                <a:latin typeface="方正正黑简体" panose="02000000000000000000" pitchFamily="2" charset="-122"/>
                <a:ea typeface="方正正黑简体" panose="02000000000000000000" pitchFamily="2" charset="-122"/>
              </a:rPr>
              <a:t>工作存在不足</a:t>
            </a:r>
            <a:endParaRPr lang="zh-CN" altLang="en-US" sz="1200" kern="0" dirty="0">
              <a:solidFill>
                <a:schemeClr val="bg1"/>
              </a:solidFill>
              <a:latin typeface="方正正黑简体" panose="02000000000000000000" pitchFamily="2" charset="-122"/>
              <a:ea typeface="方正正黑简体" panose="02000000000000000000" pitchFamily="2" charset="-122"/>
            </a:endParaRPr>
          </a:p>
        </p:txBody>
      </p:sp>
      <p:sp>
        <p:nvSpPr>
          <p:cNvPr id="12" name="眉头"/>
          <p:cNvSpPr txBox="1"/>
          <p:nvPr userDrawn="1"/>
        </p:nvSpPr>
        <p:spPr>
          <a:xfrm>
            <a:off x="5975116" y="72958"/>
            <a:ext cx="1107996" cy="276999"/>
          </a:xfrm>
          <a:prstGeom prst="rect">
            <a:avLst/>
          </a:prstGeom>
          <a:noFill/>
        </p:spPr>
        <p:txBody>
          <a:bodyPr wrap="none" rtlCol="0">
            <a:spAutoFit/>
          </a:bodyPr>
          <a:lstStyle/>
          <a:p>
            <a:pPr defTabSz="913765"/>
            <a:r>
              <a:rPr lang="zh-CN" altLang="en-US" sz="1200" kern="0" dirty="0">
                <a:solidFill>
                  <a:schemeClr val="bg1"/>
                </a:solidFill>
                <a:latin typeface="方正正黑简体" panose="02000000000000000000" pitchFamily="2" charset="-122"/>
                <a:ea typeface="方正正黑简体" panose="02000000000000000000" pitchFamily="2" charset="-122"/>
              </a:rPr>
              <a:t>明年工作计划</a:t>
            </a:r>
            <a:endParaRPr lang="zh-CN" altLang="en-US" sz="1200" kern="0" dirty="0">
              <a:solidFill>
                <a:schemeClr val="bg1"/>
              </a:solidFill>
              <a:latin typeface="方正正黑简体" panose="02000000000000000000" pitchFamily="2" charset="-122"/>
              <a:ea typeface="方正正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B29FB74-3759-4292-9872-6F93BC6B3DF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B4DCDC-7F56-47B5-B7A4-C33F422A86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FFFBEF"/>
        </a:solidFill>
        <a:effectLst/>
      </p:bgPr>
    </p:bg>
    <p:spTree>
      <p:nvGrpSpPr>
        <p:cNvPr id="1" name=""/>
        <p:cNvGrpSpPr/>
        <p:nvPr/>
      </p:nvGrpSpPr>
      <p:grpSpPr>
        <a:xfrm>
          <a:off x="0" y="0"/>
          <a:ext cx="0" cy="0"/>
          <a:chOff x="0" y="0"/>
          <a:chExt cx="0" cy="0"/>
        </a:xfrm>
      </p:grpSpPr>
      <p:grpSp>
        <p:nvGrpSpPr>
          <p:cNvPr id="14" name="组合 13"/>
          <p:cNvGrpSpPr/>
          <p:nvPr userDrawn="1"/>
        </p:nvGrpSpPr>
        <p:grpSpPr>
          <a:xfrm>
            <a:off x="2020104" y="2092122"/>
            <a:ext cx="1128713" cy="1128712"/>
            <a:chOff x="2376239" y="1861116"/>
            <a:chExt cx="1128713" cy="1128712"/>
          </a:xfrm>
        </p:grpSpPr>
        <p:sp>
          <p:nvSpPr>
            <p:cNvPr id="8" name="椭圆 7"/>
            <p:cNvSpPr/>
            <p:nvPr/>
          </p:nvSpPr>
          <p:spPr bwMode="auto">
            <a:xfrm>
              <a:off x="2376239" y="1861116"/>
              <a:ext cx="1128713" cy="1128712"/>
            </a:xfrm>
            <a:prstGeom prst="ellipse">
              <a:avLst/>
            </a:prstGeom>
            <a:noFill/>
            <a:ln>
              <a:solidFill>
                <a:srgbClr val="306A9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rgbClr val="306A9B"/>
                </a:solidFill>
                <a:ea typeface="微软雅黑" panose="020B0503020204020204" pitchFamily="34" charset="-122"/>
              </a:endParaRPr>
            </a:p>
          </p:txBody>
        </p:sp>
        <p:sp>
          <p:nvSpPr>
            <p:cNvPr id="13" name="KSO_Shape"/>
            <p:cNvSpPr/>
            <p:nvPr userDrawn="1"/>
          </p:nvSpPr>
          <p:spPr bwMode="auto">
            <a:xfrm>
              <a:off x="2607001" y="2017685"/>
              <a:ext cx="684638" cy="875871"/>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rgbClr val="306A9B"/>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6" name="文本占位符 15"/>
          <p:cNvSpPr>
            <a:spLocks noGrp="1"/>
          </p:cNvSpPr>
          <p:nvPr>
            <p:ph type="body" sz="quarter" idx="10" hasCustomPrompt="1"/>
          </p:nvPr>
        </p:nvSpPr>
        <p:spPr>
          <a:xfrm>
            <a:off x="3379579" y="2069251"/>
            <a:ext cx="1396381" cy="329997"/>
          </a:xfrm>
        </p:spPr>
        <p:txBody>
          <a:bodyPr/>
          <a:lstStyle>
            <a:lvl1pPr marL="0" indent="0">
              <a:buNone/>
              <a:defRPr baseline="0">
                <a:solidFill>
                  <a:srgbClr val="306A9B"/>
                </a:solidFill>
              </a:defRPr>
            </a:lvl1pPr>
          </a:lstStyle>
          <a:p>
            <a:pPr lvl="0"/>
            <a:r>
              <a:rPr lang="en-US" altLang="zh-CN" dirty="0" smtClean="0"/>
              <a:t>PART ONE</a:t>
            </a:r>
            <a:endParaRPr lang="zh-CN" altLang="en-US" dirty="0"/>
          </a:p>
        </p:txBody>
      </p:sp>
      <p:sp>
        <p:nvSpPr>
          <p:cNvPr id="17" name="文本占位符 15"/>
          <p:cNvSpPr>
            <a:spLocks noGrp="1"/>
          </p:cNvSpPr>
          <p:nvPr>
            <p:ph type="body" sz="quarter" idx="11" hasCustomPrompt="1"/>
          </p:nvPr>
        </p:nvSpPr>
        <p:spPr>
          <a:xfrm>
            <a:off x="3379579" y="2491479"/>
            <a:ext cx="4041499" cy="329997"/>
          </a:xfrm>
        </p:spPr>
        <p:txBody>
          <a:bodyPr>
            <a:noAutofit/>
          </a:bodyPr>
          <a:lstStyle>
            <a:lvl1pPr marL="0" indent="0" algn="l">
              <a:buNone/>
              <a:defRPr sz="3600" baseline="0">
                <a:solidFill>
                  <a:schemeClr val="tx1"/>
                </a:solidFill>
                <a:latin typeface="黑体" panose="02010609060101010101" pitchFamily="49" charset="-122"/>
                <a:ea typeface="黑体" panose="02010609060101010101" pitchFamily="49" charset="-122"/>
              </a:defRPr>
            </a:lvl1pPr>
          </a:lstStyle>
          <a:p>
            <a:pPr lvl="0"/>
            <a:r>
              <a:rPr lang="zh-CN" altLang="en-US" dirty="0" smtClean="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ppt_w"/>
                                          </p:val>
                                        </p:tav>
                                        <p:tav tm="100000">
                                          <p:val>
                                            <p:strVal val="#ppt_w"/>
                                          </p:val>
                                        </p:tav>
                                      </p:tavLst>
                                    </p:anim>
                                    <p:anim calcmode="lin" valueType="num">
                                      <p:cBhvr>
                                        <p:cTn id="8" dur="500" fill="hold"/>
                                        <p:tgtEl>
                                          <p:spTgt spid="14"/>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0" presetClass="entr" presetSubtype="0" decel="100000" fill="hold" grpId="0" nodeType="after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 calcmode="lin" valueType="num">
                                      <p:cBhvr>
                                        <p:cTn id="12" dur="1000" fill="hold"/>
                                        <p:tgtEl>
                                          <p:spTgt spid="16">
                                            <p:txEl>
                                              <p:pRg st="0" end="0"/>
                                            </p:txEl>
                                          </p:spTgt>
                                        </p:tgtEl>
                                        <p:attrNameLst>
                                          <p:attrName>ppt_w</p:attrName>
                                        </p:attrNameLst>
                                      </p:cBhvr>
                                      <p:tavLst>
                                        <p:tav tm="0">
                                          <p:val>
                                            <p:strVal val="#ppt_w+.3"/>
                                          </p:val>
                                        </p:tav>
                                        <p:tav tm="100000">
                                          <p:val>
                                            <p:strVal val="#ppt_w"/>
                                          </p:val>
                                        </p:tav>
                                      </p:tavLst>
                                    </p:anim>
                                    <p:anim calcmode="lin" valueType="num">
                                      <p:cBhvr>
                                        <p:cTn id="13" dur="1000" fill="hold"/>
                                        <p:tgtEl>
                                          <p:spTgt spid="16">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6">
                                            <p:txEl>
                                              <p:pRg st="0" end="0"/>
                                            </p:txEl>
                                          </p:spTgt>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7">
                                            <p:txEl>
                                              <p:pRg st="0" end="0"/>
                                            </p:txEl>
                                          </p:spTgt>
                                        </p:tgtEl>
                                        <p:attrNameLst>
                                          <p:attrName>style.visibility</p:attrName>
                                        </p:attrNameLst>
                                      </p:cBhvr>
                                      <p:to>
                                        <p:strVal val="visible"/>
                                      </p:to>
                                    </p:set>
                                    <p:anim by="(-#ppt_w*2)" calcmode="lin" valueType="num">
                                      <p:cBhvr rctx="PPT">
                                        <p:cTn id="18" dur="500" autoRev="1" fill="hold">
                                          <p:stCondLst>
                                            <p:cond delay="0"/>
                                          </p:stCondLst>
                                        </p:cTn>
                                        <p:tgtEl>
                                          <p:spTgt spid="17">
                                            <p:txEl>
                                              <p:pRg st="0" end="0"/>
                                            </p:txEl>
                                          </p:spTgt>
                                        </p:tgtEl>
                                        <p:attrNameLst>
                                          <p:attrName>ppt_w</p:attrName>
                                        </p:attrNameLst>
                                      </p:cBhvr>
                                    </p:anim>
                                    <p:anim by="(#ppt_w*0.50)" calcmode="lin" valueType="num">
                                      <p:cBhvr>
                                        <p:cTn id="19" dur="500" decel="50000" autoRev="1" fill="hold">
                                          <p:stCondLst>
                                            <p:cond delay="0"/>
                                          </p:stCondLst>
                                        </p:cTn>
                                        <p:tgtEl>
                                          <p:spTgt spid="17">
                                            <p:txEl>
                                              <p:pRg st="0" end="0"/>
                                            </p:txEl>
                                          </p:spTgt>
                                        </p:tgtEl>
                                        <p:attrNameLst>
                                          <p:attrName>ppt_x</p:attrName>
                                        </p:attrNameLst>
                                      </p:cBhvr>
                                    </p:anim>
                                    <p:anim from="(-#ppt_h/2)" to="(#ppt_y)" calcmode="lin" valueType="num">
                                      <p:cBhvr>
                                        <p:cTn id="20" dur="1000" fill="hold">
                                          <p:stCondLst>
                                            <p:cond delay="0"/>
                                          </p:stCondLst>
                                        </p:cTn>
                                        <p:tgtEl>
                                          <p:spTgt spid="17">
                                            <p:txEl>
                                              <p:pRg st="0" end="0"/>
                                            </p:txEl>
                                          </p:spTgt>
                                        </p:tgtEl>
                                        <p:attrNameLst>
                                          <p:attrName>ppt_y</p:attrName>
                                        </p:attrNameLst>
                                      </p:cBhvr>
                                    </p:anim>
                                    <p:animRot by="21600000">
                                      <p:cBhvr>
                                        <p:cTn id="21" dur="1000" fill="hold">
                                          <p:stCondLst>
                                            <p:cond delay="0"/>
                                          </p:stCondLst>
                                        </p:cTn>
                                        <p:tgtEl>
                                          <p:spTgt spid="1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tmplLst>
          <p:tmpl lvl="1">
            <p:tnLst>
              <p:par>
                <p:cTn presetID="50" presetClass="entr" presetSubtype="0"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1000" fill="hold"/>
                        <p:tgtEl>
                          <p:spTgt spid="16"/>
                        </p:tgtEl>
                        <p:attrNameLst>
                          <p:attrName>ppt_w</p:attrName>
                        </p:attrNameLst>
                      </p:cBhvr>
                      <p:tavLst>
                        <p:tav tm="0">
                          <p:val>
                            <p:strVal val="#ppt_w+.3"/>
                          </p:val>
                        </p:tav>
                        <p:tav tm="100000">
                          <p:val>
                            <p:strVal val="#ppt_w"/>
                          </p:val>
                        </p:tav>
                      </p:tavLst>
                    </p:anim>
                    <p:anim calcmode="lin" valueType="num">
                      <p:cBhvr>
                        <p:cTn dur="1000" fill="hold"/>
                        <p:tgtEl>
                          <p:spTgt spid="16"/>
                        </p:tgtEl>
                        <p:attrNameLst>
                          <p:attrName>ppt_h</p:attrName>
                        </p:attrNameLst>
                      </p:cBhvr>
                      <p:tavLst>
                        <p:tav tm="0">
                          <p:val>
                            <p:strVal val="#ppt_h"/>
                          </p:val>
                        </p:tav>
                        <p:tav tm="100000">
                          <p:val>
                            <p:strVal val="#ppt_h"/>
                          </p:val>
                        </p:tav>
                      </p:tavLst>
                    </p:anim>
                    <p:animEffect transition="in" filter="fade">
                      <p:cBhvr>
                        <p:cTn dur="1000"/>
                        <p:tgtEl>
                          <p:spTgt spid="16"/>
                        </p:tgtEl>
                      </p:cBhvr>
                    </p:animEffect>
                  </p:childTnLst>
                </p:cTn>
              </p:par>
            </p:tnLst>
          </p:tmpl>
        </p:tmplLst>
      </p:bldP>
      <p:bldP spid="17" grpId="0" build="p">
        <p:tmplLst>
          <p:tmpl lvl="1">
            <p:tnLst>
              <p:par>
                <p:cTn presetID="56" presetClass="entr" presetSubtype="0" fill="hold" nodeType="afterEffect">
                  <p:stCondLst>
                    <p:cond delay="0"/>
                  </p:stCondLst>
                  <p:iterate type="lt">
                    <p:tmPct val="10000"/>
                  </p:iterate>
                  <p:childTnLst>
                    <p:set>
                      <p:cBhvr>
                        <p:cTn dur="1" fill="hold">
                          <p:stCondLst>
                            <p:cond delay="0"/>
                          </p:stCondLst>
                        </p:cTn>
                        <p:tgtEl>
                          <p:spTgt spid="17"/>
                        </p:tgtEl>
                        <p:attrNameLst>
                          <p:attrName>style.visibility</p:attrName>
                        </p:attrNameLst>
                      </p:cBhvr>
                      <p:to>
                        <p:strVal val="visible"/>
                      </p:to>
                    </p:set>
                    <p:anim by="(-#ppt_w*2)" calcmode="lin" valueType="num">
                      <p:cBhvr rctx="PPT">
                        <p:cTn dur="500" autoRev="1" fill="hold">
                          <p:stCondLst>
                            <p:cond delay="0"/>
                          </p:stCondLst>
                        </p:cTn>
                        <p:tgtEl>
                          <p:spTgt spid="17"/>
                        </p:tgtEl>
                        <p:attrNameLst>
                          <p:attrName>ppt_w</p:attrName>
                        </p:attrNameLst>
                      </p:cBhvr>
                    </p:anim>
                    <p:anim by="(#ppt_w*0.50)" calcmode="lin" valueType="num">
                      <p:cBhvr>
                        <p:cTn dur="500" decel="50000" autoRev="1" fill="hold">
                          <p:stCondLst>
                            <p:cond delay="0"/>
                          </p:stCondLst>
                        </p:cTn>
                        <p:tgtEl>
                          <p:spTgt spid="17"/>
                        </p:tgtEl>
                        <p:attrNameLst>
                          <p:attrName>ppt_x</p:attrName>
                        </p:attrNameLst>
                      </p:cBhvr>
                    </p:anim>
                    <p:anim from="(-#ppt_h/2)" to="(#ppt_y)" calcmode="lin" valueType="num">
                      <p:cBhvr>
                        <p:cTn dur="1000" fill="hold">
                          <p:stCondLst>
                            <p:cond delay="0"/>
                          </p:stCondLst>
                        </p:cTn>
                        <p:tgtEl>
                          <p:spTgt spid="17"/>
                        </p:tgtEl>
                        <p:attrNameLst>
                          <p:attrName>ppt_y</p:attrName>
                        </p:attrNameLst>
                      </p:cBhvr>
                    </p:anim>
                    <p:animRot by="21600000">
                      <p:cBhvr>
                        <p:cTn dur="1000" fill="hold">
                          <p:stCondLst>
                            <p:cond delay="0"/>
                          </p:stCondLst>
                        </p:cTn>
                        <p:tgtEl>
                          <p:spTgt spid="17"/>
                        </p:tgtEl>
                        <p:attrNameLst>
                          <p:attrName>r</p:attrName>
                        </p:attrNameLst>
                      </p:cBhvr>
                    </p:animRo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KSO_Shape"/>
          <p:cNvSpPr/>
          <p:nvPr userDrawn="1"/>
        </p:nvSpPr>
        <p:spPr bwMode="auto">
          <a:xfrm>
            <a:off x="190500" y="198439"/>
            <a:ext cx="659423" cy="614362"/>
          </a:xfrm>
          <a:custGeom>
            <a:avLst/>
            <a:gdLst>
              <a:gd name="T0" fmla="*/ 685899 w 2767013"/>
              <a:gd name="T1" fmla="*/ 1628140 h 2578100"/>
              <a:gd name="T2" fmla="*/ 814822 w 2767013"/>
              <a:gd name="T3" fmla="*/ 1673225 h 2578100"/>
              <a:gd name="T4" fmla="*/ 1062190 w 2767013"/>
              <a:gd name="T5" fmla="*/ 1516380 h 2578100"/>
              <a:gd name="T6" fmla="*/ 1081547 w 2767013"/>
              <a:gd name="T7" fmla="*/ 1274 h 2578100"/>
              <a:gd name="T8" fmla="*/ 1235742 w 2767013"/>
              <a:gd name="T9" fmla="*/ 89156 h 2578100"/>
              <a:gd name="T10" fmla="*/ 1326071 w 2767013"/>
              <a:gd name="T11" fmla="*/ 253047 h 2578100"/>
              <a:gd name="T12" fmla="*/ 1519456 w 2767013"/>
              <a:gd name="T13" fmla="*/ 439420 h 2578100"/>
              <a:gd name="T14" fmla="*/ 1614085 w 2767013"/>
              <a:gd name="T15" fmla="*/ 664210 h 2578100"/>
              <a:gd name="T16" fmla="*/ 1591856 w 2767013"/>
              <a:gd name="T17" fmla="*/ 958850 h 2578100"/>
              <a:gd name="T18" fmla="*/ 1395296 w 2767013"/>
              <a:gd name="T19" fmla="*/ 1286192 h 2578100"/>
              <a:gd name="T20" fmla="*/ 1116808 w 2767013"/>
              <a:gd name="T21" fmla="*/ 1571625 h 2578100"/>
              <a:gd name="T22" fmla="*/ 863407 w 2767013"/>
              <a:gd name="T23" fmla="*/ 1737678 h 2578100"/>
              <a:gd name="T24" fmla="*/ 940570 w 2767013"/>
              <a:gd name="T25" fmla="*/ 2122805 h 2578100"/>
              <a:gd name="T26" fmla="*/ 1091404 w 2767013"/>
              <a:gd name="T27" fmla="*/ 2375218 h 2578100"/>
              <a:gd name="T28" fmla="*/ 1303842 w 2767013"/>
              <a:gd name="T29" fmla="*/ 2498090 h 2578100"/>
              <a:gd name="T30" fmla="*/ 1476587 w 2767013"/>
              <a:gd name="T31" fmla="*/ 2471103 h 2578100"/>
              <a:gd name="T32" fmla="*/ 1605828 w 2767013"/>
              <a:gd name="T33" fmla="*/ 2357120 h 2578100"/>
              <a:gd name="T34" fmla="*/ 1764601 w 2767013"/>
              <a:gd name="T35" fmla="*/ 1958340 h 2578100"/>
              <a:gd name="T36" fmla="*/ 1892890 w 2767013"/>
              <a:gd name="T37" fmla="*/ 1682433 h 2578100"/>
              <a:gd name="T38" fmla="*/ 2061506 w 2767013"/>
              <a:gd name="T39" fmla="*/ 1567497 h 2578100"/>
              <a:gd name="T40" fmla="*/ 2208566 w 2767013"/>
              <a:gd name="T41" fmla="*/ 1484745 h 2578100"/>
              <a:gd name="T42" fmla="*/ 2435693 w 2767013"/>
              <a:gd name="T43" fmla="*/ 1370330 h 2578100"/>
              <a:gd name="T44" fmla="*/ 2674574 w 2767013"/>
              <a:gd name="T45" fmla="*/ 1462498 h 2578100"/>
              <a:gd name="T46" fmla="*/ 2766695 w 2767013"/>
              <a:gd name="T47" fmla="*/ 1701499 h 2578100"/>
              <a:gd name="T48" fmla="*/ 2652338 w 2767013"/>
              <a:gd name="T49" fmla="*/ 1928423 h 2578100"/>
              <a:gd name="T50" fmla="*/ 2403927 w 2767013"/>
              <a:gd name="T51" fmla="*/ 1996754 h 2578100"/>
              <a:gd name="T52" fmla="*/ 2190777 w 2767013"/>
              <a:gd name="T53" fmla="*/ 1861363 h 2578100"/>
              <a:gd name="T54" fmla="*/ 2137718 w 2767013"/>
              <a:gd name="T55" fmla="*/ 1635442 h 2578100"/>
              <a:gd name="T56" fmla="*/ 1985931 w 2767013"/>
              <a:gd name="T57" fmla="*/ 1698308 h 2578100"/>
              <a:gd name="T58" fmla="*/ 1849704 w 2767013"/>
              <a:gd name="T59" fmla="*/ 1946593 h 2578100"/>
              <a:gd name="T60" fmla="*/ 1683627 w 2767013"/>
              <a:gd name="T61" fmla="*/ 2382203 h 2578100"/>
              <a:gd name="T62" fmla="*/ 1542319 w 2767013"/>
              <a:gd name="T63" fmla="*/ 2526030 h 2578100"/>
              <a:gd name="T64" fmla="*/ 1334327 w 2767013"/>
              <a:gd name="T65" fmla="*/ 2578100 h 2578100"/>
              <a:gd name="T66" fmla="*/ 1178094 w 2767013"/>
              <a:gd name="T67" fmla="*/ 2540318 h 2578100"/>
              <a:gd name="T68" fmla="*/ 964386 w 2767013"/>
              <a:gd name="T69" fmla="*/ 2336483 h 2578100"/>
              <a:gd name="T70" fmla="*/ 805296 w 2767013"/>
              <a:gd name="T71" fmla="*/ 1978660 h 2578100"/>
              <a:gd name="T72" fmla="*/ 664306 w 2767013"/>
              <a:gd name="T73" fmla="*/ 1706245 h 2578100"/>
              <a:gd name="T74" fmla="*/ 335963 w 2767013"/>
              <a:gd name="T75" fmla="*/ 1411922 h 2578100"/>
              <a:gd name="T76" fmla="*/ 52713 w 2767013"/>
              <a:gd name="T77" fmla="*/ 977265 h 2578100"/>
              <a:gd name="T78" fmla="*/ 0 w 2767013"/>
              <a:gd name="T79" fmla="*/ 758190 h 2578100"/>
              <a:gd name="T80" fmla="*/ 59063 w 2767013"/>
              <a:gd name="T81" fmla="*/ 503237 h 2578100"/>
              <a:gd name="T82" fmla="*/ 192115 w 2767013"/>
              <a:gd name="T83" fmla="*/ 330200 h 2578100"/>
              <a:gd name="T84" fmla="*/ 291846 w 2767013"/>
              <a:gd name="T85" fmla="*/ 139292 h 2578100"/>
              <a:gd name="T86" fmla="*/ 425579 w 2767013"/>
              <a:gd name="T87" fmla="*/ 24440 h 2578100"/>
              <a:gd name="T88" fmla="*/ 606438 w 2767013"/>
              <a:gd name="T89" fmla="*/ 46331 h 2578100"/>
              <a:gd name="T90" fmla="*/ 708330 w 2767013"/>
              <a:gd name="T91" fmla="*/ 190690 h 2578100"/>
              <a:gd name="T92" fmla="*/ 668529 w 2767013"/>
              <a:gd name="T93" fmla="*/ 367093 h 2578100"/>
              <a:gd name="T94" fmla="*/ 514098 w 2767013"/>
              <a:gd name="T95" fmla="*/ 454343 h 2578100"/>
              <a:gd name="T96" fmla="*/ 342792 w 2767013"/>
              <a:gd name="T97" fmla="*/ 398503 h 2578100"/>
              <a:gd name="T98" fmla="*/ 190527 w 2767013"/>
              <a:gd name="T99" fmla="*/ 441642 h 2578100"/>
              <a:gd name="T100" fmla="*/ 96216 w 2767013"/>
              <a:gd name="T101" fmla="*/ 623887 h 2578100"/>
              <a:gd name="T102" fmla="*/ 93994 w 2767013"/>
              <a:gd name="T103" fmla="*/ 860425 h 2578100"/>
              <a:gd name="T104" fmla="*/ 213708 w 2767013"/>
              <a:gd name="T105" fmla="*/ 1118235 h 2578100"/>
              <a:gd name="T106" fmla="*/ 1476905 w 2767013"/>
              <a:gd name="T107" fmla="*/ 1029017 h 2578100"/>
              <a:gd name="T108" fmla="*/ 1548670 w 2767013"/>
              <a:gd name="T109" fmla="*/ 805180 h 2578100"/>
              <a:gd name="T110" fmla="*/ 1503896 w 2767013"/>
              <a:gd name="T111" fmla="*/ 573087 h 2578100"/>
              <a:gd name="T112" fmla="*/ 1387357 w 2767013"/>
              <a:gd name="T113" fmla="*/ 404177 h 2578100"/>
              <a:gd name="T114" fmla="*/ 1214802 w 2767013"/>
              <a:gd name="T115" fmla="*/ 377957 h 2578100"/>
              <a:gd name="T116" fmla="*/ 1047917 w 2767013"/>
              <a:gd name="T117" fmla="*/ 442595 h 2578100"/>
              <a:gd name="T118" fmla="*/ 888646 w 2767013"/>
              <a:gd name="T119" fmla="*/ 362354 h 2578100"/>
              <a:gd name="T120" fmla="*/ 840738 w 2767013"/>
              <a:gd name="T121" fmla="*/ 187864 h 2578100"/>
              <a:gd name="T122" fmla="*/ 935602 w 2767013"/>
              <a:gd name="T123" fmla="*/ 37891 h 2578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67013" h="2578100">
                <a:moveTo>
                  <a:pt x="332788" y="1286192"/>
                </a:moveTo>
                <a:lnTo>
                  <a:pt x="352476" y="1310640"/>
                </a:lnTo>
                <a:lnTo>
                  <a:pt x="372799" y="1335087"/>
                </a:lnTo>
                <a:lnTo>
                  <a:pt x="392804" y="1358582"/>
                </a:lnTo>
                <a:lnTo>
                  <a:pt x="413444" y="1381760"/>
                </a:lnTo>
                <a:lnTo>
                  <a:pt x="433767" y="1404620"/>
                </a:lnTo>
                <a:lnTo>
                  <a:pt x="454408" y="1426527"/>
                </a:lnTo>
                <a:lnTo>
                  <a:pt x="475366" y="1448117"/>
                </a:lnTo>
                <a:lnTo>
                  <a:pt x="495689" y="1468437"/>
                </a:lnTo>
                <a:lnTo>
                  <a:pt x="522998" y="1495107"/>
                </a:lnTo>
                <a:lnTo>
                  <a:pt x="549354" y="1519555"/>
                </a:lnTo>
                <a:lnTo>
                  <a:pt x="574758" y="1542097"/>
                </a:lnTo>
                <a:lnTo>
                  <a:pt x="599209" y="1563052"/>
                </a:lnTo>
                <a:lnTo>
                  <a:pt x="622707" y="1581785"/>
                </a:lnTo>
                <a:lnTo>
                  <a:pt x="644935" y="1598930"/>
                </a:lnTo>
                <a:lnTo>
                  <a:pt x="666211" y="1614487"/>
                </a:lnTo>
                <a:lnTo>
                  <a:pt x="685899" y="1628140"/>
                </a:lnTo>
                <a:lnTo>
                  <a:pt x="704634" y="1639887"/>
                </a:lnTo>
                <a:lnTo>
                  <a:pt x="722416" y="1650047"/>
                </a:lnTo>
                <a:lnTo>
                  <a:pt x="730673" y="1654492"/>
                </a:lnTo>
                <a:lnTo>
                  <a:pt x="738611" y="1658620"/>
                </a:lnTo>
                <a:lnTo>
                  <a:pt x="745915" y="1662430"/>
                </a:lnTo>
                <a:lnTo>
                  <a:pt x="753218" y="1665287"/>
                </a:lnTo>
                <a:lnTo>
                  <a:pt x="760204" y="1668145"/>
                </a:lnTo>
                <a:lnTo>
                  <a:pt x="766555" y="1670685"/>
                </a:lnTo>
                <a:lnTo>
                  <a:pt x="772271" y="1672272"/>
                </a:lnTo>
                <a:lnTo>
                  <a:pt x="777987" y="1673860"/>
                </a:lnTo>
                <a:lnTo>
                  <a:pt x="783385" y="1674812"/>
                </a:lnTo>
                <a:lnTo>
                  <a:pt x="788466" y="1675765"/>
                </a:lnTo>
                <a:lnTo>
                  <a:pt x="792912" y="1676082"/>
                </a:lnTo>
                <a:lnTo>
                  <a:pt x="797040" y="1676082"/>
                </a:lnTo>
                <a:lnTo>
                  <a:pt x="801168" y="1675765"/>
                </a:lnTo>
                <a:lnTo>
                  <a:pt x="805296" y="1674812"/>
                </a:lnTo>
                <a:lnTo>
                  <a:pt x="814822" y="1673225"/>
                </a:lnTo>
                <a:lnTo>
                  <a:pt x="824666" y="1670367"/>
                </a:lnTo>
                <a:lnTo>
                  <a:pt x="835463" y="1666240"/>
                </a:lnTo>
                <a:lnTo>
                  <a:pt x="847212" y="1661477"/>
                </a:lnTo>
                <a:lnTo>
                  <a:pt x="859279" y="1656080"/>
                </a:lnTo>
                <a:lnTo>
                  <a:pt x="872298" y="1649730"/>
                </a:lnTo>
                <a:lnTo>
                  <a:pt x="885635" y="1642427"/>
                </a:lnTo>
                <a:lnTo>
                  <a:pt x="899607" y="1634490"/>
                </a:lnTo>
                <a:lnTo>
                  <a:pt x="913896" y="1625917"/>
                </a:lnTo>
                <a:lnTo>
                  <a:pt x="929139" y="1616392"/>
                </a:lnTo>
                <a:lnTo>
                  <a:pt x="944381" y="1606232"/>
                </a:lnTo>
                <a:lnTo>
                  <a:pt x="960258" y="1595437"/>
                </a:lnTo>
                <a:lnTo>
                  <a:pt x="976453" y="1583690"/>
                </a:lnTo>
                <a:lnTo>
                  <a:pt x="992965" y="1571307"/>
                </a:lnTo>
                <a:lnTo>
                  <a:pt x="1010113" y="1558290"/>
                </a:lnTo>
                <a:lnTo>
                  <a:pt x="1026943" y="1544955"/>
                </a:lnTo>
                <a:lnTo>
                  <a:pt x="1044408" y="1530985"/>
                </a:lnTo>
                <a:lnTo>
                  <a:pt x="1062190" y="1516380"/>
                </a:lnTo>
                <a:lnTo>
                  <a:pt x="1079655" y="1501140"/>
                </a:lnTo>
                <a:lnTo>
                  <a:pt x="1097755" y="1485265"/>
                </a:lnTo>
                <a:lnTo>
                  <a:pt x="1116173" y="1469072"/>
                </a:lnTo>
                <a:lnTo>
                  <a:pt x="1133956" y="1452562"/>
                </a:lnTo>
                <a:lnTo>
                  <a:pt x="1152056" y="1435735"/>
                </a:lnTo>
                <a:lnTo>
                  <a:pt x="1170473" y="1418272"/>
                </a:lnTo>
                <a:lnTo>
                  <a:pt x="1188573" y="1400492"/>
                </a:lnTo>
                <a:lnTo>
                  <a:pt x="1206674" y="1382077"/>
                </a:lnTo>
                <a:lnTo>
                  <a:pt x="1224774" y="1363345"/>
                </a:lnTo>
                <a:lnTo>
                  <a:pt x="1242556" y="1344930"/>
                </a:lnTo>
                <a:lnTo>
                  <a:pt x="1260339" y="1325245"/>
                </a:lnTo>
                <a:lnTo>
                  <a:pt x="1277486" y="1305877"/>
                </a:lnTo>
                <a:lnTo>
                  <a:pt x="1294951" y="1286192"/>
                </a:lnTo>
                <a:lnTo>
                  <a:pt x="332788" y="1286192"/>
                </a:lnTo>
                <a:close/>
                <a:moveTo>
                  <a:pt x="1059021" y="0"/>
                </a:moveTo>
                <a:lnTo>
                  <a:pt x="1070443" y="318"/>
                </a:lnTo>
                <a:lnTo>
                  <a:pt x="1081547" y="1274"/>
                </a:lnTo>
                <a:lnTo>
                  <a:pt x="1092652" y="2547"/>
                </a:lnTo>
                <a:lnTo>
                  <a:pt x="1103439" y="4776"/>
                </a:lnTo>
                <a:lnTo>
                  <a:pt x="1114226" y="7323"/>
                </a:lnTo>
                <a:lnTo>
                  <a:pt x="1124696" y="10189"/>
                </a:lnTo>
                <a:lnTo>
                  <a:pt x="1134849" y="13692"/>
                </a:lnTo>
                <a:lnTo>
                  <a:pt x="1144684" y="17831"/>
                </a:lnTo>
                <a:lnTo>
                  <a:pt x="1154520" y="21970"/>
                </a:lnTo>
                <a:lnTo>
                  <a:pt x="1164038" y="26747"/>
                </a:lnTo>
                <a:lnTo>
                  <a:pt x="1173239" y="32160"/>
                </a:lnTo>
                <a:lnTo>
                  <a:pt x="1182123" y="37891"/>
                </a:lnTo>
                <a:lnTo>
                  <a:pt x="1190689" y="43941"/>
                </a:lnTo>
                <a:lnTo>
                  <a:pt x="1199255" y="50946"/>
                </a:lnTo>
                <a:lnTo>
                  <a:pt x="1207187" y="57633"/>
                </a:lnTo>
                <a:lnTo>
                  <a:pt x="1214802" y="64956"/>
                </a:lnTo>
                <a:lnTo>
                  <a:pt x="1222416" y="72598"/>
                </a:lnTo>
                <a:lnTo>
                  <a:pt x="1229079" y="80877"/>
                </a:lnTo>
                <a:lnTo>
                  <a:pt x="1235742" y="89156"/>
                </a:lnTo>
                <a:lnTo>
                  <a:pt x="1241770" y="97753"/>
                </a:lnTo>
                <a:lnTo>
                  <a:pt x="1247481" y="106668"/>
                </a:lnTo>
                <a:lnTo>
                  <a:pt x="1252874" y="116221"/>
                </a:lnTo>
                <a:lnTo>
                  <a:pt x="1257633" y="125455"/>
                </a:lnTo>
                <a:lnTo>
                  <a:pt x="1262392" y="135326"/>
                </a:lnTo>
                <a:lnTo>
                  <a:pt x="1266200" y="145515"/>
                </a:lnTo>
                <a:lnTo>
                  <a:pt x="1269372" y="155704"/>
                </a:lnTo>
                <a:lnTo>
                  <a:pt x="1272545" y="166212"/>
                </a:lnTo>
                <a:lnTo>
                  <a:pt x="1275083" y="176719"/>
                </a:lnTo>
                <a:lnTo>
                  <a:pt x="1276987" y="187864"/>
                </a:lnTo>
                <a:lnTo>
                  <a:pt x="1278573" y="198690"/>
                </a:lnTo>
                <a:lnTo>
                  <a:pt x="1279208" y="210153"/>
                </a:lnTo>
                <a:lnTo>
                  <a:pt x="1279525" y="221616"/>
                </a:lnTo>
                <a:lnTo>
                  <a:pt x="1279423" y="225313"/>
                </a:lnTo>
                <a:lnTo>
                  <a:pt x="1289553" y="230822"/>
                </a:lnTo>
                <a:lnTo>
                  <a:pt x="1307653" y="241617"/>
                </a:lnTo>
                <a:lnTo>
                  <a:pt x="1326071" y="253047"/>
                </a:lnTo>
                <a:lnTo>
                  <a:pt x="1344488" y="265430"/>
                </a:lnTo>
                <a:lnTo>
                  <a:pt x="1363224" y="278765"/>
                </a:lnTo>
                <a:lnTo>
                  <a:pt x="1381641" y="292735"/>
                </a:lnTo>
                <a:lnTo>
                  <a:pt x="1400059" y="307657"/>
                </a:lnTo>
                <a:lnTo>
                  <a:pt x="1418159" y="323532"/>
                </a:lnTo>
                <a:lnTo>
                  <a:pt x="1427050" y="331787"/>
                </a:lnTo>
                <a:lnTo>
                  <a:pt x="1436259" y="340360"/>
                </a:lnTo>
                <a:lnTo>
                  <a:pt x="1445150" y="349567"/>
                </a:lnTo>
                <a:lnTo>
                  <a:pt x="1453724" y="358457"/>
                </a:lnTo>
                <a:lnTo>
                  <a:pt x="1462298" y="367665"/>
                </a:lnTo>
                <a:lnTo>
                  <a:pt x="1471189" y="377190"/>
                </a:lnTo>
                <a:lnTo>
                  <a:pt x="1479763" y="386715"/>
                </a:lnTo>
                <a:lnTo>
                  <a:pt x="1488019" y="396875"/>
                </a:lnTo>
                <a:lnTo>
                  <a:pt x="1495958" y="407035"/>
                </a:lnTo>
                <a:lnTo>
                  <a:pt x="1504214" y="417512"/>
                </a:lnTo>
                <a:lnTo>
                  <a:pt x="1511517" y="428307"/>
                </a:lnTo>
                <a:lnTo>
                  <a:pt x="1519456" y="439420"/>
                </a:lnTo>
                <a:lnTo>
                  <a:pt x="1527077" y="450532"/>
                </a:lnTo>
                <a:lnTo>
                  <a:pt x="1534381" y="461962"/>
                </a:lnTo>
                <a:lnTo>
                  <a:pt x="1541367" y="473392"/>
                </a:lnTo>
                <a:lnTo>
                  <a:pt x="1548353" y="485775"/>
                </a:lnTo>
                <a:lnTo>
                  <a:pt x="1554704" y="497840"/>
                </a:lnTo>
                <a:lnTo>
                  <a:pt x="1561372" y="510222"/>
                </a:lnTo>
                <a:lnTo>
                  <a:pt x="1567405" y="523240"/>
                </a:lnTo>
                <a:lnTo>
                  <a:pt x="1573439" y="535940"/>
                </a:lnTo>
                <a:lnTo>
                  <a:pt x="1579155" y="548957"/>
                </a:lnTo>
                <a:lnTo>
                  <a:pt x="1584553" y="562610"/>
                </a:lnTo>
                <a:lnTo>
                  <a:pt x="1589634" y="576262"/>
                </a:lnTo>
                <a:lnTo>
                  <a:pt x="1594714" y="590232"/>
                </a:lnTo>
                <a:lnTo>
                  <a:pt x="1599160" y="604837"/>
                </a:lnTo>
                <a:lnTo>
                  <a:pt x="1603288" y="619125"/>
                </a:lnTo>
                <a:lnTo>
                  <a:pt x="1607416" y="634047"/>
                </a:lnTo>
                <a:lnTo>
                  <a:pt x="1610909" y="648970"/>
                </a:lnTo>
                <a:lnTo>
                  <a:pt x="1614085" y="664210"/>
                </a:lnTo>
                <a:lnTo>
                  <a:pt x="1617260" y="680085"/>
                </a:lnTo>
                <a:lnTo>
                  <a:pt x="1619800" y="695642"/>
                </a:lnTo>
                <a:lnTo>
                  <a:pt x="1622023" y="711835"/>
                </a:lnTo>
                <a:lnTo>
                  <a:pt x="1623928" y="728027"/>
                </a:lnTo>
                <a:lnTo>
                  <a:pt x="1625199" y="744537"/>
                </a:lnTo>
                <a:lnTo>
                  <a:pt x="1626469" y="761682"/>
                </a:lnTo>
                <a:lnTo>
                  <a:pt x="1627104" y="778827"/>
                </a:lnTo>
                <a:lnTo>
                  <a:pt x="1627104" y="795655"/>
                </a:lnTo>
                <a:lnTo>
                  <a:pt x="1626469" y="813117"/>
                </a:lnTo>
                <a:lnTo>
                  <a:pt x="1624564" y="830580"/>
                </a:lnTo>
                <a:lnTo>
                  <a:pt x="1622023" y="848360"/>
                </a:lnTo>
                <a:lnTo>
                  <a:pt x="1618848" y="866140"/>
                </a:lnTo>
                <a:lnTo>
                  <a:pt x="1615037" y="884555"/>
                </a:lnTo>
                <a:lnTo>
                  <a:pt x="1610274" y="902970"/>
                </a:lnTo>
                <a:lnTo>
                  <a:pt x="1604876" y="921702"/>
                </a:lnTo>
                <a:lnTo>
                  <a:pt x="1598842" y="940117"/>
                </a:lnTo>
                <a:lnTo>
                  <a:pt x="1591856" y="958850"/>
                </a:lnTo>
                <a:lnTo>
                  <a:pt x="1584553" y="977900"/>
                </a:lnTo>
                <a:lnTo>
                  <a:pt x="1576297" y="996950"/>
                </a:lnTo>
                <a:lnTo>
                  <a:pt x="1567723" y="1016635"/>
                </a:lnTo>
                <a:lnTo>
                  <a:pt x="1558832" y="1035685"/>
                </a:lnTo>
                <a:lnTo>
                  <a:pt x="1548670" y="1055052"/>
                </a:lnTo>
                <a:lnTo>
                  <a:pt x="1538509" y="1074420"/>
                </a:lnTo>
                <a:lnTo>
                  <a:pt x="1527395" y="1093787"/>
                </a:lnTo>
                <a:lnTo>
                  <a:pt x="1516280" y="1113155"/>
                </a:lnTo>
                <a:lnTo>
                  <a:pt x="1504531" y="1132522"/>
                </a:lnTo>
                <a:lnTo>
                  <a:pt x="1492147" y="1152207"/>
                </a:lnTo>
                <a:lnTo>
                  <a:pt x="1479445" y="1171575"/>
                </a:lnTo>
                <a:lnTo>
                  <a:pt x="1466426" y="1190625"/>
                </a:lnTo>
                <a:lnTo>
                  <a:pt x="1452771" y="1209992"/>
                </a:lnTo>
                <a:lnTo>
                  <a:pt x="1438799" y="1229042"/>
                </a:lnTo>
                <a:lnTo>
                  <a:pt x="1424510" y="1248410"/>
                </a:lnTo>
                <a:lnTo>
                  <a:pt x="1409903" y="1267142"/>
                </a:lnTo>
                <a:lnTo>
                  <a:pt x="1395296" y="1286192"/>
                </a:lnTo>
                <a:lnTo>
                  <a:pt x="1380054" y="1304925"/>
                </a:lnTo>
                <a:lnTo>
                  <a:pt x="1364494" y="1323340"/>
                </a:lnTo>
                <a:lnTo>
                  <a:pt x="1348616" y="1342072"/>
                </a:lnTo>
                <a:lnTo>
                  <a:pt x="1333057" y="1359852"/>
                </a:lnTo>
                <a:lnTo>
                  <a:pt x="1317179" y="1377950"/>
                </a:lnTo>
                <a:lnTo>
                  <a:pt x="1300667" y="1395730"/>
                </a:lnTo>
                <a:lnTo>
                  <a:pt x="1284472" y="1413192"/>
                </a:lnTo>
                <a:lnTo>
                  <a:pt x="1267960" y="1430337"/>
                </a:lnTo>
                <a:lnTo>
                  <a:pt x="1251448" y="1447482"/>
                </a:lnTo>
                <a:lnTo>
                  <a:pt x="1234300" y="1464310"/>
                </a:lnTo>
                <a:lnTo>
                  <a:pt x="1217788" y="1480820"/>
                </a:lnTo>
                <a:lnTo>
                  <a:pt x="1200958" y="1496695"/>
                </a:lnTo>
                <a:lnTo>
                  <a:pt x="1184128" y="1512252"/>
                </a:lnTo>
                <a:lnTo>
                  <a:pt x="1167298" y="1527810"/>
                </a:lnTo>
                <a:lnTo>
                  <a:pt x="1150150" y="1543050"/>
                </a:lnTo>
                <a:lnTo>
                  <a:pt x="1133638" y="1557655"/>
                </a:lnTo>
                <a:lnTo>
                  <a:pt x="1116808" y="1571625"/>
                </a:lnTo>
                <a:lnTo>
                  <a:pt x="1100296" y="1585595"/>
                </a:lnTo>
                <a:lnTo>
                  <a:pt x="1083783" y="1598930"/>
                </a:lnTo>
                <a:lnTo>
                  <a:pt x="1067271" y="1611947"/>
                </a:lnTo>
                <a:lnTo>
                  <a:pt x="1051076" y="1624647"/>
                </a:lnTo>
                <a:lnTo>
                  <a:pt x="1034881" y="1636395"/>
                </a:lnTo>
                <a:lnTo>
                  <a:pt x="1019004" y="1648142"/>
                </a:lnTo>
                <a:lnTo>
                  <a:pt x="1003444" y="1658937"/>
                </a:lnTo>
                <a:lnTo>
                  <a:pt x="988202" y="1669415"/>
                </a:lnTo>
                <a:lnTo>
                  <a:pt x="972960" y="1679575"/>
                </a:lnTo>
                <a:lnTo>
                  <a:pt x="957718" y="1688783"/>
                </a:lnTo>
                <a:lnTo>
                  <a:pt x="943428" y="1697990"/>
                </a:lnTo>
                <a:lnTo>
                  <a:pt x="929139" y="1706245"/>
                </a:lnTo>
                <a:lnTo>
                  <a:pt x="915167" y="1713865"/>
                </a:lnTo>
                <a:lnTo>
                  <a:pt x="901512" y="1720850"/>
                </a:lnTo>
                <a:lnTo>
                  <a:pt x="888493" y="1726883"/>
                </a:lnTo>
                <a:lnTo>
                  <a:pt x="875473" y="1732915"/>
                </a:lnTo>
                <a:lnTo>
                  <a:pt x="863407" y="1737678"/>
                </a:lnTo>
                <a:lnTo>
                  <a:pt x="851340" y="1742440"/>
                </a:lnTo>
                <a:lnTo>
                  <a:pt x="839908" y="1746250"/>
                </a:lnTo>
                <a:lnTo>
                  <a:pt x="829112" y="1749108"/>
                </a:lnTo>
                <a:lnTo>
                  <a:pt x="835145" y="1778953"/>
                </a:lnTo>
                <a:lnTo>
                  <a:pt x="839273" y="1797368"/>
                </a:lnTo>
                <a:lnTo>
                  <a:pt x="843719" y="1818323"/>
                </a:lnTo>
                <a:lnTo>
                  <a:pt x="849117" y="1841500"/>
                </a:lnTo>
                <a:lnTo>
                  <a:pt x="855468" y="1866265"/>
                </a:lnTo>
                <a:lnTo>
                  <a:pt x="862136" y="1892300"/>
                </a:lnTo>
                <a:lnTo>
                  <a:pt x="870075" y="1920558"/>
                </a:lnTo>
                <a:lnTo>
                  <a:pt x="878649" y="1949768"/>
                </a:lnTo>
                <a:lnTo>
                  <a:pt x="887858" y="1979930"/>
                </a:lnTo>
                <a:lnTo>
                  <a:pt x="898019" y="2010728"/>
                </a:lnTo>
                <a:lnTo>
                  <a:pt x="908816" y="2042478"/>
                </a:lnTo>
                <a:lnTo>
                  <a:pt x="920882" y="2074545"/>
                </a:lnTo>
                <a:lnTo>
                  <a:pt x="933902" y="2106613"/>
                </a:lnTo>
                <a:lnTo>
                  <a:pt x="940570" y="2122805"/>
                </a:lnTo>
                <a:lnTo>
                  <a:pt x="947556" y="2138998"/>
                </a:lnTo>
                <a:lnTo>
                  <a:pt x="954542" y="2155190"/>
                </a:lnTo>
                <a:lnTo>
                  <a:pt x="961846" y="2171383"/>
                </a:lnTo>
                <a:lnTo>
                  <a:pt x="969784" y="2187258"/>
                </a:lnTo>
                <a:lnTo>
                  <a:pt x="977723" y="2203133"/>
                </a:lnTo>
                <a:lnTo>
                  <a:pt x="985662" y="2219008"/>
                </a:lnTo>
                <a:lnTo>
                  <a:pt x="993918" y="2234565"/>
                </a:lnTo>
                <a:lnTo>
                  <a:pt x="1002492" y="2249805"/>
                </a:lnTo>
                <a:lnTo>
                  <a:pt x="1011383" y="2265045"/>
                </a:lnTo>
                <a:lnTo>
                  <a:pt x="1020274" y="2279650"/>
                </a:lnTo>
                <a:lnTo>
                  <a:pt x="1029801" y="2294573"/>
                </a:lnTo>
                <a:lnTo>
                  <a:pt x="1039327" y="2308860"/>
                </a:lnTo>
                <a:lnTo>
                  <a:pt x="1049488" y="2322830"/>
                </a:lnTo>
                <a:lnTo>
                  <a:pt x="1059650" y="2336483"/>
                </a:lnTo>
                <a:lnTo>
                  <a:pt x="1070129" y="2349818"/>
                </a:lnTo>
                <a:lnTo>
                  <a:pt x="1080608" y="2362835"/>
                </a:lnTo>
                <a:lnTo>
                  <a:pt x="1091404" y="2375218"/>
                </a:lnTo>
                <a:lnTo>
                  <a:pt x="1102518" y="2387283"/>
                </a:lnTo>
                <a:lnTo>
                  <a:pt x="1113950" y="2399030"/>
                </a:lnTo>
                <a:lnTo>
                  <a:pt x="1125699" y="2410143"/>
                </a:lnTo>
                <a:lnTo>
                  <a:pt x="1137766" y="2420620"/>
                </a:lnTo>
                <a:lnTo>
                  <a:pt x="1149833" y="2430780"/>
                </a:lnTo>
                <a:lnTo>
                  <a:pt x="1162535" y="2439988"/>
                </a:lnTo>
                <a:lnTo>
                  <a:pt x="1175554" y="2449195"/>
                </a:lnTo>
                <a:lnTo>
                  <a:pt x="1188256" y="2457450"/>
                </a:lnTo>
                <a:lnTo>
                  <a:pt x="1201593" y="2464753"/>
                </a:lnTo>
                <a:lnTo>
                  <a:pt x="1215565" y="2471738"/>
                </a:lnTo>
                <a:lnTo>
                  <a:pt x="1229219" y="2478088"/>
                </a:lnTo>
                <a:lnTo>
                  <a:pt x="1243826" y="2483485"/>
                </a:lnTo>
                <a:lnTo>
                  <a:pt x="1258116" y="2488565"/>
                </a:lnTo>
                <a:lnTo>
                  <a:pt x="1273358" y="2492693"/>
                </a:lnTo>
                <a:lnTo>
                  <a:pt x="1288283" y="2495868"/>
                </a:lnTo>
                <a:lnTo>
                  <a:pt x="1295904" y="2496820"/>
                </a:lnTo>
                <a:lnTo>
                  <a:pt x="1303842" y="2498090"/>
                </a:lnTo>
                <a:lnTo>
                  <a:pt x="1311781" y="2499043"/>
                </a:lnTo>
                <a:lnTo>
                  <a:pt x="1319720" y="2499678"/>
                </a:lnTo>
                <a:lnTo>
                  <a:pt x="1327658" y="2499995"/>
                </a:lnTo>
                <a:lnTo>
                  <a:pt x="1335597" y="2500630"/>
                </a:lnTo>
                <a:lnTo>
                  <a:pt x="1347981" y="2500630"/>
                </a:lnTo>
                <a:lnTo>
                  <a:pt x="1360048" y="2499678"/>
                </a:lnTo>
                <a:lnTo>
                  <a:pt x="1371797" y="2499043"/>
                </a:lnTo>
                <a:lnTo>
                  <a:pt x="1383229" y="2498090"/>
                </a:lnTo>
                <a:lnTo>
                  <a:pt x="1394660" y="2496185"/>
                </a:lnTo>
                <a:lnTo>
                  <a:pt x="1405457" y="2494280"/>
                </a:lnTo>
                <a:lnTo>
                  <a:pt x="1416254" y="2491740"/>
                </a:lnTo>
                <a:lnTo>
                  <a:pt x="1427050" y="2489200"/>
                </a:lnTo>
                <a:lnTo>
                  <a:pt x="1437529" y="2486343"/>
                </a:lnTo>
                <a:lnTo>
                  <a:pt x="1447691" y="2483168"/>
                </a:lnTo>
                <a:lnTo>
                  <a:pt x="1457217" y="2479358"/>
                </a:lnTo>
                <a:lnTo>
                  <a:pt x="1467061" y="2475230"/>
                </a:lnTo>
                <a:lnTo>
                  <a:pt x="1476587" y="2471103"/>
                </a:lnTo>
                <a:lnTo>
                  <a:pt x="1485479" y="2466658"/>
                </a:lnTo>
                <a:lnTo>
                  <a:pt x="1494370" y="2461578"/>
                </a:lnTo>
                <a:lnTo>
                  <a:pt x="1503261" y="2456498"/>
                </a:lnTo>
                <a:lnTo>
                  <a:pt x="1511517" y="2450783"/>
                </a:lnTo>
                <a:lnTo>
                  <a:pt x="1520409" y="2445068"/>
                </a:lnTo>
                <a:lnTo>
                  <a:pt x="1528347" y="2439353"/>
                </a:lnTo>
                <a:lnTo>
                  <a:pt x="1536286" y="2433003"/>
                </a:lnTo>
                <a:lnTo>
                  <a:pt x="1543907" y="2426335"/>
                </a:lnTo>
                <a:lnTo>
                  <a:pt x="1551528" y="2419668"/>
                </a:lnTo>
                <a:lnTo>
                  <a:pt x="1558832" y="2412365"/>
                </a:lnTo>
                <a:lnTo>
                  <a:pt x="1566135" y="2405063"/>
                </a:lnTo>
                <a:lnTo>
                  <a:pt x="1573121" y="2397760"/>
                </a:lnTo>
                <a:lnTo>
                  <a:pt x="1580107" y="2390140"/>
                </a:lnTo>
                <a:lnTo>
                  <a:pt x="1586776" y="2381885"/>
                </a:lnTo>
                <a:lnTo>
                  <a:pt x="1593444" y="2373948"/>
                </a:lnTo>
                <a:lnTo>
                  <a:pt x="1599478" y="2365375"/>
                </a:lnTo>
                <a:lnTo>
                  <a:pt x="1605828" y="2357120"/>
                </a:lnTo>
                <a:lnTo>
                  <a:pt x="1611544" y="2347913"/>
                </a:lnTo>
                <a:lnTo>
                  <a:pt x="1617895" y="2339023"/>
                </a:lnTo>
                <a:lnTo>
                  <a:pt x="1629327" y="2320608"/>
                </a:lnTo>
                <a:lnTo>
                  <a:pt x="1640123" y="2301558"/>
                </a:lnTo>
                <a:lnTo>
                  <a:pt x="1650285" y="2281873"/>
                </a:lnTo>
                <a:lnTo>
                  <a:pt x="1660129" y="2261870"/>
                </a:lnTo>
                <a:lnTo>
                  <a:pt x="1669655" y="2241233"/>
                </a:lnTo>
                <a:lnTo>
                  <a:pt x="1678546" y="2219960"/>
                </a:lnTo>
                <a:lnTo>
                  <a:pt x="1687120" y="2198370"/>
                </a:lnTo>
                <a:lnTo>
                  <a:pt x="1695376" y="2176463"/>
                </a:lnTo>
                <a:lnTo>
                  <a:pt x="1703315" y="2154555"/>
                </a:lnTo>
                <a:lnTo>
                  <a:pt x="1710936" y="2132330"/>
                </a:lnTo>
                <a:lnTo>
                  <a:pt x="1718557" y="2110105"/>
                </a:lnTo>
                <a:lnTo>
                  <a:pt x="1725543" y="2087245"/>
                </a:lnTo>
                <a:lnTo>
                  <a:pt x="1739833" y="2042478"/>
                </a:lnTo>
                <a:lnTo>
                  <a:pt x="1752852" y="1997393"/>
                </a:lnTo>
                <a:lnTo>
                  <a:pt x="1764601" y="1958340"/>
                </a:lnTo>
                <a:lnTo>
                  <a:pt x="1776350" y="1920240"/>
                </a:lnTo>
                <a:lnTo>
                  <a:pt x="1788100" y="1883093"/>
                </a:lnTo>
                <a:lnTo>
                  <a:pt x="1794450" y="1864995"/>
                </a:lnTo>
                <a:lnTo>
                  <a:pt x="1800802" y="1847850"/>
                </a:lnTo>
                <a:lnTo>
                  <a:pt x="1806835" y="1830705"/>
                </a:lnTo>
                <a:lnTo>
                  <a:pt x="1813821" y="1814195"/>
                </a:lnTo>
                <a:lnTo>
                  <a:pt x="1820172" y="1798320"/>
                </a:lnTo>
                <a:lnTo>
                  <a:pt x="1827475" y="1783080"/>
                </a:lnTo>
                <a:lnTo>
                  <a:pt x="1834461" y="1768475"/>
                </a:lnTo>
                <a:lnTo>
                  <a:pt x="1842082" y="1754505"/>
                </a:lnTo>
                <a:lnTo>
                  <a:pt x="1849704" y="1741170"/>
                </a:lnTo>
                <a:lnTo>
                  <a:pt x="1857960" y="1728470"/>
                </a:lnTo>
                <a:lnTo>
                  <a:pt x="1864946" y="1718628"/>
                </a:lnTo>
                <a:lnTo>
                  <a:pt x="1871614" y="1709103"/>
                </a:lnTo>
                <a:lnTo>
                  <a:pt x="1878918" y="1699578"/>
                </a:lnTo>
                <a:lnTo>
                  <a:pt x="1885586" y="1691005"/>
                </a:lnTo>
                <a:lnTo>
                  <a:pt x="1892890" y="1682433"/>
                </a:lnTo>
                <a:lnTo>
                  <a:pt x="1899558" y="1674495"/>
                </a:lnTo>
                <a:lnTo>
                  <a:pt x="1906862" y="1666557"/>
                </a:lnTo>
                <a:lnTo>
                  <a:pt x="1914165" y="1659572"/>
                </a:lnTo>
                <a:lnTo>
                  <a:pt x="1920834" y="1652270"/>
                </a:lnTo>
                <a:lnTo>
                  <a:pt x="1928137" y="1645285"/>
                </a:lnTo>
                <a:lnTo>
                  <a:pt x="1935441" y="1638935"/>
                </a:lnTo>
                <a:lnTo>
                  <a:pt x="1942109" y="1632902"/>
                </a:lnTo>
                <a:lnTo>
                  <a:pt x="1949413" y="1627187"/>
                </a:lnTo>
                <a:lnTo>
                  <a:pt x="1956081" y="1621790"/>
                </a:lnTo>
                <a:lnTo>
                  <a:pt x="1970053" y="1611312"/>
                </a:lnTo>
                <a:lnTo>
                  <a:pt x="1983708" y="1602105"/>
                </a:lnTo>
                <a:lnTo>
                  <a:pt x="1997680" y="1594485"/>
                </a:lnTo>
                <a:lnTo>
                  <a:pt x="2010699" y="1587182"/>
                </a:lnTo>
                <a:lnTo>
                  <a:pt x="2024036" y="1581150"/>
                </a:lnTo>
                <a:lnTo>
                  <a:pt x="2036738" y="1575752"/>
                </a:lnTo>
                <a:lnTo>
                  <a:pt x="2049440" y="1571307"/>
                </a:lnTo>
                <a:lnTo>
                  <a:pt x="2061506" y="1567497"/>
                </a:lnTo>
                <a:lnTo>
                  <a:pt x="2073256" y="1564640"/>
                </a:lnTo>
                <a:lnTo>
                  <a:pt x="2085005" y="1562100"/>
                </a:lnTo>
                <a:lnTo>
                  <a:pt x="2096119" y="1560195"/>
                </a:lnTo>
                <a:lnTo>
                  <a:pt x="2106598" y="1559242"/>
                </a:lnTo>
                <a:lnTo>
                  <a:pt x="2116442" y="1557972"/>
                </a:lnTo>
                <a:lnTo>
                  <a:pt x="2125968" y="1557655"/>
                </a:lnTo>
                <a:lnTo>
                  <a:pt x="2134860" y="1557655"/>
                </a:lnTo>
                <a:lnTo>
                  <a:pt x="2143116" y="1557972"/>
                </a:lnTo>
                <a:lnTo>
                  <a:pt x="2150737" y="1558290"/>
                </a:lnTo>
                <a:lnTo>
                  <a:pt x="2157723" y="1559242"/>
                </a:lnTo>
                <a:lnTo>
                  <a:pt x="2162839" y="1559781"/>
                </a:lnTo>
                <a:lnTo>
                  <a:pt x="2167906" y="1548627"/>
                </a:lnTo>
                <a:lnTo>
                  <a:pt x="2174894" y="1534961"/>
                </a:lnTo>
                <a:lnTo>
                  <a:pt x="2182518" y="1521930"/>
                </a:lnTo>
                <a:lnTo>
                  <a:pt x="2190777" y="1508900"/>
                </a:lnTo>
                <a:lnTo>
                  <a:pt x="2199354" y="1496822"/>
                </a:lnTo>
                <a:lnTo>
                  <a:pt x="2208566" y="1484745"/>
                </a:lnTo>
                <a:lnTo>
                  <a:pt x="2218731" y="1473304"/>
                </a:lnTo>
                <a:lnTo>
                  <a:pt x="2229214" y="1462498"/>
                </a:lnTo>
                <a:lnTo>
                  <a:pt x="2240015" y="1452010"/>
                </a:lnTo>
                <a:lnTo>
                  <a:pt x="2251450" y="1442157"/>
                </a:lnTo>
                <a:lnTo>
                  <a:pt x="2263204" y="1432623"/>
                </a:lnTo>
                <a:lnTo>
                  <a:pt x="2275593" y="1424042"/>
                </a:lnTo>
                <a:lnTo>
                  <a:pt x="2288617" y="1415778"/>
                </a:lnTo>
                <a:lnTo>
                  <a:pt x="2301958" y="1408151"/>
                </a:lnTo>
                <a:lnTo>
                  <a:pt x="2315300" y="1401158"/>
                </a:lnTo>
                <a:lnTo>
                  <a:pt x="2329277" y="1394802"/>
                </a:lnTo>
                <a:lnTo>
                  <a:pt x="2343572" y="1389081"/>
                </a:lnTo>
                <a:lnTo>
                  <a:pt x="2358184" y="1383996"/>
                </a:lnTo>
                <a:lnTo>
                  <a:pt x="2373114" y="1380182"/>
                </a:lnTo>
                <a:lnTo>
                  <a:pt x="2388680" y="1376686"/>
                </a:lnTo>
                <a:lnTo>
                  <a:pt x="2403927" y="1373508"/>
                </a:lnTo>
                <a:lnTo>
                  <a:pt x="2419493" y="1371919"/>
                </a:lnTo>
                <a:lnTo>
                  <a:pt x="2435693" y="1370330"/>
                </a:lnTo>
                <a:lnTo>
                  <a:pt x="2451894" y="1370012"/>
                </a:lnTo>
                <a:lnTo>
                  <a:pt x="2468095" y="1370330"/>
                </a:lnTo>
                <a:lnTo>
                  <a:pt x="2484295" y="1371919"/>
                </a:lnTo>
                <a:lnTo>
                  <a:pt x="2499861" y="1373508"/>
                </a:lnTo>
                <a:lnTo>
                  <a:pt x="2515426" y="1376686"/>
                </a:lnTo>
                <a:lnTo>
                  <a:pt x="2530674" y="1380182"/>
                </a:lnTo>
                <a:lnTo>
                  <a:pt x="2545286" y="1383996"/>
                </a:lnTo>
                <a:lnTo>
                  <a:pt x="2560216" y="1389081"/>
                </a:lnTo>
                <a:lnTo>
                  <a:pt x="2574511" y="1394802"/>
                </a:lnTo>
                <a:lnTo>
                  <a:pt x="2588488" y="1401158"/>
                </a:lnTo>
                <a:lnTo>
                  <a:pt x="2601830" y="1408151"/>
                </a:lnTo>
                <a:lnTo>
                  <a:pt x="2615171" y="1415778"/>
                </a:lnTo>
                <a:lnTo>
                  <a:pt x="2628195" y="1424042"/>
                </a:lnTo>
                <a:lnTo>
                  <a:pt x="2640267" y="1432623"/>
                </a:lnTo>
                <a:lnTo>
                  <a:pt x="2652338" y="1442157"/>
                </a:lnTo>
                <a:lnTo>
                  <a:pt x="2663773" y="1452010"/>
                </a:lnTo>
                <a:lnTo>
                  <a:pt x="2674574" y="1462498"/>
                </a:lnTo>
                <a:lnTo>
                  <a:pt x="2685057" y="1473304"/>
                </a:lnTo>
                <a:lnTo>
                  <a:pt x="2694904" y="1484745"/>
                </a:lnTo>
                <a:lnTo>
                  <a:pt x="2704434" y="1496822"/>
                </a:lnTo>
                <a:lnTo>
                  <a:pt x="2713011" y="1508900"/>
                </a:lnTo>
                <a:lnTo>
                  <a:pt x="2721270" y="1521930"/>
                </a:lnTo>
                <a:lnTo>
                  <a:pt x="2728894" y="1534961"/>
                </a:lnTo>
                <a:lnTo>
                  <a:pt x="2735565" y="1548627"/>
                </a:lnTo>
                <a:lnTo>
                  <a:pt x="2742236" y="1562611"/>
                </a:lnTo>
                <a:lnTo>
                  <a:pt x="2747953" y="1576913"/>
                </a:lnTo>
                <a:lnTo>
                  <a:pt x="2752718" y="1591533"/>
                </a:lnTo>
                <a:lnTo>
                  <a:pt x="2756848" y="1606471"/>
                </a:lnTo>
                <a:lnTo>
                  <a:pt x="2760660" y="1621726"/>
                </a:lnTo>
                <a:lnTo>
                  <a:pt x="2763519" y="1636981"/>
                </a:lnTo>
                <a:lnTo>
                  <a:pt x="2765107" y="1652872"/>
                </a:lnTo>
                <a:lnTo>
                  <a:pt x="2766695" y="1669081"/>
                </a:lnTo>
                <a:lnTo>
                  <a:pt x="2767013" y="1685290"/>
                </a:lnTo>
                <a:lnTo>
                  <a:pt x="2766695" y="1701499"/>
                </a:lnTo>
                <a:lnTo>
                  <a:pt x="2765107" y="1717390"/>
                </a:lnTo>
                <a:lnTo>
                  <a:pt x="2763519" y="1733281"/>
                </a:lnTo>
                <a:lnTo>
                  <a:pt x="2760660" y="1748854"/>
                </a:lnTo>
                <a:lnTo>
                  <a:pt x="2756848" y="1764110"/>
                </a:lnTo>
                <a:lnTo>
                  <a:pt x="2752718" y="1779047"/>
                </a:lnTo>
                <a:lnTo>
                  <a:pt x="2747953" y="1793667"/>
                </a:lnTo>
                <a:lnTo>
                  <a:pt x="2742236" y="1807969"/>
                </a:lnTo>
                <a:lnTo>
                  <a:pt x="2735565" y="1821635"/>
                </a:lnTo>
                <a:lnTo>
                  <a:pt x="2728894" y="1835619"/>
                </a:lnTo>
                <a:lnTo>
                  <a:pt x="2721270" y="1848650"/>
                </a:lnTo>
                <a:lnTo>
                  <a:pt x="2713011" y="1861363"/>
                </a:lnTo>
                <a:lnTo>
                  <a:pt x="2704434" y="1874075"/>
                </a:lnTo>
                <a:lnTo>
                  <a:pt x="2694904" y="1885835"/>
                </a:lnTo>
                <a:lnTo>
                  <a:pt x="2685057" y="1896959"/>
                </a:lnTo>
                <a:lnTo>
                  <a:pt x="2674574" y="1908082"/>
                </a:lnTo>
                <a:lnTo>
                  <a:pt x="2663773" y="1918570"/>
                </a:lnTo>
                <a:lnTo>
                  <a:pt x="2652338" y="1928423"/>
                </a:lnTo>
                <a:lnTo>
                  <a:pt x="2640267" y="1937640"/>
                </a:lnTo>
                <a:lnTo>
                  <a:pt x="2628195" y="1946538"/>
                </a:lnTo>
                <a:lnTo>
                  <a:pt x="2615171" y="1955120"/>
                </a:lnTo>
                <a:lnTo>
                  <a:pt x="2601830" y="1962430"/>
                </a:lnTo>
                <a:lnTo>
                  <a:pt x="2588488" y="1969422"/>
                </a:lnTo>
                <a:lnTo>
                  <a:pt x="2574511" y="1975778"/>
                </a:lnTo>
                <a:lnTo>
                  <a:pt x="2560216" y="1981181"/>
                </a:lnTo>
                <a:lnTo>
                  <a:pt x="2545286" y="1986266"/>
                </a:lnTo>
                <a:lnTo>
                  <a:pt x="2530674" y="1990716"/>
                </a:lnTo>
                <a:lnTo>
                  <a:pt x="2515426" y="1994212"/>
                </a:lnTo>
                <a:lnTo>
                  <a:pt x="2499861" y="1996754"/>
                </a:lnTo>
                <a:lnTo>
                  <a:pt x="2484295" y="1998979"/>
                </a:lnTo>
                <a:lnTo>
                  <a:pt x="2468095" y="1999932"/>
                </a:lnTo>
                <a:lnTo>
                  <a:pt x="2451894" y="2000250"/>
                </a:lnTo>
                <a:lnTo>
                  <a:pt x="2435693" y="1999932"/>
                </a:lnTo>
                <a:lnTo>
                  <a:pt x="2419493" y="1998979"/>
                </a:lnTo>
                <a:lnTo>
                  <a:pt x="2403927" y="1996754"/>
                </a:lnTo>
                <a:lnTo>
                  <a:pt x="2388680" y="1994212"/>
                </a:lnTo>
                <a:lnTo>
                  <a:pt x="2373114" y="1990716"/>
                </a:lnTo>
                <a:lnTo>
                  <a:pt x="2358184" y="1986266"/>
                </a:lnTo>
                <a:lnTo>
                  <a:pt x="2343572" y="1981181"/>
                </a:lnTo>
                <a:lnTo>
                  <a:pt x="2329277" y="1975778"/>
                </a:lnTo>
                <a:lnTo>
                  <a:pt x="2315300" y="1969422"/>
                </a:lnTo>
                <a:lnTo>
                  <a:pt x="2301958" y="1962430"/>
                </a:lnTo>
                <a:lnTo>
                  <a:pt x="2288617" y="1955120"/>
                </a:lnTo>
                <a:lnTo>
                  <a:pt x="2275593" y="1946538"/>
                </a:lnTo>
                <a:lnTo>
                  <a:pt x="2263204" y="1937640"/>
                </a:lnTo>
                <a:lnTo>
                  <a:pt x="2251450" y="1928423"/>
                </a:lnTo>
                <a:lnTo>
                  <a:pt x="2240015" y="1918570"/>
                </a:lnTo>
                <a:lnTo>
                  <a:pt x="2229214" y="1908082"/>
                </a:lnTo>
                <a:lnTo>
                  <a:pt x="2218731" y="1896959"/>
                </a:lnTo>
                <a:lnTo>
                  <a:pt x="2208566" y="1885835"/>
                </a:lnTo>
                <a:lnTo>
                  <a:pt x="2199354" y="1874075"/>
                </a:lnTo>
                <a:lnTo>
                  <a:pt x="2190777" y="1861363"/>
                </a:lnTo>
                <a:lnTo>
                  <a:pt x="2182518" y="1848650"/>
                </a:lnTo>
                <a:lnTo>
                  <a:pt x="2174894" y="1835619"/>
                </a:lnTo>
                <a:lnTo>
                  <a:pt x="2167906" y="1821635"/>
                </a:lnTo>
                <a:lnTo>
                  <a:pt x="2161553" y="1807969"/>
                </a:lnTo>
                <a:lnTo>
                  <a:pt x="2155835" y="1793667"/>
                </a:lnTo>
                <a:lnTo>
                  <a:pt x="2151070" y="1779047"/>
                </a:lnTo>
                <a:lnTo>
                  <a:pt x="2146940" y="1764110"/>
                </a:lnTo>
                <a:lnTo>
                  <a:pt x="2143128" y="1748854"/>
                </a:lnTo>
                <a:lnTo>
                  <a:pt x="2140269" y="1733281"/>
                </a:lnTo>
                <a:lnTo>
                  <a:pt x="2138363" y="1717390"/>
                </a:lnTo>
                <a:lnTo>
                  <a:pt x="2137093" y="1701499"/>
                </a:lnTo>
                <a:lnTo>
                  <a:pt x="2136775" y="1685290"/>
                </a:lnTo>
                <a:lnTo>
                  <a:pt x="2137093" y="1669081"/>
                </a:lnTo>
                <a:lnTo>
                  <a:pt x="2138363" y="1652872"/>
                </a:lnTo>
                <a:lnTo>
                  <a:pt x="2140269" y="1636981"/>
                </a:lnTo>
                <a:lnTo>
                  <a:pt x="2140522" y="1635629"/>
                </a:lnTo>
                <a:lnTo>
                  <a:pt x="2137718" y="1635442"/>
                </a:lnTo>
                <a:lnTo>
                  <a:pt x="2126603" y="1635442"/>
                </a:lnTo>
                <a:lnTo>
                  <a:pt x="2120252" y="1635760"/>
                </a:lnTo>
                <a:lnTo>
                  <a:pt x="2113584" y="1636395"/>
                </a:lnTo>
                <a:lnTo>
                  <a:pt x="2106598" y="1637030"/>
                </a:lnTo>
                <a:lnTo>
                  <a:pt x="2098977" y="1638617"/>
                </a:lnTo>
                <a:lnTo>
                  <a:pt x="2091038" y="1640522"/>
                </a:lnTo>
                <a:lnTo>
                  <a:pt x="2082782" y="1642427"/>
                </a:lnTo>
                <a:lnTo>
                  <a:pt x="2074208" y="1644967"/>
                </a:lnTo>
                <a:lnTo>
                  <a:pt x="2065000" y="1648142"/>
                </a:lnTo>
                <a:lnTo>
                  <a:pt x="2056108" y="1652270"/>
                </a:lnTo>
                <a:lnTo>
                  <a:pt x="2046899" y="1656715"/>
                </a:lnTo>
                <a:lnTo>
                  <a:pt x="2037055" y="1661477"/>
                </a:lnTo>
                <a:lnTo>
                  <a:pt x="2026894" y="1667192"/>
                </a:lnTo>
                <a:lnTo>
                  <a:pt x="2017050" y="1673860"/>
                </a:lnTo>
                <a:lnTo>
                  <a:pt x="2006889" y="1681163"/>
                </a:lnTo>
                <a:lnTo>
                  <a:pt x="1996410" y="1689418"/>
                </a:lnTo>
                <a:lnTo>
                  <a:pt x="1985931" y="1698308"/>
                </a:lnTo>
                <a:lnTo>
                  <a:pt x="1975452" y="1707833"/>
                </a:lnTo>
                <a:lnTo>
                  <a:pt x="1965290" y="1718628"/>
                </a:lnTo>
                <a:lnTo>
                  <a:pt x="1954494" y="1730693"/>
                </a:lnTo>
                <a:lnTo>
                  <a:pt x="1943697" y="1743710"/>
                </a:lnTo>
                <a:lnTo>
                  <a:pt x="1932900" y="1757680"/>
                </a:lnTo>
                <a:lnTo>
                  <a:pt x="1922422" y="1772285"/>
                </a:lnTo>
                <a:lnTo>
                  <a:pt x="1915436" y="1783080"/>
                </a:lnTo>
                <a:lnTo>
                  <a:pt x="1908767" y="1794510"/>
                </a:lnTo>
                <a:lnTo>
                  <a:pt x="1902098" y="1806893"/>
                </a:lnTo>
                <a:lnTo>
                  <a:pt x="1895748" y="1820228"/>
                </a:lnTo>
                <a:lnTo>
                  <a:pt x="1889714" y="1833880"/>
                </a:lnTo>
                <a:lnTo>
                  <a:pt x="1883998" y="1848485"/>
                </a:lnTo>
                <a:lnTo>
                  <a:pt x="1877648" y="1863725"/>
                </a:lnTo>
                <a:lnTo>
                  <a:pt x="1871932" y="1879600"/>
                </a:lnTo>
                <a:lnTo>
                  <a:pt x="1866216" y="1895793"/>
                </a:lnTo>
                <a:lnTo>
                  <a:pt x="1860818" y="1912303"/>
                </a:lnTo>
                <a:lnTo>
                  <a:pt x="1849704" y="1946593"/>
                </a:lnTo>
                <a:lnTo>
                  <a:pt x="1838589" y="1982788"/>
                </a:lnTo>
                <a:lnTo>
                  <a:pt x="1827793" y="2019618"/>
                </a:lnTo>
                <a:lnTo>
                  <a:pt x="1813503" y="2066925"/>
                </a:lnTo>
                <a:lnTo>
                  <a:pt x="1798579" y="2115185"/>
                </a:lnTo>
                <a:lnTo>
                  <a:pt x="1790640" y="2139633"/>
                </a:lnTo>
                <a:lnTo>
                  <a:pt x="1782701" y="2163445"/>
                </a:lnTo>
                <a:lnTo>
                  <a:pt x="1774128" y="2187893"/>
                </a:lnTo>
                <a:lnTo>
                  <a:pt x="1765554" y="2212023"/>
                </a:lnTo>
                <a:lnTo>
                  <a:pt x="1756345" y="2235835"/>
                </a:lnTo>
                <a:lnTo>
                  <a:pt x="1746501" y="2259648"/>
                </a:lnTo>
                <a:lnTo>
                  <a:pt x="1736340" y="2282825"/>
                </a:lnTo>
                <a:lnTo>
                  <a:pt x="1725543" y="2306003"/>
                </a:lnTo>
                <a:lnTo>
                  <a:pt x="1714429" y="2328228"/>
                </a:lnTo>
                <a:lnTo>
                  <a:pt x="1702680" y="2350135"/>
                </a:lnTo>
                <a:lnTo>
                  <a:pt x="1696011" y="2360930"/>
                </a:lnTo>
                <a:lnTo>
                  <a:pt x="1689978" y="2371725"/>
                </a:lnTo>
                <a:lnTo>
                  <a:pt x="1683627" y="2382203"/>
                </a:lnTo>
                <a:lnTo>
                  <a:pt x="1676641" y="2392363"/>
                </a:lnTo>
                <a:lnTo>
                  <a:pt x="1669973" y="2402205"/>
                </a:lnTo>
                <a:lnTo>
                  <a:pt x="1662669" y="2412365"/>
                </a:lnTo>
                <a:lnTo>
                  <a:pt x="1655366" y="2422208"/>
                </a:lnTo>
                <a:lnTo>
                  <a:pt x="1648380" y="2431415"/>
                </a:lnTo>
                <a:lnTo>
                  <a:pt x="1640441" y="2440940"/>
                </a:lnTo>
                <a:lnTo>
                  <a:pt x="1632820" y="2449830"/>
                </a:lnTo>
                <a:lnTo>
                  <a:pt x="1624564" y="2458720"/>
                </a:lnTo>
                <a:lnTo>
                  <a:pt x="1616307" y="2467293"/>
                </a:lnTo>
                <a:lnTo>
                  <a:pt x="1608051" y="2475548"/>
                </a:lnTo>
                <a:lnTo>
                  <a:pt x="1599478" y="2483485"/>
                </a:lnTo>
                <a:lnTo>
                  <a:pt x="1590586" y="2491423"/>
                </a:lnTo>
                <a:lnTo>
                  <a:pt x="1581060" y="2499043"/>
                </a:lnTo>
                <a:lnTo>
                  <a:pt x="1571851" y="2506345"/>
                </a:lnTo>
                <a:lnTo>
                  <a:pt x="1562007" y="2513013"/>
                </a:lnTo>
                <a:lnTo>
                  <a:pt x="1552163" y="2519998"/>
                </a:lnTo>
                <a:lnTo>
                  <a:pt x="1542319" y="2526030"/>
                </a:lnTo>
                <a:lnTo>
                  <a:pt x="1531840" y="2532063"/>
                </a:lnTo>
                <a:lnTo>
                  <a:pt x="1521044" y="2537778"/>
                </a:lnTo>
                <a:lnTo>
                  <a:pt x="1510247" y="2543175"/>
                </a:lnTo>
                <a:lnTo>
                  <a:pt x="1499133" y="2547938"/>
                </a:lnTo>
                <a:lnTo>
                  <a:pt x="1487701" y="2552700"/>
                </a:lnTo>
                <a:lnTo>
                  <a:pt x="1475635" y="2556828"/>
                </a:lnTo>
                <a:lnTo>
                  <a:pt x="1463886" y="2560955"/>
                </a:lnTo>
                <a:lnTo>
                  <a:pt x="1451501" y="2564448"/>
                </a:lnTo>
                <a:lnTo>
                  <a:pt x="1439117" y="2567623"/>
                </a:lnTo>
                <a:lnTo>
                  <a:pt x="1426098" y="2570480"/>
                </a:lnTo>
                <a:lnTo>
                  <a:pt x="1412761" y="2572703"/>
                </a:lnTo>
                <a:lnTo>
                  <a:pt x="1399106" y="2574925"/>
                </a:lnTo>
                <a:lnTo>
                  <a:pt x="1385452" y="2576513"/>
                </a:lnTo>
                <a:lnTo>
                  <a:pt x="1371480" y="2577465"/>
                </a:lnTo>
                <a:lnTo>
                  <a:pt x="1356555" y="2578100"/>
                </a:lnTo>
                <a:lnTo>
                  <a:pt x="1341948" y="2578100"/>
                </a:lnTo>
                <a:lnTo>
                  <a:pt x="1334327" y="2578100"/>
                </a:lnTo>
                <a:lnTo>
                  <a:pt x="1324165" y="2578100"/>
                </a:lnTo>
                <a:lnTo>
                  <a:pt x="1314322" y="2577465"/>
                </a:lnTo>
                <a:lnTo>
                  <a:pt x="1304478" y="2576830"/>
                </a:lnTo>
                <a:lnTo>
                  <a:pt x="1294951" y="2575560"/>
                </a:lnTo>
                <a:lnTo>
                  <a:pt x="1285107" y="2574290"/>
                </a:lnTo>
                <a:lnTo>
                  <a:pt x="1275898" y="2572703"/>
                </a:lnTo>
                <a:lnTo>
                  <a:pt x="1266372" y="2571115"/>
                </a:lnTo>
                <a:lnTo>
                  <a:pt x="1257163" y="2568893"/>
                </a:lnTo>
                <a:lnTo>
                  <a:pt x="1247637" y="2566670"/>
                </a:lnTo>
                <a:lnTo>
                  <a:pt x="1238746" y="2564130"/>
                </a:lnTo>
                <a:lnTo>
                  <a:pt x="1229854" y="2561273"/>
                </a:lnTo>
                <a:lnTo>
                  <a:pt x="1220646" y="2558415"/>
                </a:lnTo>
                <a:lnTo>
                  <a:pt x="1212072" y="2555240"/>
                </a:lnTo>
                <a:lnTo>
                  <a:pt x="1203498" y="2552065"/>
                </a:lnTo>
                <a:lnTo>
                  <a:pt x="1194924" y="2548255"/>
                </a:lnTo>
                <a:lnTo>
                  <a:pt x="1186351" y="2544445"/>
                </a:lnTo>
                <a:lnTo>
                  <a:pt x="1178094" y="2540318"/>
                </a:lnTo>
                <a:lnTo>
                  <a:pt x="1169521" y="2536190"/>
                </a:lnTo>
                <a:lnTo>
                  <a:pt x="1161264" y="2531745"/>
                </a:lnTo>
                <a:lnTo>
                  <a:pt x="1153008" y="2526983"/>
                </a:lnTo>
                <a:lnTo>
                  <a:pt x="1137449" y="2517458"/>
                </a:lnTo>
                <a:lnTo>
                  <a:pt x="1121889" y="2506980"/>
                </a:lnTo>
                <a:lnTo>
                  <a:pt x="1106647" y="2495868"/>
                </a:lnTo>
                <a:lnTo>
                  <a:pt x="1092040" y="2484120"/>
                </a:lnTo>
                <a:lnTo>
                  <a:pt x="1077750" y="2471420"/>
                </a:lnTo>
                <a:lnTo>
                  <a:pt x="1063460" y="2458403"/>
                </a:lnTo>
                <a:lnTo>
                  <a:pt x="1049806" y="2444750"/>
                </a:lnTo>
                <a:lnTo>
                  <a:pt x="1036469" y="2430780"/>
                </a:lnTo>
                <a:lnTo>
                  <a:pt x="1023767" y="2415858"/>
                </a:lnTo>
                <a:lnTo>
                  <a:pt x="1011065" y="2400935"/>
                </a:lnTo>
                <a:lnTo>
                  <a:pt x="998999" y="2385378"/>
                </a:lnTo>
                <a:lnTo>
                  <a:pt x="986932" y="2369503"/>
                </a:lnTo>
                <a:lnTo>
                  <a:pt x="975500" y="2352993"/>
                </a:lnTo>
                <a:lnTo>
                  <a:pt x="964386" y="2336483"/>
                </a:lnTo>
                <a:lnTo>
                  <a:pt x="953272" y="2319655"/>
                </a:lnTo>
                <a:lnTo>
                  <a:pt x="942793" y="2302510"/>
                </a:lnTo>
                <a:lnTo>
                  <a:pt x="932632" y="2284730"/>
                </a:lnTo>
                <a:lnTo>
                  <a:pt x="922470" y="2266633"/>
                </a:lnTo>
                <a:lnTo>
                  <a:pt x="913261" y="2249170"/>
                </a:lnTo>
                <a:lnTo>
                  <a:pt x="904052" y="2230755"/>
                </a:lnTo>
                <a:lnTo>
                  <a:pt x="894844" y="2212975"/>
                </a:lnTo>
                <a:lnTo>
                  <a:pt x="886270" y="2194560"/>
                </a:lnTo>
                <a:lnTo>
                  <a:pt x="878014" y="2176145"/>
                </a:lnTo>
                <a:lnTo>
                  <a:pt x="870075" y="2157413"/>
                </a:lnTo>
                <a:lnTo>
                  <a:pt x="862136" y="2138998"/>
                </a:lnTo>
                <a:lnTo>
                  <a:pt x="854515" y="2120900"/>
                </a:lnTo>
                <a:lnTo>
                  <a:pt x="847529" y="2102485"/>
                </a:lnTo>
                <a:lnTo>
                  <a:pt x="840543" y="2084388"/>
                </a:lnTo>
                <a:lnTo>
                  <a:pt x="827524" y="2048193"/>
                </a:lnTo>
                <a:lnTo>
                  <a:pt x="816092" y="2012950"/>
                </a:lnTo>
                <a:lnTo>
                  <a:pt x="805296" y="1978660"/>
                </a:lnTo>
                <a:lnTo>
                  <a:pt x="795769" y="1945640"/>
                </a:lnTo>
                <a:lnTo>
                  <a:pt x="786561" y="1914525"/>
                </a:lnTo>
                <a:lnTo>
                  <a:pt x="779257" y="1884680"/>
                </a:lnTo>
                <a:lnTo>
                  <a:pt x="772271" y="1856423"/>
                </a:lnTo>
                <a:lnTo>
                  <a:pt x="766238" y="1831023"/>
                </a:lnTo>
                <a:lnTo>
                  <a:pt x="761157" y="1807845"/>
                </a:lnTo>
                <a:lnTo>
                  <a:pt x="757029" y="1787843"/>
                </a:lnTo>
                <a:lnTo>
                  <a:pt x="753536" y="1770698"/>
                </a:lnTo>
                <a:lnTo>
                  <a:pt x="749408" y="1746250"/>
                </a:lnTo>
                <a:lnTo>
                  <a:pt x="739246" y="1742758"/>
                </a:lnTo>
                <a:lnTo>
                  <a:pt x="728767" y="1738948"/>
                </a:lnTo>
                <a:lnTo>
                  <a:pt x="718288" y="1734503"/>
                </a:lnTo>
                <a:lnTo>
                  <a:pt x="707492" y="1729423"/>
                </a:lnTo>
                <a:lnTo>
                  <a:pt x="697013" y="1724025"/>
                </a:lnTo>
                <a:lnTo>
                  <a:pt x="686216" y="1718628"/>
                </a:lnTo>
                <a:lnTo>
                  <a:pt x="675102" y="1712595"/>
                </a:lnTo>
                <a:lnTo>
                  <a:pt x="664306" y="1706245"/>
                </a:lnTo>
                <a:lnTo>
                  <a:pt x="653509" y="1699260"/>
                </a:lnTo>
                <a:lnTo>
                  <a:pt x="642395" y="1692275"/>
                </a:lnTo>
                <a:lnTo>
                  <a:pt x="620802" y="1677352"/>
                </a:lnTo>
                <a:lnTo>
                  <a:pt x="599209" y="1661477"/>
                </a:lnTo>
                <a:lnTo>
                  <a:pt x="577933" y="1645285"/>
                </a:lnTo>
                <a:lnTo>
                  <a:pt x="557293" y="1628775"/>
                </a:lnTo>
                <a:lnTo>
                  <a:pt x="536970" y="1612265"/>
                </a:lnTo>
                <a:lnTo>
                  <a:pt x="517917" y="1595755"/>
                </a:lnTo>
                <a:lnTo>
                  <a:pt x="500134" y="1579562"/>
                </a:lnTo>
                <a:lnTo>
                  <a:pt x="482987" y="1564005"/>
                </a:lnTo>
                <a:lnTo>
                  <a:pt x="467745" y="1549717"/>
                </a:lnTo>
                <a:lnTo>
                  <a:pt x="441071" y="1524317"/>
                </a:lnTo>
                <a:lnTo>
                  <a:pt x="419795" y="1502727"/>
                </a:lnTo>
                <a:lnTo>
                  <a:pt x="398520" y="1480820"/>
                </a:lnTo>
                <a:lnTo>
                  <a:pt x="377562" y="1458277"/>
                </a:lnTo>
                <a:lnTo>
                  <a:pt x="356604" y="1435417"/>
                </a:lnTo>
                <a:lnTo>
                  <a:pt x="335963" y="1411922"/>
                </a:lnTo>
                <a:lnTo>
                  <a:pt x="315323" y="1388427"/>
                </a:lnTo>
                <a:lnTo>
                  <a:pt x="295000" y="1363980"/>
                </a:lnTo>
                <a:lnTo>
                  <a:pt x="275312" y="1339532"/>
                </a:lnTo>
                <a:lnTo>
                  <a:pt x="255624" y="1314132"/>
                </a:lnTo>
                <a:lnTo>
                  <a:pt x="236572" y="1289050"/>
                </a:lnTo>
                <a:lnTo>
                  <a:pt x="217836" y="1263650"/>
                </a:lnTo>
                <a:lnTo>
                  <a:pt x="199419" y="1237932"/>
                </a:lnTo>
                <a:lnTo>
                  <a:pt x="181636" y="1212215"/>
                </a:lnTo>
                <a:lnTo>
                  <a:pt x="164489" y="1185862"/>
                </a:lnTo>
                <a:lnTo>
                  <a:pt x="147976" y="1159827"/>
                </a:lnTo>
                <a:lnTo>
                  <a:pt x="131781" y="1133792"/>
                </a:lnTo>
                <a:lnTo>
                  <a:pt x="116539" y="1107440"/>
                </a:lnTo>
                <a:lnTo>
                  <a:pt x="102250" y="1081087"/>
                </a:lnTo>
                <a:lnTo>
                  <a:pt x="88595" y="1055052"/>
                </a:lnTo>
                <a:lnTo>
                  <a:pt x="75576" y="1029017"/>
                </a:lnTo>
                <a:lnTo>
                  <a:pt x="63509" y="1003300"/>
                </a:lnTo>
                <a:lnTo>
                  <a:pt x="52713" y="977265"/>
                </a:lnTo>
                <a:lnTo>
                  <a:pt x="42234" y="951547"/>
                </a:lnTo>
                <a:lnTo>
                  <a:pt x="37470" y="938847"/>
                </a:lnTo>
                <a:lnTo>
                  <a:pt x="33342" y="926147"/>
                </a:lnTo>
                <a:lnTo>
                  <a:pt x="28897" y="913765"/>
                </a:lnTo>
                <a:lnTo>
                  <a:pt x="25086" y="901065"/>
                </a:lnTo>
                <a:lnTo>
                  <a:pt x="21276" y="888365"/>
                </a:lnTo>
                <a:lnTo>
                  <a:pt x="18100" y="876300"/>
                </a:lnTo>
                <a:lnTo>
                  <a:pt x="14925" y="863917"/>
                </a:lnTo>
                <a:lnTo>
                  <a:pt x="12067" y="851852"/>
                </a:lnTo>
                <a:lnTo>
                  <a:pt x="9526" y="839470"/>
                </a:lnTo>
                <a:lnTo>
                  <a:pt x="7304" y="827722"/>
                </a:lnTo>
                <a:lnTo>
                  <a:pt x="5081" y="815975"/>
                </a:lnTo>
                <a:lnTo>
                  <a:pt x="3811" y="803910"/>
                </a:lnTo>
                <a:lnTo>
                  <a:pt x="2223" y="792480"/>
                </a:lnTo>
                <a:lnTo>
                  <a:pt x="1270" y="781050"/>
                </a:lnTo>
                <a:lnTo>
                  <a:pt x="635" y="769620"/>
                </a:lnTo>
                <a:lnTo>
                  <a:pt x="0" y="758190"/>
                </a:lnTo>
                <a:lnTo>
                  <a:pt x="0" y="746760"/>
                </a:lnTo>
                <a:lnTo>
                  <a:pt x="635" y="735965"/>
                </a:lnTo>
                <a:lnTo>
                  <a:pt x="1588" y="718185"/>
                </a:lnTo>
                <a:lnTo>
                  <a:pt x="3175" y="700405"/>
                </a:lnTo>
                <a:lnTo>
                  <a:pt x="5081" y="683260"/>
                </a:lnTo>
                <a:lnTo>
                  <a:pt x="7621" y="666115"/>
                </a:lnTo>
                <a:lnTo>
                  <a:pt x="10479" y="649605"/>
                </a:lnTo>
                <a:lnTo>
                  <a:pt x="13972" y="633412"/>
                </a:lnTo>
                <a:lnTo>
                  <a:pt x="17465" y="617855"/>
                </a:lnTo>
                <a:lnTo>
                  <a:pt x="21276" y="602297"/>
                </a:lnTo>
                <a:lnTo>
                  <a:pt x="25721" y="586740"/>
                </a:lnTo>
                <a:lnTo>
                  <a:pt x="30802" y="572135"/>
                </a:lnTo>
                <a:lnTo>
                  <a:pt x="35883" y="557530"/>
                </a:lnTo>
                <a:lnTo>
                  <a:pt x="41281" y="543560"/>
                </a:lnTo>
                <a:lnTo>
                  <a:pt x="46997" y="529907"/>
                </a:lnTo>
                <a:lnTo>
                  <a:pt x="52713" y="516572"/>
                </a:lnTo>
                <a:lnTo>
                  <a:pt x="59063" y="503237"/>
                </a:lnTo>
                <a:lnTo>
                  <a:pt x="65732" y="490855"/>
                </a:lnTo>
                <a:lnTo>
                  <a:pt x="72400" y="478155"/>
                </a:lnTo>
                <a:lnTo>
                  <a:pt x="79386" y="466407"/>
                </a:lnTo>
                <a:lnTo>
                  <a:pt x="86372" y="454342"/>
                </a:lnTo>
                <a:lnTo>
                  <a:pt x="93994" y="442912"/>
                </a:lnTo>
                <a:lnTo>
                  <a:pt x="101615" y="431800"/>
                </a:lnTo>
                <a:lnTo>
                  <a:pt x="109553" y="421005"/>
                </a:lnTo>
                <a:lnTo>
                  <a:pt x="117174" y="410527"/>
                </a:lnTo>
                <a:lnTo>
                  <a:pt x="125431" y="400685"/>
                </a:lnTo>
                <a:lnTo>
                  <a:pt x="133369" y="390842"/>
                </a:lnTo>
                <a:lnTo>
                  <a:pt x="141625" y="381000"/>
                </a:lnTo>
                <a:lnTo>
                  <a:pt x="149882" y="371792"/>
                </a:lnTo>
                <a:lnTo>
                  <a:pt x="158455" y="362902"/>
                </a:lnTo>
                <a:lnTo>
                  <a:pt x="166711" y="354012"/>
                </a:lnTo>
                <a:lnTo>
                  <a:pt x="175285" y="345757"/>
                </a:lnTo>
                <a:lnTo>
                  <a:pt x="183541" y="337502"/>
                </a:lnTo>
                <a:lnTo>
                  <a:pt x="192115" y="330200"/>
                </a:lnTo>
                <a:lnTo>
                  <a:pt x="208945" y="314959"/>
                </a:lnTo>
                <a:lnTo>
                  <a:pt x="226093" y="301625"/>
                </a:lnTo>
                <a:lnTo>
                  <a:pt x="242605" y="288925"/>
                </a:lnTo>
                <a:lnTo>
                  <a:pt x="258800" y="277495"/>
                </a:lnTo>
                <a:lnTo>
                  <a:pt x="272357" y="268175"/>
                </a:lnTo>
                <a:lnTo>
                  <a:pt x="271149" y="257634"/>
                </a:lnTo>
                <a:lnTo>
                  <a:pt x="270193" y="246530"/>
                </a:lnTo>
                <a:lnTo>
                  <a:pt x="269875" y="234791"/>
                </a:lnTo>
                <a:lnTo>
                  <a:pt x="270193" y="223686"/>
                </a:lnTo>
                <a:lnTo>
                  <a:pt x="271149" y="212582"/>
                </a:lnTo>
                <a:lnTo>
                  <a:pt x="272422" y="201477"/>
                </a:lnTo>
                <a:lnTo>
                  <a:pt x="274651" y="190690"/>
                </a:lnTo>
                <a:lnTo>
                  <a:pt x="277199" y="179903"/>
                </a:lnTo>
                <a:lnTo>
                  <a:pt x="280064" y="169433"/>
                </a:lnTo>
                <a:lnTo>
                  <a:pt x="283567" y="158963"/>
                </a:lnTo>
                <a:lnTo>
                  <a:pt x="287388" y="149127"/>
                </a:lnTo>
                <a:lnTo>
                  <a:pt x="291846" y="139292"/>
                </a:lnTo>
                <a:lnTo>
                  <a:pt x="296622" y="130091"/>
                </a:lnTo>
                <a:lnTo>
                  <a:pt x="302035" y="120573"/>
                </a:lnTo>
                <a:lnTo>
                  <a:pt x="307766" y="111689"/>
                </a:lnTo>
                <a:lnTo>
                  <a:pt x="313816" y="103123"/>
                </a:lnTo>
                <a:lnTo>
                  <a:pt x="320821" y="94874"/>
                </a:lnTo>
                <a:lnTo>
                  <a:pt x="327508" y="86942"/>
                </a:lnTo>
                <a:lnTo>
                  <a:pt x="334831" y="79010"/>
                </a:lnTo>
                <a:lnTo>
                  <a:pt x="342792" y="71713"/>
                </a:lnTo>
                <a:lnTo>
                  <a:pt x="350752" y="65050"/>
                </a:lnTo>
                <a:lnTo>
                  <a:pt x="359031" y="58071"/>
                </a:lnTo>
                <a:lnTo>
                  <a:pt x="367628" y="52042"/>
                </a:lnTo>
                <a:lnTo>
                  <a:pt x="376543" y="46331"/>
                </a:lnTo>
                <a:lnTo>
                  <a:pt x="386096" y="41255"/>
                </a:lnTo>
                <a:lnTo>
                  <a:pt x="395330" y="36179"/>
                </a:lnTo>
                <a:lnTo>
                  <a:pt x="405201" y="31737"/>
                </a:lnTo>
                <a:lnTo>
                  <a:pt x="415072" y="27930"/>
                </a:lnTo>
                <a:lnTo>
                  <a:pt x="425579" y="24440"/>
                </a:lnTo>
                <a:lnTo>
                  <a:pt x="436087" y="21584"/>
                </a:lnTo>
                <a:lnTo>
                  <a:pt x="446913" y="19046"/>
                </a:lnTo>
                <a:lnTo>
                  <a:pt x="457739" y="16825"/>
                </a:lnTo>
                <a:lnTo>
                  <a:pt x="468883" y="15556"/>
                </a:lnTo>
                <a:lnTo>
                  <a:pt x="480028" y="14604"/>
                </a:lnTo>
                <a:lnTo>
                  <a:pt x="491172" y="14287"/>
                </a:lnTo>
                <a:lnTo>
                  <a:pt x="502635" y="14604"/>
                </a:lnTo>
                <a:lnTo>
                  <a:pt x="514098" y="15556"/>
                </a:lnTo>
                <a:lnTo>
                  <a:pt x="525243" y="16825"/>
                </a:lnTo>
                <a:lnTo>
                  <a:pt x="536069" y="19046"/>
                </a:lnTo>
                <a:lnTo>
                  <a:pt x="546895" y="21584"/>
                </a:lnTo>
                <a:lnTo>
                  <a:pt x="557402" y="24440"/>
                </a:lnTo>
                <a:lnTo>
                  <a:pt x="567273" y="27930"/>
                </a:lnTo>
                <a:lnTo>
                  <a:pt x="577462" y="31737"/>
                </a:lnTo>
                <a:lnTo>
                  <a:pt x="587333" y="36179"/>
                </a:lnTo>
                <a:lnTo>
                  <a:pt x="596886" y="41255"/>
                </a:lnTo>
                <a:lnTo>
                  <a:pt x="606438" y="46331"/>
                </a:lnTo>
                <a:lnTo>
                  <a:pt x="615354" y="52042"/>
                </a:lnTo>
                <a:lnTo>
                  <a:pt x="623951" y="58071"/>
                </a:lnTo>
                <a:lnTo>
                  <a:pt x="632229" y="65050"/>
                </a:lnTo>
                <a:lnTo>
                  <a:pt x="640190" y="71713"/>
                </a:lnTo>
                <a:lnTo>
                  <a:pt x="647832" y="79010"/>
                </a:lnTo>
                <a:lnTo>
                  <a:pt x="655474" y="86942"/>
                </a:lnTo>
                <a:lnTo>
                  <a:pt x="662160" y="94874"/>
                </a:lnTo>
                <a:lnTo>
                  <a:pt x="668529" y="103123"/>
                </a:lnTo>
                <a:lnTo>
                  <a:pt x="674897" y="111689"/>
                </a:lnTo>
                <a:lnTo>
                  <a:pt x="680628" y="120573"/>
                </a:lnTo>
                <a:lnTo>
                  <a:pt x="686041" y="130091"/>
                </a:lnTo>
                <a:lnTo>
                  <a:pt x="691136" y="139292"/>
                </a:lnTo>
                <a:lnTo>
                  <a:pt x="695275" y="149127"/>
                </a:lnTo>
                <a:lnTo>
                  <a:pt x="699415" y="158963"/>
                </a:lnTo>
                <a:lnTo>
                  <a:pt x="702917" y="169433"/>
                </a:lnTo>
                <a:lnTo>
                  <a:pt x="705783" y="179903"/>
                </a:lnTo>
                <a:lnTo>
                  <a:pt x="708330" y="190690"/>
                </a:lnTo>
                <a:lnTo>
                  <a:pt x="710241" y="201477"/>
                </a:lnTo>
                <a:lnTo>
                  <a:pt x="711514" y="212582"/>
                </a:lnTo>
                <a:lnTo>
                  <a:pt x="712151" y="223686"/>
                </a:lnTo>
                <a:lnTo>
                  <a:pt x="712788" y="234791"/>
                </a:lnTo>
                <a:lnTo>
                  <a:pt x="712151" y="246530"/>
                </a:lnTo>
                <a:lnTo>
                  <a:pt x="711514" y="257634"/>
                </a:lnTo>
                <a:lnTo>
                  <a:pt x="710241" y="268739"/>
                </a:lnTo>
                <a:lnTo>
                  <a:pt x="708330" y="279526"/>
                </a:lnTo>
                <a:lnTo>
                  <a:pt x="705783" y="290313"/>
                </a:lnTo>
                <a:lnTo>
                  <a:pt x="702917" y="300783"/>
                </a:lnTo>
                <a:lnTo>
                  <a:pt x="699415" y="310619"/>
                </a:lnTo>
                <a:lnTo>
                  <a:pt x="695275" y="320771"/>
                </a:lnTo>
                <a:lnTo>
                  <a:pt x="691136" y="330607"/>
                </a:lnTo>
                <a:lnTo>
                  <a:pt x="686041" y="340125"/>
                </a:lnTo>
                <a:lnTo>
                  <a:pt x="680628" y="349643"/>
                </a:lnTo>
                <a:lnTo>
                  <a:pt x="674897" y="358527"/>
                </a:lnTo>
                <a:lnTo>
                  <a:pt x="668529" y="367093"/>
                </a:lnTo>
                <a:lnTo>
                  <a:pt x="662160" y="375342"/>
                </a:lnTo>
                <a:lnTo>
                  <a:pt x="655474" y="383274"/>
                </a:lnTo>
                <a:lnTo>
                  <a:pt x="647832" y="390889"/>
                </a:lnTo>
                <a:lnTo>
                  <a:pt x="640190" y="398503"/>
                </a:lnTo>
                <a:lnTo>
                  <a:pt x="632229" y="405166"/>
                </a:lnTo>
                <a:lnTo>
                  <a:pt x="623951" y="411511"/>
                </a:lnTo>
                <a:lnTo>
                  <a:pt x="615354" y="417857"/>
                </a:lnTo>
                <a:lnTo>
                  <a:pt x="606438" y="423568"/>
                </a:lnTo>
                <a:lnTo>
                  <a:pt x="596886" y="428961"/>
                </a:lnTo>
                <a:lnTo>
                  <a:pt x="587333" y="434038"/>
                </a:lnTo>
                <a:lnTo>
                  <a:pt x="577462" y="438162"/>
                </a:lnTo>
                <a:lnTo>
                  <a:pt x="567273" y="442287"/>
                </a:lnTo>
                <a:lnTo>
                  <a:pt x="557402" y="445777"/>
                </a:lnTo>
                <a:lnTo>
                  <a:pt x="546895" y="448632"/>
                </a:lnTo>
                <a:lnTo>
                  <a:pt x="536069" y="451170"/>
                </a:lnTo>
                <a:lnTo>
                  <a:pt x="525243" y="453074"/>
                </a:lnTo>
                <a:lnTo>
                  <a:pt x="514098" y="454343"/>
                </a:lnTo>
                <a:lnTo>
                  <a:pt x="502635" y="455295"/>
                </a:lnTo>
                <a:lnTo>
                  <a:pt x="491172" y="455612"/>
                </a:lnTo>
                <a:lnTo>
                  <a:pt x="480028" y="455295"/>
                </a:lnTo>
                <a:lnTo>
                  <a:pt x="468883" y="454343"/>
                </a:lnTo>
                <a:lnTo>
                  <a:pt x="457739" y="453074"/>
                </a:lnTo>
                <a:lnTo>
                  <a:pt x="446913" y="451170"/>
                </a:lnTo>
                <a:lnTo>
                  <a:pt x="436087" y="448632"/>
                </a:lnTo>
                <a:lnTo>
                  <a:pt x="425579" y="445777"/>
                </a:lnTo>
                <a:lnTo>
                  <a:pt x="415072" y="442287"/>
                </a:lnTo>
                <a:lnTo>
                  <a:pt x="405201" y="438162"/>
                </a:lnTo>
                <a:lnTo>
                  <a:pt x="395330" y="434038"/>
                </a:lnTo>
                <a:lnTo>
                  <a:pt x="386096" y="428961"/>
                </a:lnTo>
                <a:lnTo>
                  <a:pt x="376543" y="423568"/>
                </a:lnTo>
                <a:lnTo>
                  <a:pt x="367628" y="417857"/>
                </a:lnTo>
                <a:lnTo>
                  <a:pt x="359031" y="411511"/>
                </a:lnTo>
                <a:lnTo>
                  <a:pt x="350752" y="405166"/>
                </a:lnTo>
                <a:lnTo>
                  <a:pt x="342792" y="398503"/>
                </a:lnTo>
                <a:lnTo>
                  <a:pt x="334831" y="390889"/>
                </a:lnTo>
                <a:lnTo>
                  <a:pt x="327508" y="383274"/>
                </a:lnTo>
                <a:lnTo>
                  <a:pt x="320821" y="375342"/>
                </a:lnTo>
                <a:lnTo>
                  <a:pt x="313816" y="367093"/>
                </a:lnTo>
                <a:lnTo>
                  <a:pt x="307766" y="358527"/>
                </a:lnTo>
                <a:lnTo>
                  <a:pt x="302035" y="349643"/>
                </a:lnTo>
                <a:lnTo>
                  <a:pt x="298339" y="343145"/>
                </a:lnTo>
                <a:lnTo>
                  <a:pt x="296905" y="344170"/>
                </a:lnTo>
                <a:lnTo>
                  <a:pt x="283251" y="353695"/>
                </a:lnTo>
                <a:lnTo>
                  <a:pt x="268644" y="364807"/>
                </a:lnTo>
                <a:lnTo>
                  <a:pt x="254672" y="376555"/>
                </a:lnTo>
                <a:lnTo>
                  <a:pt x="240382" y="389255"/>
                </a:lnTo>
                <a:lnTo>
                  <a:pt x="225775" y="402907"/>
                </a:lnTo>
                <a:lnTo>
                  <a:pt x="211485" y="417830"/>
                </a:lnTo>
                <a:lnTo>
                  <a:pt x="204499" y="425450"/>
                </a:lnTo>
                <a:lnTo>
                  <a:pt x="197196" y="433705"/>
                </a:lnTo>
                <a:lnTo>
                  <a:pt x="190527" y="441642"/>
                </a:lnTo>
                <a:lnTo>
                  <a:pt x="183541" y="450215"/>
                </a:lnTo>
                <a:lnTo>
                  <a:pt x="176873" y="458787"/>
                </a:lnTo>
                <a:lnTo>
                  <a:pt x="169887" y="467995"/>
                </a:lnTo>
                <a:lnTo>
                  <a:pt x="163536" y="477202"/>
                </a:lnTo>
                <a:lnTo>
                  <a:pt x="156868" y="486727"/>
                </a:lnTo>
                <a:lnTo>
                  <a:pt x="150834" y="496570"/>
                </a:lnTo>
                <a:lnTo>
                  <a:pt x="144801" y="507047"/>
                </a:lnTo>
                <a:lnTo>
                  <a:pt x="139085" y="517525"/>
                </a:lnTo>
                <a:lnTo>
                  <a:pt x="133369" y="527685"/>
                </a:lnTo>
                <a:lnTo>
                  <a:pt x="127971" y="539115"/>
                </a:lnTo>
                <a:lnTo>
                  <a:pt x="122573" y="550227"/>
                </a:lnTo>
                <a:lnTo>
                  <a:pt x="117492" y="561657"/>
                </a:lnTo>
                <a:lnTo>
                  <a:pt x="112729" y="573405"/>
                </a:lnTo>
                <a:lnTo>
                  <a:pt x="107966" y="585787"/>
                </a:lnTo>
                <a:lnTo>
                  <a:pt x="103837" y="597852"/>
                </a:lnTo>
                <a:lnTo>
                  <a:pt x="99709" y="610870"/>
                </a:lnTo>
                <a:lnTo>
                  <a:pt x="96216" y="623887"/>
                </a:lnTo>
                <a:lnTo>
                  <a:pt x="92723" y="637222"/>
                </a:lnTo>
                <a:lnTo>
                  <a:pt x="89230" y="650875"/>
                </a:lnTo>
                <a:lnTo>
                  <a:pt x="86690" y="664845"/>
                </a:lnTo>
                <a:lnTo>
                  <a:pt x="84467" y="679132"/>
                </a:lnTo>
                <a:lnTo>
                  <a:pt x="82244" y="693737"/>
                </a:lnTo>
                <a:lnTo>
                  <a:pt x="80657" y="708660"/>
                </a:lnTo>
                <a:lnTo>
                  <a:pt x="79386" y="723900"/>
                </a:lnTo>
                <a:lnTo>
                  <a:pt x="78434" y="739140"/>
                </a:lnTo>
                <a:lnTo>
                  <a:pt x="78116" y="751840"/>
                </a:lnTo>
                <a:lnTo>
                  <a:pt x="78434" y="764857"/>
                </a:lnTo>
                <a:lnTo>
                  <a:pt x="79386" y="777875"/>
                </a:lnTo>
                <a:lnTo>
                  <a:pt x="80339" y="790892"/>
                </a:lnTo>
                <a:lnTo>
                  <a:pt x="82244" y="804227"/>
                </a:lnTo>
                <a:lnTo>
                  <a:pt x="84467" y="817880"/>
                </a:lnTo>
                <a:lnTo>
                  <a:pt x="87325" y="832167"/>
                </a:lnTo>
                <a:lnTo>
                  <a:pt x="90501" y="846137"/>
                </a:lnTo>
                <a:lnTo>
                  <a:pt x="93994" y="860425"/>
                </a:lnTo>
                <a:lnTo>
                  <a:pt x="98122" y="874712"/>
                </a:lnTo>
                <a:lnTo>
                  <a:pt x="102567" y="889317"/>
                </a:lnTo>
                <a:lnTo>
                  <a:pt x="107648" y="903922"/>
                </a:lnTo>
                <a:lnTo>
                  <a:pt x="112729" y="918845"/>
                </a:lnTo>
                <a:lnTo>
                  <a:pt x="118445" y="933450"/>
                </a:lnTo>
                <a:lnTo>
                  <a:pt x="124478" y="948690"/>
                </a:lnTo>
                <a:lnTo>
                  <a:pt x="131146" y="963612"/>
                </a:lnTo>
                <a:lnTo>
                  <a:pt x="137815" y="979170"/>
                </a:lnTo>
                <a:lnTo>
                  <a:pt x="145118" y="994092"/>
                </a:lnTo>
                <a:lnTo>
                  <a:pt x="152739" y="1009650"/>
                </a:lnTo>
                <a:lnTo>
                  <a:pt x="160678" y="1025207"/>
                </a:lnTo>
                <a:lnTo>
                  <a:pt x="168934" y="1040447"/>
                </a:lnTo>
                <a:lnTo>
                  <a:pt x="177190" y="1056005"/>
                </a:lnTo>
                <a:lnTo>
                  <a:pt x="186082" y="1071562"/>
                </a:lnTo>
                <a:lnTo>
                  <a:pt x="194973" y="1087120"/>
                </a:lnTo>
                <a:lnTo>
                  <a:pt x="204499" y="1102677"/>
                </a:lnTo>
                <a:lnTo>
                  <a:pt x="213708" y="1118235"/>
                </a:lnTo>
                <a:lnTo>
                  <a:pt x="233396" y="1149032"/>
                </a:lnTo>
                <a:lnTo>
                  <a:pt x="254354" y="1180147"/>
                </a:lnTo>
                <a:lnTo>
                  <a:pt x="275947" y="1210945"/>
                </a:lnTo>
                <a:lnTo>
                  <a:pt x="279123" y="1209992"/>
                </a:lnTo>
                <a:lnTo>
                  <a:pt x="282616" y="1209357"/>
                </a:lnTo>
                <a:lnTo>
                  <a:pt x="286109" y="1208405"/>
                </a:lnTo>
                <a:lnTo>
                  <a:pt x="289602" y="1208405"/>
                </a:lnTo>
                <a:lnTo>
                  <a:pt x="1358778" y="1208405"/>
                </a:lnTo>
                <a:lnTo>
                  <a:pt x="1379418" y="1181100"/>
                </a:lnTo>
                <a:lnTo>
                  <a:pt x="1399106" y="1153477"/>
                </a:lnTo>
                <a:lnTo>
                  <a:pt x="1418159" y="1125855"/>
                </a:lnTo>
                <a:lnTo>
                  <a:pt x="1436259" y="1098232"/>
                </a:lnTo>
                <a:lnTo>
                  <a:pt x="1444833" y="1084580"/>
                </a:lnTo>
                <a:lnTo>
                  <a:pt x="1453089" y="1070292"/>
                </a:lnTo>
                <a:lnTo>
                  <a:pt x="1461345" y="1056640"/>
                </a:lnTo>
                <a:lnTo>
                  <a:pt x="1469284" y="1042670"/>
                </a:lnTo>
                <a:lnTo>
                  <a:pt x="1476905" y="1029017"/>
                </a:lnTo>
                <a:lnTo>
                  <a:pt x="1483891" y="1015365"/>
                </a:lnTo>
                <a:lnTo>
                  <a:pt x="1490877" y="1001395"/>
                </a:lnTo>
                <a:lnTo>
                  <a:pt x="1497228" y="987742"/>
                </a:lnTo>
                <a:lnTo>
                  <a:pt x="1503261" y="974407"/>
                </a:lnTo>
                <a:lnTo>
                  <a:pt x="1509612" y="960755"/>
                </a:lnTo>
                <a:lnTo>
                  <a:pt x="1515010" y="947102"/>
                </a:lnTo>
                <a:lnTo>
                  <a:pt x="1520091" y="933767"/>
                </a:lnTo>
                <a:lnTo>
                  <a:pt x="1524537" y="920432"/>
                </a:lnTo>
                <a:lnTo>
                  <a:pt x="1528982" y="907097"/>
                </a:lnTo>
                <a:lnTo>
                  <a:pt x="1533110" y="893762"/>
                </a:lnTo>
                <a:lnTo>
                  <a:pt x="1536604" y="881062"/>
                </a:lnTo>
                <a:lnTo>
                  <a:pt x="1539779" y="868045"/>
                </a:lnTo>
                <a:lnTo>
                  <a:pt x="1542637" y="855027"/>
                </a:lnTo>
                <a:lnTo>
                  <a:pt x="1544860" y="842327"/>
                </a:lnTo>
                <a:lnTo>
                  <a:pt x="1546447" y="829945"/>
                </a:lnTo>
                <a:lnTo>
                  <a:pt x="1548035" y="817245"/>
                </a:lnTo>
                <a:lnTo>
                  <a:pt x="1548670" y="805180"/>
                </a:lnTo>
                <a:lnTo>
                  <a:pt x="1549305" y="792797"/>
                </a:lnTo>
                <a:lnTo>
                  <a:pt x="1548988" y="781050"/>
                </a:lnTo>
                <a:lnTo>
                  <a:pt x="1548670" y="765175"/>
                </a:lnTo>
                <a:lnTo>
                  <a:pt x="1547718" y="749935"/>
                </a:lnTo>
                <a:lnTo>
                  <a:pt x="1546130" y="735012"/>
                </a:lnTo>
                <a:lnTo>
                  <a:pt x="1544542" y="719772"/>
                </a:lnTo>
                <a:lnTo>
                  <a:pt x="1542319" y="705485"/>
                </a:lnTo>
                <a:lnTo>
                  <a:pt x="1539779" y="691197"/>
                </a:lnTo>
                <a:lnTo>
                  <a:pt x="1537238" y="676592"/>
                </a:lnTo>
                <a:lnTo>
                  <a:pt x="1534063" y="662940"/>
                </a:lnTo>
                <a:lnTo>
                  <a:pt x="1530252" y="649287"/>
                </a:lnTo>
                <a:lnTo>
                  <a:pt x="1526760" y="635952"/>
                </a:lnTo>
                <a:lnTo>
                  <a:pt x="1522949" y="623252"/>
                </a:lnTo>
                <a:lnTo>
                  <a:pt x="1518503" y="610235"/>
                </a:lnTo>
                <a:lnTo>
                  <a:pt x="1513740" y="597535"/>
                </a:lnTo>
                <a:lnTo>
                  <a:pt x="1508660" y="585470"/>
                </a:lnTo>
                <a:lnTo>
                  <a:pt x="1503896" y="573087"/>
                </a:lnTo>
                <a:lnTo>
                  <a:pt x="1498498" y="561340"/>
                </a:lnTo>
                <a:lnTo>
                  <a:pt x="1492465" y="549910"/>
                </a:lnTo>
                <a:lnTo>
                  <a:pt x="1486749" y="538162"/>
                </a:lnTo>
                <a:lnTo>
                  <a:pt x="1480715" y="527050"/>
                </a:lnTo>
                <a:lnTo>
                  <a:pt x="1474682" y="516255"/>
                </a:lnTo>
                <a:lnTo>
                  <a:pt x="1468014" y="505460"/>
                </a:lnTo>
                <a:lnTo>
                  <a:pt x="1461663" y="494982"/>
                </a:lnTo>
                <a:lnTo>
                  <a:pt x="1454994" y="485140"/>
                </a:lnTo>
                <a:lnTo>
                  <a:pt x="1447691" y="475297"/>
                </a:lnTo>
                <a:lnTo>
                  <a:pt x="1440705" y="465772"/>
                </a:lnTo>
                <a:lnTo>
                  <a:pt x="1433401" y="455930"/>
                </a:lnTo>
                <a:lnTo>
                  <a:pt x="1426098" y="447040"/>
                </a:lnTo>
                <a:lnTo>
                  <a:pt x="1418476" y="437832"/>
                </a:lnTo>
                <a:lnTo>
                  <a:pt x="1410855" y="428942"/>
                </a:lnTo>
                <a:lnTo>
                  <a:pt x="1402917" y="420370"/>
                </a:lnTo>
                <a:lnTo>
                  <a:pt x="1395296" y="412115"/>
                </a:lnTo>
                <a:lnTo>
                  <a:pt x="1387357" y="404177"/>
                </a:lnTo>
                <a:lnTo>
                  <a:pt x="1371480" y="388302"/>
                </a:lnTo>
                <a:lnTo>
                  <a:pt x="1355285" y="374015"/>
                </a:lnTo>
                <a:lnTo>
                  <a:pt x="1338772" y="360045"/>
                </a:lnTo>
                <a:lnTo>
                  <a:pt x="1322260" y="347027"/>
                </a:lnTo>
                <a:lnTo>
                  <a:pt x="1306065" y="334962"/>
                </a:lnTo>
                <a:lnTo>
                  <a:pt x="1289870" y="323850"/>
                </a:lnTo>
                <a:lnTo>
                  <a:pt x="1273676" y="313372"/>
                </a:lnTo>
                <a:lnTo>
                  <a:pt x="1262693" y="306783"/>
                </a:lnTo>
                <a:lnTo>
                  <a:pt x="1262392" y="307587"/>
                </a:lnTo>
                <a:lnTo>
                  <a:pt x="1257633" y="317458"/>
                </a:lnTo>
                <a:lnTo>
                  <a:pt x="1252874" y="327011"/>
                </a:lnTo>
                <a:lnTo>
                  <a:pt x="1247481" y="336563"/>
                </a:lnTo>
                <a:lnTo>
                  <a:pt x="1241770" y="345160"/>
                </a:lnTo>
                <a:lnTo>
                  <a:pt x="1235742" y="353757"/>
                </a:lnTo>
                <a:lnTo>
                  <a:pt x="1229079" y="362354"/>
                </a:lnTo>
                <a:lnTo>
                  <a:pt x="1222416" y="370315"/>
                </a:lnTo>
                <a:lnTo>
                  <a:pt x="1214802" y="377957"/>
                </a:lnTo>
                <a:lnTo>
                  <a:pt x="1207187" y="385599"/>
                </a:lnTo>
                <a:lnTo>
                  <a:pt x="1199255" y="392285"/>
                </a:lnTo>
                <a:lnTo>
                  <a:pt x="1190689" y="398972"/>
                </a:lnTo>
                <a:lnTo>
                  <a:pt x="1182123" y="405022"/>
                </a:lnTo>
                <a:lnTo>
                  <a:pt x="1173239" y="410753"/>
                </a:lnTo>
                <a:lnTo>
                  <a:pt x="1164038" y="416166"/>
                </a:lnTo>
                <a:lnTo>
                  <a:pt x="1154520" y="421261"/>
                </a:lnTo>
                <a:lnTo>
                  <a:pt x="1144684" y="425719"/>
                </a:lnTo>
                <a:lnTo>
                  <a:pt x="1134849" y="429540"/>
                </a:lnTo>
                <a:lnTo>
                  <a:pt x="1124696" y="432724"/>
                </a:lnTo>
                <a:lnTo>
                  <a:pt x="1114226" y="435908"/>
                </a:lnTo>
                <a:lnTo>
                  <a:pt x="1103439" y="438455"/>
                </a:lnTo>
                <a:lnTo>
                  <a:pt x="1092652" y="440366"/>
                </a:lnTo>
                <a:lnTo>
                  <a:pt x="1081547" y="441639"/>
                </a:lnTo>
                <a:lnTo>
                  <a:pt x="1070443" y="442595"/>
                </a:lnTo>
                <a:lnTo>
                  <a:pt x="1059021" y="442913"/>
                </a:lnTo>
                <a:lnTo>
                  <a:pt x="1047917" y="442595"/>
                </a:lnTo>
                <a:lnTo>
                  <a:pt x="1036178" y="441639"/>
                </a:lnTo>
                <a:lnTo>
                  <a:pt x="1025390" y="440366"/>
                </a:lnTo>
                <a:lnTo>
                  <a:pt x="1014286" y="438455"/>
                </a:lnTo>
                <a:lnTo>
                  <a:pt x="1003816" y="435908"/>
                </a:lnTo>
                <a:lnTo>
                  <a:pt x="993663" y="432724"/>
                </a:lnTo>
                <a:lnTo>
                  <a:pt x="983193" y="429540"/>
                </a:lnTo>
                <a:lnTo>
                  <a:pt x="973040" y="425719"/>
                </a:lnTo>
                <a:lnTo>
                  <a:pt x="963205" y="421261"/>
                </a:lnTo>
                <a:lnTo>
                  <a:pt x="954004" y="416166"/>
                </a:lnTo>
                <a:lnTo>
                  <a:pt x="944486" y="410753"/>
                </a:lnTo>
                <a:lnTo>
                  <a:pt x="935602" y="405022"/>
                </a:lnTo>
                <a:lnTo>
                  <a:pt x="927036" y="398972"/>
                </a:lnTo>
                <a:lnTo>
                  <a:pt x="918787" y="392285"/>
                </a:lnTo>
                <a:lnTo>
                  <a:pt x="910538" y="385599"/>
                </a:lnTo>
                <a:lnTo>
                  <a:pt x="902923" y="377957"/>
                </a:lnTo>
                <a:lnTo>
                  <a:pt x="895626" y="370315"/>
                </a:lnTo>
                <a:lnTo>
                  <a:pt x="888646" y="362354"/>
                </a:lnTo>
                <a:lnTo>
                  <a:pt x="881984" y="353757"/>
                </a:lnTo>
                <a:lnTo>
                  <a:pt x="875955" y="345160"/>
                </a:lnTo>
                <a:lnTo>
                  <a:pt x="870244" y="336563"/>
                </a:lnTo>
                <a:lnTo>
                  <a:pt x="864851" y="327011"/>
                </a:lnTo>
                <a:lnTo>
                  <a:pt x="860092" y="317458"/>
                </a:lnTo>
                <a:lnTo>
                  <a:pt x="855650" y="307587"/>
                </a:lnTo>
                <a:lnTo>
                  <a:pt x="851843" y="297398"/>
                </a:lnTo>
                <a:lnTo>
                  <a:pt x="848353" y="287527"/>
                </a:lnTo>
                <a:lnTo>
                  <a:pt x="845497" y="277020"/>
                </a:lnTo>
                <a:lnTo>
                  <a:pt x="842959" y="266194"/>
                </a:lnTo>
                <a:lnTo>
                  <a:pt x="840738" y="255367"/>
                </a:lnTo>
                <a:lnTo>
                  <a:pt x="839469" y="244223"/>
                </a:lnTo>
                <a:lnTo>
                  <a:pt x="838517" y="233079"/>
                </a:lnTo>
                <a:lnTo>
                  <a:pt x="838200" y="221616"/>
                </a:lnTo>
                <a:lnTo>
                  <a:pt x="838517" y="210153"/>
                </a:lnTo>
                <a:lnTo>
                  <a:pt x="839469" y="198690"/>
                </a:lnTo>
                <a:lnTo>
                  <a:pt x="840738" y="187864"/>
                </a:lnTo>
                <a:lnTo>
                  <a:pt x="842959" y="176719"/>
                </a:lnTo>
                <a:lnTo>
                  <a:pt x="845497" y="166212"/>
                </a:lnTo>
                <a:lnTo>
                  <a:pt x="848353" y="155704"/>
                </a:lnTo>
                <a:lnTo>
                  <a:pt x="851843" y="145515"/>
                </a:lnTo>
                <a:lnTo>
                  <a:pt x="855650" y="135326"/>
                </a:lnTo>
                <a:lnTo>
                  <a:pt x="860092" y="125455"/>
                </a:lnTo>
                <a:lnTo>
                  <a:pt x="864851" y="116221"/>
                </a:lnTo>
                <a:lnTo>
                  <a:pt x="870244" y="106668"/>
                </a:lnTo>
                <a:lnTo>
                  <a:pt x="875955" y="97753"/>
                </a:lnTo>
                <a:lnTo>
                  <a:pt x="881984" y="89156"/>
                </a:lnTo>
                <a:lnTo>
                  <a:pt x="888646" y="80877"/>
                </a:lnTo>
                <a:lnTo>
                  <a:pt x="895626" y="72598"/>
                </a:lnTo>
                <a:lnTo>
                  <a:pt x="902923" y="64956"/>
                </a:lnTo>
                <a:lnTo>
                  <a:pt x="910538" y="57633"/>
                </a:lnTo>
                <a:lnTo>
                  <a:pt x="918787" y="50946"/>
                </a:lnTo>
                <a:lnTo>
                  <a:pt x="927036" y="43941"/>
                </a:lnTo>
                <a:lnTo>
                  <a:pt x="935602" y="37891"/>
                </a:lnTo>
                <a:lnTo>
                  <a:pt x="944486" y="32160"/>
                </a:lnTo>
                <a:lnTo>
                  <a:pt x="954004" y="26747"/>
                </a:lnTo>
                <a:lnTo>
                  <a:pt x="963205" y="21970"/>
                </a:lnTo>
                <a:lnTo>
                  <a:pt x="973040" y="17831"/>
                </a:lnTo>
                <a:lnTo>
                  <a:pt x="983193" y="13692"/>
                </a:lnTo>
                <a:lnTo>
                  <a:pt x="993663" y="10189"/>
                </a:lnTo>
                <a:lnTo>
                  <a:pt x="1003816" y="7323"/>
                </a:lnTo>
                <a:lnTo>
                  <a:pt x="1014286" y="4776"/>
                </a:lnTo>
                <a:lnTo>
                  <a:pt x="1025390" y="2547"/>
                </a:lnTo>
                <a:lnTo>
                  <a:pt x="1036178" y="1274"/>
                </a:lnTo>
                <a:lnTo>
                  <a:pt x="1047917" y="318"/>
                </a:lnTo>
                <a:lnTo>
                  <a:pt x="1059021" y="0"/>
                </a:lnTo>
                <a:close/>
              </a:path>
            </a:pathLst>
          </a:custGeom>
          <a:solidFill>
            <a:srgbClr val="306A9B"/>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2" name="文本占位符 11"/>
          <p:cNvSpPr>
            <a:spLocks noGrp="1"/>
          </p:cNvSpPr>
          <p:nvPr>
            <p:ph type="body" sz="quarter" idx="10" hasCustomPrompt="1"/>
          </p:nvPr>
        </p:nvSpPr>
        <p:spPr>
          <a:xfrm>
            <a:off x="849923" y="142480"/>
            <a:ext cx="2674938" cy="726280"/>
          </a:xfrm>
        </p:spPr>
        <p:txBody>
          <a:bodyPr anchor="ctr">
            <a:noAutofit/>
          </a:bodyPr>
          <a:lstStyle>
            <a:lvl1pPr marL="0" indent="0">
              <a:buNone/>
              <a:defRPr sz="2000" baseline="0">
                <a:solidFill>
                  <a:schemeClr val="tx1"/>
                </a:solidFill>
                <a:latin typeface="黑体" panose="02010609060101010101" pitchFamily="49" charset="-122"/>
                <a:ea typeface="黑体" panose="02010609060101010101" pitchFamily="49" charset="-122"/>
              </a:defRPr>
            </a:lvl1pPr>
          </a:lstStyle>
          <a:p>
            <a:pPr lvl="0"/>
            <a:r>
              <a:rPr lang="zh-CN" altLang="en-US" dirty="0" smtClean="0"/>
              <a:t>点击输入标题内容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DB29FB74-3759-4292-9872-6F93BC6B3DF2}"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9B4DCDC-7F56-47B5-B7A4-C33F422A86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DB29FB74-3759-4292-9872-6F93BC6B3DF2}"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9B4DCDC-7F56-47B5-B7A4-C33F422A86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29FB74-3759-4292-9872-6F93BC6B3DF2}"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9B4DCDC-7F56-47B5-B7A4-C33F422A86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DB29FB74-3759-4292-9872-6F93BC6B3DF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B4DCDC-7F56-47B5-B7A4-C33F422A86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DB29FB74-3759-4292-9872-6F93BC6B3DF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B4DCDC-7F56-47B5-B7A4-C33F422A86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B29FB74-3759-4292-9872-6F93BC6B3DF2}"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9B4DCDC-7F56-47B5-B7A4-C33F422A860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NULL" TargetMode="Externa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hart" Target="../charts/char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hart" Target="../charts/char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4.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22.jpe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4.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image" Target="../media/image30.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4.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4.xml"/><Relationship Id="rId2" Type="http://schemas.openxmlformats.org/officeDocument/2006/relationships/image" Target="../media/image35.png"/><Relationship Id="rId1" Type="http://schemas.openxmlformats.org/officeDocument/2006/relationships/image" Target="../media/image3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4.xml"/><Relationship Id="rId4" Type="http://schemas.openxmlformats.org/officeDocument/2006/relationships/image" Target="../media/image39.emf"/><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image" Target="../media/image36.em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7.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NULL" TargetMode="External"/><Relationship Id="rId2" Type="http://schemas.openxmlformats.org/officeDocument/2006/relationships/image" Target="../media/image2.jpeg"/><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xml"/><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hyperlink" Target="&#30693;&#35782;&#32511;&#27954;.url" TargetMode="Externa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image" Target="../media/image12.emf"/><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91" y="0"/>
            <a:ext cx="9144000" cy="5143500"/>
          </a:xfrm>
          <a:prstGeom prst="rect">
            <a:avLst/>
          </a:prstGeom>
        </p:spPr>
      </p:pic>
      <p:sp>
        <p:nvSpPr>
          <p:cNvPr id="4" name="文本框 6"/>
          <p:cNvSpPr txBox="1">
            <a:spLocks noChangeArrowheads="1"/>
          </p:cNvSpPr>
          <p:nvPr/>
        </p:nvSpPr>
        <p:spPr bwMode="auto">
          <a:xfrm>
            <a:off x="6486611" y="4081076"/>
            <a:ext cx="2011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1800" b="1" dirty="0" smtClean="0">
                <a:solidFill>
                  <a:schemeClr val="bg1"/>
                </a:solidFill>
                <a:latin typeface="+mn-lt"/>
                <a:ea typeface="+mn-ea"/>
                <a:cs typeface="+mn-ea"/>
                <a:sym typeface="+mn-lt"/>
              </a:rPr>
              <a:t>汇报</a:t>
            </a:r>
            <a:r>
              <a:rPr lang="zh-CN" altLang="en-US" sz="1800" b="1" smtClean="0">
                <a:solidFill>
                  <a:schemeClr val="bg1"/>
                </a:solidFill>
                <a:latin typeface="+mn-lt"/>
                <a:ea typeface="+mn-ea"/>
                <a:cs typeface="+mn-ea"/>
                <a:sym typeface="+mn-lt"/>
              </a:rPr>
              <a:t>人：知识绿洲</a:t>
            </a:r>
            <a:endParaRPr lang="zh-CN" altLang="en-US" sz="1800" b="1" smtClean="0">
              <a:solidFill>
                <a:schemeClr val="bg1"/>
              </a:solidFill>
              <a:latin typeface="+mn-lt"/>
              <a:ea typeface="+mn-ea"/>
              <a:cs typeface="+mn-ea"/>
              <a:sym typeface="+mn-lt"/>
            </a:endParaRPr>
          </a:p>
        </p:txBody>
      </p:sp>
      <p:sp>
        <p:nvSpPr>
          <p:cNvPr id="5" name="文本框 8"/>
          <p:cNvSpPr txBox="1">
            <a:spLocks noChangeArrowheads="1"/>
          </p:cNvSpPr>
          <p:nvPr/>
        </p:nvSpPr>
        <p:spPr bwMode="auto">
          <a:xfrm>
            <a:off x="6486611" y="4562358"/>
            <a:ext cx="2249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1800" b="1" smtClean="0">
                <a:solidFill>
                  <a:schemeClr val="bg1"/>
                </a:solidFill>
                <a:latin typeface="+mn-lt"/>
                <a:ea typeface="+mn-ea"/>
                <a:cs typeface="+mn-ea"/>
                <a:sym typeface="+mn-lt"/>
              </a:rPr>
              <a:t>汇报时间：</a:t>
            </a:r>
            <a:r>
              <a:rPr lang="en-US" altLang="zh-CN" sz="1800" b="1" smtClean="0">
                <a:solidFill>
                  <a:schemeClr val="bg1"/>
                </a:solidFill>
                <a:latin typeface="+mn-lt"/>
                <a:ea typeface="+mn-ea"/>
                <a:cs typeface="+mn-ea"/>
                <a:sym typeface="+mn-lt"/>
              </a:rPr>
              <a:t>XX</a:t>
            </a:r>
            <a:r>
              <a:rPr lang="zh-CN" altLang="en-US" sz="1800" b="1" smtClean="0">
                <a:solidFill>
                  <a:schemeClr val="bg1"/>
                </a:solidFill>
                <a:latin typeface="+mn-lt"/>
                <a:ea typeface="+mn-ea"/>
                <a:cs typeface="+mn-ea"/>
                <a:sym typeface="+mn-lt"/>
              </a:rPr>
              <a:t>年</a:t>
            </a:r>
            <a:r>
              <a:rPr lang="en-US" altLang="zh-CN" sz="1800" b="1" smtClean="0">
                <a:solidFill>
                  <a:schemeClr val="bg1"/>
                </a:solidFill>
                <a:latin typeface="+mn-lt"/>
                <a:ea typeface="+mn-ea"/>
                <a:cs typeface="+mn-ea"/>
                <a:sym typeface="+mn-lt"/>
              </a:rPr>
              <a:t>XX</a:t>
            </a:r>
            <a:r>
              <a:rPr lang="zh-CN" altLang="en-US" sz="1800" b="1" smtClean="0">
                <a:solidFill>
                  <a:schemeClr val="bg1"/>
                </a:solidFill>
                <a:latin typeface="+mn-lt"/>
                <a:ea typeface="+mn-ea"/>
                <a:cs typeface="+mn-ea"/>
                <a:sym typeface="+mn-lt"/>
              </a:rPr>
              <a:t>月</a:t>
            </a:r>
            <a:endParaRPr lang="zh-CN" altLang="en-US" sz="1800" b="1" dirty="0">
              <a:solidFill>
                <a:schemeClr val="bg1"/>
              </a:solidFill>
              <a:latin typeface="+mn-lt"/>
              <a:ea typeface="+mn-ea"/>
              <a:cs typeface="+mn-ea"/>
              <a:sym typeface="+mn-lt"/>
            </a:endParaRPr>
          </a:p>
        </p:txBody>
      </p:sp>
      <p:sp>
        <p:nvSpPr>
          <p:cNvPr id="6" name="矩形 9"/>
          <p:cNvSpPr>
            <a:spLocks noChangeArrowheads="1"/>
          </p:cNvSpPr>
          <p:nvPr/>
        </p:nvSpPr>
        <p:spPr bwMode="auto">
          <a:xfrm>
            <a:off x="3204559" y="2636745"/>
            <a:ext cx="4863830" cy="735413"/>
          </a:xfrm>
          <a:prstGeom prst="rect">
            <a:avLst/>
          </a:prstGeom>
          <a:solidFill>
            <a:srgbClr val="FFFFFF">
              <a:alpha val="85882"/>
            </a:srgb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mn-lt"/>
              <a:ea typeface="+mn-ea"/>
              <a:cs typeface="+mn-ea"/>
              <a:sym typeface="+mn-lt"/>
            </a:endParaRPr>
          </a:p>
        </p:txBody>
      </p:sp>
      <p:sp>
        <p:nvSpPr>
          <p:cNvPr id="7" name="文本框 5"/>
          <p:cNvSpPr txBox="1">
            <a:spLocks noChangeArrowheads="1"/>
          </p:cNvSpPr>
          <p:nvPr/>
        </p:nvSpPr>
        <p:spPr bwMode="auto">
          <a:xfrm>
            <a:off x="3267075" y="2681287"/>
            <a:ext cx="48013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3600" b="1" smtClean="0">
                <a:latin typeface="+mn-lt"/>
                <a:ea typeface="+mn-ea"/>
                <a:cs typeface="+mn-ea"/>
                <a:sym typeface="+mn-lt"/>
              </a:rPr>
              <a:t>简约医疗通用工作</a:t>
            </a:r>
            <a:r>
              <a:rPr lang="zh-CN" altLang="en-US" sz="3600" b="1" dirty="0" smtClean="0">
                <a:latin typeface="+mn-lt"/>
                <a:ea typeface="+mn-ea"/>
                <a:cs typeface="+mn-ea"/>
                <a:sym typeface="+mn-lt"/>
              </a:rPr>
              <a:t>汇报</a:t>
            </a:r>
            <a:endParaRPr lang="zh-CN" altLang="en-US" sz="3600" b="1" dirty="0">
              <a:latin typeface="+mn-lt"/>
              <a:ea typeface="+mn-ea"/>
              <a:cs typeface="+mn-ea"/>
              <a:sym typeface="+mn-lt"/>
            </a:endParaRPr>
          </a:p>
        </p:txBody>
      </p:sp>
      <p:pic>
        <p:nvPicPr>
          <p:cNvPr id="10" name="Time Will Tell.mp3">
            <a:hlinkClick r:id="" action="ppaction://media"/>
          </p:cNvPr>
          <p:cNvPicPr>
            <a:picLocks noChangeAspect="1"/>
          </p:cNvPicPr>
          <p:nvPr>
            <a:audioFile r:link="rId3"/>
            <p:extLst>
              <p:ext uri="{DAA4B4D4-6D71-4841-9C94-3DE7FCFB9230}">
                <p14:media xmlns:p14="http://schemas.microsoft.com/office/powerpoint/2010/main" r:embed="rId4">
                  <p14:trim st="3388.000000" end="23207.687500"/>
                </p14:media>
              </p:ext>
            </p:extLst>
          </p:nvPr>
        </p:nvPicPr>
        <p:blipFill>
          <a:blip r:embed="rId5"/>
          <a:stretch>
            <a:fillRect/>
          </a:stretch>
        </p:blipFill>
        <p:spPr>
          <a:xfrm>
            <a:off x="9234781" y="0"/>
            <a:ext cx="336542" cy="336420"/>
          </a:xfrm>
          <a:prstGeom prst="rect">
            <a:avLst/>
          </a:prstGeom>
        </p:spPr>
      </p:pic>
      <p:sp>
        <p:nvSpPr>
          <p:cNvPr id="11" name="KSO_Shape"/>
          <p:cNvSpPr/>
          <p:nvPr/>
        </p:nvSpPr>
        <p:spPr bwMode="auto">
          <a:xfrm>
            <a:off x="2145373" y="2687390"/>
            <a:ext cx="673985" cy="714037"/>
          </a:xfrm>
          <a:custGeom>
            <a:avLst/>
            <a:gdLst>
              <a:gd name="T0" fmla="*/ 680720 w 1423988"/>
              <a:gd name="T1" fmla="*/ 1626019 h 2012950"/>
              <a:gd name="T2" fmla="*/ 730568 w 1423988"/>
              <a:gd name="T3" fmla="*/ 1631101 h 2012950"/>
              <a:gd name="T4" fmla="*/ 769303 w 1423988"/>
              <a:gd name="T5" fmla="*/ 1599016 h 2012950"/>
              <a:gd name="T6" fmla="*/ 1190626 w 1423988"/>
              <a:gd name="T7" fmla="*/ 934116 h 2012950"/>
              <a:gd name="T8" fmla="*/ 1300481 w 1423988"/>
              <a:gd name="T9" fmla="*/ 1061505 h 2012950"/>
              <a:gd name="T10" fmla="*/ 1364616 w 1423988"/>
              <a:gd name="T11" fmla="*/ 1232416 h 2012950"/>
              <a:gd name="T12" fmla="*/ 1420178 w 1423988"/>
              <a:gd name="T13" fmla="*/ 1723228 h 2012950"/>
              <a:gd name="T14" fmla="*/ 1388111 w 1423988"/>
              <a:gd name="T15" fmla="*/ 1816625 h 2012950"/>
              <a:gd name="T16" fmla="*/ 1329056 w 1423988"/>
              <a:gd name="T17" fmla="*/ 1896045 h 2012950"/>
              <a:gd name="T18" fmla="*/ 1248093 w 1423988"/>
              <a:gd name="T19" fmla="*/ 1957992 h 2012950"/>
              <a:gd name="T20" fmla="*/ 1152843 w 1423988"/>
              <a:gd name="T21" fmla="*/ 1998337 h 2012950"/>
              <a:gd name="T22" fmla="*/ 1049021 w 1423988"/>
              <a:gd name="T23" fmla="*/ 2012633 h 2012950"/>
              <a:gd name="T24" fmla="*/ 289560 w 1423988"/>
              <a:gd name="T25" fmla="*/ 2002784 h 2012950"/>
              <a:gd name="T26" fmla="*/ 192405 w 1423988"/>
              <a:gd name="T27" fmla="*/ 1966569 h 2012950"/>
              <a:gd name="T28" fmla="*/ 108585 w 1423988"/>
              <a:gd name="T29" fmla="*/ 1907481 h 2012950"/>
              <a:gd name="T30" fmla="*/ 44767 w 1423988"/>
              <a:gd name="T31" fmla="*/ 1829650 h 2012950"/>
              <a:gd name="T32" fmla="*/ 7620 w 1423988"/>
              <a:gd name="T33" fmla="*/ 1737206 h 2012950"/>
              <a:gd name="T34" fmla="*/ 2540 w 1423988"/>
              <a:gd name="T35" fmla="*/ 1633643 h 2012950"/>
              <a:gd name="T36" fmla="*/ 108267 w 1423988"/>
              <a:gd name="T37" fmla="*/ 1085013 h 2012950"/>
              <a:gd name="T38" fmla="*/ 209867 w 1423988"/>
              <a:gd name="T39" fmla="*/ 950953 h 2012950"/>
              <a:gd name="T40" fmla="*/ 355600 w 1423988"/>
              <a:gd name="T41" fmla="*/ 877887 h 2012950"/>
              <a:gd name="T42" fmla="*/ 649738 w 1423988"/>
              <a:gd name="T43" fmla="*/ 93946 h 2012950"/>
              <a:gd name="T44" fmla="*/ 594788 w 1423988"/>
              <a:gd name="T45" fmla="*/ 154249 h 2012950"/>
              <a:gd name="T46" fmla="*/ 560802 w 1423988"/>
              <a:gd name="T47" fmla="*/ 183449 h 2012950"/>
              <a:gd name="T48" fmla="*/ 574142 w 1423988"/>
              <a:gd name="T49" fmla="*/ 273903 h 2012950"/>
              <a:gd name="T50" fmla="*/ 645609 w 1423988"/>
              <a:gd name="T51" fmla="*/ 325955 h 2012950"/>
              <a:gd name="T52" fmla="*/ 668478 w 1423988"/>
              <a:gd name="T53" fmla="*/ 366580 h 2012950"/>
              <a:gd name="T54" fmla="*/ 760591 w 1423988"/>
              <a:gd name="T55" fmla="*/ 361819 h 2012950"/>
              <a:gd name="T56" fmla="*/ 777743 w 1423988"/>
              <a:gd name="T57" fmla="*/ 285012 h 2012950"/>
              <a:gd name="T58" fmla="*/ 854292 w 1423988"/>
              <a:gd name="T59" fmla="*/ 268191 h 2012950"/>
              <a:gd name="T60" fmla="*/ 859057 w 1423988"/>
              <a:gd name="T61" fmla="*/ 176466 h 2012950"/>
              <a:gd name="T62" fmla="*/ 818400 w 1423988"/>
              <a:gd name="T63" fmla="*/ 152980 h 2012950"/>
              <a:gd name="T64" fmla="*/ 768850 w 1423988"/>
              <a:gd name="T65" fmla="*/ 85694 h 2012950"/>
              <a:gd name="T66" fmla="*/ 679595 w 1423988"/>
              <a:gd name="T67" fmla="*/ 67921 h 2012950"/>
              <a:gd name="T68" fmla="*/ 808554 w 1423988"/>
              <a:gd name="T69" fmla="*/ 19043 h 2012950"/>
              <a:gd name="T70" fmla="*/ 867315 w 1423988"/>
              <a:gd name="T71" fmla="*/ 70777 h 2012950"/>
              <a:gd name="T72" fmla="*/ 960381 w 1423988"/>
              <a:gd name="T73" fmla="*/ 98072 h 2012950"/>
              <a:gd name="T74" fmla="*/ 1052494 w 1423988"/>
              <a:gd name="T75" fmla="*/ 155202 h 2012950"/>
              <a:gd name="T76" fmla="*/ 1096009 w 1423988"/>
              <a:gd name="T77" fmla="*/ 243117 h 2012950"/>
              <a:gd name="T78" fmla="*/ 1085845 w 1423988"/>
              <a:gd name="T79" fmla="*/ 316433 h 2012950"/>
              <a:gd name="T80" fmla="*/ 1075046 w 1423988"/>
              <a:gd name="T81" fmla="*/ 388162 h 2012950"/>
              <a:gd name="T82" fmla="*/ 1091245 w 1423988"/>
              <a:gd name="T83" fmla="*/ 488773 h 2012950"/>
              <a:gd name="T84" fmla="*/ 1079493 w 1423988"/>
              <a:gd name="T85" fmla="*/ 592558 h 2012950"/>
              <a:gd name="T86" fmla="*/ 1041377 w 1423988"/>
              <a:gd name="T87" fmla="*/ 686187 h 2012950"/>
              <a:gd name="T88" fmla="*/ 980392 w 1423988"/>
              <a:gd name="T89" fmla="*/ 765850 h 2012950"/>
              <a:gd name="T90" fmla="*/ 901302 w 1423988"/>
              <a:gd name="T91" fmla="*/ 826153 h 2012950"/>
              <a:gd name="T92" fmla="*/ 807283 w 1423988"/>
              <a:gd name="T93" fmla="*/ 864557 h 2012950"/>
              <a:gd name="T94" fmla="*/ 702783 w 1423988"/>
              <a:gd name="T95" fmla="*/ 876300 h 2012950"/>
              <a:gd name="T96" fmla="*/ 600188 w 1423988"/>
              <a:gd name="T97" fmla="*/ 859796 h 2012950"/>
              <a:gd name="T98" fmla="*/ 508710 w 1423988"/>
              <a:gd name="T99" fmla="*/ 816949 h 2012950"/>
              <a:gd name="T100" fmla="*/ 432479 w 1423988"/>
              <a:gd name="T101" fmla="*/ 752520 h 2012950"/>
              <a:gd name="T102" fmla="*/ 375305 w 1423988"/>
              <a:gd name="T103" fmla="*/ 670317 h 2012950"/>
              <a:gd name="T104" fmla="*/ 341636 w 1423988"/>
              <a:gd name="T105" fmla="*/ 574150 h 2012950"/>
              <a:gd name="T106" fmla="*/ 334966 w 1423988"/>
              <a:gd name="T107" fmla="*/ 470047 h 2012950"/>
              <a:gd name="T108" fmla="*/ 357200 w 1423988"/>
              <a:gd name="T109" fmla="*/ 351663 h 2012950"/>
              <a:gd name="T110" fmla="*/ 327978 w 1423988"/>
              <a:gd name="T111" fmla="*/ 287234 h 2012950"/>
              <a:gd name="T112" fmla="*/ 339095 w 1423988"/>
              <a:gd name="T113" fmla="*/ 200270 h 2012950"/>
              <a:gd name="T114" fmla="*/ 406751 w 1423988"/>
              <a:gd name="T115" fmla="*/ 124415 h 2012950"/>
              <a:gd name="T116" fmla="*/ 514745 w 1423988"/>
              <a:gd name="T117" fmla="*/ 86012 h 2012950"/>
              <a:gd name="T118" fmla="*/ 579859 w 1423988"/>
              <a:gd name="T119" fmla="*/ 41895 h 2012950"/>
              <a:gd name="T120" fmla="*/ 656091 w 1423988"/>
              <a:gd name="T121" fmla="*/ 5396 h 201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3988" h="2012950">
                <a:moveTo>
                  <a:pt x="355600" y="877887"/>
                </a:moveTo>
                <a:lnTo>
                  <a:pt x="652463" y="1594886"/>
                </a:lnTo>
                <a:lnTo>
                  <a:pt x="654368" y="1599016"/>
                </a:lnTo>
                <a:lnTo>
                  <a:pt x="656908" y="1603463"/>
                </a:lnTo>
                <a:lnTo>
                  <a:pt x="659765" y="1607276"/>
                </a:lnTo>
                <a:lnTo>
                  <a:pt x="662623" y="1611405"/>
                </a:lnTo>
                <a:lnTo>
                  <a:pt x="665798" y="1614900"/>
                </a:lnTo>
                <a:lnTo>
                  <a:pt x="668973" y="1618077"/>
                </a:lnTo>
                <a:lnTo>
                  <a:pt x="672783" y="1620936"/>
                </a:lnTo>
                <a:lnTo>
                  <a:pt x="676275" y="1623795"/>
                </a:lnTo>
                <a:lnTo>
                  <a:pt x="680720" y="1626019"/>
                </a:lnTo>
                <a:lnTo>
                  <a:pt x="684530" y="1627925"/>
                </a:lnTo>
                <a:lnTo>
                  <a:pt x="688975" y="1629831"/>
                </a:lnTo>
                <a:lnTo>
                  <a:pt x="693420" y="1631101"/>
                </a:lnTo>
                <a:lnTo>
                  <a:pt x="698183" y="1632372"/>
                </a:lnTo>
                <a:lnTo>
                  <a:pt x="702628" y="1633007"/>
                </a:lnTo>
                <a:lnTo>
                  <a:pt x="707390" y="1633325"/>
                </a:lnTo>
                <a:lnTo>
                  <a:pt x="712153" y="1633325"/>
                </a:lnTo>
                <a:lnTo>
                  <a:pt x="716598" y="1633325"/>
                </a:lnTo>
                <a:lnTo>
                  <a:pt x="721360" y="1633007"/>
                </a:lnTo>
                <a:lnTo>
                  <a:pt x="725805" y="1632372"/>
                </a:lnTo>
                <a:lnTo>
                  <a:pt x="730568" y="1631101"/>
                </a:lnTo>
                <a:lnTo>
                  <a:pt x="734695" y="1629831"/>
                </a:lnTo>
                <a:lnTo>
                  <a:pt x="739140" y="1627925"/>
                </a:lnTo>
                <a:lnTo>
                  <a:pt x="743268" y="1626019"/>
                </a:lnTo>
                <a:lnTo>
                  <a:pt x="747395" y="1623795"/>
                </a:lnTo>
                <a:lnTo>
                  <a:pt x="751205" y="1620936"/>
                </a:lnTo>
                <a:lnTo>
                  <a:pt x="754698" y="1618077"/>
                </a:lnTo>
                <a:lnTo>
                  <a:pt x="758190" y="1614900"/>
                </a:lnTo>
                <a:lnTo>
                  <a:pt x="761683" y="1611405"/>
                </a:lnTo>
                <a:lnTo>
                  <a:pt x="764223" y="1607276"/>
                </a:lnTo>
                <a:lnTo>
                  <a:pt x="767080" y="1603463"/>
                </a:lnTo>
                <a:lnTo>
                  <a:pt x="769303" y="1599016"/>
                </a:lnTo>
                <a:lnTo>
                  <a:pt x="771525" y="1594886"/>
                </a:lnTo>
                <a:lnTo>
                  <a:pt x="1068071" y="878205"/>
                </a:lnTo>
                <a:lnTo>
                  <a:pt x="1083311" y="881699"/>
                </a:lnTo>
                <a:lnTo>
                  <a:pt x="1098233" y="886147"/>
                </a:lnTo>
                <a:lnTo>
                  <a:pt x="1112521" y="891230"/>
                </a:lnTo>
                <a:lnTo>
                  <a:pt x="1126173" y="896630"/>
                </a:lnTo>
                <a:lnTo>
                  <a:pt x="1140143" y="903301"/>
                </a:lnTo>
                <a:lnTo>
                  <a:pt x="1153478" y="909973"/>
                </a:lnTo>
                <a:lnTo>
                  <a:pt x="1166178" y="917597"/>
                </a:lnTo>
                <a:lnTo>
                  <a:pt x="1178561" y="925539"/>
                </a:lnTo>
                <a:lnTo>
                  <a:pt x="1190626" y="934116"/>
                </a:lnTo>
                <a:lnTo>
                  <a:pt x="1202373" y="943329"/>
                </a:lnTo>
                <a:lnTo>
                  <a:pt x="1214121" y="953177"/>
                </a:lnTo>
                <a:lnTo>
                  <a:pt x="1225233" y="963343"/>
                </a:lnTo>
                <a:lnTo>
                  <a:pt x="1236028" y="974144"/>
                </a:lnTo>
                <a:lnTo>
                  <a:pt x="1246188" y="985262"/>
                </a:lnTo>
                <a:lnTo>
                  <a:pt x="1256348" y="997016"/>
                </a:lnTo>
                <a:lnTo>
                  <a:pt x="1265556" y="1009088"/>
                </a:lnTo>
                <a:lnTo>
                  <a:pt x="1274763" y="1021478"/>
                </a:lnTo>
                <a:lnTo>
                  <a:pt x="1283653" y="1034185"/>
                </a:lnTo>
                <a:lnTo>
                  <a:pt x="1292226" y="1047845"/>
                </a:lnTo>
                <a:lnTo>
                  <a:pt x="1300481" y="1061505"/>
                </a:lnTo>
                <a:lnTo>
                  <a:pt x="1307783" y="1075801"/>
                </a:lnTo>
                <a:lnTo>
                  <a:pt x="1315403" y="1089778"/>
                </a:lnTo>
                <a:lnTo>
                  <a:pt x="1322071" y="1104392"/>
                </a:lnTo>
                <a:lnTo>
                  <a:pt x="1329056" y="1119958"/>
                </a:lnTo>
                <a:lnTo>
                  <a:pt x="1335088" y="1135206"/>
                </a:lnTo>
                <a:lnTo>
                  <a:pt x="1341121" y="1150773"/>
                </a:lnTo>
                <a:lnTo>
                  <a:pt x="1346518" y="1166656"/>
                </a:lnTo>
                <a:lnTo>
                  <a:pt x="1351598" y="1182540"/>
                </a:lnTo>
                <a:lnTo>
                  <a:pt x="1356361" y="1199060"/>
                </a:lnTo>
                <a:lnTo>
                  <a:pt x="1360488" y="1215579"/>
                </a:lnTo>
                <a:lnTo>
                  <a:pt x="1364616" y="1232416"/>
                </a:lnTo>
                <a:lnTo>
                  <a:pt x="1368108" y="1249253"/>
                </a:lnTo>
                <a:lnTo>
                  <a:pt x="1421448" y="1639679"/>
                </a:lnTo>
                <a:lnTo>
                  <a:pt x="1422718" y="1649209"/>
                </a:lnTo>
                <a:lnTo>
                  <a:pt x="1423353" y="1658739"/>
                </a:lnTo>
                <a:lnTo>
                  <a:pt x="1423671" y="1667952"/>
                </a:lnTo>
                <a:lnTo>
                  <a:pt x="1423988" y="1677482"/>
                </a:lnTo>
                <a:lnTo>
                  <a:pt x="1423671" y="1686695"/>
                </a:lnTo>
                <a:lnTo>
                  <a:pt x="1423353" y="1696225"/>
                </a:lnTo>
                <a:lnTo>
                  <a:pt x="1422718" y="1705120"/>
                </a:lnTo>
                <a:lnTo>
                  <a:pt x="1421448" y="1714333"/>
                </a:lnTo>
                <a:lnTo>
                  <a:pt x="1420178" y="1723228"/>
                </a:lnTo>
                <a:lnTo>
                  <a:pt x="1418591" y="1732123"/>
                </a:lnTo>
                <a:lnTo>
                  <a:pt x="1416686" y="1741018"/>
                </a:lnTo>
                <a:lnTo>
                  <a:pt x="1414463" y="1749913"/>
                </a:lnTo>
                <a:lnTo>
                  <a:pt x="1411923" y="1758490"/>
                </a:lnTo>
                <a:lnTo>
                  <a:pt x="1409383" y="1767068"/>
                </a:lnTo>
                <a:lnTo>
                  <a:pt x="1406526" y="1775645"/>
                </a:lnTo>
                <a:lnTo>
                  <a:pt x="1403351" y="1784222"/>
                </a:lnTo>
                <a:lnTo>
                  <a:pt x="1399858" y="1792482"/>
                </a:lnTo>
                <a:lnTo>
                  <a:pt x="1396366" y="1800424"/>
                </a:lnTo>
                <a:lnTo>
                  <a:pt x="1392238" y="1808683"/>
                </a:lnTo>
                <a:lnTo>
                  <a:pt x="1388111" y="1816625"/>
                </a:lnTo>
                <a:lnTo>
                  <a:pt x="1383666" y="1824250"/>
                </a:lnTo>
                <a:lnTo>
                  <a:pt x="1379221" y="1832192"/>
                </a:lnTo>
                <a:lnTo>
                  <a:pt x="1374458" y="1839816"/>
                </a:lnTo>
                <a:lnTo>
                  <a:pt x="1369378" y="1847122"/>
                </a:lnTo>
                <a:lnTo>
                  <a:pt x="1364298" y="1854747"/>
                </a:lnTo>
                <a:lnTo>
                  <a:pt x="1358901" y="1861736"/>
                </a:lnTo>
                <a:lnTo>
                  <a:pt x="1353186" y="1869042"/>
                </a:lnTo>
                <a:lnTo>
                  <a:pt x="1347471" y="1876031"/>
                </a:lnTo>
                <a:lnTo>
                  <a:pt x="1341438" y="1882702"/>
                </a:lnTo>
                <a:lnTo>
                  <a:pt x="1335088" y="1889691"/>
                </a:lnTo>
                <a:lnTo>
                  <a:pt x="1329056" y="1896045"/>
                </a:lnTo>
                <a:lnTo>
                  <a:pt x="1322071" y="1902398"/>
                </a:lnTo>
                <a:lnTo>
                  <a:pt x="1315403" y="1908752"/>
                </a:lnTo>
                <a:lnTo>
                  <a:pt x="1308736" y="1914788"/>
                </a:lnTo>
                <a:lnTo>
                  <a:pt x="1301433" y="1920824"/>
                </a:lnTo>
                <a:lnTo>
                  <a:pt x="1294448" y="1926542"/>
                </a:lnTo>
                <a:lnTo>
                  <a:pt x="1286828" y="1932260"/>
                </a:lnTo>
                <a:lnTo>
                  <a:pt x="1279526" y="1937978"/>
                </a:lnTo>
                <a:lnTo>
                  <a:pt x="1271906" y="1943061"/>
                </a:lnTo>
                <a:lnTo>
                  <a:pt x="1263968" y="1948462"/>
                </a:lnTo>
                <a:lnTo>
                  <a:pt x="1256348" y="1953544"/>
                </a:lnTo>
                <a:lnTo>
                  <a:pt x="1248093" y="1957992"/>
                </a:lnTo>
                <a:lnTo>
                  <a:pt x="1239838" y="1962757"/>
                </a:lnTo>
                <a:lnTo>
                  <a:pt x="1231583" y="1967205"/>
                </a:lnTo>
                <a:lnTo>
                  <a:pt x="1223646" y="1971652"/>
                </a:lnTo>
                <a:lnTo>
                  <a:pt x="1215073" y="1975464"/>
                </a:lnTo>
                <a:lnTo>
                  <a:pt x="1206501" y="1979276"/>
                </a:lnTo>
                <a:lnTo>
                  <a:pt x="1197611" y="1983088"/>
                </a:lnTo>
                <a:lnTo>
                  <a:pt x="1189038" y="1986583"/>
                </a:lnTo>
                <a:lnTo>
                  <a:pt x="1180148" y="1989760"/>
                </a:lnTo>
                <a:lnTo>
                  <a:pt x="1171258" y="1992936"/>
                </a:lnTo>
                <a:lnTo>
                  <a:pt x="1161733" y="1995796"/>
                </a:lnTo>
                <a:lnTo>
                  <a:pt x="1152843" y="1998337"/>
                </a:lnTo>
                <a:lnTo>
                  <a:pt x="1143636" y="2000878"/>
                </a:lnTo>
                <a:lnTo>
                  <a:pt x="1134428" y="2002784"/>
                </a:lnTo>
                <a:lnTo>
                  <a:pt x="1125221" y="2005008"/>
                </a:lnTo>
                <a:lnTo>
                  <a:pt x="1115696" y="2006914"/>
                </a:lnTo>
                <a:lnTo>
                  <a:pt x="1106171" y="2008185"/>
                </a:lnTo>
                <a:lnTo>
                  <a:pt x="1096646" y="2009773"/>
                </a:lnTo>
                <a:lnTo>
                  <a:pt x="1087438" y="2010726"/>
                </a:lnTo>
                <a:lnTo>
                  <a:pt x="1077913" y="2011362"/>
                </a:lnTo>
                <a:lnTo>
                  <a:pt x="1068071" y="2012315"/>
                </a:lnTo>
                <a:lnTo>
                  <a:pt x="1058546" y="2012633"/>
                </a:lnTo>
                <a:lnTo>
                  <a:pt x="1049021" y="2012633"/>
                </a:lnTo>
                <a:lnTo>
                  <a:pt x="374968" y="2012633"/>
                </a:lnTo>
                <a:lnTo>
                  <a:pt x="374968" y="2012950"/>
                </a:lnTo>
                <a:lnTo>
                  <a:pt x="365125" y="2012633"/>
                </a:lnTo>
                <a:lnTo>
                  <a:pt x="355600" y="2012315"/>
                </a:lnTo>
                <a:lnTo>
                  <a:pt x="346075" y="2011362"/>
                </a:lnTo>
                <a:lnTo>
                  <a:pt x="336550" y="2010726"/>
                </a:lnTo>
                <a:lnTo>
                  <a:pt x="327025" y="2009773"/>
                </a:lnTo>
                <a:lnTo>
                  <a:pt x="317817" y="2008185"/>
                </a:lnTo>
                <a:lnTo>
                  <a:pt x="307975" y="2006914"/>
                </a:lnTo>
                <a:lnTo>
                  <a:pt x="298767" y="2005008"/>
                </a:lnTo>
                <a:lnTo>
                  <a:pt x="289560" y="2002784"/>
                </a:lnTo>
                <a:lnTo>
                  <a:pt x="280352" y="2000878"/>
                </a:lnTo>
                <a:lnTo>
                  <a:pt x="271145" y="1998337"/>
                </a:lnTo>
                <a:lnTo>
                  <a:pt x="261937" y="1995478"/>
                </a:lnTo>
                <a:lnTo>
                  <a:pt x="253047" y="1992619"/>
                </a:lnTo>
                <a:lnTo>
                  <a:pt x="243840" y="1989442"/>
                </a:lnTo>
                <a:lnTo>
                  <a:pt x="234950" y="1986265"/>
                </a:lnTo>
                <a:lnTo>
                  <a:pt x="226060" y="1982771"/>
                </a:lnTo>
                <a:lnTo>
                  <a:pt x="217487" y="1978959"/>
                </a:lnTo>
                <a:lnTo>
                  <a:pt x="209232" y="1975147"/>
                </a:lnTo>
                <a:lnTo>
                  <a:pt x="200660" y="1971017"/>
                </a:lnTo>
                <a:lnTo>
                  <a:pt x="192405" y="1966569"/>
                </a:lnTo>
                <a:lnTo>
                  <a:pt x="183832" y="1962439"/>
                </a:lnTo>
                <a:lnTo>
                  <a:pt x="175577" y="1957674"/>
                </a:lnTo>
                <a:lnTo>
                  <a:pt x="167640" y="1952591"/>
                </a:lnTo>
                <a:lnTo>
                  <a:pt x="160020" y="1947826"/>
                </a:lnTo>
                <a:lnTo>
                  <a:pt x="152082" y="1942426"/>
                </a:lnTo>
                <a:lnTo>
                  <a:pt x="144780" y="1937025"/>
                </a:lnTo>
                <a:lnTo>
                  <a:pt x="137160" y="1931307"/>
                </a:lnTo>
                <a:lnTo>
                  <a:pt x="129540" y="1925589"/>
                </a:lnTo>
                <a:lnTo>
                  <a:pt x="122555" y="1919871"/>
                </a:lnTo>
                <a:lnTo>
                  <a:pt x="115570" y="1913835"/>
                </a:lnTo>
                <a:lnTo>
                  <a:pt x="108585" y="1907481"/>
                </a:lnTo>
                <a:lnTo>
                  <a:pt x="101917" y="1901128"/>
                </a:lnTo>
                <a:lnTo>
                  <a:pt x="95567" y="1894456"/>
                </a:lnTo>
                <a:lnTo>
                  <a:pt x="89217" y="1887785"/>
                </a:lnTo>
                <a:lnTo>
                  <a:pt x="82550" y="1881114"/>
                </a:lnTo>
                <a:lnTo>
                  <a:pt x="76835" y="1874443"/>
                </a:lnTo>
                <a:lnTo>
                  <a:pt x="70802" y="1867136"/>
                </a:lnTo>
                <a:lnTo>
                  <a:pt x="65405" y="1859829"/>
                </a:lnTo>
                <a:lnTo>
                  <a:pt x="60007" y="1852523"/>
                </a:lnTo>
                <a:lnTo>
                  <a:pt x="54927" y="1845216"/>
                </a:lnTo>
                <a:lnTo>
                  <a:pt x="49847" y="1837274"/>
                </a:lnTo>
                <a:lnTo>
                  <a:pt x="44767" y="1829650"/>
                </a:lnTo>
                <a:lnTo>
                  <a:pt x="40322" y="1821390"/>
                </a:lnTo>
                <a:lnTo>
                  <a:pt x="35877" y="1813766"/>
                </a:lnTo>
                <a:lnTo>
                  <a:pt x="31750" y="1805507"/>
                </a:lnTo>
                <a:lnTo>
                  <a:pt x="27940" y="1797247"/>
                </a:lnTo>
                <a:lnTo>
                  <a:pt x="24130" y="1788987"/>
                </a:lnTo>
                <a:lnTo>
                  <a:pt x="20637" y="1780410"/>
                </a:lnTo>
                <a:lnTo>
                  <a:pt x="17780" y="1772150"/>
                </a:lnTo>
                <a:lnTo>
                  <a:pt x="14605" y="1763573"/>
                </a:lnTo>
                <a:lnTo>
                  <a:pt x="12065" y="1754996"/>
                </a:lnTo>
                <a:lnTo>
                  <a:pt x="9525" y="1746101"/>
                </a:lnTo>
                <a:lnTo>
                  <a:pt x="7620" y="1737206"/>
                </a:lnTo>
                <a:lnTo>
                  <a:pt x="5715" y="1727675"/>
                </a:lnTo>
                <a:lnTo>
                  <a:pt x="3810" y="1718781"/>
                </a:lnTo>
                <a:lnTo>
                  <a:pt x="2540" y="1709568"/>
                </a:lnTo>
                <a:lnTo>
                  <a:pt x="1587" y="1700355"/>
                </a:lnTo>
                <a:lnTo>
                  <a:pt x="635" y="1691143"/>
                </a:lnTo>
                <a:lnTo>
                  <a:pt x="317" y="1681930"/>
                </a:lnTo>
                <a:lnTo>
                  <a:pt x="0" y="1672082"/>
                </a:lnTo>
                <a:lnTo>
                  <a:pt x="317" y="1662869"/>
                </a:lnTo>
                <a:lnTo>
                  <a:pt x="635" y="1653339"/>
                </a:lnTo>
                <a:lnTo>
                  <a:pt x="1587" y="1643809"/>
                </a:lnTo>
                <a:lnTo>
                  <a:pt x="2540" y="1633643"/>
                </a:lnTo>
                <a:lnTo>
                  <a:pt x="55562" y="1243534"/>
                </a:lnTo>
                <a:lnTo>
                  <a:pt x="59055" y="1226380"/>
                </a:lnTo>
                <a:lnTo>
                  <a:pt x="63182" y="1209543"/>
                </a:lnTo>
                <a:lnTo>
                  <a:pt x="67310" y="1193341"/>
                </a:lnTo>
                <a:lnTo>
                  <a:pt x="72390" y="1176822"/>
                </a:lnTo>
                <a:lnTo>
                  <a:pt x="77152" y="1160938"/>
                </a:lnTo>
                <a:lnTo>
                  <a:pt x="82550" y="1145054"/>
                </a:lnTo>
                <a:lnTo>
                  <a:pt x="88582" y="1129806"/>
                </a:lnTo>
                <a:lnTo>
                  <a:pt x="94615" y="1114557"/>
                </a:lnTo>
                <a:lnTo>
                  <a:pt x="101600" y="1099626"/>
                </a:lnTo>
                <a:lnTo>
                  <a:pt x="108267" y="1085013"/>
                </a:lnTo>
                <a:lnTo>
                  <a:pt x="115887" y="1071035"/>
                </a:lnTo>
                <a:lnTo>
                  <a:pt x="123507" y="1057058"/>
                </a:lnTo>
                <a:lnTo>
                  <a:pt x="131445" y="1043715"/>
                </a:lnTo>
                <a:lnTo>
                  <a:pt x="140017" y="1030373"/>
                </a:lnTo>
                <a:lnTo>
                  <a:pt x="148907" y="1017666"/>
                </a:lnTo>
                <a:lnTo>
                  <a:pt x="158115" y="1005594"/>
                </a:lnTo>
                <a:lnTo>
                  <a:pt x="167640" y="993840"/>
                </a:lnTo>
                <a:lnTo>
                  <a:pt x="177800" y="982403"/>
                </a:lnTo>
                <a:lnTo>
                  <a:pt x="187960" y="971285"/>
                </a:lnTo>
                <a:lnTo>
                  <a:pt x="198755" y="960801"/>
                </a:lnTo>
                <a:lnTo>
                  <a:pt x="209867" y="950953"/>
                </a:lnTo>
                <a:lnTo>
                  <a:pt x="221297" y="941423"/>
                </a:lnTo>
                <a:lnTo>
                  <a:pt x="233045" y="932528"/>
                </a:lnTo>
                <a:lnTo>
                  <a:pt x="245110" y="923951"/>
                </a:lnTo>
                <a:lnTo>
                  <a:pt x="257492" y="916009"/>
                </a:lnTo>
                <a:lnTo>
                  <a:pt x="270827" y="909020"/>
                </a:lnTo>
                <a:lnTo>
                  <a:pt x="283845" y="902031"/>
                </a:lnTo>
                <a:lnTo>
                  <a:pt x="297497" y="895995"/>
                </a:lnTo>
                <a:lnTo>
                  <a:pt x="311467" y="890594"/>
                </a:lnTo>
                <a:lnTo>
                  <a:pt x="326073" y="885829"/>
                </a:lnTo>
                <a:lnTo>
                  <a:pt x="340678" y="881382"/>
                </a:lnTo>
                <a:lnTo>
                  <a:pt x="355600" y="877887"/>
                </a:lnTo>
                <a:close/>
                <a:moveTo>
                  <a:pt x="679595" y="67921"/>
                </a:moveTo>
                <a:lnTo>
                  <a:pt x="675784" y="68555"/>
                </a:lnTo>
                <a:lnTo>
                  <a:pt x="672290" y="70142"/>
                </a:lnTo>
                <a:lnTo>
                  <a:pt x="668478" y="71412"/>
                </a:lnTo>
                <a:lnTo>
                  <a:pt x="665302" y="73634"/>
                </a:lnTo>
                <a:lnTo>
                  <a:pt x="662126" y="76173"/>
                </a:lnTo>
                <a:lnTo>
                  <a:pt x="658949" y="79029"/>
                </a:lnTo>
                <a:lnTo>
                  <a:pt x="656408" y="82203"/>
                </a:lnTo>
                <a:lnTo>
                  <a:pt x="653867" y="85694"/>
                </a:lnTo>
                <a:lnTo>
                  <a:pt x="651644" y="89503"/>
                </a:lnTo>
                <a:lnTo>
                  <a:pt x="649738" y="93946"/>
                </a:lnTo>
                <a:lnTo>
                  <a:pt x="647832" y="98072"/>
                </a:lnTo>
                <a:lnTo>
                  <a:pt x="646880" y="102833"/>
                </a:lnTo>
                <a:lnTo>
                  <a:pt x="645927" y="107276"/>
                </a:lnTo>
                <a:lnTo>
                  <a:pt x="645609" y="112355"/>
                </a:lnTo>
                <a:lnTo>
                  <a:pt x="644974" y="117433"/>
                </a:lnTo>
                <a:lnTo>
                  <a:pt x="644974" y="125685"/>
                </a:lnTo>
                <a:lnTo>
                  <a:pt x="644974" y="152662"/>
                </a:lnTo>
                <a:lnTo>
                  <a:pt x="609399" y="152662"/>
                </a:lnTo>
                <a:lnTo>
                  <a:pt x="604635" y="152980"/>
                </a:lnTo>
                <a:lnTo>
                  <a:pt x="599553" y="153297"/>
                </a:lnTo>
                <a:lnTo>
                  <a:pt x="594788" y="154249"/>
                </a:lnTo>
                <a:lnTo>
                  <a:pt x="590341" y="155836"/>
                </a:lnTo>
                <a:lnTo>
                  <a:pt x="585894" y="157106"/>
                </a:lnTo>
                <a:lnTo>
                  <a:pt x="581765" y="159328"/>
                </a:lnTo>
                <a:lnTo>
                  <a:pt x="577636" y="161549"/>
                </a:lnTo>
                <a:lnTo>
                  <a:pt x="574142" y="164088"/>
                </a:lnTo>
                <a:lnTo>
                  <a:pt x="570966" y="166945"/>
                </a:lnTo>
                <a:lnTo>
                  <a:pt x="568107" y="169801"/>
                </a:lnTo>
                <a:lnTo>
                  <a:pt x="565566" y="172975"/>
                </a:lnTo>
                <a:lnTo>
                  <a:pt x="563660" y="176466"/>
                </a:lnTo>
                <a:lnTo>
                  <a:pt x="562072" y="179958"/>
                </a:lnTo>
                <a:lnTo>
                  <a:pt x="560802" y="183449"/>
                </a:lnTo>
                <a:lnTo>
                  <a:pt x="559849" y="187575"/>
                </a:lnTo>
                <a:lnTo>
                  <a:pt x="559849" y="191383"/>
                </a:lnTo>
                <a:lnTo>
                  <a:pt x="559849" y="246608"/>
                </a:lnTo>
                <a:lnTo>
                  <a:pt x="559849" y="250417"/>
                </a:lnTo>
                <a:lnTo>
                  <a:pt x="560802" y="254543"/>
                </a:lnTo>
                <a:lnTo>
                  <a:pt x="562072" y="258034"/>
                </a:lnTo>
                <a:lnTo>
                  <a:pt x="563660" y="261525"/>
                </a:lnTo>
                <a:lnTo>
                  <a:pt x="565566" y="265017"/>
                </a:lnTo>
                <a:lnTo>
                  <a:pt x="568107" y="268191"/>
                </a:lnTo>
                <a:lnTo>
                  <a:pt x="570966" y="271047"/>
                </a:lnTo>
                <a:lnTo>
                  <a:pt x="574142" y="273903"/>
                </a:lnTo>
                <a:lnTo>
                  <a:pt x="577636" y="276443"/>
                </a:lnTo>
                <a:lnTo>
                  <a:pt x="581765" y="278664"/>
                </a:lnTo>
                <a:lnTo>
                  <a:pt x="585894" y="280569"/>
                </a:lnTo>
                <a:lnTo>
                  <a:pt x="590341" y="282156"/>
                </a:lnTo>
                <a:lnTo>
                  <a:pt x="594788" y="283742"/>
                </a:lnTo>
                <a:lnTo>
                  <a:pt x="599553" y="284377"/>
                </a:lnTo>
                <a:lnTo>
                  <a:pt x="604635" y="285012"/>
                </a:lnTo>
                <a:lnTo>
                  <a:pt x="609399" y="285012"/>
                </a:lnTo>
                <a:lnTo>
                  <a:pt x="644974" y="285012"/>
                </a:lnTo>
                <a:lnTo>
                  <a:pt x="644974" y="320876"/>
                </a:lnTo>
                <a:lnTo>
                  <a:pt x="645609" y="325955"/>
                </a:lnTo>
                <a:lnTo>
                  <a:pt x="645927" y="331033"/>
                </a:lnTo>
                <a:lnTo>
                  <a:pt x="646880" y="335476"/>
                </a:lnTo>
                <a:lnTo>
                  <a:pt x="647832" y="340237"/>
                </a:lnTo>
                <a:lnTo>
                  <a:pt x="649738" y="344363"/>
                </a:lnTo>
                <a:lnTo>
                  <a:pt x="651644" y="348489"/>
                </a:lnTo>
                <a:lnTo>
                  <a:pt x="653867" y="352298"/>
                </a:lnTo>
                <a:lnTo>
                  <a:pt x="656408" y="355789"/>
                </a:lnTo>
                <a:lnTo>
                  <a:pt x="658949" y="358963"/>
                </a:lnTo>
                <a:lnTo>
                  <a:pt x="662126" y="361819"/>
                </a:lnTo>
                <a:lnTo>
                  <a:pt x="665302" y="364358"/>
                </a:lnTo>
                <a:lnTo>
                  <a:pt x="668478" y="366580"/>
                </a:lnTo>
                <a:lnTo>
                  <a:pt x="672290" y="368484"/>
                </a:lnTo>
                <a:lnTo>
                  <a:pt x="675784" y="369436"/>
                </a:lnTo>
                <a:lnTo>
                  <a:pt x="679595" y="370071"/>
                </a:lnTo>
                <a:lnTo>
                  <a:pt x="683725" y="370389"/>
                </a:lnTo>
                <a:lnTo>
                  <a:pt x="738675" y="370389"/>
                </a:lnTo>
                <a:lnTo>
                  <a:pt x="742804" y="370071"/>
                </a:lnTo>
                <a:lnTo>
                  <a:pt x="746616" y="369436"/>
                </a:lnTo>
                <a:lnTo>
                  <a:pt x="750427" y="368484"/>
                </a:lnTo>
                <a:lnTo>
                  <a:pt x="754239" y="366580"/>
                </a:lnTo>
                <a:lnTo>
                  <a:pt x="757415" y="364358"/>
                </a:lnTo>
                <a:lnTo>
                  <a:pt x="760591" y="361819"/>
                </a:lnTo>
                <a:lnTo>
                  <a:pt x="763450" y="358963"/>
                </a:lnTo>
                <a:lnTo>
                  <a:pt x="766309" y="355789"/>
                </a:lnTo>
                <a:lnTo>
                  <a:pt x="768850" y="352298"/>
                </a:lnTo>
                <a:lnTo>
                  <a:pt x="770755" y="348489"/>
                </a:lnTo>
                <a:lnTo>
                  <a:pt x="772979" y="344363"/>
                </a:lnTo>
                <a:lnTo>
                  <a:pt x="774567" y="340237"/>
                </a:lnTo>
                <a:lnTo>
                  <a:pt x="775838" y="335476"/>
                </a:lnTo>
                <a:lnTo>
                  <a:pt x="777108" y="331033"/>
                </a:lnTo>
                <a:lnTo>
                  <a:pt x="777426" y="325955"/>
                </a:lnTo>
                <a:lnTo>
                  <a:pt x="777743" y="320876"/>
                </a:lnTo>
                <a:lnTo>
                  <a:pt x="777743" y="285012"/>
                </a:lnTo>
                <a:lnTo>
                  <a:pt x="813000" y="285012"/>
                </a:lnTo>
                <a:lnTo>
                  <a:pt x="818400" y="285012"/>
                </a:lnTo>
                <a:lnTo>
                  <a:pt x="823165" y="284377"/>
                </a:lnTo>
                <a:lnTo>
                  <a:pt x="827929" y="283742"/>
                </a:lnTo>
                <a:lnTo>
                  <a:pt x="832693" y="282156"/>
                </a:lnTo>
                <a:lnTo>
                  <a:pt x="836823" y="280569"/>
                </a:lnTo>
                <a:lnTo>
                  <a:pt x="840634" y="278664"/>
                </a:lnTo>
                <a:lnTo>
                  <a:pt x="844763" y="276443"/>
                </a:lnTo>
                <a:lnTo>
                  <a:pt x="848257" y="273903"/>
                </a:lnTo>
                <a:lnTo>
                  <a:pt x="851434" y="271047"/>
                </a:lnTo>
                <a:lnTo>
                  <a:pt x="854292" y="268191"/>
                </a:lnTo>
                <a:lnTo>
                  <a:pt x="856833" y="265017"/>
                </a:lnTo>
                <a:lnTo>
                  <a:pt x="859057" y="261525"/>
                </a:lnTo>
                <a:lnTo>
                  <a:pt x="860327" y="258034"/>
                </a:lnTo>
                <a:lnTo>
                  <a:pt x="861915" y="254543"/>
                </a:lnTo>
                <a:lnTo>
                  <a:pt x="862551" y="250417"/>
                </a:lnTo>
                <a:lnTo>
                  <a:pt x="862868" y="246608"/>
                </a:lnTo>
                <a:lnTo>
                  <a:pt x="862868" y="191383"/>
                </a:lnTo>
                <a:lnTo>
                  <a:pt x="862551" y="187575"/>
                </a:lnTo>
                <a:lnTo>
                  <a:pt x="861915" y="183449"/>
                </a:lnTo>
                <a:lnTo>
                  <a:pt x="860327" y="179958"/>
                </a:lnTo>
                <a:lnTo>
                  <a:pt x="859057" y="176466"/>
                </a:lnTo>
                <a:lnTo>
                  <a:pt x="856833" y="172975"/>
                </a:lnTo>
                <a:lnTo>
                  <a:pt x="854292" y="169801"/>
                </a:lnTo>
                <a:lnTo>
                  <a:pt x="851434" y="166945"/>
                </a:lnTo>
                <a:lnTo>
                  <a:pt x="848257" y="164088"/>
                </a:lnTo>
                <a:lnTo>
                  <a:pt x="844763" y="161549"/>
                </a:lnTo>
                <a:lnTo>
                  <a:pt x="840634" y="159328"/>
                </a:lnTo>
                <a:lnTo>
                  <a:pt x="836823" y="157106"/>
                </a:lnTo>
                <a:lnTo>
                  <a:pt x="832693" y="155836"/>
                </a:lnTo>
                <a:lnTo>
                  <a:pt x="827929" y="154249"/>
                </a:lnTo>
                <a:lnTo>
                  <a:pt x="823165" y="153297"/>
                </a:lnTo>
                <a:lnTo>
                  <a:pt x="818400" y="152980"/>
                </a:lnTo>
                <a:lnTo>
                  <a:pt x="813000" y="152662"/>
                </a:lnTo>
                <a:lnTo>
                  <a:pt x="777743" y="152662"/>
                </a:lnTo>
                <a:lnTo>
                  <a:pt x="777743" y="125050"/>
                </a:lnTo>
                <a:lnTo>
                  <a:pt x="777743" y="117433"/>
                </a:lnTo>
                <a:lnTo>
                  <a:pt x="777426" y="112355"/>
                </a:lnTo>
                <a:lnTo>
                  <a:pt x="777108" y="107276"/>
                </a:lnTo>
                <a:lnTo>
                  <a:pt x="775838" y="102833"/>
                </a:lnTo>
                <a:lnTo>
                  <a:pt x="774567" y="98072"/>
                </a:lnTo>
                <a:lnTo>
                  <a:pt x="772979" y="93946"/>
                </a:lnTo>
                <a:lnTo>
                  <a:pt x="770755" y="89503"/>
                </a:lnTo>
                <a:lnTo>
                  <a:pt x="768850" y="85694"/>
                </a:lnTo>
                <a:lnTo>
                  <a:pt x="766309" y="82203"/>
                </a:lnTo>
                <a:lnTo>
                  <a:pt x="763450" y="79029"/>
                </a:lnTo>
                <a:lnTo>
                  <a:pt x="760591" y="76173"/>
                </a:lnTo>
                <a:lnTo>
                  <a:pt x="757415" y="73634"/>
                </a:lnTo>
                <a:lnTo>
                  <a:pt x="754239" y="71412"/>
                </a:lnTo>
                <a:lnTo>
                  <a:pt x="750427" y="70142"/>
                </a:lnTo>
                <a:lnTo>
                  <a:pt x="746616" y="68555"/>
                </a:lnTo>
                <a:lnTo>
                  <a:pt x="742804" y="67921"/>
                </a:lnTo>
                <a:lnTo>
                  <a:pt x="738675" y="67921"/>
                </a:lnTo>
                <a:lnTo>
                  <a:pt x="683725" y="67921"/>
                </a:lnTo>
                <a:lnTo>
                  <a:pt x="679595" y="67921"/>
                </a:lnTo>
                <a:close/>
                <a:moveTo>
                  <a:pt x="711359" y="0"/>
                </a:moveTo>
                <a:lnTo>
                  <a:pt x="723429" y="0"/>
                </a:lnTo>
                <a:lnTo>
                  <a:pt x="735181" y="635"/>
                </a:lnTo>
                <a:lnTo>
                  <a:pt x="746298" y="1905"/>
                </a:lnTo>
                <a:lnTo>
                  <a:pt x="757097" y="3491"/>
                </a:lnTo>
                <a:lnTo>
                  <a:pt x="766944" y="5078"/>
                </a:lnTo>
                <a:lnTo>
                  <a:pt x="776155" y="7300"/>
                </a:lnTo>
                <a:lnTo>
                  <a:pt x="785049" y="10157"/>
                </a:lnTo>
                <a:lnTo>
                  <a:pt x="793307" y="12696"/>
                </a:lnTo>
                <a:lnTo>
                  <a:pt x="801248" y="15869"/>
                </a:lnTo>
                <a:lnTo>
                  <a:pt x="808554" y="19043"/>
                </a:lnTo>
                <a:lnTo>
                  <a:pt x="815541" y="22535"/>
                </a:lnTo>
                <a:lnTo>
                  <a:pt x="821894" y="26343"/>
                </a:lnTo>
                <a:lnTo>
                  <a:pt x="827929" y="30152"/>
                </a:lnTo>
                <a:lnTo>
                  <a:pt x="833329" y="33960"/>
                </a:lnTo>
                <a:lnTo>
                  <a:pt x="838093" y="38086"/>
                </a:lnTo>
                <a:lnTo>
                  <a:pt x="842858" y="41895"/>
                </a:lnTo>
                <a:lnTo>
                  <a:pt x="847304" y="45704"/>
                </a:lnTo>
                <a:lnTo>
                  <a:pt x="851116" y="49830"/>
                </a:lnTo>
                <a:lnTo>
                  <a:pt x="857786" y="57130"/>
                </a:lnTo>
                <a:lnTo>
                  <a:pt x="863186" y="64429"/>
                </a:lnTo>
                <a:lnTo>
                  <a:pt x="867315" y="70777"/>
                </a:lnTo>
                <a:lnTo>
                  <a:pt x="870174" y="76490"/>
                </a:lnTo>
                <a:lnTo>
                  <a:pt x="872397" y="80299"/>
                </a:lnTo>
                <a:lnTo>
                  <a:pt x="873985" y="83790"/>
                </a:lnTo>
                <a:lnTo>
                  <a:pt x="885420" y="84107"/>
                </a:lnTo>
                <a:lnTo>
                  <a:pt x="896537" y="85059"/>
                </a:lnTo>
                <a:lnTo>
                  <a:pt x="907654" y="86012"/>
                </a:lnTo>
                <a:lnTo>
                  <a:pt x="918771" y="87916"/>
                </a:lnTo>
                <a:lnTo>
                  <a:pt x="929571" y="89503"/>
                </a:lnTo>
                <a:lnTo>
                  <a:pt x="940053" y="92042"/>
                </a:lnTo>
                <a:lnTo>
                  <a:pt x="950534" y="94898"/>
                </a:lnTo>
                <a:lnTo>
                  <a:pt x="960381" y="98072"/>
                </a:lnTo>
                <a:lnTo>
                  <a:pt x="970545" y="101563"/>
                </a:lnTo>
                <a:lnTo>
                  <a:pt x="980074" y="105689"/>
                </a:lnTo>
                <a:lnTo>
                  <a:pt x="989285" y="109815"/>
                </a:lnTo>
                <a:lnTo>
                  <a:pt x="998497" y="114259"/>
                </a:lnTo>
                <a:lnTo>
                  <a:pt x="1007073" y="119020"/>
                </a:lnTo>
                <a:lnTo>
                  <a:pt x="1015649" y="124415"/>
                </a:lnTo>
                <a:lnTo>
                  <a:pt x="1023907" y="130128"/>
                </a:lnTo>
                <a:lnTo>
                  <a:pt x="1031213" y="135841"/>
                </a:lnTo>
                <a:lnTo>
                  <a:pt x="1038836" y="142189"/>
                </a:lnTo>
                <a:lnTo>
                  <a:pt x="1045824" y="148536"/>
                </a:lnTo>
                <a:lnTo>
                  <a:pt x="1052494" y="155202"/>
                </a:lnTo>
                <a:lnTo>
                  <a:pt x="1058847" y="162184"/>
                </a:lnTo>
                <a:lnTo>
                  <a:pt x="1064564" y="169484"/>
                </a:lnTo>
                <a:lnTo>
                  <a:pt x="1069964" y="176784"/>
                </a:lnTo>
                <a:lnTo>
                  <a:pt x="1074728" y="184401"/>
                </a:lnTo>
                <a:lnTo>
                  <a:pt x="1079493" y="192018"/>
                </a:lnTo>
                <a:lnTo>
                  <a:pt x="1083304" y="200270"/>
                </a:lnTo>
                <a:lnTo>
                  <a:pt x="1086798" y="208522"/>
                </a:lnTo>
                <a:lnTo>
                  <a:pt x="1089657" y="217092"/>
                </a:lnTo>
                <a:lnTo>
                  <a:pt x="1092198" y="225661"/>
                </a:lnTo>
                <a:lnTo>
                  <a:pt x="1094421" y="234230"/>
                </a:lnTo>
                <a:lnTo>
                  <a:pt x="1096009" y="243117"/>
                </a:lnTo>
                <a:lnTo>
                  <a:pt x="1096645" y="252321"/>
                </a:lnTo>
                <a:lnTo>
                  <a:pt x="1096962" y="261208"/>
                </a:lnTo>
                <a:lnTo>
                  <a:pt x="1096962" y="267556"/>
                </a:lnTo>
                <a:lnTo>
                  <a:pt x="1096327" y="273903"/>
                </a:lnTo>
                <a:lnTo>
                  <a:pt x="1095374" y="280569"/>
                </a:lnTo>
                <a:lnTo>
                  <a:pt x="1094739" y="286599"/>
                </a:lnTo>
                <a:lnTo>
                  <a:pt x="1093468" y="292629"/>
                </a:lnTo>
                <a:lnTo>
                  <a:pt x="1091880" y="298660"/>
                </a:lnTo>
                <a:lnTo>
                  <a:pt x="1090292" y="304690"/>
                </a:lnTo>
                <a:lnTo>
                  <a:pt x="1088069" y="310720"/>
                </a:lnTo>
                <a:lnTo>
                  <a:pt x="1085845" y="316433"/>
                </a:lnTo>
                <a:lnTo>
                  <a:pt x="1083304" y="322146"/>
                </a:lnTo>
                <a:lnTo>
                  <a:pt x="1080445" y="327859"/>
                </a:lnTo>
                <a:lnTo>
                  <a:pt x="1077269" y="333572"/>
                </a:lnTo>
                <a:lnTo>
                  <a:pt x="1074093" y="338650"/>
                </a:lnTo>
                <a:lnTo>
                  <a:pt x="1070917" y="344046"/>
                </a:lnTo>
                <a:lnTo>
                  <a:pt x="1067105" y="349441"/>
                </a:lnTo>
                <a:lnTo>
                  <a:pt x="1062976" y="354519"/>
                </a:lnTo>
                <a:lnTo>
                  <a:pt x="1066787" y="362771"/>
                </a:lnTo>
                <a:lnTo>
                  <a:pt x="1069646" y="371341"/>
                </a:lnTo>
                <a:lnTo>
                  <a:pt x="1072822" y="379593"/>
                </a:lnTo>
                <a:lnTo>
                  <a:pt x="1075046" y="388162"/>
                </a:lnTo>
                <a:lnTo>
                  <a:pt x="1077587" y="397049"/>
                </a:lnTo>
                <a:lnTo>
                  <a:pt x="1080128" y="406253"/>
                </a:lnTo>
                <a:lnTo>
                  <a:pt x="1082351" y="415140"/>
                </a:lnTo>
                <a:lnTo>
                  <a:pt x="1084257" y="424027"/>
                </a:lnTo>
                <a:lnTo>
                  <a:pt x="1085845" y="432913"/>
                </a:lnTo>
                <a:lnTo>
                  <a:pt x="1087433" y="442118"/>
                </a:lnTo>
                <a:lnTo>
                  <a:pt x="1088704" y="451322"/>
                </a:lnTo>
                <a:lnTo>
                  <a:pt x="1089339" y="460526"/>
                </a:lnTo>
                <a:lnTo>
                  <a:pt x="1090610" y="469730"/>
                </a:lnTo>
                <a:lnTo>
                  <a:pt x="1090927" y="478934"/>
                </a:lnTo>
                <a:lnTo>
                  <a:pt x="1091245" y="488773"/>
                </a:lnTo>
                <a:lnTo>
                  <a:pt x="1091562" y="497977"/>
                </a:lnTo>
                <a:lnTo>
                  <a:pt x="1091245" y="507816"/>
                </a:lnTo>
                <a:lnTo>
                  <a:pt x="1090927" y="517655"/>
                </a:lnTo>
                <a:lnTo>
                  <a:pt x="1090610" y="527177"/>
                </a:lnTo>
                <a:lnTo>
                  <a:pt x="1089339" y="536698"/>
                </a:lnTo>
                <a:lnTo>
                  <a:pt x="1088386" y="546220"/>
                </a:lnTo>
                <a:lnTo>
                  <a:pt x="1086798" y="555741"/>
                </a:lnTo>
                <a:lnTo>
                  <a:pt x="1085528" y="564946"/>
                </a:lnTo>
                <a:lnTo>
                  <a:pt x="1083622" y="574150"/>
                </a:lnTo>
                <a:lnTo>
                  <a:pt x="1081716" y="583354"/>
                </a:lnTo>
                <a:lnTo>
                  <a:pt x="1079493" y="592558"/>
                </a:lnTo>
                <a:lnTo>
                  <a:pt x="1076951" y="601445"/>
                </a:lnTo>
                <a:lnTo>
                  <a:pt x="1074410" y="610332"/>
                </a:lnTo>
                <a:lnTo>
                  <a:pt x="1071552" y="619218"/>
                </a:lnTo>
                <a:lnTo>
                  <a:pt x="1068375" y="628423"/>
                </a:lnTo>
                <a:lnTo>
                  <a:pt x="1065199" y="636675"/>
                </a:lnTo>
                <a:lnTo>
                  <a:pt x="1061705" y="645244"/>
                </a:lnTo>
                <a:lnTo>
                  <a:pt x="1058211" y="653813"/>
                </a:lnTo>
                <a:lnTo>
                  <a:pt x="1054082" y="662065"/>
                </a:lnTo>
                <a:lnTo>
                  <a:pt x="1049953" y="670317"/>
                </a:lnTo>
                <a:lnTo>
                  <a:pt x="1045506" y="678569"/>
                </a:lnTo>
                <a:lnTo>
                  <a:pt x="1041377" y="686187"/>
                </a:lnTo>
                <a:lnTo>
                  <a:pt x="1036612" y="694121"/>
                </a:lnTo>
                <a:lnTo>
                  <a:pt x="1031848" y="702056"/>
                </a:lnTo>
                <a:lnTo>
                  <a:pt x="1026766" y="709673"/>
                </a:lnTo>
                <a:lnTo>
                  <a:pt x="1021366" y="717290"/>
                </a:lnTo>
                <a:lnTo>
                  <a:pt x="1015966" y="724273"/>
                </a:lnTo>
                <a:lnTo>
                  <a:pt x="1010567" y="731890"/>
                </a:lnTo>
                <a:lnTo>
                  <a:pt x="1004849" y="738555"/>
                </a:lnTo>
                <a:lnTo>
                  <a:pt x="998814" y="745855"/>
                </a:lnTo>
                <a:lnTo>
                  <a:pt x="992779" y="752520"/>
                </a:lnTo>
                <a:lnTo>
                  <a:pt x="986744" y="759185"/>
                </a:lnTo>
                <a:lnTo>
                  <a:pt x="980392" y="765850"/>
                </a:lnTo>
                <a:lnTo>
                  <a:pt x="974039" y="772198"/>
                </a:lnTo>
                <a:lnTo>
                  <a:pt x="967369" y="778228"/>
                </a:lnTo>
                <a:lnTo>
                  <a:pt x="960381" y="784259"/>
                </a:lnTo>
                <a:lnTo>
                  <a:pt x="953711" y="790289"/>
                </a:lnTo>
                <a:lnTo>
                  <a:pt x="946405" y="796002"/>
                </a:lnTo>
                <a:lnTo>
                  <a:pt x="939417" y="801397"/>
                </a:lnTo>
                <a:lnTo>
                  <a:pt x="932112" y="806793"/>
                </a:lnTo>
                <a:lnTo>
                  <a:pt x="924489" y="811871"/>
                </a:lnTo>
                <a:lnTo>
                  <a:pt x="916866" y="816949"/>
                </a:lnTo>
                <a:lnTo>
                  <a:pt x="909242" y="821710"/>
                </a:lnTo>
                <a:lnTo>
                  <a:pt x="901302" y="826153"/>
                </a:lnTo>
                <a:lnTo>
                  <a:pt x="893043" y="830914"/>
                </a:lnTo>
                <a:lnTo>
                  <a:pt x="885420" y="835040"/>
                </a:lnTo>
                <a:lnTo>
                  <a:pt x="876844" y="839166"/>
                </a:lnTo>
                <a:lnTo>
                  <a:pt x="868586" y="842975"/>
                </a:lnTo>
                <a:lnTo>
                  <a:pt x="860010" y="846783"/>
                </a:lnTo>
                <a:lnTo>
                  <a:pt x="851434" y="850275"/>
                </a:lnTo>
                <a:lnTo>
                  <a:pt x="842858" y="853766"/>
                </a:lnTo>
                <a:lnTo>
                  <a:pt x="834282" y="856622"/>
                </a:lnTo>
                <a:lnTo>
                  <a:pt x="825388" y="859796"/>
                </a:lnTo>
                <a:lnTo>
                  <a:pt x="816494" y="862335"/>
                </a:lnTo>
                <a:lnTo>
                  <a:pt x="807283" y="864557"/>
                </a:lnTo>
                <a:lnTo>
                  <a:pt x="798389" y="866779"/>
                </a:lnTo>
                <a:lnTo>
                  <a:pt x="789178" y="869000"/>
                </a:lnTo>
                <a:lnTo>
                  <a:pt x="779649" y="870587"/>
                </a:lnTo>
                <a:lnTo>
                  <a:pt x="770438" y="872174"/>
                </a:lnTo>
                <a:lnTo>
                  <a:pt x="760909" y="873444"/>
                </a:lnTo>
                <a:lnTo>
                  <a:pt x="751380" y="874713"/>
                </a:lnTo>
                <a:lnTo>
                  <a:pt x="741533" y="875348"/>
                </a:lnTo>
                <a:lnTo>
                  <a:pt x="732005" y="875983"/>
                </a:lnTo>
                <a:lnTo>
                  <a:pt x="722476" y="876300"/>
                </a:lnTo>
                <a:lnTo>
                  <a:pt x="712947" y="876300"/>
                </a:lnTo>
                <a:lnTo>
                  <a:pt x="702783" y="876300"/>
                </a:lnTo>
                <a:lnTo>
                  <a:pt x="693254" y="875983"/>
                </a:lnTo>
                <a:lnTo>
                  <a:pt x="683725" y="875348"/>
                </a:lnTo>
                <a:lnTo>
                  <a:pt x="673878" y="874713"/>
                </a:lnTo>
                <a:lnTo>
                  <a:pt x="664349" y="873444"/>
                </a:lnTo>
                <a:lnTo>
                  <a:pt x="655138" y="872174"/>
                </a:lnTo>
                <a:lnTo>
                  <a:pt x="645609" y="870587"/>
                </a:lnTo>
                <a:lnTo>
                  <a:pt x="636080" y="869000"/>
                </a:lnTo>
                <a:lnTo>
                  <a:pt x="627186" y="866779"/>
                </a:lnTo>
                <a:lnTo>
                  <a:pt x="617975" y="864557"/>
                </a:lnTo>
                <a:lnTo>
                  <a:pt x="609081" y="862335"/>
                </a:lnTo>
                <a:lnTo>
                  <a:pt x="600188" y="859796"/>
                </a:lnTo>
                <a:lnTo>
                  <a:pt x="591294" y="856622"/>
                </a:lnTo>
                <a:lnTo>
                  <a:pt x="582400" y="853766"/>
                </a:lnTo>
                <a:lnTo>
                  <a:pt x="573824" y="850275"/>
                </a:lnTo>
                <a:lnTo>
                  <a:pt x="565248" y="846783"/>
                </a:lnTo>
                <a:lnTo>
                  <a:pt x="556672" y="842975"/>
                </a:lnTo>
                <a:lnTo>
                  <a:pt x="548414" y="839166"/>
                </a:lnTo>
                <a:lnTo>
                  <a:pt x="540473" y="835040"/>
                </a:lnTo>
                <a:lnTo>
                  <a:pt x="532215" y="830914"/>
                </a:lnTo>
                <a:lnTo>
                  <a:pt x="524274" y="826153"/>
                </a:lnTo>
                <a:lnTo>
                  <a:pt x="516016" y="821710"/>
                </a:lnTo>
                <a:lnTo>
                  <a:pt x="508710" y="816949"/>
                </a:lnTo>
                <a:lnTo>
                  <a:pt x="500769" y="811871"/>
                </a:lnTo>
                <a:lnTo>
                  <a:pt x="493464" y="806793"/>
                </a:lnTo>
                <a:lnTo>
                  <a:pt x="486158" y="801397"/>
                </a:lnTo>
                <a:lnTo>
                  <a:pt x="478853" y="796002"/>
                </a:lnTo>
                <a:lnTo>
                  <a:pt x="471547" y="790289"/>
                </a:lnTo>
                <a:lnTo>
                  <a:pt x="464877" y="784259"/>
                </a:lnTo>
                <a:lnTo>
                  <a:pt x="457889" y="778228"/>
                </a:lnTo>
                <a:lnTo>
                  <a:pt x="451219" y="772198"/>
                </a:lnTo>
                <a:lnTo>
                  <a:pt x="444866" y="765850"/>
                </a:lnTo>
                <a:lnTo>
                  <a:pt x="438514" y="759185"/>
                </a:lnTo>
                <a:lnTo>
                  <a:pt x="432479" y="752520"/>
                </a:lnTo>
                <a:lnTo>
                  <a:pt x="426444" y="745855"/>
                </a:lnTo>
                <a:lnTo>
                  <a:pt x="420409" y="738555"/>
                </a:lnTo>
                <a:lnTo>
                  <a:pt x="414691" y="731890"/>
                </a:lnTo>
                <a:lnTo>
                  <a:pt x="409292" y="724273"/>
                </a:lnTo>
                <a:lnTo>
                  <a:pt x="403892" y="717290"/>
                </a:lnTo>
                <a:lnTo>
                  <a:pt x="398492" y="709673"/>
                </a:lnTo>
                <a:lnTo>
                  <a:pt x="393410" y="702056"/>
                </a:lnTo>
                <a:lnTo>
                  <a:pt x="388963" y="694121"/>
                </a:lnTo>
                <a:lnTo>
                  <a:pt x="383881" y="686187"/>
                </a:lnTo>
                <a:lnTo>
                  <a:pt x="379752" y="678569"/>
                </a:lnTo>
                <a:lnTo>
                  <a:pt x="375305" y="670317"/>
                </a:lnTo>
                <a:lnTo>
                  <a:pt x="371176" y="662065"/>
                </a:lnTo>
                <a:lnTo>
                  <a:pt x="367682" y="653813"/>
                </a:lnTo>
                <a:lnTo>
                  <a:pt x="363553" y="645244"/>
                </a:lnTo>
                <a:lnTo>
                  <a:pt x="360059" y="636675"/>
                </a:lnTo>
                <a:lnTo>
                  <a:pt x="356883" y="628423"/>
                </a:lnTo>
                <a:lnTo>
                  <a:pt x="354024" y="619218"/>
                </a:lnTo>
                <a:lnTo>
                  <a:pt x="350848" y="610332"/>
                </a:lnTo>
                <a:lnTo>
                  <a:pt x="348307" y="601445"/>
                </a:lnTo>
                <a:lnTo>
                  <a:pt x="345766" y="592558"/>
                </a:lnTo>
                <a:lnTo>
                  <a:pt x="343542" y="583354"/>
                </a:lnTo>
                <a:lnTo>
                  <a:pt x="341636" y="574150"/>
                </a:lnTo>
                <a:lnTo>
                  <a:pt x="339731" y="564946"/>
                </a:lnTo>
                <a:lnTo>
                  <a:pt x="338460" y="555741"/>
                </a:lnTo>
                <a:lnTo>
                  <a:pt x="336872" y="546220"/>
                </a:lnTo>
                <a:lnTo>
                  <a:pt x="335919" y="536698"/>
                </a:lnTo>
                <a:lnTo>
                  <a:pt x="334966" y="527177"/>
                </a:lnTo>
                <a:lnTo>
                  <a:pt x="334331" y="517655"/>
                </a:lnTo>
                <a:lnTo>
                  <a:pt x="334013" y="507816"/>
                </a:lnTo>
                <a:lnTo>
                  <a:pt x="334013" y="497977"/>
                </a:lnTo>
                <a:lnTo>
                  <a:pt x="334013" y="488773"/>
                </a:lnTo>
                <a:lnTo>
                  <a:pt x="334331" y="479569"/>
                </a:lnTo>
                <a:lnTo>
                  <a:pt x="334966" y="470047"/>
                </a:lnTo>
                <a:lnTo>
                  <a:pt x="335919" y="460843"/>
                </a:lnTo>
                <a:lnTo>
                  <a:pt x="336872" y="451956"/>
                </a:lnTo>
                <a:lnTo>
                  <a:pt x="337825" y="443070"/>
                </a:lnTo>
                <a:lnTo>
                  <a:pt x="339413" y="433866"/>
                </a:lnTo>
                <a:lnTo>
                  <a:pt x="341319" y="424979"/>
                </a:lnTo>
                <a:lnTo>
                  <a:pt x="342907" y="416409"/>
                </a:lnTo>
                <a:lnTo>
                  <a:pt x="345130" y="407523"/>
                </a:lnTo>
                <a:lnTo>
                  <a:pt x="349577" y="390384"/>
                </a:lnTo>
                <a:lnTo>
                  <a:pt x="354977" y="373245"/>
                </a:lnTo>
                <a:lnTo>
                  <a:pt x="361330" y="357058"/>
                </a:lnTo>
                <a:lnTo>
                  <a:pt x="357200" y="351663"/>
                </a:lnTo>
                <a:lnTo>
                  <a:pt x="353389" y="346267"/>
                </a:lnTo>
                <a:lnTo>
                  <a:pt x="349577" y="340872"/>
                </a:lnTo>
                <a:lnTo>
                  <a:pt x="346083" y="335159"/>
                </a:lnTo>
                <a:lnTo>
                  <a:pt x="342907" y="329446"/>
                </a:lnTo>
                <a:lnTo>
                  <a:pt x="340048" y="323733"/>
                </a:lnTo>
                <a:lnTo>
                  <a:pt x="337507" y="317703"/>
                </a:lnTo>
                <a:lnTo>
                  <a:pt x="334966" y="311990"/>
                </a:lnTo>
                <a:lnTo>
                  <a:pt x="333060" y="305959"/>
                </a:lnTo>
                <a:lnTo>
                  <a:pt x="330837" y="299612"/>
                </a:lnTo>
                <a:lnTo>
                  <a:pt x="329249" y="293581"/>
                </a:lnTo>
                <a:lnTo>
                  <a:pt x="327978" y="287234"/>
                </a:lnTo>
                <a:lnTo>
                  <a:pt x="327025" y="280886"/>
                </a:lnTo>
                <a:lnTo>
                  <a:pt x="326073" y="274221"/>
                </a:lnTo>
                <a:lnTo>
                  <a:pt x="325755" y="267873"/>
                </a:lnTo>
                <a:lnTo>
                  <a:pt x="325437" y="261208"/>
                </a:lnTo>
                <a:lnTo>
                  <a:pt x="325755" y="252321"/>
                </a:lnTo>
                <a:lnTo>
                  <a:pt x="327025" y="243117"/>
                </a:lnTo>
                <a:lnTo>
                  <a:pt x="328296" y="234230"/>
                </a:lnTo>
                <a:lnTo>
                  <a:pt x="330202" y="225661"/>
                </a:lnTo>
                <a:lnTo>
                  <a:pt x="332743" y="217092"/>
                </a:lnTo>
                <a:lnTo>
                  <a:pt x="335919" y="208522"/>
                </a:lnTo>
                <a:lnTo>
                  <a:pt x="339095" y="200270"/>
                </a:lnTo>
                <a:lnTo>
                  <a:pt x="343225" y="192018"/>
                </a:lnTo>
                <a:lnTo>
                  <a:pt x="347671" y="184401"/>
                </a:lnTo>
                <a:lnTo>
                  <a:pt x="352436" y="176784"/>
                </a:lnTo>
                <a:lnTo>
                  <a:pt x="357836" y="169484"/>
                </a:lnTo>
                <a:lnTo>
                  <a:pt x="363553" y="162184"/>
                </a:lnTo>
                <a:lnTo>
                  <a:pt x="369906" y="155202"/>
                </a:lnTo>
                <a:lnTo>
                  <a:pt x="376576" y="148536"/>
                </a:lnTo>
                <a:lnTo>
                  <a:pt x="383564" y="142189"/>
                </a:lnTo>
                <a:lnTo>
                  <a:pt x="391187" y="135841"/>
                </a:lnTo>
                <a:lnTo>
                  <a:pt x="398810" y="130128"/>
                </a:lnTo>
                <a:lnTo>
                  <a:pt x="406751" y="124415"/>
                </a:lnTo>
                <a:lnTo>
                  <a:pt x="415327" y="119020"/>
                </a:lnTo>
                <a:lnTo>
                  <a:pt x="423903" y="114259"/>
                </a:lnTo>
                <a:lnTo>
                  <a:pt x="433114" y="109815"/>
                </a:lnTo>
                <a:lnTo>
                  <a:pt x="442325" y="105689"/>
                </a:lnTo>
                <a:lnTo>
                  <a:pt x="451854" y="101563"/>
                </a:lnTo>
                <a:lnTo>
                  <a:pt x="462018" y="98072"/>
                </a:lnTo>
                <a:lnTo>
                  <a:pt x="471865" y="94898"/>
                </a:lnTo>
                <a:lnTo>
                  <a:pt x="482347" y="92042"/>
                </a:lnTo>
                <a:lnTo>
                  <a:pt x="492829" y="89503"/>
                </a:lnTo>
                <a:lnTo>
                  <a:pt x="503946" y="87916"/>
                </a:lnTo>
                <a:lnTo>
                  <a:pt x="514745" y="86012"/>
                </a:lnTo>
                <a:lnTo>
                  <a:pt x="526180" y="85059"/>
                </a:lnTo>
                <a:lnTo>
                  <a:pt x="537615" y="84107"/>
                </a:lnTo>
                <a:lnTo>
                  <a:pt x="549049" y="83790"/>
                </a:lnTo>
                <a:lnTo>
                  <a:pt x="550320" y="80299"/>
                </a:lnTo>
                <a:lnTo>
                  <a:pt x="552543" y="76490"/>
                </a:lnTo>
                <a:lnTo>
                  <a:pt x="555402" y="71094"/>
                </a:lnTo>
                <a:lnTo>
                  <a:pt x="559531" y="64747"/>
                </a:lnTo>
                <a:lnTo>
                  <a:pt x="564931" y="57447"/>
                </a:lnTo>
                <a:lnTo>
                  <a:pt x="571601" y="49830"/>
                </a:lnTo>
                <a:lnTo>
                  <a:pt x="575730" y="45704"/>
                </a:lnTo>
                <a:lnTo>
                  <a:pt x="579859" y="41895"/>
                </a:lnTo>
                <a:lnTo>
                  <a:pt x="584624" y="38086"/>
                </a:lnTo>
                <a:lnTo>
                  <a:pt x="589388" y="33960"/>
                </a:lnTo>
                <a:lnTo>
                  <a:pt x="595106" y="30152"/>
                </a:lnTo>
                <a:lnTo>
                  <a:pt x="601141" y="26661"/>
                </a:lnTo>
                <a:lnTo>
                  <a:pt x="607493" y="22852"/>
                </a:lnTo>
                <a:lnTo>
                  <a:pt x="614481" y="19361"/>
                </a:lnTo>
                <a:lnTo>
                  <a:pt x="621469" y="16187"/>
                </a:lnTo>
                <a:lnTo>
                  <a:pt x="629410" y="13013"/>
                </a:lnTo>
                <a:lnTo>
                  <a:pt x="637986" y="10157"/>
                </a:lnTo>
                <a:lnTo>
                  <a:pt x="646562" y="7617"/>
                </a:lnTo>
                <a:lnTo>
                  <a:pt x="656091" y="5396"/>
                </a:lnTo>
                <a:lnTo>
                  <a:pt x="665620" y="3491"/>
                </a:lnTo>
                <a:lnTo>
                  <a:pt x="676419" y="1905"/>
                </a:lnTo>
                <a:lnTo>
                  <a:pt x="687536" y="952"/>
                </a:lnTo>
                <a:lnTo>
                  <a:pt x="699289" y="318"/>
                </a:lnTo>
                <a:lnTo>
                  <a:pt x="711359" y="0"/>
                </a:lnTo>
                <a:close/>
              </a:path>
            </a:pathLst>
          </a:custGeom>
          <a:solidFill>
            <a:schemeClr val="tx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grpId="0" nodeType="clickEffect">
                                  <p:stCondLst>
                                    <p:cond delay="0"/>
                                  </p:stCondLst>
                                  <p:iterate type="lt">
                                    <p:tmPct val="50000"/>
                                  </p:iterate>
                                  <p:childTnLst>
                                    <p:set>
                                      <p:cBhvr>
                                        <p:cTn id="15" dur="1" fill="hold">
                                          <p:stCondLst>
                                            <p:cond delay="0"/>
                                          </p:stCondLst>
                                        </p:cTn>
                                        <p:tgtEl>
                                          <p:spTgt spid="7"/>
                                        </p:tgtEl>
                                        <p:attrNameLst>
                                          <p:attrName>style.visibility</p:attrName>
                                        </p:attrNameLst>
                                      </p:cBhvr>
                                      <p:to>
                                        <p:strVal val="visible"/>
                                      </p:to>
                                    </p:set>
                                    <p:set>
                                      <p:cBhvr>
                                        <p:cTn id="16" dur="455" fill="hold">
                                          <p:stCondLst>
                                            <p:cond delay="0"/>
                                          </p:stCondLst>
                                        </p:cTn>
                                        <p:tgtEl>
                                          <p:spTgt spid="7"/>
                                        </p:tgtEl>
                                        <p:attrNameLst>
                                          <p:attrName>style.rotation</p:attrName>
                                        </p:attrNameLst>
                                      </p:cBhvr>
                                      <p:to>
                                        <p:strVal val="-45.0"/>
                                      </p:to>
                                    </p:set>
                                    <p:anim calcmode="lin" valueType="num">
                                      <p:cBhvr>
                                        <p:cTn id="17"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remove" display="0">
                  <p:stCondLst>
                    <p:cond delay="indefinite"/>
                  </p:stCondLst>
                  <p:endCondLst>
                    <p:cond evt="onStopAudio" delay="0">
                      <p:tgtEl>
                        <p:sldTgt/>
                      </p:tgtEl>
                    </p:cond>
                  </p:endCondLst>
                </p:cTn>
                <p:tgtEl>
                  <p:spTgt spid="10"/>
                </p:tgtEl>
              </p:cMediaNode>
            </p:audio>
          </p:childTnLst>
        </p:cTn>
      </p:par>
    </p:tnLst>
    <p:bldLst>
      <p:bldP spid="4" grpId="0"/>
      <p:bldP spid="5" grpId="0"/>
      <p:bldP spid="6" grpId="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rmAutofit fontScale="92500" lnSpcReduction="10000"/>
          </a:bodyPr>
          <a:lstStyle/>
          <a:p>
            <a:r>
              <a:rPr lang="en-US" altLang="zh-CN" dirty="0" smtClean="0">
                <a:cs typeface="+mn-ea"/>
                <a:sym typeface="+mn-lt"/>
              </a:rPr>
              <a:t>PART TWO</a:t>
            </a:r>
            <a:endParaRPr lang="zh-CN" altLang="en-US" dirty="0">
              <a:cs typeface="+mn-ea"/>
              <a:sym typeface="+mn-lt"/>
            </a:endParaRPr>
          </a:p>
        </p:txBody>
      </p:sp>
      <p:sp>
        <p:nvSpPr>
          <p:cNvPr id="5" name="文本占位符 4"/>
          <p:cNvSpPr>
            <a:spLocks noGrp="1"/>
          </p:cNvSpPr>
          <p:nvPr>
            <p:ph type="body" sz="quarter" idx="11"/>
          </p:nvPr>
        </p:nvSpPr>
        <p:spPr/>
        <p:txBody>
          <a:bodyPr/>
          <a:lstStyle/>
          <a:p>
            <a:r>
              <a:rPr lang="zh-CN" altLang="en-US" dirty="0" smtClean="0">
                <a:latin typeface="+mn-lt"/>
                <a:ea typeface="+mn-ea"/>
                <a:cs typeface="+mn-ea"/>
                <a:sym typeface="+mn-lt"/>
              </a:rPr>
              <a:t>工作完成情况</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1530941"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3" name="Freeform 7"/>
          <p:cNvSpPr/>
          <p:nvPr/>
        </p:nvSpPr>
        <p:spPr bwMode="auto">
          <a:xfrm>
            <a:off x="1530941" y="2096323"/>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4" name="Freeform 8"/>
          <p:cNvSpPr/>
          <p:nvPr/>
        </p:nvSpPr>
        <p:spPr bwMode="auto">
          <a:xfrm>
            <a:off x="1832758"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5" name="Freeform 9"/>
          <p:cNvSpPr/>
          <p:nvPr/>
        </p:nvSpPr>
        <p:spPr bwMode="auto">
          <a:xfrm>
            <a:off x="2133314"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6" name="Freeform 10"/>
          <p:cNvSpPr/>
          <p:nvPr/>
        </p:nvSpPr>
        <p:spPr bwMode="auto">
          <a:xfrm>
            <a:off x="2431343" y="1093339"/>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7" name="Freeform 11"/>
          <p:cNvSpPr/>
          <p:nvPr/>
        </p:nvSpPr>
        <p:spPr bwMode="auto">
          <a:xfrm>
            <a:off x="1832758" y="1794037"/>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8" name="Freeform 12"/>
          <p:cNvSpPr/>
          <p:nvPr/>
        </p:nvSpPr>
        <p:spPr bwMode="auto">
          <a:xfrm>
            <a:off x="2133314" y="1481630"/>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9" name="Freeform 13"/>
          <p:cNvSpPr/>
          <p:nvPr/>
        </p:nvSpPr>
        <p:spPr bwMode="auto">
          <a:xfrm>
            <a:off x="2431343" y="1276735"/>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10" name="Freeform 14"/>
          <p:cNvSpPr/>
          <p:nvPr/>
        </p:nvSpPr>
        <p:spPr bwMode="auto">
          <a:xfrm>
            <a:off x="3149894"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11" name="Freeform 15"/>
          <p:cNvSpPr/>
          <p:nvPr/>
        </p:nvSpPr>
        <p:spPr bwMode="auto">
          <a:xfrm>
            <a:off x="3450450"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12" name="Freeform 16"/>
          <p:cNvSpPr/>
          <p:nvPr/>
        </p:nvSpPr>
        <p:spPr bwMode="auto">
          <a:xfrm>
            <a:off x="3752268"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13" name="Freeform 17"/>
          <p:cNvSpPr/>
          <p:nvPr/>
        </p:nvSpPr>
        <p:spPr bwMode="auto">
          <a:xfrm>
            <a:off x="4054086"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14" name="Freeform 18"/>
          <p:cNvSpPr/>
          <p:nvPr/>
        </p:nvSpPr>
        <p:spPr bwMode="auto">
          <a:xfrm>
            <a:off x="3149894" y="2325251"/>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15" name="Freeform 19"/>
          <p:cNvSpPr/>
          <p:nvPr/>
        </p:nvSpPr>
        <p:spPr bwMode="auto">
          <a:xfrm>
            <a:off x="3450450" y="1800357"/>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16" name="Freeform 20"/>
          <p:cNvSpPr/>
          <p:nvPr/>
        </p:nvSpPr>
        <p:spPr bwMode="auto">
          <a:xfrm>
            <a:off x="3752268" y="1276735"/>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17" name="Freeform 21"/>
          <p:cNvSpPr/>
          <p:nvPr/>
        </p:nvSpPr>
        <p:spPr bwMode="auto">
          <a:xfrm>
            <a:off x="4054086" y="1985021"/>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18" name="Freeform 22"/>
          <p:cNvSpPr/>
          <p:nvPr/>
        </p:nvSpPr>
        <p:spPr bwMode="auto">
          <a:xfrm>
            <a:off x="4761272"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19" name="Freeform 23"/>
          <p:cNvSpPr/>
          <p:nvPr/>
        </p:nvSpPr>
        <p:spPr bwMode="auto">
          <a:xfrm>
            <a:off x="5063089"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20" name="Freeform 24"/>
          <p:cNvSpPr/>
          <p:nvPr/>
        </p:nvSpPr>
        <p:spPr bwMode="auto">
          <a:xfrm>
            <a:off x="5364904"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21" name="Freeform 25"/>
          <p:cNvSpPr/>
          <p:nvPr/>
        </p:nvSpPr>
        <p:spPr bwMode="auto">
          <a:xfrm>
            <a:off x="5665462"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22" name="Freeform 26"/>
          <p:cNvSpPr/>
          <p:nvPr/>
        </p:nvSpPr>
        <p:spPr bwMode="auto">
          <a:xfrm>
            <a:off x="5665462" y="1270409"/>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23" name="Freeform 27"/>
          <p:cNvSpPr/>
          <p:nvPr/>
        </p:nvSpPr>
        <p:spPr bwMode="auto">
          <a:xfrm>
            <a:off x="5364904" y="1505664"/>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24" name="Freeform 28"/>
          <p:cNvSpPr/>
          <p:nvPr/>
        </p:nvSpPr>
        <p:spPr bwMode="auto">
          <a:xfrm>
            <a:off x="5063089" y="1800357"/>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25" name="Freeform 29"/>
          <p:cNvSpPr/>
          <p:nvPr/>
        </p:nvSpPr>
        <p:spPr bwMode="auto">
          <a:xfrm>
            <a:off x="4761272" y="2106442"/>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26" name="Freeform 30"/>
          <p:cNvSpPr/>
          <p:nvPr/>
        </p:nvSpPr>
        <p:spPr bwMode="auto">
          <a:xfrm>
            <a:off x="6459785" y="1093339"/>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27" name="Freeform 31"/>
          <p:cNvSpPr/>
          <p:nvPr/>
        </p:nvSpPr>
        <p:spPr bwMode="auto">
          <a:xfrm>
            <a:off x="6757815"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28" name="Freeform 32"/>
          <p:cNvSpPr/>
          <p:nvPr/>
        </p:nvSpPr>
        <p:spPr bwMode="auto">
          <a:xfrm>
            <a:off x="7059630"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29" name="Freeform 33"/>
          <p:cNvSpPr/>
          <p:nvPr/>
        </p:nvSpPr>
        <p:spPr bwMode="auto">
          <a:xfrm>
            <a:off x="7361448"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30" name="Freeform 34"/>
          <p:cNvSpPr/>
          <p:nvPr/>
        </p:nvSpPr>
        <p:spPr bwMode="auto">
          <a:xfrm>
            <a:off x="7361448" y="1284323"/>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31" name="Freeform 35"/>
          <p:cNvSpPr/>
          <p:nvPr/>
        </p:nvSpPr>
        <p:spPr bwMode="auto">
          <a:xfrm>
            <a:off x="7059630" y="1394359"/>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32" name="Freeform 36"/>
          <p:cNvSpPr/>
          <p:nvPr/>
        </p:nvSpPr>
        <p:spPr bwMode="auto">
          <a:xfrm>
            <a:off x="6757815" y="2231654"/>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33" name="Freeform 37"/>
          <p:cNvSpPr/>
          <p:nvPr/>
        </p:nvSpPr>
        <p:spPr bwMode="auto">
          <a:xfrm>
            <a:off x="6459785" y="1658701"/>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306A9B"/>
          </a:solidFill>
          <a:ln>
            <a:noFill/>
          </a:ln>
          <a:effectLst>
            <a:outerShdw blurRad="50800" dist="38100" dir="16200000" rotWithShape="0">
              <a:prstClr val="black">
                <a:alpha val="40000"/>
              </a:prst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34" name="Oval 38"/>
          <p:cNvSpPr>
            <a:spLocks noChangeArrowheads="1"/>
          </p:cNvSpPr>
          <p:nvPr/>
        </p:nvSpPr>
        <p:spPr bwMode="auto">
          <a:xfrm>
            <a:off x="1788771" y="2781463"/>
            <a:ext cx="596058" cy="599000"/>
          </a:xfrm>
          <a:prstGeom prst="ellipse">
            <a:avLst/>
          </a:prstGeom>
          <a:solidFill>
            <a:srgbClr val="306A9B"/>
          </a:solidFill>
          <a:ln w="28575" cap="flat">
            <a:noFill/>
            <a:prstDash val="solid"/>
            <a:miter lim="800000"/>
          </a:ln>
          <a:effectLst>
            <a:outerShdw blurRad="279400" dist="279400" dir="5400000" algn="ctr" rotWithShape="0">
              <a:srgbClr val="000000">
                <a:alpha val="43137"/>
              </a:srgbClr>
            </a:outerShdw>
          </a:effectLst>
        </p:spPr>
        <p:txBody>
          <a:bodyPr vert="horz" wrap="square" lIns="72756" tIns="36378" rIns="72756" bIns="36378" numCol="1" anchor="t" anchorCtr="0" compatLnSpc="1"/>
          <a:lstStyle/>
          <a:p>
            <a:pPr defTabSz="913765"/>
            <a:endParaRPr lang="zh-CN" altLang="en-US" sz="1800" kern="0">
              <a:solidFill>
                <a:srgbClr val="000000"/>
              </a:solidFill>
              <a:cs typeface="+mn-ea"/>
              <a:sym typeface="+mn-lt"/>
            </a:endParaRPr>
          </a:p>
        </p:txBody>
      </p:sp>
      <p:sp>
        <p:nvSpPr>
          <p:cNvPr id="35" name="Freeform 39"/>
          <p:cNvSpPr>
            <a:spLocks noEditPoints="1"/>
          </p:cNvSpPr>
          <p:nvPr/>
        </p:nvSpPr>
        <p:spPr bwMode="auto">
          <a:xfrm>
            <a:off x="1930619" y="2920627"/>
            <a:ext cx="316153"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a:effectLst>
            <a:outerShdw blurRad="279400" dist="279400" dir="5400000" algn="ctr" rotWithShape="0">
              <a:srgbClr val="000000">
                <a:alpha val="43137"/>
              </a:srgb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36" name="Oval 40"/>
          <p:cNvSpPr>
            <a:spLocks noChangeArrowheads="1"/>
          </p:cNvSpPr>
          <p:nvPr/>
        </p:nvSpPr>
        <p:spPr bwMode="auto">
          <a:xfrm>
            <a:off x="3414885" y="2781463"/>
            <a:ext cx="598072" cy="599000"/>
          </a:xfrm>
          <a:prstGeom prst="ellipse">
            <a:avLst/>
          </a:prstGeom>
          <a:solidFill>
            <a:srgbClr val="306A9B"/>
          </a:solidFill>
          <a:ln w="28575" cap="flat">
            <a:noFill/>
            <a:prstDash val="solid"/>
            <a:miter lim="800000"/>
          </a:ln>
          <a:effectLst>
            <a:outerShdw blurRad="279400" dist="279400" dir="5400000" algn="ctr" rotWithShape="0">
              <a:srgbClr val="000000">
                <a:alpha val="43137"/>
              </a:srgbClr>
            </a:outerShdw>
          </a:effectLst>
        </p:spPr>
        <p:txBody>
          <a:bodyPr vert="horz" wrap="square" lIns="72756" tIns="36378" rIns="72756" bIns="36378" numCol="1" anchor="t" anchorCtr="0" compatLnSpc="1"/>
          <a:lstStyle/>
          <a:p>
            <a:pPr defTabSz="913765"/>
            <a:endParaRPr lang="zh-CN" altLang="en-US" sz="1800" kern="0">
              <a:solidFill>
                <a:srgbClr val="000000"/>
              </a:solidFill>
              <a:cs typeface="+mn-ea"/>
              <a:sym typeface="+mn-lt"/>
            </a:endParaRPr>
          </a:p>
        </p:txBody>
      </p:sp>
      <p:sp>
        <p:nvSpPr>
          <p:cNvPr id="37" name="Oval 41"/>
          <p:cNvSpPr>
            <a:spLocks noChangeArrowheads="1"/>
          </p:cNvSpPr>
          <p:nvPr/>
        </p:nvSpPr>
        <p:spPr bwMode="auto">
          <a:xfrm>
            <a:off x="5032993" y="2781463"/>
            <a:ext cx="596058" cy="599000"/>
          </a:xfrm>
          <a:prstGeom prst="ellipse">
            <a:avLst/>
          </a:prstGeom>
          <a:solidFill>
            <a:srgbClr val="306A9B"/>
          </a:solidFill>
          <a:ln w="28575" cap="flat">
            <a:noFill/>
            <a:prstDash val="solid"/>
            <a:miter lim="800000"/>
          </a:ln>
          <a:effectLst>
            <a:outerShdw blurRad="279400" dist="279400" dir="5400000" algn="ctr" rotWithShape="0">
              <a:srgbClr val="000000">
                <a:alpha val="43137"/>
              </a:srgbClr>
            </a:outerShdw>
          </a:effectLst>
        </p:spPr>
        <p:txBody>
          <a:bodyPr vert="horz" wrap="square" lIns="72756" tIns="36378" rIns="72756" bIns="36378" numCol="1" anchor="t" anchorCtr="0" compatLnSpc="1"/>
          <a:lstStyle/>
          <a:p>
            <a:pPr defTabSz="913765"/>
            <a:endParaRPr lang="zh-CN" altLang="en-US" sz="1800" kern="0">
              <a:solidFill>
                <a:srgbClr val="000000"/>
              </a:solidFill>
              <a:cs typeface="+mn-ea"/>
              <a:sym typeface="+mn-lt"/>
            </a:endParaRPr>
          </a:p>
        </p:txBody>
      </p:sp>
      <p:sp>
        <p:nvSpPr>
          <p:cNvPr id="38" name="Oval 42"/>
          <p:cNvSpPr>
            <a:spLocks noChangeArrowheads="1"/>
          </p:cNvSpPr>
          <p:nvPr/>
        </p:nvSpPr>
        <p:spPr bwMode="auto">
          <a:xfrm>
            <a:off x="6712246" y="2781463"/>
            <a:ext cx="596058" cy="599000"/>
          </a:xfrm>
          <a:prstGeom prst="ellipse">
            <a:avLst/>
          </a:prstGeom>
          <a:solidFill>
            <a:srgbClr val="306A9B"/>
          </a:solidFill>
          <a:ln w="28575" cap="flat">
            <a:noFill/>
            <a:prstDash val="solid"/>
            <a:miter lim="800000"/>
          </a:ln>
          <a:effectLst>
            <a:outerShdw blurRad="279400" dist="279400" dir="5400000" algn="ctr" rotWithShape="0">
              <a:srgbClr val="000000">
                <a:alpha val="43137"/>
              </a:srgbClr>
            </a:outerShdw>
          </a:effectLst>
        </p:spPr>
        <p:txBody>
          <a:bodyPr vert="horz" wrap="square" lIns="72756" tIns="36378" rIns="72756" bIns="36378" numCol="1" anchor="t" anchorCtr="0" compatLnSpc="1"/>
          <a:lstStyle/>
          <a:p>
            <a:pPr defTabSz="913765"/>
            <a:endParaRPr lang="zh-CN" altLang="en-US" sz="1800" kern="0">
              <a:solidFill>
                <a:srgbClr val="000000"/>
              </a:solidFill>
              <a:cs typeface="+mn-ea"/>
              <a:sym typeface="+mn-lt"/>
            </a:endParaRPr>
          </a:p>
        </p:txBody>
      </p:sp>
      <p:sp>
        <p:nvSpPr>
          <p:cNvPr id="39" name="Freeform 43"/>
          <p:cNvSpPr>
            <a:spLocks noEditPoints="1"/>
          </p:cNvSpPr>
          <p:nvPr/>
        </p:nvSpPr>
        <p:spPr bwMode="auto">
          <a:xfrm>
            <a:off x="5205284" y="2981131"/>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bg1"/>
          </a:solidFill>
          <a:ln>
            <a:noFill/>
          </a:ln>
          <a:effectLst>
            <a:outerShdw blurRad="279400" dist="279400" dir="5400000" algn="ctr" rotWithShape="0">
              <a:srgbClr val="000000">
                <a:alpha val="43137"/>
              </a:srgb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40" name="Freeform 44"/>
          <p:cNvSpPr>
            <a:spLocks noEditPoints="1"/>
          </p:cNvSpPr>
          <p:nvPr/>
        </p:nvSpPr>
        <p:spPr bwMode="auto">
          <a:xfrm>
            <a:off x="3542124" y="2932352"/>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solidFill>
          <a:ln>
            <a:noFill/>
          </a:ln>
          <a:effectLst>
            <a:outerShdw blurRad="279400" dist="279400" dir="5400000" algn="ctr" rotWithShape="0">
              <a:srgbClr val="000000">
                <a:alpha val="43137"/>
              </a:srgb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41" name="Freeform 45"/>
          <p:cNvSpPr>
            <a:spLocks noEditPoints="1"/>
          </p:cNvSpPr>
          <p:nvPr/>
        </p:nvSpPr>
        <p:spPr bwMode="auto">
          <a:xfrm>
            <a:off x="6883410" y="2937889"/>
            <a:ext cx="253730"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solidFill>
          <a:ln>
            <a:noFill/>
          </a:ln>
          <a:effectLst>
            <a:outerShdw blurRad="279400" dist="279400" dir="5400000" algn="ctr" rotWithShape="0">
              <a:srgbClr val="000000">
                <a:alpha val="43137"/>
              </a:srgbClr>
            </a:outerShdw>
          </a:effectLst>
        </p:spPr>
        <p:txBody>
          <a:bodyPr vert="horz" wrap="square" lIns="72756" tIns="36378" rIns="72756" bIns="36378" numCol="1" anchor="t" anchorCtr="0" compatLnSpc="1"/>
          <a:lstStyle/>
          <a:p>
            <a:pPr defTabSz="913765"/>
            <a:endParaRPr lang="zh-CN" altLang="en-US" sz="1800" kern="0">
              <a:solidFill>
                <a:sysClr val="windowText" lastClr="000000"/>
              </a:solidFill>
              <a:cs typeface="+mn-ea"/>
              <a:sym typeface="+mn-lt"/>
            </a:endParaRPr>
          </a:p>
        </p:txBody>
      </p:sp>
      <p:sp>
        <p:nvSpPr>
          <p:cNvPr id="42" name="TextBox 41"/>
          <p:cNvSpPr txBox="1"/>
          <p:nvPr/>
        </p:nvSpPr>
        <p:spPr>
          <a:xfrm>
            <a:off x="1401194" y="3723878"/>
            <a:ext cx="1407791" cy="835214"/>
          </a:xfrm>
          <a:prstGeom prst="rect">
            <a:avLst/>
          </a:prstGeom>
          <a:noFill/>
        </p:spPr>
        <p:txBody>
          <a:bodyPr wrap="square" lIns="72756" tIns="36378" rIns="72756" bIns="36378" rtlCol="0">
            <a:spAutoFit/>
          </a:bodyPr>
          <a:lstStyle/>
          <a:p>
            <a:pPr defTabSz="913765">
              <a:lnSpc>
                <a:spcPct val="150000"/>
              </a:lnSpc>
            </a:pPr>
            <a:r>
              <a:rPr lang="zh-CN" altLang="en-US" sz="1100" kern="0" dirty="0">
                <a:solidFill>
                  <a:schemeClr val="tx1">
                    <a:lumMod val="65000"/>
                    <a:lumOff val="35000"/>
                  </a:schemeClr>
                </a:solidFill>
                <a:cs typeface="+mn-ea"/>
                <a:sym typeface="+mn-lt"/>
              </a:rPr>
              <a:t>点击输入简要文字内容文字内容需概括精炼不用多余的文字</a:t>
            </a:r>
            <a:endParaRPr lang="en-US" altLang="zh-CN" sz="1100" kern="0" dirty="0">
              <a:solidFill>
                <a:schemeClr val="tx1">
                  <a:lumMod val="65000"/>
                  <a:lumOff val="35000"/>
                </a:schemeClr>
              </a:solidFill>
              <a:cs typeface="+mn-ea"/>
              <a:sym typeface="+mn-lt"/>
            </a:endParaRPr>
          </a:p>
        </p:txBody>
      </p:sp>
      <p:sp>
        <p:nvSpPr>
          <p:cNvPr id="43" name="TextBox 42"/>
          <p:cNvSpPr txBox="1"/>
          <p:nvPr/>
        </p:nvSpPr>
        <p:spPr>
          <a:xfrm>
            <a:off x="1648420" y="3465670"/>
            <a:ext cx="1411412" cy="215444"/>
          </a:xfrm>
          <a:prstGeom prst="rect">
            <a:avLst/>
          </a:prstGeom>
          <a:noFill/>
        </p:spPr>
        <p:txBody>
          <a:bodyPr wrap="square" lIns="72756" tIns="0" rIns="72756" bIns="0" rtlCol="0" anchor="t">
            <a:spAutoFit/>
          </a:bodyPr>
          <a:lstStyle/>
          <a:p>
            <a:pPr defTabSz="913765"/>
            <a:r>
              <a:rPr lang="zh-CN" altLang="en-US" sz="2100" b="1" kern="0" baseline="-3000" dirty="0">
                <a:solidFill>
                  <a:schemeClr val="tx1">
                    <a:lumMod val="65000"/>
                    <a:lumOff val="35000"/>
                  </a:schemeClr>
                </a:solidFill>
                <a:cs typeface="+mn-ea"/>
                <a:sym typeface="+mn-lt"/>
              </a:rPr>
              <a:t>添加标题</a:t>
            </a:r>
            <a:endParaRPr lang="zh-CN" altLang="en-US" sz="2100" b="1" kern="0" baseline="-3000" dirty="0">
              <a:solidFill>
                <a:schemeClr val="tx1">
                  <a:lumMod val="65000"/>
                  <a:lumOff val="35000"/>
                </a:schemeClr>
              </a:solidFill>
              <a:cs typeface="+mn-ea"/>
              <a:sym typeface="+mn-lt"/>
            </a:endParaRPr>
          </a:p>
        </p:txBody>
      </p:sp>
      <p:sp>
        <p:nvSpPr>
          <p:cNvPr id="44" name="TextBox 43"/>
          <p:cNvSpPr txBox="1"/>
          <p:nvPr/>
        </p:nvSpPr>
        <p:spPr>
          <a:xfrm>
            <a:off x="3038730" y="3723878"/>
            <a:ext cx="1407791" cy="835214"/>
          </a:xfrm>
          <a:prstGeom prst="rect">
            <a:avLst/>
          </a:prstGeom>
          <a:noFill/>
        </p:spPr>
        <p:txBody>
          <a:bodyPr wrap="square" lIns="72756" tIns="36378" rIns="72756" bIns="36378" rtlCol="0">
            <a:spAutoFit/>
          </a:bodyPr>
          <a:lstStyle/>
          <a:p>
            <a:pPr algn="just" defTabSz="913765">
              <a:lnSpc>
                <a:spcPct val="150000"/>
              </a:lnSpc>
            </a:pPr>
            <a:r>
              <a:rPr lang="zh-CN" altLang="en-US" sz="1100" kern="0" dirty="0">
                <a:solidFill>
                  <a:schemeClr val="tx1">
                    <a:lumMod val="65000"/>
                    <a:lumOff val="35000"/>
                  </a:schemeClr>
                </a:solidFill>
                <a:cs typeface="+mn-ea"/>
                <a:sym typeface="+mn-lt"/>
              </a:rPr>
              <a:t>点击输入简要文字内容文字内容需概括精炼不用多余的文字</a:t>
            </a:r>
            <a:endParaRPr lang="zh-CN" altLang="en-US" sz="1100" kern="0" dirty="0">
              <a:solidFill>
                <a:schemeClr val="tx1">
                  <a:lumMod val="65000"/>
                  <a:lumOff val="35000"/>
                </a:schemeClr>
              </a:solidFill>
              <a:cs typeface="+mn-ea"/>
              <a:sym typeface="+mn-lt"/>
            </a:endParaRPr>
          </a:p>
        </p:txBody>
      </p:sp>
      <p:sp>
        <p:nvSpPr>
          <p:cNvPr id="45" name="TextBox 44"/>
          <p:cNvSpPr txBox="1"/>
          <p:nvPr/>
        </p:nvSpPr>
        <p:spPr>
          <a:xfrm>
            <a:off x="3304605" y="3495900"/>
            <a:ext cx="1411412" cy="215444"/>
          </a:xfrm>
          <a:prstGeom prst="rect">
            <a:avLst/>
          </a:prstGeom>
          <a:noFill/>
        </p:spPr>
        <p:txBody>
          <a:bodyPr wrap="square" lIns="72756" tIns="0" rIns="72756" bIns="0" rtlCol="0" anchor="t">
            <a:spAutoFit/>
          </a:bodyPr>
          <a:lstStyle/>
          <a:p>
            <a:pPr defTabSz="913765"/>
            <a:r>
              <a:rPr lang="zh-CN" altLang="en-US" sz="2100" b="1" kern="0" baseline="-3000" dirty="0">
                <a:solidFill>
                  <a:schemeClr val="tx1">
                    <a:lumMod val="65000"/>
                    <a:lumOff val="35000"/>
                  </a:schemeClr>
                </a:solidFill>
                <a:cs typeface="+mn-ea"/>
                <a:sym typeface="+mn-lt"/>
              </a:rPr>
              <a:t>添加标题</a:t>
            </a:r>
            <a:endParaRPr lang="zh-CN" altLang="en-US" sz="2100" b="1" kern="0" baseline="-3000" dirty="0">
              <a:solidFill>
                <a:schemeClr val="tx1">
                  <a:lumMod val="65000"/>
                  <a:lumOff val="35000"/>
                </a:schemeClr>
              </a:solidFill>
              <a:cs typeface="+mn-ea"/>
              <a:sym typeface="+mn-lt"/>
            </a:endParaRPr>
          </a:p>
        </p:txBody>
      </p:sp>
      <p:sp>
        <p:nvSpPr>
          <p:cNvPr id="46" name="TextBox 45"/>
          <p:cNvSpPr txBox="1"/>
          <p:nvPr/>
        </p:nvSpPr>
        <p:spPr>
          <a:xfrm>
            <a:off x="4654255" y="3723878"/>
            <a:ext cx="1407791" cy="835214"/>
          </a:xfrm>
          <a:prstGeom prst="rect">
            <a:avLst/>
          </a:prstGeom>
          <a:noFill/>
        </p:spPr>
        <p:txBody>
          <a:bodyPr wrap="square" lIns="72756" tIns="36378" rIns="72756" bIns="36378" rtlCol="0">
            <a:spAutoFit/>
          </a:bodyPr>
          <a:lstStyle/>
          <a:p>
            <a:pPr algn="just" defTabSz="913765">
              <a:lnSpc>
                <a:spcPct val="150000"/>
              </a:lnSpc>
            </a:pPr>
            <a:r>
              <a:rPr lang="zh-CN" altLang="en-US" sz="1100" kern="0" dirty="0">
                <a:solidFill>
                  <a:schemeClr val="tx1">
                    <a:lumMod val="65000"/>
                    <a:lumOff val="35000"/>
                  </a:schemeClr>
                </a:solidFill>
                <a:cs typeface="+mn-ea"/>
                <a:sym typeface="+mn-lt"/>
              </a:rPr>
              <a:t>点击输入简要文字内容文字内容需概括精炼不用多余的文字</a:t>
            </a:r>
            <a:endParaRPr lang="zh-CN" altLang="en-US" sz="1100" kern="0" dirty="0">
              <a:solidFill>
                <a:schemeClr val="tx1">
                  <a:lumMod val="65000"/>
                  <a:lumOff val="35000"/>
                </a:schemeClr>
              </a:solidFill>
              <a:cs typeface="+mn-ea"/>
              <a:sym typeface="+mn-lt"/>
            </a:endParaRPr>
          </a:p>
        </p:txBody>
      </p:sp>
      <p:sp>
        <p:nvSpPr>
          <p:cNvPr id="47" name="TextBox 46"/>
          <p:cNvSpPr txBox="1"/>
          <p:nvPr/>
        </p:nvSpPr>
        <p:spPr>
          <a:xfrm>
            <a:off x="4888780" y="3495900"/>
            <a:ext cx="1411412" cy="215444"/>
          </a:xfrm>
          <a:prstGeom prst="rect">
            <a:avLst/>
          </a:prstGeom>
          <a:noFill/>
        </p:spPr>
        <p:txBody>
          <a:bodyPr wrap="square" lIns="72756" tIns="0" rIns="72756" bIns="0" rtlCol="0" anchor="t">
            <a:spAutoFit/>
          </a:bodyPr>
          <a:lstStyle/>
          <a:p>
            <a:pPr defTabSz="913765"/>
            <a:r>
              <a:rPr lang="zh-CN" altLang="en-US" sz="2100" b="1" kern="0" baseline="-3000" dirty="0">
                <a:solidFill>
                  <a:schemeClr val="tx1">
                    <a:lumMod val="65000"/>
                    <a:lumOff val="35000"/>
                  </a:schemeClr>
                </a:solidFill>
                <a:cs typeface="+mn-ea"/>
                <a:sym typeface="+mn-lt"/>
              </a:rPr>
              <a:t>添加标题</a:t>
            </a:r>
            <a:endParaRPr lang="zh-CN" altLang="en-US" sz="2100" b="1" kern="0" baseline="-3000" dirty="0">
              <a:solidFill>
                <a:schemeClr val="tx1">
                  <a:lumMod val="65000"/>
                  <a:lumOff val="35000"/>
                </a:schemeClr>
              </a:solidFill>
              <a:cs typeface="+mn-ea"/>
              <a:sym typeface="+mn-lt"/>
            </a:endParaRPr>
          </a:p>
        </p:txBody>
      </p:sp>
      <p:sp>
        <p:nvSpPr>
          <p:cNvPr id="48" name="TextBox 47"/>
          <p:cNvSpPr txBox="1"/>
          <p:nvPr/>
        </p:nvSpPr>
        <p:spPr>
          <a:xfrm>
            <a:off x="6332562" y="3736978"/>
            <a:ext cx="1407791" cy="835214"/>
          </a:xfrm>
          <a:prstGeom prst="rect">
            <a:avLst/>
          </a:prstGeom>
          <a:noFill/>
        </p:spPr>
        <p:txBody>
          <a:bodyPr wrap="square" lIns="72756" tIns="36378" rIns="72756" bIns="36378" rtlCol="0">
            <a:spAutoFit/>
          </a:bodyPr>
          <a:lstStyle/>
          <a:p>
            <a:pPr algn="just" defTabSz="913765">
              <a:lnSpc>
                <a:spcPct val="150000"/>
              </a:lnSpc>
            </a:pPr>
            <a:r>
              <a:rPr lang="zh-CN" altLang="en-US" sz="1100" kern="0" dirty="0">
                <a:solidFill>
                  <a:schemeClr val="tx1">
                    <a:lumMod val="65000"/>
                    <a:lumOff val="35000"/>
                  </a:schemeClr>
                </a:solidFill>
                <a:cs typeface="+mn-ea"/>
                <a:sym typeface="+mn-lt"/>
              </a:rPr>
              <a:t>点击输入简要文字内容文字内容需概括精炼不用多余的文字</a:t>
            </a:r>
            <a:endParaRPr lang="zh-CN" altLang="en-US" sz="1100" kern="0" dirty="0">
              <a:solidFill>
                <a:schemeClr val="tx1">
                  <a:lumMod val="65000"/>
                  <a:lumOff val="35000"/>
                </a:schemeClr>
              </a:solidFill>
              <a:cs typeface="+mn-ea"/>
              <a:sym typeface="+mn-lt"/>
            </a:endParaRPr>
          </a:p>
        </p:txBody>
      </p:sp>
      <p:sp>
        <p:nvSpPr>
          <p:cNvPr id="49" name="TextBox 48"/>
          <p:cNvSpPr txBox="1"/>
          <p:nvPr/>
        </p:nvSpPr>
        <p:spPr>
          <a:xfrm>
            <a:off x="6616972" y="3495900"/>
            <a:ext cx="1411412" cy="215444"/>
          </a:xfrm>
          <a:prstGeom prst="rect">
            <a:avLst/>
          </a:prstGeom>
          <a:noFill/>
        </p:spPr>
        <p:txBody>
          <a:bodyPr wrap="square" lIns="72756" tIns="0" rIns="72756" bIns="0" rtlCol="0" anchor="t">
            <a:spAutoFit/>
          </a:bodyPr>
          <a:lstStyle/>
          <a:p>
            <a:pPr defTabSz="913765"/>
            <a:r>
              <a:rPr lang="zh-CN" altLang="en-US" sz="2100" b="1" kern="0" baseline="-3000" dirty="0">
                <a:solidFill>
                  <a:schemeClr val="tx1">
                    <a:lumMod val="65000"/>
                    <a:lumOff val="35000"/>
                  </a:schemeClr>
                </a:solidFill>
                <a:cs typeface="+mn-ea"/>
                <a:sym typeface="+mn-lt"/>
              </a:rPr>
              <a:t>添加标题</a:t>
            </a:r>
            <a:endParaRPr lang="zh-CN" altLang="en-US" sz="2100" b="1" kern="0" baseline="-3000" dirty="0">
              <a:solidFill>
                <a:schemeClr val="tx1">
                  <a:lumMod val="65000"/>
                  <a:lumOff val="35000"/>
                </a:schemeClr>
              </a:solidFill>
              <a:cs typeface="+mn-ea"/>
              <a:sym typeface="+mn-lt"/>
            </a:endParaRPr>
          </a:p>
        </p:txBody>
      </p:sp>
      <p:sp>
        <p:nvSpPr>
          <p:cNvPr id="50" name="文本占位符 49"/>
          <p:cNvSpPr>
            <a:spLocks noGrp="1"/>
          </p:cNvSpPr>
          <p:nvPr>
            <p:ph type="body" sz="quarter" idx="10"/>
          </p:nvPr>
        </p:nvSpPr>
        <p:spPr/>
        <p:txBody>
          <a:bodyPr>
            <a:normAutofit/>
          </a:bodyPr>
          <a:lstStyle/>
          <a:p>
            <a:r>
              <a:rPr lang="zh-CN" altLang="en-US" dirty="0"/>
              <a:t>工作完成情况</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ppt_w</p:attrName>
                                        </p:attrNameLst>
                                      </p:cBhvr>
                                      <p:tavLst>
                                        <p:tav tm="0" fmla="#ppt_w*sin(2.5*pi*$)">
                                          <p:val>
                                            <p:fltVal val="0"/>
                                          </p:val>
                                        </p:tav>
                                        <p:tav tm="100000">
                                          <p:val>
                                            <p:fltVal val="1"/>
                                          </p:val>
                                        </p:tav>
                                      </p:tavLst>
                                    </p:anim>
                                    <p:anim calcmode="lin" valueType="num">
                                      <p:cBhvr>
                                        <p:cTn id="9" dur="500" fill="hold"/>
                                        <p:tgtEl>
                                          <p:spTgt spid="3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ppt_w</p:attrName>
                                        </p:attrNameLst>
                                      </p:cBhvr>
                                      <p:tavLst>
                                        <p:tav tm="0" fmla="#ppt_w*sin(2.5*pi*$)">
                                          <p:val>
                                            <p:fltVal val="0"/>
                                          </p:val>
                                        </p:tav>
                                        <p:tav tm="100000">
                                          <p:val>
                                            <p:fltVal val="1"/>
                                          </p:val>
                                        </p:tav>
                                      </p:tavLst>
                                    </p:anim>
                                    <p:anim calcmode="lin" valueType="num">
                                      <p:cBhvr>
                                        <p:cTn id="14" dur="500" fill="hold"/>
                                        <p:tgtEl>
                                          <p:spTgt spid="35"/>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anim calcmode="lin" valueType="num">
                                      <p:cBhvr>
                                        <p:cTn id="19" dur="1000" fill="hold"/>
                                        <p:tgtEl>
                                          <p:spTgt spid="43"/>
                                        </p:tgtEl>
                                        <p:attrNameLst>
                                          <p:attrName>ppt_x</p:attrName>
                                        </p:attrNameLst>
                                      </p:cBhvr>
                                      <p:tavLst>
                                        <p:tav tm="0">
                                          <p:val>
                                            <p:strVal val="#ppt_x"/>
                                          </p:val>
                                        </p:tav>
                                        <p:tav tm="100000">
                                          <p:val>
                                            <p:strVal val="#ppt_x"/>
                                          </p:val>
                                        </p:tav>
                                      </p:tavLst>
                                    </p:anim>
                                    <p:anim calcmode="lin" valueType="num">
                                      <p:cBhvr>
                                        <p:cTn id="20" dur="1000" fill="hold"/>
                                        <p:tgtEl>
                                          <p:spTgt spid="4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500"/>
                                        <p:tgtEl>
                                          <p:spTgt spid="5"/>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anim calcmode="lin" valueType="num">
                                      <p:cBhvr>
                                        <p:cTn id="55" dur="500" fill="hold"/>
                                        <p:tgtEl>
                                          <p:spTgt spid="36"/>
                                        </p:tgtEl>
                                        <p:attrNameLst>
                                          <p:attrName>ppt_w</p:attrName>
                                        </p:attrNameLst>
                                      </p:cBhvr>
                                      <p:tavLst>
                                        <p:tav tm="0" fmla="#ppt_w*sin(2.5*pi*$)">
                                          <p:val>
                                            <p:fltVal val="0"/>
                                          </p:val>
                                        </p:tav>
                                        <p:tav tm="100000">
                                          <p:val>
                                            <p:fltVal val="1"/>
                                          </p:val>
                                        </p:tav>
                                      </p:tavLst>
                                    </p:anim>
                                    <p:anim calcmode="lin" valueType="num">
                                      <p:cBhvr>
                                        <p:cTn id="56" dur="500" fill="hold"/>
                                        <p:tgtEl>
                                          <p:spTgt spid="36"/>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anim calcmode="lin" valueType="num">
                                      <p:cBhvr>
                                        <p:cTn id="60" dur="500" fill="hold"/>
                                        <p:tgtEl>
                                          <p:spTgt spid="40"/>
                                        </p:tgtEl>
                                        <p:attrNameLst>
                                          <p:attrName>ppt_w</p:attrName>
                                        </p:attrNameLst>
                                      </p:cBhvr>
                                      <p:tavLst>
                                        <p:tav tm="0" fmla="#ppt_w*sin(2.5*pi*$)">
                                          <p:val>
                                            <p:fltVal val="0"/>
                                          </p:val>
                                        </p:tav>
                                        <p:tav tm="100000">
                                          <p:val>
                                            <p:fltVal val="1"/>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1000"/>
                                        <p:tgtEl>
                                          <p:spTgt spid="44"/>
                                        </p:tgtEl>
                                      </p:cBhvr>
                                    </p:animEffect>
                                    <p:anim calcmode="lin" valueType="num">
                                      <p:cBhvr>
                                        <p:cTn id="71" dur="1000" fill="hold"/>
                                        <p:tgtEl>
                                          <p:spTgt spid="44"/>
                                        </p:tgtEl>
                                        <p:attrNameLst>
                                          <p:attrName>ppt_x</p:attrName>
                                        </p:attrNameLst>
                                      </p:cBhvr>
                                      <p:tavLst>
                                        <p:tav tm="0">
                                          <p:val>
                                            <p:strVal val="#ppt_x"/>
                                          </p:val>
                                        </p:tav>
                                        <p:tav tm="100000">
                                          <p:val>
                                            <p:strVal val="#ppt_x"/>
                                          </p:val>
                                        </p:tav>
                                      </p:tavLst>
                                    </p:anim>
                                    <p:anim calcmode="lin" valueType="num">
                                      <p:cBhvr>
                                        <p:cTn id="72" dur="1000" fill="hold"/>
                                        <p:tgtEl>
                                          <p:spTgt spid="44"/>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down)">
                                      <p:cBhvr>
                                        <p:cTn id="75" dur="500"/>
                                        <p:tgtEl>
                                          <p:spTgt spid="10"/>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11"/>
                                        </p:tgtEl>
                                        <p:attrNameLst>
                                          <p:attrName>style.visibility</p:attrName>
                                        </p:attrNameLst>
                                      </p:cBhvr>
                                      <p:to>
                                        <p:strVal val="visible"/>
                                      </p:to>
                                    </p:set>
                                    <p:animEffect transition="in" filter="wipe(down)">
                                      <p:cBhvr>
                                        <p:cTn id="78" dur="500"/>
                                        <p:tgtEl>
                                          <p:spTgt spid="11"/>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12"/>
                                        </p:tgtEl>
                                        <p:attrNameLst>
                                          <p:attrName>style.visibility</p:attrName>
                                        </p:attrNameLst>
                                      </p:cBhvr>
                                      <p:to>
                                        <p:strVal val="visible"/>
                                      </p:to>
                                    </p:set>
                                    <p:animEffect transition="in" filter="wipe(down)">
                                      <p:cBhvr>
                                        <p:cTn id="81" dur="500"/>
                                        <p:tgtEl>
                                          <p:spTgt spid="12"/>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13"/>
                                        </p:tgtEl>
                                        <p:attrNameLst>
                                          <p:attrName>style.visibility</p:attrName>
                                        </p:attrNameLst>
                                      </p:cBhvr>
                                      <p:to>
                                        <p:strVal val="visible"/>
                                      </p:to>
                                    </p:set>
                                    <p:animEffect transition="in" filter="wipe(down)">
                                      <p:cBhvr>
                                        <p:cTn id="84" dur="500"/>
                                        <p:tgtEl>
                                          <p:spTgt spid="13"/>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500"/>
                                        <p:tgtEl>
                                          <p:spTgt spid="1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down)">
                                      <p:cBhvr>
                                        <p:cTn id="97" dur="500"/>
                                        <p:tgtEl>
                                          <p:spTgt spid="17"/>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anim calcmode="lin" valueType="num">
                                      <p:cBhvr>
                                        <p:cTn id="102" dur="500" fill="hold"/>
                                        <p:tgtEl>
                                          <p:spTgt spid="37"/>
                                        </p:tgtEl>
                                        <p:attrNameLst>
                                          <p:attrName>ppt_w</p:attrName>
                                        </p:attrNameLst>
                                      </p:cBhvr>
                                      <p:tavLst>
                                        <p:tav tm="0" fmla="#ppt_w*sin(2.5*pi*$)">
                                          <p:val>
                                            <p:fltVal val="0"/>
                                          </p:val>
                                        </p:tav>
                                        <p:tav tm="100000">
                                          <p:val>
                                            <p:fltVal val="1"/>
                                          </p:val>
                                        </p:tav>
                                      </p:tavLst>
                                    </p:anim>
                                    <p:anim calcmode="lin" valueType="num">
                                      <p:cBhvr>
                                        <p:cTn id="103" dur="500" fill="hold"/>
                                        <p:tgtEl>
                                          <p:spTgt spid="37"/>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fade">
                                      <p:cBhvr>
                                        <p:cTn id="106" dur="500"/>
                                        <p:tgtEl>
                                          <p:spTgt spid="39"/>
                                        </p:tgtEl>
                                      </p:cBhvr>
                                    </p:animEffect>
                                    <p:anim calcmode="lin" valueType="num">
                                      <p:cBhvr>
                                        <p:cTn id="107" dur="500" fill="hold"/>
                                        <p:tgtEl>
                                          <p:spTgt spid="39"/>
                                        </p:tgtEl>
                                        <p:attrNameLst>
                                          <p:attrName>ppt_w</p:attrName>
                                        </p:attrNameLst>
                                      </p:cBhvr>
                                      <p:tavLst>
                                        <p:tav tm="0" fmla="#ppt_w*sin(2.5*pi*$)">
                                          <p:val>
                                            <p:fltVal val="0"/>
                                          </p:val>
                                        </p:tav>
                                        <p:tav tm="100000">
                                          <p:val>
                                            <p:fltVal val="1"/>
                                          </p:val>
                                        </p:tav>
                                      </p:tavLst>
                                    </p:anim>
                                    <p:anim calcmode="lin" valueType="num">
                                      <p:cBhvr>
                                        <p:cTn id="108" dur="500" fill="hold"/>
                                        <p:tgtEl>
                                          <p:spTgt spid="39"/>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1000"/>
                                        <p:tgtEl>
                                          <p:spTgt spid="47"/>
                                        </p:tgtEl>
                                      </p:cBhvr>
                                    </p:animEffect>
                                    <p:anim calcmode="lin" valueType="num">
                                      <p:cBhvr>
                                        <p:cTn id="113" dur="1000" fill="hold"/>
                                        <p:tgtEl>
                                          <p:spTgt spid="47"/>
                                        </p:tgtEl>
                                        <p:attrNameLst>
                                          <p:attrName>ppt_x</p:attrName>
                                        </p:attrNameLst>
                                      </p:cBhvr>
                                      <p:tavLst>
                                        <p:tav tm="0">
                                          <p:val>
                                            <p:strVal val="#ppt_x"/>
                                          </p:val>
                                        </p:tav>
                                        <p:tav tm="100000">
                                          <p:val>
                                            <p:strVal val="#ppt_x"/>
                                          </p:val>
                                        </p:tav>
                                      </p:tavLst>
                                    </p:anim>
                                    <p:anim calcmode="lin" valueType="num">
                                      <p:cBhvr>
                                        <p:cTn id="114" dur="1000" fill="hold"/>
                                        <p:tgtEl>
                                          <p:spTgt spid="4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6"/>
                                        </p:tgtEl>
                                        <p:attrNameLst>
                                          <p:attrName>style.visibility</p:attrName>
                                        </p:attrNameLst>
                                      </p:cBhvr>
                                      <p:to>
                                        <p:strVal val="visible"/>
                                      </p:to>
                                    </p:set>
                                    <p:animEffect transition="in" filter="fade">
                                      <p:cBhvr>
                                        <p:cTn id="117" dur="1000"/>
                                        <p:tgtEl>
                                          <p:spTgt spid="46"/>
                                        </p:tgtEl>
                                      </p:cBhvr>
                                    </p:animEffect>
                                    <p:anim calcmode="lin" valueType="num">
                                      <p:cBhvr>
                                        <p:cTn id="118" dur="1000" fill="hold"/>
                                        <p:tgtEl>
                                          <p:spTgt spid="46"/>
                                        </p:tgtEl>
                                        <p:attrNameLst>
                                          <p:attrName>ppt_x</p:attrName>
                                        </p:attrNameLst>
                                      </p:cBhvr>
                                      <p:tavLst>
                                        <p:tav tm="0">
                                          <p:val>
                                            <p:strVal val="#ppt_x"/>
                                          </p:val>
                                        </p:tav>
                                        <p:tav tm="100000">
                                          <p:val>
                                            <p:strVal val="#ppt_x"/>
                                          </p:val>
                                        </p:tav>
                                      </p:tavLst>
                                    </p:anim>
                                    <p:anim calcmode="lin" valueType="num">
                                      <p:cBhvr>
                                        <p:cTn id="119" dur="1000" fill="hold"/>
                                        <p:tgtEl>
                                          <p:spTgt spid="46"/>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wipe(down)">
                                      <p:cBhvr>
                                        <p:cTn id="122" dur="500"/>
                                        <p:tgtEl>
                                          <p:spTgt spid="18"/>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19"/>
                                        </p:tgtEl>
                                        <p:attrNameLst>
                                          <p:attrName>style.visibility</p:attrName>
                                        </p:attrNameLst>
                                      </p:cBhvr>
                                      <p:to>
                                        <p:strVal val="visible"/>
                                      </p:to>
                                    </p:set>
                                    <p:animEffect transition="in" filter="wipe(down)">
                                      <p:cBhvr>
                                        <p:cTn id="125" dur="500"/>
                                        <p:tgtEl>
                                          <p:spTgt spid="19"/>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20"/>
                                        </p:tgtEl>
                                        <p:attrNameLst>
                                          <p:attrName>style.visibility</p:attrName>
                                        </p:attrNameLst>
                                      </p:cBhvr>
                                      <p:to>
                                        <p:strVal val="visible"/>
                                      </p:to>
                                    </p:set>
                                    <p:animEffect transition="in" filter="wipe(down)">
                                      <p:cBhvr>
                                        <p:cTn id="128" dur="500"/>
                                        <p:tgtEl>
                                          <p:spTgt spid="20"/>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21"/>
                                        </p:tgtEl>
                                        <p:attrNameLst>
                                          <p:attrName>style.visibility</p:attrName>
                                        </p:attrNameLst>
                                      </p:cBhvr>
                                      <p:to>
                                        <p:strVal val="visible"/>
                                      </p:to>
                                    </p:set>
                                    <p:animEffect transition="in" filter="wipe(down)">
                                      <p:cBhvr>
                                        <p:cTn id="131" dur="500"/>
                                        <p:tgtEl>
                                          <p:spTgt spid="21"/>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down)">
                                      <p:cBhvr>
                                        <p:cTn id="135" dur="500"/>
                                        <p:tgtEl>
                                          <p:spTgt spid="25"/>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4"/>
                                        </p:tgtEl>
                                        <p:attrNameLst>
                                          <p:attrName>style.visibility</p:attrName>
                                        </p:attrNameLst>
                                      </p:cBhvr>
                                      <p:to>
                                        <p:strVal val="visible"/>
                                      </p:to>
                                    </p:set>
                                    <p:animEffect transition="in" filter="wipe(down)">
                                      <p:cBhvr>
                                        <p:cTn id="138" dur="500"/>
                                        <p:tgtEl>
                                          <p:spTgt spid="24"/>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2"/>
                                        </p:tgtEl>
                                        <p:attrNameLst>
                                          <p:attrName>style.visibility</p:attrName>
                                        </p:attrNameLst>
                                      </p:cBhvr>
                                      <p:to>
                                        <p:strVal val="visible"/>
                                      </p:to>
                                    </p:set>
                                    <p:animEffect transition="in" filter="wipe(down)">
                                      <p:cBhvr>
                                        <p:cTn id="144" dur="500"/>
                                        <p:tgtEl>
                                          <p:spTgt spid="22"/>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fade">
                                      <p:cBhvr>
                                        <p:cTn id="148" dur="500"/>
                                        <p:tgtEl>
                                          <p:spTgt spid="38"/>
                                        </p:tgtEl>
                                      </p:cBhvr>
                                    </p:animEffect>
                                    <p:anim calcmode="lin" valueType="num">
                                      <p:cBhvr>
                                        <p:cTn id="149" dur="500" fill="hold"/>
                                        <p:tgtEl>
                                          <p:spTgt spid="38"/>
                                        </p:tgtEl>
                                        <p:attrNameLst>
                                          <p:attrName>ppt_w</p:attrName>
                                        </p:attrNameLst>
                                      </p:cBhvr>
                                      <p:tavLst>
                                        <p:tav tm="0" fmla="#ppt_w*sin(2.5*pi*$)">
                                          <p:val>
                                            <p:fltVal val="0"/>
                                          </p:val>
                                        </p:tav>
                                        <p:tav tm="100000">
                                          <p:val>
                                            <p:fltVal val="1"/>
                                          </p:val>
                                        </p:tav>
                                      </p:tavLst>
                                    </p:anim>
                                    <p:anim calcmode="lin" valueType="num">
                                      <p:cBhvr>
                                        <p:cTn id="150" dur="500" fill="hold"/>
                                        <p:tgtEl>
                                          <p:spTgt spid="38"/>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41"/>
                                        </p:tgtEl>
                                        <p:attrNameLst>
                                          <p:attrName>style.visibility</p:attrName>
                                        </p:attrNameLst>
                                      </p:cBhvr>
                                      <p:to>
                                        <p:strVal val="visible"/>
                                      </p:to>
                                    </p:set>
                                    <p:animEffect transition="in" filter="fade">
                                      <p:cBhvr>
                                        <p:cTn id="153" dur="500"/>
                                        <p:tgtEl>
                                          <p:spTgt spid="41"/>
                                        </p:tgtEl>
                                      </p:cBhvr>
                                    </p:animEffect>
                                    <p:anim calcmode="lin" valueType="num">
                                      <p:cBhvr>
                                        <p:cTn id="154" dur="500" fill="hold"/>
                                        <p:tgtEl>
                                          <p:spTgt spid="41"/>
                                        </p:tgtEl>
                                        <p:attrNameLst>
                                          <p:attrName>ppt_w</p:attrName>
                                        </p:attrNameLst>
                                      </p:cBhvr>
                                      <p:tavLst>
                                        <p:tav tm="0" fmla="#ppt_w*sin(2.5*pi*$)">
                                          <p:val>
                                            <p:fltVal val="0"/>
                                          </p:val>
                                        </p:tav>
                                        <p:tav tm="100000">
                                          <p:val>
                                            <p:fltVal val="1"/>
                                          </p:val>
                                        </p:tav>
                                      </p:tavLst>
                                    </p:anim>
                                    <p:anim calcmode="lin" valueType="num">
                                      <p:cBhvr>
                                        <p:cTn id="155" dur="500" fill="hold"/>
                                        <p:tgtEl>
                                          <p:spTgt spid="41"/>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1000"/>
                                        <p:tgtEl>
                                          <p:spTgt spid="49"/>
                                        </p:tgtEl>
                                      </p:cBhvr>
                                    </p:animEffect>
                                    <p:anim calcmode="lin" valueType="num">
                                      <p:cBhvr>
                                        <p:cTn id="160" dur="1000" fill="hold"/>
                                        <p:tgtEl>
                                          <p:spTgt spid="49"/>
                                        </p:tgtEl>
                                        <p:attrNameLst>
                                          <p:attrName>ppt_x</p:attrName>
                                        </p:attrNameLst>
                                      </p:cBhvr>
                                      <p:tavLst>
                                        <p:tav tm="0">
                                          <p:val>
                                            <p:strVal val="#ppt_x"/>
                                          </p:val>
                                        </p:tav>
                                        <p:tav tm="100000">
                                          <p:val>
                                            <p:strVal val="#ppt_x"/>
                                          </p:val>
                                        </p:tav>
                                      </p:tavLst>
                                    </p:anim>
                                    <p:anim calcmode="lin" valueType="num">
                                      <p:cBhvr>
                                        <p:cTn id="161" dur="1000" fill="hold"/>
                                        <p:tgtEl>
                                          <p:spTgt spid="49"/>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48"/>
                                        </p:tgtEl>
                                        <p:attrNameLst>
                                          <p:attrName>style.visibility</p:attrName>
                                        </p:attrNameLst>
                                      </p:cBhvr>
                                      <p:to>
                                        <p:strVal val="visible"/>
                                      </p:to>
                                    </p:set>
                                    <p:animEffect transition="in" filter="fade">
                                      <p:cBhvr>
                                        <p:cTn id="164" dur="1000"/>
                                        <p:tgtEl>
                                          <p:spTgt spid="48"/>
                                        </p:tgtEl>
                                      </p:cBhvr>
                                    </p:animEffect>
                                    <p:anim calcmode="lin" valueType="num">
                                      <p:cBhvr>
                                        <p:cTn id="165" dur="1000" fill="hold"/>
                                        <p:tgtEl>
                                          <p:spTgt spid="48"/>
                                        </p:tgtEl>
                                        <p:attrNameLst>
                                          <p:attrName>ppt_x</p:attrName>
                                        </p:attrNameLst>
                                      </p:cBhvr>
                                      <p:tavLst>
                                        <p:tav tm="0">
                                          <p:val>
                                            <p:strVal val="#ppt_x"/>
                                          </p:val>
                                        </p:tav>
                                        <p:tav tm="100000">
                                          <p:val>
                                            <p:strVal val="#ppt_x"/>
                                          </p:val>
                                        </p:tav>
                                      </p:tavLst>
                                    </p:anim>
                                    <p:anim calcmode="lin" valueType="num">
                                      <p:cBhvr>
                                        <p:cTn id="166" dur="1000" fill="hold"/>
                                        <p:tgtEl>
                                          <p:spTgt spid="48"/>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6"/>
                                        </p:tgtEl>
                                        <p:attrNameLst>
                                          <p:attrName>style.visibility</p:attrName>
                                        </p:attrNameLst>
                                      </p:cBhvr>
                                      <p:to>
                                        <p:strVal val="visible"/>
                                      </p:to>
                                    </p:set>
                                    <p:animEffect transition="in" filter="wipe(down)">
                                      <p:cBhvr>
                                        <p:cTn id="169" dur="500"/>
                                        <p:tgtEl>
                                          <p:spTgt spid="26"/>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7"/>
                                        </p:tgtEl>
                                        <p:attrNameLst>
                                          <p:attrName>style.visibility</p:attrName>
                                        </p:attrNameLst>
                                      </p:cBhvr>
                                      <p:to>
                                        <p:strVal val="visible"/>
                                      </p:to>
                                    </p:set>
                                    <p:animEffect transition="in" filter="wipe(down)">
                                      <p:cBhvr>
                                        <p:cTn id="172" dur="500"/>
                                        <p:tgtEl>
                                          <p:spTgt spid="27"/>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28"/>
                                        </p:tgtEl>
                                        <p:attrNameLst>
                                          <p:attrName>style.visibility</p:attrName>
                                        </p:attrNameLst>
                                      </p:cBhvr>
                                      <p:to>
                                        <p:strVal val="visible"/>
                                      </p:to>
                                    </p:set>
                                    <p:animEffect transition="in" filter="wipe(down)">
                                      <p:cBhvr>
                                        <p:cTn id="175" dur="500"/>
                                        <p:tgtEl>
                                          <p:spTgt spid="28"/>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29"/>
                                        </p:tgtEl>
                                        <p:attrNameLst>
                                          <p:attrName>style.visibility</p:attrName>
                                        </p:attrNameLst>
                                      </p:cBhvr>
                                      <p:to>
                                        <p:strVal val="visible"/>
                                      </p:to>
                                    </p:set>
                                    <p:animEffect transition="in" filter="wipe(down)">
                                      <p:cBhvr>
                                        <p:cTn id="178" dur="500"/>
                                        <p:tgtEl>
                                          <p:spTgt spid="29"/>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33"/>
                                        </p:tgtEl>
                                        <p:attrNameLst>
                                          <p:attrName>style.visibility</p:attrName>
                                        </p:attrNameLst>
                                      </p:cBhvr>
                                      <p:to>
                                        <p:strVal val="visible"/>
                                      </p:to>
                                    </p:set>
                                    <p:animEffect transition="in" filter="wipe(down)">
                                      <p:cBhvr>
                                        <p:cTn id="182" dur="500"/>
                                        <p:tgtEl>
                                          <p:spTgt spid="33"/>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2"/>
                                        </p:tgtEl>
                                        <p:attrNameLst>
                                          <p:attrName>style.visibility</p:attrName>
                                        </p:attrNameLst>
                                      </p:cBhvr>
                                      <p:to>
                                        <p:strVal val="visible"/>
                                      </p:to>
                                    </p:set>
                                    <p:animEffect transition="in" filter="wipe(down)">
                                      <p:cBhvr>
                                        <p:cTn id="185" dur="500"/>
                                        <p:tgtEl>
                                          <p:spTgt spid="32"/>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1"/>
                                        </p:tgtEl>
                                        <p:attrNameLst>
                                          <p:attrName>style.visibility</p:attrName>
                                        </p:attrNameLst>
                                      </p:cBhvr>
                                      <p:to>
                                        <p:strVal val="visible"/>
                                      </p:to>
                                    </p:set>
                                    <p:animEffect transition="in" filter="wipe(down)">
                                      <p:cBhvr>
                                        <p:cTn id="188" dur="500"/>
                                        <p:tgtEl>
                                          <p:spTgt spid="31"/>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0"/>
                                        </p:tgtEl>
                                        <p:attrNameLst>
                                          <p:attrName>style.visibility</p:attrName>
                                        </p:attrNameLst>
                                      </p:cBhvr>
                                      <p:to>
                                        <p:strVal val="visible"/>
                                      </p:to>
                                    </p:set>
                                    <p:animEffect transition="in" filter="wipe(down)">
                                      <p:cBhvr>
                                        <p:cTn id="1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rgbClr val="005DA2"/>
          </a:solidFill>
          <a:ln>
            <a:noFill/>
          </a:ln>
        </p:spPr>
        <p:txBody>
          <a:bodyPr/>
          <a:lstStyle/>
          <a:p>
            <a:endParaRPr lang="zh-CN" altLang="zh-CN" sz="1200">
              <a:solidFill>
                <a:srgbClr val="000000"/>
              </a:solidFill>
              <a:cs typeface="+mn-ea"/>
              <a:sym typeface="+mn-lt"/>
            </a:endParaRPr>
          </a:p>
        </p:txBody>
      </p:sp>
      <p:sp>
        <p:nvSpPr>
          <p:cNvPr id="5"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rgbClr val="005DA2"/>
          </a:solidFill>
          <a:ln>
            <a:noFill/>
          </a:ln>
        </p:spPr>
        <p:txBody>
          <a:bodyPr/>
          <a:lstStyle/>
          <a:p>
            <a:endParaRPr lang="zh-CN" altLang="zh-CN" sz="1200">
              <a:solidFill>
                <a:srgbClr val="000000"/>
              </a:solidFill>
              <a:cs typeface="+mn-ea"/>
              <a:sym typeface="+mn-lt"/>
            </a:endParaRPr>
          </a:p>
        </p:txBody>
      </p:sp>
      <p:sp>
        <p:nvSpPr>
          <p:cNvPr id="8"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rgbClr val="005DA2"/>
          </a:solidFill>
          <a:ln>
            <a:noFill/>
          </a:ln>
        </p:spPr>
        <p:txBody>
          <a:bodyPr/>
          <a:lstStyle/>
          <a:p>
            <a:endParaRPr lang="zh-CN" altLang="zh-CN" sz="1200">
              <a:solidFill>
                <a:srgbClr val="000000"/>
              </a:solidFill>
              <a:cs typeface="+mn-ea"/>
              <a:sym typeface="+mn-lt"/>
            </a:endParaRPr>
          </a:p>
        </p:txBody>
      </p:sp>
      <p:sp>
        <p:nvSpPr>
          <p:cNvPr id="9"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rgbClr val="005DA2"/>
          </a:solidFill>
          <a:ln>
            <a:noFill/>
          </a:ln>
        </p:spPr>
        <p:txBody>
          <a:bodyPr/>
          <a:lstStyle/>
          <a:p>
            <a:endParaRPr lang="zh-CN" altLang="zh-CN" sz="1200">
              <a:solidFill>
                <a:srgbClr val="000000"/>
              </a:solidFill>
              <a:cs typeface="+mn-ea"/>
              <a:sym typeface="+mn-lt"/>
            </a:endParaRPr>
          </a:p>
        </p:txBody>
      </p:sp>
      <p:sp>
        <p:nvSpPr>
          <p:cNvPr id="10"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rgbClr val="005DA2"/>
          </a:solidFill>
          <a:ln>
            <a:noFill/>
          </a:ln>
        </p:spPr>
        <p:txBody>
          <a:bodyPr/>
          <a:lstStyle/>
          <a:p>
            <a:endParaRPr lang="zh-CN" altLang="zh-CN" sz="1200">
              <a:solidFill>
                <a:srgbClr val="000000"/>
              </a:solidFill>
              <a:cs typeface="+mn-ea"/>
              <a:sym typeface="+mn-lt"/>
            </a:endParaRPr>
          </a:p>
        </p:txBody>
      </p:sp>
      <p:sp>
        <p:nvSpPr>
          <p:cNvPr id="11" name="矩形 7"/>
          <p:cNvSpPr>
            <a:spLocks noChangeArrowheads="1"/>
          </p:cNvSpPr>
          <p:nvPr/>
        </p:nvSpPr>
        <p:spPr bwMode="auto">
          <a:xfrm>
            <a:off x="4303713" y="1830537"/>
            <a:ext cx="357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400">
                <a:solidFill>
                  <a:schemeClr val="bg1"/>
                </a:solidFill>
                <a:cs typeface="+mn-ea"/>
                <a:sym typeface="+mn-lt"/>
              </a:rPr>
              <a:t>01</a:t>
            </a:r>
            <a:endParaRPr lang="zh-CN" altLang="en-US" sz="2400">
              <a:solidFill>
                <a:schemeClr val="bg1"/>
              </a:solidFill>
              <a:cs typeface="+mn-ea"/>
              <a:sym typeface="+mn-lt"/>
            </a:endParaRPr>
          </a:p>
        </p:txBody>
      </p:sp>
      <p:sp>
        <p:nvSpPr>
          <p:cNvPr id="12" name="矩形 8"/>
          <p:cNvSpPr>
            <a:spLocks noChangeArrowheads="1"/>
          </p:cNvSpPr>
          <p:nvPr/>
        </p:nvSpPr>
        <p:spPr bwMode="auto">
          <a:xfrm>
            <a:off x="5264150" y="2514749"/>
            <a:ext cx="357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400">
                <a:solidFill>
                  <a:schemeClr val="bg1"/>
                </a:solidFill>
                <a:cs typeface="+mn-ea"/>
                <a:sym typeface="+mn-lt"/>
              </a:rPr>
              <a:t>02</a:t>
            </a:r>
            <a:endParaRPr lang="zh-CN" altLang="en-US" sz="2400">
              <a:solidFill>
                <a:schemeClr val="bg1"/>
              </a:solidFill>
              <a:cs typeface="+mn-ea"/>
              <a:sym typeface="+mn-lt"/>
            </a:endParaRPr>
          </a:p>
        </p:txBody>
      </p:sp>
      <p:sp>
        <p:nvSpPr>
          <p:cNvPr id="13" name="矩形 9"/>
          <p:cNvSpPr>
            <a:spLocks noChangeArrowheads="1"/>
          </p:cNvSpPr>
          <p:nvPr/>
        </p:nvSpPr>
        <p:spPr bwMode="auto">
          <a:xfrm>
            <a:off x="4905375" y="3654574"/>
            <a:ext cx="357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400">
                <a:solidFill>
                  <a:schemeClr val="bg1"/>
                </a:solidFill>
                <a:cs typeface="+mn-ea"/>
                <a:sym typeface="+mn-lt"/>
              </a:rPr>
              <a:t>03</a:t>
            </a:r>
            <a:endParaRPr lang="zh-CN" altLang="en-US" sz="2400">
              <a:solidFill>
                <a:schemeClr val="bg1"/>
              </a:solidFill>
              <a:cs typeface="+mn-ea"/>
              <a:sym typeface="+mn-lt"/>
            </a:endParaRPr>
          </a:p>
        </p:txBody>
      </p:sp>
      <p:sp>
        <p:nvSpPr>
          <p:cNvPr id="14" name="矩形 10"/>
          <p:cNvSpPr>
            <a:spLocks noChangeArrowheads="1"/>
          </p:cNvSpPr>
          <p:nvPr/>
        </p:nvSpPr>
        <p:spPr bwMode="auto">
          <a:xfrm>
            <a:off x="3646488" y="3668862"/>
            <a:ext cx="357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400">
                <a:solidFill>
                  <a:schemeClr val="bg1"/>
                </a:solidFill>
                <a:cs typeface="+mn-ea"/>
                <a:sym typeface="+mn-lt"/>
              </a:rPr>
              <a:t>04</a:t>
            </a:r>
            <a:endParaRPr lang="zh-CN" altLang="en-US" sz="2400">
              <a:solidFill>
                <a:schemeClr val="bg1"/>
              </a:solidFill>
              <a:cs typeface="+mn-ea"/>
              <a:sym typeface="+mn-lt"/>
            </a:endParaRPr>
          </a:p>
        </p:txBody>
      </p:sp>
      <p:sp>
        <p:nvSpPr>
          <p:cNvPr id="15" name="矩形 11"/>
          <p:cNvSpPr>
            <a:spLocks noChangeArrowheads="1"/>
          </p:cNvSpPr>
          <p:nvPr/>
        </p:nvSpPr>
        <p:spPr bwMode="auto">
          <a:xfrm>
            <a:off x="3348038" y="2524274"/>
            <a:ext cx="357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400" dirty="0">
                <a:solidFill>
                  <a:schemeClr val="bg1"/>
                </a:solidFill>
                <a:cs typeface="+mn-ea"/>
                <a:sym typeface="+mn-lt"/>
              </a:rPr>
              <a:t>05</a:t>
            </a:r>
            <a:endParaRPr lang="zh-CN" altLang="en-US" sz="2400" dirty="0">
              <a:solidFill>
                <a:schemeClr val="bg1"/>
              </a:solidFill>
              <a:cs typeface="+mn-ea"/>
              <a:sym typeface="+mn-lt"/>
            </a:endParaRPr>
          </a:p>
        </p:txBody>
      </p:sp>
      <p:sp>
        <p:nvSpPr>
          <p:cNvPr id="16"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cs typeface="+mn-ea"/>
                <a:sym typeface="+mn-lt"/>
              </a:rPr>
              <a:t>详写内容</a:t>
            </a:r>
            <a:r>
              <a:rPr lang="en-US" altLang="zh-CN" sz="1000">
                <a:solidFill>
                  <a:srgbClr val="595959"/>
                </a:solidFill>
                <a:cs typeface="+mn-ea"/>
                <a:sym typeface="+mn-lt"/>
              </a:rPr>
              <a:t>……</a:t>
            </a:r>
            <a:r>
              <a:rPr lang="zh-CN" altLang="en-US" sz="1000">
                <a:solidFill>
                  <a:srgbClr val="595959"/>
                </a:solidFill>
                <a:cs typeface="+mn-ea"/>
                <a:sym typeface="+mn-lt"/>
              </a:rPr>
              <a:t>点击输入本栏的具体文字，简明扼要的说明分项内容，此为概念图解，请根据您的具体内容酌情修改</a:t>
            </a:r>
            <a:endParaRPr lang="en-US" altLang="zh-CN" sz="1000">
              <a:solidFill>
                <a:srgbClr val="595959"/>
              </a:solidFill>
              <a:cs typeface="+mn-ea"/>
              <a:sym typeface="+mn-lt"/>
            </a:endParaRPr>
          </a:p>
        </p:txBody>
      </p:sp>
      <p:sp>
        <p:nvSpPr>
          <p:cNvPr id="17" name="TextBox 13"/>
          <p:cNvSpPr>
            <a:spLocks noChangeArrowheads="1"/>
          </p:cNvSpPr>
          <p:nvPr/>
        </p:nvSpPr>
        <p:spPr bwMode="auto">
          <a:xfrm>
            <a:off x="6138863" y="2484587"/>
            <a:ext cx="21097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cs typeface="+mn-ea"/>
                <a:sym typeface="+mn-lt"/>
              </a:rPr>
              <a:t>详写内容</a:t>
            </a:r>
            <a:r>
              <a:rPr lang="en-US" altLang="zh-CN" sz="1000">
                <a:solidFill>
                  <a:srgbClr val="595959"/>
                </a:solidFill>
                <a:cs typeface="+mn-ea"/>
                <a:sym typeface="+mn-lt"/>
              </a:rPr>
              <a:t>……</a:t>
            </a:r>
            <a:r>
              <a:rPr lang="zh-CN" altLang="en-US" sz="1000">
                <a:solidFill>
                  <a:srgbClr val="595959"/>
                </a:solidFill>
                <a:cs typeface="+mn-ea"/>
                <a:sym typeface="+mn-lt"/>
              </a:rPr>
              <a:t>点击输入本栏的具体文字，简明扼要的说明分项内容，此为概念图解，请根据您的具体内容酌情修改</a:t>
            </a:r>
            <a:endParaRPr lang="en-US" altLang="zh-CN" sz="1000">
              <a:solidFill>
                <a:srgbClr val="595959"/>
              </a:solidFill>
              <a:cs typeface="+mn-ea"/>
              <a:sym typeface="+mn-lt"/>
            </a:endParaRPr>
          </a:p>
        </p:txBody>
      </p:sp>
      <p:sp>
        <p:nvSpPr>
          <p:cNvPr id="18" name="TextBox 14"/>
          <p:cNvSpPr>
            <a:spLocks noChangeArrowheads="1"/>
          </p:cNvSpPr>
          <p:nvPr/>
        </p:nvSpPr>
        <p:spPr bwMode="auto">
          <a:xfrm>
            <a:off x="5622925" y="3930799"/>
            <a:ext cx="21097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cs typeface="+mn-ea"/>
                <a:sym typeface="+mn-lt"/>
              </a:rPr>
              <a:t>详写内容</a:t>
            </a:r>
            <a:r>
              <a:rPr lang="en-US" altLang="zh-CN" sz="1000">
                <a:solidFill>
                  <a:srgbClr val="595959"/>
                </a:solidFill>
                <a:cs typeface="+mn-ea"/>
                <a:sym typeface="+mn-lt"/>
              </a:rPr>
              <a:t>……</a:t>
            </a:r>
            <a:r>
              <a:rPr lang="zh-CN" altLang="en-US" sz="1000">
                <a:solidFill>
                  <a:srgbClr val="595959"/>
                </a:solidFill>
                <a:cs typeface="+mn-ea"/>
                <a:sym typeface="+mn-lt"/>
              </a:rPr>
              <a:t>点击输入本栏的具体文字，简明扼要的说明分项内容，此为概念图解，请根据您的具体内容酌情修改</a:t>
            </a:r>
            <a:endParaRPr lang="en-US" altLang="zh-CN" sz="1000">
              <a:solidFill>
                <a:srgbClr val="595959"/>
              </a:solidFill>
              <a:cs typeface="+mn-ea"/>
              <a:sym typeface="+mn-lt"/>
            </a:endParaRPr>
          </a:p>
        </p:txBody>
      </p:sp>
      <p:sp>
        <p:nvSpPr>
          <p:cNvPr id="19" name="TextBox 15"/>
          <p:cNvSpPr>
            <a:spLocks noChangeArrowheads="1"/>
          </p:cNvSpPr>
          <p:nvPr/>
        </p:nvSpPr>
        <p:spPr bwMode="auto">
          <a:xfrm>
            <a:off x="1136650" y="3629174"/>
            <a:ext cx="210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cs typeface="+mn-ea"/>
                <a:sym typeface="+mn-lt"/>
              </a:rPr>
              <a:t>详写内容</a:t>
            </a:r>
            <a:r>
              <a:rPr lang="en-US" altLang="zh-CN" sz="1000" dirty="0">
                <a:solidFill>
                  <a:srgbClr val="595959"/>
                </a:solidFill>
                <a:cs typeface="+mn-ea"/>
                <a:sym typeface="+mn-lt"/>
              </a:rPr>
              <a:t>……</a:t>
            </a:r>
            <a:r>
              <a:rPr lang="zh-CN" altLang="en-US" sz="1000" dirty="0">
                <a:solidFill>
                  <a:srgbClr val="595959"/>
                </a:solidFill>
                <a:cs typeface="+mn-ea"/>
                <a:sym typeface="+mn-lt"/>
              </a:rPr>
              <a:t>点击输入本栏的具体文字，简明扼要的说明分项内容，此为概念图解，请根据您的具体内容酌情修改</a:t>
            </a:r>
            <a:endParaRPr lang="en-US" altLang="zh-CN" sz="1000" dirty="0">
              <a:solidFill>
                <a:srgbClr val="595959"/>
              </a:solidFill>
              <a:cs typeface="+mn-ea"/>
              <a:sym typeface="+mn-lt"/>
            </a:endParaRPr>
          </a:p>
        </p:txBody>
      </p:sp>
      <p:sp>
        <p:nvSpPr>
          <p:cNvPr id="20" name="TextBox 16"/>
          <p:cNvSpPr>
            <a:spLocks noChangeArrowheads="1"/>
          </p:cNvSpPr>
          <p:nvPr/>
        </p:nvSpPr>
        <p:spPr bwMode="auto">
          <a:xfrm>
            <a:off x="1136650" y="1881337"/>
            <a:ext cx="210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cs typeface="+mn-ea"/>
                <a:sym typeface="+mn-lt"/>
              </a:rPr>
              <a:t>详写内容</a:t>
            </a:r>
            <a:r>
              <a:rPr lang="en-US" altLang="zh-CN" sz="1000" dirty="0">
                <a:solidFill>
                  <a:srgbClr val="595959"/>
                </a:solidFill>
                <a:cs typeface="+mn-ea"/>
                <a:sym typeface="+mn-lt"/>
              </a:rPr>
              <a:t>……</a:t>
            </a:r>
            <a:r>
              <a:rPr lang="zh-CN" altLang="en-US" sz="1000" dirty="0">
                <a:solidFill>
                  <a:srgbClr val="595959"/>
                </a:solidFill>
                <a:cs typeface="+mn-ea"/>
                <a:sym typeface="+mn-lt"/>
              </a:rPr>
              <a:t>点击输入本栏的具体文字，简明扼要的说明分项内容，此为概念图解，请根据您的具体内容酌情修改</a:t>
            </a:r>
            <a:endParaRPr lang="en-US" altLang="zh-CN" sz="1000" dirty="0">
              <a:solidFill>
                <a:srgbClr val="595959"/>
              </a:solidFill>
              <a:cs typeface="+mn-ea"/>
              <a:sym typeface="+mn-lt"/>
            </a:endParaRPr>
          </a:p>
        </p:txBody>
      </p:sp>
      <p:sp>
        <p:nvSpPr>
          <p:cNvPr id="21"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cs typeface="+mn-ea"/>
                <a:sym typeface="+mn-lt"/>
              </a:rPr>
              <a:t>添加标题内容</a:t>
            </a:r>
            <a:endParaRPr lang="zh-CN" altLang="en-US" sz="1200" b="1" dirty="0">
              <a:solidFill>
                <a:schemeClr val="tx1">
                  <a:lumMod val="75000"/>
                  <a:lumOff val="25000"/>
                </a:schemeClr>
              </a:solidFill>
              <a:cs typeface="+mn-ea"/>
              <a:sym typeface="+mn-lt"/>
            </a:endParaRPr>
          </a:p>
        </p:txBody>
      </p:sp>
      <p:sp>
        <p:nvSpPr>
          <p:cNvPr id="22"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cs typeface="+mn-ea"/>
                <a:sym typeface="+mn-lt"/>
              </a:rPr>
              <a:t>添加标题内容</a:t>
            </a:r>
            <a:endParaRPr lang="zh-CN" altLang="en-US" sz="1200" b="1" dirty="0">
              <a:solidFill>
                <a:schemeClr val="tx1">
                  <a:lumMod val="75000"/>
                  <a:lumOff val="25000"/>
                </a:schemeClr>
              </a:solidFill>
              <a:cs typeface="+mn-ea"/>
              <a:sym typeface="+mn-lt"/>
            </a:endParaRPr>
          </a:p>
        </p:txBody>
      </p:sp>
      <p:sp>
        <p:nvSpPr>
          <p:cNvPr id="23"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cs typeface="+mn-ea"/>
                <a:sym typeface="+mn-lt"/>
              </a:rPr>
              <a:t>添加标题内容</a:t>
            </a:r>
            <a:endParaRPr lang="zh-CN" altLang="en-US" sz="1200" b="1" dirty="0">
              <a:solidFill>
                <a:schemeClr val="tx1">
                  <a:lumMod val="75000"/>
                  <a:lumOff val="25000"/>
                </a:schemeClr>
              </a:solidFill>
              <a:cs typeface="+mn-ea"/>
              <a:sym typeface="+mn-lt"/>
            </a:endParaRPr>
          </a:p>
        </p:txBody>
      </p:sp>
      <p:sp>
        <p:nvSpPr>
          <p:cNvPr id="24"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cs typeface="+mn-ea"/>
                <a:sym typeface="+mn-lt"/>
              </a:rPr>
              <a:t>添加标题内容</a:t>
            </a:r>
            <a:endParaRPr lang="zh-CN" altLang="en-US" sz="1200" b="1" dirty="0">
              <a:solidFill>
                <a:schemeClr val="tx1">
                  <a:lumMod val="75000"/>
                  <a:lumOff val="25000"/>
                </a:schemeClr>
              </a:solidFill>
              <a:cs typeface="+mn-ea"/>
              <a:sym typeface="+mn-lt"/>
            </a:endParaRPr>
          </a:p>
        </p:txBody>
      </p:sp>
      <p:sp>
        <p:nvSpPr>
          <p:cNvPr id="25"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cs typeface="+mn-ea"/>
                <a:sym typeface="+mn-lt"/>
              </a:rPr>
              <a:t>添加标题内容</a:t>
            </a:r>
            <a:endParaRPr lang="zh-CN" altLang="en-US" sz="1200" b="1" dirty="0">
              <a:solidFill>
                <a:schemeClr val="tx1">
                  <a:lumMod val="75000"/>
                  <a:lumOff val="25000"/>
                </a:schemeClr>
              </a:solidFill>
              <a:cs typeface="+mn-ea"/>
              <a:sym typeface="+mn-lt"/>
            </a:endParaRPr>
          </a:p>
        </p:txBody>
      </p:sp>
      <p:sp>
        <p:nvSpPr>
          <p:cNvPr id="26" name="TextBox 22"/>
          <p:cNvSpPr>
            <a:spLocks noChangeArrowheads="1"/>
          </p:cNvSpPr>
          <p:nvPr/>
        </p:nvSpPr>
        <p:spPr bwMode="auto">
          <a:xfrm>
            <a:off x="3995936" y="2737832"/>
            <a:ext cx="9913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rgbClr val="005DA2"/>
                </a:solidFill>
                <a:cs typeface="+mn-ea"/>
                <a:sym typeface="+mn-lt"/>
              </a:rPr>
              <a:t>点击添加标题内容</a:t>
            </a:r>
            <a:endParaRPr lang="zh-CN" altLang="en-US" sz="1200" b="1" dirty="0">
              <a:solidFill>
                <a:srgbClr val="005DA2"/>
              </a:solidFill>
              <a:cs typeface="+mn-ea"/>
              <a:sym typeface="+mn-lt"/>
            </a:endParaRPr>
          </a:p>
        </p:txBody>
      </p:sp>
      <p:sp>
        <p:nvSpPr>
          <p:cNvPr id="2" name="文本占位符 1"/>
          <p:cNvSpPr>
            <a:spLocks noGrp="1"/>
          </p:cNvSpPr>
          <p:nvPr>
            <p:ph type="body" sz="quarter" idx="10"/>
          </p:nvPr>
        </p:nvSpPr>
        <p:spPr/>
        <p:txBody>
          <a:bodyPr/>
          <a:lstStyle/>
          <a:p>
            <a:r>
              <a:rPr lang="zh-CN" altLang="en-US" dirty="0"/>
              <a:t>工作完成情况</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ppt_x</p:attrName>
                                        </p:attrNameLst>
                                      </p:cBhvr>
                                      <p:tavLst>
                                        <p:tav tm="0">
                                          <p:val>
                                            <p:fltVal val="0.5"/>
                                          </p:val>
                                        </p:tav>
                                        <p:tav tm="100000">
                                          <p:val>
                                            <p:strVal val="#ppt_x"/>
                                          </p:val>
                                        </p:tav>
                                      </p:tavLst>
                                    </p:anim>
                                    <p:anim calcmode="lin" valueType="num">
                                      <p:cBhvr>
                                        <p:cTn id="22" dur="500" fill="hold"/>
                                        <p:tgtEl>
                                          <p:spTgt spid="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 calcmode="lin" valueType="num">
                                      <p:cBhvr>
                                        <p:cTn id="27" dur="500" fill="hold"/>
                                        <p:tgtEl>
                                          <p:spTgt spid="9"/>
                                        </p:tgtEl>
                                        <p:attrNameLst>
                                          <p:attrName>ppt_x</p:attrName>
                                        </p:attrNameLst>
                                      </p:cBhvr>
                                      <p:tavLst>
                                        <p:tav tm="0">
                                          <p:val>
                                            <p:fltVal val="0.5"/>
                                          </p:val>
                                        </p:tav>
                                        <p:tav tm="100000">
                                          <p:val>
                                            <p:strVal val="#ppt_x"/>
                                          </p:val>
                                        </p:tav>
                                      </p:tavLst>
                                    </p:anim>
                                    <p:anim calcmode="lin" valueType="num">
                                      <p:cBhvr>
                                        <p:cTn id="28" dur="500" fill="hold"/>
                                        <p:tgtEl>
                                          <p:spTgt spid="9"/>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 calcmode="lin" valueType="num">
                                      <p:cBhvr>
                                        <p:cTn id="33" dur="500" fill="hold"/>
                                        <p:tgtEl>
                                          <p:spTgt spid="10"/>
                                        </p:tgtEl>
                                        <p:attrNameLst>
                                          <p:attrName>ppt_x</p:attrName>
                                        </p:attrNameLst>
                                      </p:cBhvr>
                                      <p:tavLst>
                                        <p:tav tm="0">
                                          <p:val>
                                            <p:fltVal val="0.5"/>
                                          </p:val>
                                        </p:tav>
                                        <p:tav tm="100000">
                                          <p:val>
                                            <p:strVal val="#ppt_x"/>
                                          </p:val>
                                        </p:tav>
                                      </p:tavLst>
                                    </p:anim>
                                    <p:anim calcmode="lin" valueType="num">
                                      <p:cBhvr>
                                        <p:cTn id="34" dur="500" fill="hold"/>
                                        <p:tgtEl>
                                          <p:spTgt spid="1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 calcmode="lin" valueType="num">
                                      <p:cBhvr>
                                        <p:cTn id="39" dur="500" fill="hold"/>
                                        <p:tgtEl>
                                          <p:spTgt spid="11"/>
                                        </p:tgtEl>
                                        <p:attrNameLst>
                                          <p:attrName>ppt_x</p:attrName>
                                        </p:attrNameLst>
                                      </p:cBhvr>
                                      <p:tavLst>
                                        <p:tav tm="0">
                                          <p:val>
                                            <p:fltVal val="0.5"/>
                                          </p:val>
                                        </p:tav>
                                        <p:tav tm="100000">
                                          <p:val>
                                            <p:strVal val="#ppt_x"/>
                                          </p:val>
                                        </p:tav>
                                      </p:tavLst>
                                    </p:anim>
                                    <p:anim calcmode="lin" valueType="num">
                                      <p:cBhvr>
                                        <p:cTn id="40" dur="500" fill="hold"/>
                                        <p:tgtEl>
                                          <p:spTgt spid="11"/>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 calcmode="lin" valueType="num">
                                      <p:cBhvr>
                                        <p:cTn id="45" dur="500" fill="hold"/>
                                        <p:tgtEl>
                                          <p:spTgt spid="12"/>
                                        </p:tgtEl>
                                        <p:attrNameLst>
                                          <p:attrName>ppt_x</p:attrName>
                                        </p:attrNameLst>
                                      </p:cBhvr>
                                      <p:tavLst>
                                        <p:tav tm="0">
                                          <p:val>
                                            <p:fltVal val="0.5"/>
                                          </p:val>
                                        </p:tav>
                                        <p:tav tm="100000">
                                          <p:val>
                                            <p:strVal val="#ppt_x"/>
                                          </p:val>
                                        </p:tav>
                                      </p:tavLst>
                                    </p:anim>
                                    <p:anim calcmode="lin" valueType="num">
                                      <p:cBhvr>
                                        <p:cTn id="46" dur="500" fill="hold"/>
                                        <p:tgtEl>
                                          <p:spTgt spid="12"/>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 calcmode="lin" valueType="num">
                                      <p:cBhvr>
                                        <p:cTn id="57" dur="500" fill="hold"/>
                                        <p:tgtEl>
                                          <p:spTgt spid="14"/>
                                        </p:tgtEl>
                                        <p:attrNameLst>
                                          <p:attrName>ppt_x</p:attrName>
                                        </p:attrNameLst>
                                      </p:cBhvr>
                                      <p:tavLst>
                                        <p:tav tm="0">
                                          <p:val>
                                            <p:fltVal val="0.5"/>
                                          </p:val>
                                        </p:tav>
                                        <p:tav tm="100000">
                                          <p:val>
                                            <p:strVal val="#ppt_x"/>
                                          </p:val>
                                        </p:tav>
                                      </p:tavLst>
                                    </p:anim>
                                    <p:anim calcmode="lin" valueType="num">
                                      <p:cBhvr>
                                        <p:cTn id="58" dur="500" fill="hold"/>
                                        <p:tgtEl>
                                          <p:spTgt spid="14"/>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 calcmode="lin" valueType="num">
                                      <p:cBhvr>
                                        <p:cTn id="63" dur="500" fill="hold"/>
                                        <p:tgtEl>
                                          <p:spTgt spid="15"/>
                                        </p:tgtEl>
                                        <p:attrNameLst>
                                          <p:attrName>ppt_x</p:attrName>
                                        </p:attrNameLst>
                                      </p:cBhvr>
                                      <p:tavLst>
                                        <p:tav tm="0">
                                          <p:val>
                                            <p:fltVal val="0.5"/>
                                          </p:val>
                                        </p:tav>
                                        <p:tav tm="100000">
                                          <p:val>
                                            <p:strVal val="#ppt_x"/>
                                          </p:val>
                                        </p:tav>
                                      </p:tavLst>
                                    </p:anim>
                                    <p:anim calcmode="lin" valueType="num">
                                      <p:cBhvr>
                                        <p:cTn id="64" dur="500" fill="hold"/>
                                        <p:tgtEl>
                                          <p:spTgt spid="15"/>
                                        </p:tgtEl>
                                        <p:attrNameLst>
                                          <p:attrName>ppt_y</p:attrName>
                                        </p:attrNameLst>
                                      </p:cBhvr>
                                      <p:tavLst>
                                        <p:tav tm="0">
                                          <p:val>
                                            <p:fltVal val="0.5"/>
                                          </p:val>
                                        </p:tav>
                                        <p:tav tm="100000">
                                          <p:val>
                                            <p:strVal val="#ppt_y"/>
                                          </p:val>
                                        </p:tav>
                                      </p:tavLst>
                                    </p:anim>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p:cTn id="68" dur="500" fill="hold"/>
                                        <p:tgtEl>
                                          <p:spTgt spid="26"/>
                                        </p:tgtEl>
                                        <p:attrNameLst>
                                          <p:attrName>ppt_w</p:attrName>
                                        </p:attrNameLst>
                                      </p:cBhvr>
                                      <p:tavLst>
                                        <p:tav tm="0">
                                          <p:val>
                                            <p:fltVal val="0"/>
                                          </p:val>
                                        </p:tav>
                                        <p:tav tm="100000">
                                          <p:val>
                                            <p:strVal val="#ppt_w"/>
                                          </p:val>
                                        </p:tav>
                                      </p:tavLst>
                                    </p:anim>
                                    <p:anim calcmode="lin" valueType="num">
                                      <p:cBhvr>
                                        <p:cTn id="69" dur="500" fill="hold"/>
                                        <p:tgtEl>
                                          <p:spTgt spid="26"/>
                                        </p:tgtEl>
                                        <p:attrNameLst>
                                          <p:attrName>ppt_h</p:attrName>
                                        </p:attrNameLst>
                                      </p:cBhvr>
                                      <p:tavLst>
                                        <p:tav tm="0">
                                          <p:val>
                                            <p:fltVal val="0"/>
                                          </p:val>
                                        </p:tav>
                                        <p:tav tm="100000">
                                          <p:val>
                                            <p:strVal val="#ppt_h"/>
                                          </p:val>
                                        </p:tav>
                                      </p:tavLst>
                                    </p:anim>
                                    <p:animEffect>
                                      <p:cBhvr>
                                        <p:cTn id="70" dur="500"/>
                                        <p:tgtEl>
                                          <p:spTgt spid="26"/>
                                        </p:tgtEl>
                                      </p:cBhvr>
                                    </p:animEffect>
                                  </p:childTnLst>
                                </p:cTn>
                              </p:par>
                            </p:childTnLst>
                          </p:cTn>
                        </p:par>
                        <p:par>
                          <p:cTn id="71" fill="hold">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p:cBhvr>
                                        <p:cTn id="74" dur="500"/>
                                        <p:tgtEl>
                                          <p:spTgt spid="21"/>
                                        </p:tgtEl>
                                      </p:cBhvr>
                                    </p:animEffect>
                                  </p:childTnLst>
                                </p:cTn>
                              </p:par>
                            </p:childTnLst>
                          </p:cTn>
                        </p:par>
                        <p:par>
                          <p:cTn id="75" fill="hold">
                            <p:stCondLst>
                              <p:cond delay="1500"/>
                            </p:stCondLst>
                            <p:childTnLst>
                              <p:par>
                                <p:cTn id="76" presetID="42" presetClass="entr" presetSubtype="0"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p:cBhvr>
                                        <p:cTn id="78" dur="1000"/>
                                        <p:tgtEl>
                                          <p:spTgt spid="16"/>
                                        </p:tgtEl>
                                      </p:cBhvr>
                                    </p:animEffect>
                                    <p:anim calcmode="lin" valueType="num">
                                      <p:cBhvr>
                                        <p:cTn id="79" dur="1000" fill="hold"/>
                                        <p:tgtEl>
                                          <p:spTgt spid="16"/>
                                        </p:tgtEl>
                                        <p:attrNameLst>
                                          <p:attrName>ppt_x</p:attrName>
                                        </p:attrNameLst>
                                      </p:cBhvr>
                                      <p:tavLst>
                                        <p:tav tm="0">
                                          <p:val>
                                            <p:strVal val="#ppt_x"/>
                                          </p:val>
                                        </p:tav>
                                        <p:tav tm="100000">
                                          <p:val>
                                            <p:strVal val="#ppt_x"/>
                                          </p:val>
                                        </p:tav>
                                      </p:tavLst>
                                    </p:anim>
                                    <p:anim calcmode="lin" valueType="num">
                                      <p:cBhvr>
                                        <p:cTn id="80" dur="1000" fill="hold"/>
                                        <p:tgtEl>
                                          <p:spTgt spid="16"/>
                                        </p:tgtEl>
                                        <p:attrNameLst>
                                          <p:attrName>ppt_y</p:attrName>
                                        </p:attrNameLst>
                                      </p:cBhvr>
                                      <p:tavLst>
                                        <p:tav tm="0">
                                          <p:val>
                                            <p:strVal val="#ppt_y+.1"/>
                                          </p:val>
                                        </p:tav>
                                        <p:tav tm="100000">
                                          <p:val>
                                            <p:strVal val="#ppt_y"/>
                                          </p:val>
                                        </p:tav>
                                      </p:tavLst>
                                    </p:anim>
                                  </p:childTnLst>
                                </p:cTn>
                              </p:par>
                            </p:childTnLst>
                          </p:cTn>
                        </p:par>
                        <p:par>
                          <p:cTn id="81" fill="hold">
                            <p:stCondLst>
                              <p:cond delay="2500"/>
                            </p:stCondLst>
                            <p:childTnLst>
                              <p:par>
                                <p:cTn id="82" presetID="2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p:cBhvr>
                                        <p:cTn id="84" dur="500"/>
                                        <p:tgtEl>
                                          <p:spTgt spid="22"/>
                                        </p:tgtEl>
                                      </p:cBhvr>
                                    </p:animEffect>
                                  </p:childTnLst>
                                </p:cTn>
                              </p:par>
                            </p:childTnLst>
                          </p:cTn>
                        </p:par>
                        <p:par>
                          <p:cTn id="85" fill="hold">
                            <p:stCondLst>
                              <p:cond delay="3000"/>
                            </p:stCondLst>
                            <p:childTnLst>
                              <p:par>
                                <p:cTn id="86" presetID="42" presetClass="entr" presetSubtype="0" fill="hold" grpId="0" nodeType="afterEffect">
                                  <p:stCondLst>
                                    <p:cond delay="0"/>
                                  </p:stCondLst>
                                  <p:childTnLst>
                                    <p:set>
                                      <p:cBhvr>
                                        <p:cTn id="87" dur="1" fill="hold">
                                          <p:stCondLst>
                                            <p:cond delay="0"/>
                                          </p:stCondLst>
                                        </p:cTn>
                                        <p:tgtEl>
                                          <p:spTgt spid="17"/>
                                        </p:tgtEl>
                                        <p:attrNameLst>
                                          <p:attrName>style.visibility</p:attrName>
                                        </p:attrNameLst>
                                      </p:cBhvr>
                                      <p:to>
                                        <p:strVal val="visible"/>
                                      </p:to>
                                    </p:set>
                                    <p:animEffect>
                                      <p:cBhvr>
                                        <p:cTn id="88" dur="1000"/>
                                        <p:tgtEl>
                                          <p:spTgt spid="17"/>
                                        </p:tgtEl>
                                      </p:cBhvr>
                                    </p:animEffect>
                                    <p:anim calcmode="lin" valueType="num">
                                      <p:cBhvr>
                                        <p:cTn id="89" dur="1000" fill="hold"/>
                                        <p:tgtEl>
                                          <p:spTgt spid="17"/>
                                        </p:tgtEl>
                                        <p:attrNameLst>
                                          <p:attrName>ppt_x</p:attrName>
                                        </p:attrNameLst>
                                      </p:cBhvr>
                                      <p:tavLst>
                                        <p:tav tm="0">
                                          <p:val>
                                            <p:strVal val="#ppt_x"/>
                                          </p:val>
                                        </p:tav>
                                        <p:tav tm="100000">
                                          <p:val>
                                            <p:strVal val="#ppt_x"/>
                                          </p:val>
                                        </p:tav>
                                      </p:tavLst>
                                    </p:anim>
                                    <p:anim calcmode="lin" valueType="num">
                                      <p:cBhvr>
                                        <p:cTn id="90" dur="1000" fill="hold"/>
                                        <p:tgtEl>
                                          <p:spTgt spid="17"/>
                                        </p:tgtEl>
                                        <p:attrNameLst>
                                          <p:attrName>ppt_y</p:attrName>
                                        </p:attrNameLst>
                                      </p:cBhvr>
                                      <p:tavLst>
                                        <p:tav tm="0">
                                          <p:val>
                                            <p:strVal val="#ppt_y+.1"/>
                                          </p:val>
                                        </p:tav>
                                        <p:tav tm="100000">
                                          <p:val>
                                            <p:strVal val="#ppt_y"/>
                                          </p:val>
                                        </p:tav>
                                      </p:tavLst>
                                    </p:anim>
                                  </p:childTnLst>
                                </p:cTn>
                              </p:par>
                            </p:childTnLst>
                          </p:cTn>
                        </p:par>
                        <p:par>
                          <p:cTn id="91" fill="hold">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Effect>
                                      <p:cBhvr>
                                        <p:cTn id="94" dur="500"/>
                                        <p:tgtEl>
                                          <p:spTgt spid="23"/>
                                        </p:tgtEl>
                                      </p:cBhvr>
                                    </p:animEffect>
                                  </p:childTnLst>
                                </p:cTn>
                              </p:par>
                            </p:childTnLst>
                          </p:cTn>
                        </p:par>
                        <p:par>
                          <p:cTn id="95" fill="hold">
                            <p:stCondLst>
                              <p:cond delay="4500"/>
                            </p:stCondLst>
                            <p:childTnLst>
                              <p:par>
                                <p:cTn id="96" presetID="42" presetClass="entr" presetSubtype="0"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p:cBhvr>
                                        <p:cTn id="98" dur="1000"/>
                                        <p:tgtEl>
                                          <p:spTgt spid="18"/>
                                        </p:tgtEl>
                                      </p:cBhvr>
                                    </p:animEffect>
                                    <p:anim calcmode="lin" valueType="num">
                                      <p:cBhvr>
                                        <p:cTn id="99" dur="1000" fill="hold"/>
                                        <p:tgtEl>
                                          <p:spTgt spid="18"/>
                                        </p:tgtEl>
                                        <p:attrNameLst>
                                          <p:attrName>ppt_x</p:attrName>
                                        </p:attrNameLst>
                                      </p:cBhvr>
                                      <p:tavLst>
                                        <p:tav tm="0">
                                          <p:val>
                                            <p:strVal val="#ppt_x"/>
                                          </p:val>
                                        </p:tav>
                                        <p:tav tm="100000">
                                          <p:val>
                                            <p:strVal val="#ppt_x"/>
                                          </p:val>
                                        </p:tav>
                                      </p:tavLst>
                                    </p:anim>
                                    <p:anim calcmode="lin" valueType="num">
                                      <p:cBhvr>
                                        <p:cTn id="100" dur="1000" fill="hold"/>
                                        <p:tgtEl>
                                          <p:spTgt spid="18"/>
                                        </p:tgtEl>
                                        <p:attrNameLst>
                                          <p:attrName>ppt_y</p:attrName>
                                        </p:attrNameLst>
                                      </p:cBhvr>
                                      <p:tavLst>
                                        <p:tav tm="0">
                                          <p:val>
                                            <p:strVal val="#ppt_y+.1"/>
                                          </p:val>
                                        </p:tav>
                                        <p:tav tm="100000">
                                          <p:val>
                                            <p:strVal val="#ppt_y"/>
                                          </p:val>
                                        </p:tav>
                                      </p:tavLst>
                                    </p:anim>
                                  </p:childTnLst>
                                </p:cTn>
                              </p:par>
                            </p:childTnLst>
                          </p:cTn>
                        </p:par>
                        <p:par>
                          <p:cTn id="101" fill="hold">
                            <p:stCondLst>
                              <p:cond delay="5500"/>
                            </p:stCondLst>
                            <p:childTnLst>
                              <p:par>
                                <p:cTn id="102" presetID="22" presetClass="entr" presetSubtype="8" fill="hold" grpId="0" nodeType="afterEffect">
                                  <p:stCondLst>
                                    <p:cond delay="0"/>
                                  </p:stCondLst>
                                  <p:childTnLst>
                                    <p:set>
                                      <p:cBhvr>
                                        <p:cTn id="103" dur="1" fill="hold">
                                          <p:stCondLst>
                                            <p:cond delay="0"/>
                                          </p:stCondLst>
                                        </p:cTn>
                                        <p:tgtEl>
                                          <p:spTgt spid="24"/>
                                        </p:tgtEl>
                                        <p:attrNameLst>
                                          <p:attrName>style.visibility</p:attrName>
                                        </p:attrNameLst>
                                      </p:cBhvr>
                                      <p:to>
                                        <p:strVal val="visible"/>
                                      </p:to>
                                    </p:set>
                                    <p:animEffect>
                                      <p:cBhvr>
                                        <p:cTn id="104" dur="500"/>
                                        <p:tgtEl>
                                          <p:spTgt spid="24"/>
                                        </p:tgtEl>
                                      </p:cBhvr>
                                    </p:animEffect>
                                  </p:childTnLst>
                                </p:cTn>
                              </p:par>
                            </p:childTnLst>
                          </p:cTn>
                        </p:par>
                        <p:par>
                          <p:cTn id="105" fill="hold">
                            <p:stCondLst>
                              <p:cond delay="6000"/>
                            </p:stCondLst>
                            <p:childTnLst>
                              <p:par>
                                <p:cTn id="106" presetID="42" presetClass="entr" presetSubtype="0" fill="hold" grpId="0" nodeType="afterEffect">
                                  <p:stCondLst>
                                    <p:cond delay="0"/>
                                  </p:stCondLst>
                                  <p:childTnLst>
                                    <p:set>
                                      <p:cBhvr>
                                        <p:cTn id="107" dur="1" fill="hold">
                                          <p:stCondLst>
                                            <p:cond delay="0"/>
                                          </p:stCondLst>
                                        </p:cTn>
                                        <p:tgtEl>
                                          <p:spTgt spid="19"/>
                                        </p:tgtEl>
                                        <p:attrNameLst>
                                          <p:attrName>style.visibility</p:attrName>
                                        </p:attrNameLst>
                                      </p:cBhvr>
                                      <p:to>
                                        <p:strVal val="visible"/>
                                      </p:to>
                                    </p:set>
                                    <p:animEffect>
                                      <p:cBhvr>
                                        <p:cTn id="108" dur="1000"/>
                                        <p:tgtEl>
                                          <p:spTgt spid="19"/>
                                        </p:tgtEl>
                                      </p:cBhvr>
                                    </p:animEffect>
                                    <p:anim calcmode="lin" valueType="num">
                                      <p:cBhvr>
                                        <p:cTn id="109" dur="1000" fill="hold"/>
                                        <p:tgtEl>
                                          <p:spTgt spid="19"/>
                                        </p:tgtEl>
                                        <p:attrNameLst>
                                          <p:attrName>ppt_x</p:attrName>
                                        </p:attrNameLst>
                                      </p:cBhvr>
                                      <p:tavLst>
                                        <p:tav tm="0">
                                          <p:val>
                                            <p:strVal val="#ppt_x"/>
                                          </p:val>
                                        </p:tav>
                                        <p:tav tm="100000">
                                          <p:val>
                                            <p:strVal val="#ppt_x"/>
                                          </p:val>
                                        </p:tav>
                                      </p:tavLst>
                                    </p:anim>
                                    <p:anim calcmode="lin" valueType="num">
                                      <p:cBhvr>
                                        <p:cTn id="110" dur="1000" fill="hold"/>
                                        <p:tgtEl>
                                          <p:spTgt spid="19"/>
                                        </p:tgtEl>
                                        <p:attrNameLst>
                                          <p:attrName>ppt_y</p:attrName>
                                        </p:attrNameLst>
                                      </p:cBhvr>
                                      <p:tavLst>
                                        <p:tav tm="0">
                                          <p:val>
                                            <p:strVal val="#ppt_y+.1"/>
                                          </p:val>
                                        </p:tav>
                                        <p:tav tm="100000">
                                          <p:val>
                                            <p:strVal val="#ppt_y"/>
                                          </p:val>
                                        </p:tav>
                                      </p:tavLst>
                                    </p:anim>
                                  </p:childTnLst>
                                </p:cTn>
                              </p:par>
                            </p:childTnLst>
                          </p:cTn>
                        </p:par>
                        <p:par>
                          <p:cTn id="111" fill="hold">
                            <p:stCondLst>
                              <p:cond delay="7000"/>
                            </p:stCondLst>
                            <p:childTnLst>
                              <p:par>
                                <p:cTn id="112" presetID="22" presetClass="entr" presetSubtype="8"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Effect>
                                      <p:cBhvr>
                                        <p:cTn id="114" dur="500"/>
                                        <p:tgtEl>
                                          <p:spTgt spid="25"/>
                                        </p:tgtEl>
                                      </p:cBhvr>
                                    </p:animEffect>
                                  </p:childTnLst>
                                </p:cTn>
                              </p:par>
                            </p:childTnLst>
                          </p:cTn>
                        </p:par>
                        <p:par>
                          <p:cTn id="115" fill="hold">
                            <p:stCondLst>
                              <p:cond delay="7500"/>
                            </p:stCondLst>
                            <p:childTnLst>
                              <p:par>
                                <p:cTn id="116" presetID="42" presetClass="entr" presetSubtype="0" fill="hold" grpId="0" nodeType="afterEffect">
                                  <p:stCondLst>
                                    <p:cond delay="0"/>
                                  </p:stCondLst>
                                  <p:childTnLst>
                                    <p:set>
                                      <p:cBhvr>
                                        <p:cTn id="117" dur="1" fill="hold">
                                          <p:stCondLst>
                                            <p:cond delay="0"/>
                                          </p:stCondLst>
                                        </p:cTn>
                                        <p:tgtEl>
                                          <p:spTgt spid="20"/>
                                        </p:tgtEl>
                                        <p:attrNameLst>
                                          <p:attrName>style.visibility</p:attrName>
                                        </p:attrNameLst>
                                      </p:cBhvr>
                                      <p:to>
                                        <p:strVal val="visible"/>
                                      </p:to>
                                    </p:set>
                                    <p:animEffect>
                                      <p:cBhvr>
                                        <p:cTn id="118" dur="1000"/>
                                        <p:tgtEl>
                                          <p:spTgt spid="20"/>
                                        </p:tgtEl>
                                      </p:cBhvr>
                                    </p:animEffect>
                                    <p:anim calcmode="lin" valueType="num">
                                      <p:cBhvr>
                                        <p:cTn id="119" dur="1000" fill="hold"/>
                                        <p:tgtEl>
                                          <p:spTgt spid="20"/>
                                        </p:tgtEl>
                                        <p:attrNameLst>
                                          <p:attrName>ppt_x</p:attrName>
                                        </p:attrNameLst>
                                      </p:cBhvr>
                                      <p:tavLst>
                                        <p:tav tm="0">
                                          <p:val>
                                            <p:strVal val="#ppt_x"/>
                                          </p:val>
                                        </p:tav>
                                        <p:tav tm="100000">
                                          <p:val>
                                            <p:strVal val="#ppt_x"/>
                                          </p:val>
                                        </p:tav>
                                      </p:tavLst>
                                    </p:anim>
                                    <p:anim calcmode="lin" valueType="num">
                                      <p:cBhvr>
                                        <p:cTn id="12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P spid="5" grpId="0" bldLvl="0" animBg="1" autoUpdateAnimBg="0"/>
      <p:bldP spid="8" grpId="0" bldLvl="0" animBg="1" autoUpdateAnimBg="0"/>
      <p:bldP spid="9" grpId="0" bldLvl="0" animBg="1" autoUpdateAnimBg="0"/>
      <p:bldP spid="10" grpId="0" bldLvl="0" animBg="1" autoUpdateAnimBg="0"/>
      <p:bldP spid="11" grpId="0" bldLvl="0" autoUpdateAnimBg="0"/>
      <p:bldP spid="12" grpId="0" bldLvl="0" autoUpdateAnimBg="0"/>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bldLvl="0" autoUpdateAnimBg="0"/>
      <p:bldP spid="26"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0"/>
          <p:cNvGrpSpPr/>
          <p:nvPr/>
        </p:nvGrpSpPr>
        <p:grpSpPr>
          <a:xfrm>
            <a:off x="683568" y="951570"/>
            <a:ext cx="2844316" cy="3672408"/>
            <a:chOff x="647564" y="987574"/>
            <a:chExt cx="2844316" cy="3672408"/>
          </a:xfrm>
        </p:grpSpPr>
        <p:sp>
          <p:nvSpPr>
            <p:cNvPr id="16" name="圆角矩形 15"/>
            <p:cNvSpPr/>
            <p:nvPr/>
          </p:nvSpPr>
          <p:spPr>
            <a:xfrm>
              <a:off x="647564" y="1059582"/>
              <a:ext cx="2844316" cy="3600400"/>
            </a:xfrm>
            <a:prstGeom prst="roundRect">
              <a:avLst>
                <a:gd name="adj" fmla="val 4947"/>
              </a:avLst>
            </a:prstGeom>
            <a:solidFill>
              <a:srgbClr val="306A9B"/>
            </a:solidFill>
            <a:ln w="25400" cap="flat" cmpd="sng" algn="ctr">
              <a:noFill/>
              <a:prstDash val="solid"/>
            </a:ln>
            <a:effectLst/>
          </p:spPr>
          <p:txBody>
            <a:bodyPr rtlCol="0" anchor="ctr"/>
            <a:lstStyle/>
            <a:p>
              <a:pPr algn="ctr" defTabSz="913765">
                <a:defRPr/>
              </a:pPr>
              <a:endParaRPr lang="zh-CN" altLang="en-US" sz="1800" kern="0">
                <a:solidFill>
                  <a:sysClr val="window" lastClr="FFFFFF"/>
                </a:solidFill>
                <a:cs typeface="+mn-ea"/>
                <a:sym typeface="+mn-lt"/>
              </a:endParaRPr>
            </a:p>
          </p:txBody>
        </p:sp>
        <p:grpSp>
          <p:nvGrpSpPr>
            <p:cNvPr id="17" name="组合 9"/>
            <p:cNvGrpSpPr/>
            <p:nvPr/>
          </p:nvGrpSpPr>
          <p:grpSpPr>
            <a:xfrm>
              <a:off x="769427" y="1383618"/>
              <a:ext cx="2600590" cy="3075736"/>
              <a:chOff x="769427" y="1383618"/>
              <a:chExt cx="2600590" cy="3075736"/>
            </a:xfrm>
          </p:grpSpPr>
          <p:sp>
            <p:nvSpPr>
              <p:cNvPr id="34" name="圆角矩形 33"/>
              <p:cNvSpPr/>
              <p:nvPr/>
            </p:nvSpPr>
            <p:spPr>
              <a:xfrm>
                <a:off x="769427" y="1383618"/>
                <a:ext cx="2600590" cy="3075736"/>
              </a:xfrm>
              <a:prstGeom prst="roundRect">
                <a:avLst>
                  <a:gd name="adj" fmla="val 4833"/>
                </a:avLst>
              </a:prstGeom>
              <a:solidFill>
                <a:sysClr val="window" lastClr="FFFFFF">
                  <a:lumMod val="95000"/>
                </a:sysClr>
              </a:solidFill>
              <a:ln w="25400" cap="flat" cmpd="sng" algn="ctr">
                <a:noFill/>
                <a:prstDash val="solid"/>
              </a:ln>
              <a:effectLst>
                <a:outerShdw blurRad="101600" dist="38100" dir="2700000" algn="tl" rotWithShape="0">
                  <a:prstClr val="black">
                    <a:alpha val="29000"/>
                  </a:prstClr>
                </a:outerShdw>
              </a:effectLst>
            </p:spPr>
            <p:txBody>
              <a:bodyPr rtlCol="0" anchor="ctr"/>
              <a:lstStyle/>
              <a:p>
                <a:pPr algn="ctr" defTabSz="913765">
                  <a:defRPr/>
                </a:pPr>
                <a:endParaRPr lang="zh-CN" altLang="en-US" sz="1800" kern="0">
                  <a:solidFill>
                    <a:sysClr val="window" lastClr="FFFFFF"/>
                  </a:solidFill>
                  <a:cs typeface="+mn-ea"/>
                  <a:sym typeface="+mn-lt"/>
                </a:endParaRPr>
              </a:p>
            </p:txBody>
          </p:sp>
          <p:grpSp>
            <p:nvGrpSpPr>
              <p:cNvPr id="35" name="组合 8"/>
              <p:cNvGrpSpPr/>
              <p:nvPr/>
            </p:nvGrpSpPr>
            <p:grpSpPr>
              <a:xfrm>
                <a:off x="1015404" y="2031690"/>
                <a:ext cx="2066948" cy="2160240"/>
                <a:chOff x="954229" y="2031690"/>
                <a:chExt cx="2230986" cy="2160240"/>
              </a:xfrm>
            </p:grpSpPr>
            <p:cxnSp>
              <p:nvCxnSpPr>
                <p:cNvPr id="36" name="直接连接符 7"/>
                <p:cNvCxnSpPr/>
                <p:nvPr/>
              </p:nvCxnSpPr>
              <p:spPr>
                <a:xfrm>
                  <a:off x="954229" y="2031690"/>
                  <a:ext cx="2230986" cy="0"/>
                </a:xfrm>
                <a:prstGeom prst="line">
                  <a:avLst/>
                </a:prstGeom>
                <a:noFill/>
                <a:ln w="9525" cap="flat" cmpd="sng" algn="ctr">
                  <a:solidFill>
                    <a:sysClr val="window" lastClr="FFFFFF">
                      <a:lumMod val="85000"/>
                    </a:sysClr>
                  </a:solidFill>
                  <a:prstDash val="solid"/>
                </a:ln>
                <a:effectLst/>
              </p:spPr>
            </p:cxnSp>
            <p:cxnSp>
              <p:nvCxnSpPr>
                <p:cNvPr id="37" name="直接连接符 80"/>
                <p:cNvCxnSpPr/>
                <p:nvPr/>
              </p:nvCxnSpPr>
              <p:spPr>
                <a:xfrm>
                  <a:off x="954229" y="2391730"/>
                  <a:ext cx="2230986" cy="0"/>
                </a:xfrm>
                <a:prstGeom prst="line">
                  <a:avLst/>
                </a:prstGeom>
                <a:noFill/>
                <a:ln w="9525" cap="flat" cmpd="sng" algn="ctr">
                  <a:solidFill>
                    <a:sysClr val="window" lastClr="FFFFFF">
                      <a:lumMod val="85000"/>
                    </a:sysClr>
                  </a:solidFill>
                  <a:prstDash val="solid"/>
                </a:ln>
                <a:effectLst/>
              </p:spPr>
            </p:cxnSp>
            <p:cxnSp>
              <p:nvCxnSpPr>
                <p:cNvPr id="38" name="直接连接符 81"/>
                <p:cNvCxnSpPr/>
                <p:nvPr/>
              </p:nvCxnSpPr>
              <p:spPr>
                <a:xfrm>
                  <a:off x="954229" y="2751770"/>
                  <a:ext cx="2230986" cy="0"/>
                </a:xfrm>
                <a:prstGeom prst="line">
                  <a:avLst/>
                </a:prstGeom>
                <a:noFill/>
                <a:ln w="9525" cap="flat" cmpd="sng" algn="ctr">
                  <a:solidFill>
                    <a:sysClr val="window" lastClr="FFFFFF">
                      <a:lumMod val="85000"/>
                    </a:sysClr>
                  </a:solidFill>
                  <a:prstDash val="solid"/>
                </a:ln>
                <a:effectLst/>
              </p:spPr>
            </p:cxnSp>
            <p:cxnSp>
              <p:nvCxnSpPr>
                <p:cNvPr id="39" name="直接连接符 82"/>
                <p:cNvCxnSpPr/>
                <p:nvPr/>
              </p:nvCxnSpPr>
              <p:spPr>
                <a:xfrm>
                  <a:off x="954229" y="3111810"/>
                  <a:ext cx="2230986" cy="0"/>
                </a:xfrm>
                <a:prstGeom prst="line">
                  <a:avLst/>
                </a:prstGeom>
                <a:noFill/>
                <a:ln w="9525" cap="flat" cmpd="sng" algn="ctr">
                  <a:solidFill>
                    <a:sysClr val="window" lastClr="FFFFFF">
                      <a:lumMod val="85000"/>
                    </a:sysClr>
                  </a:solidFill>
                  <a:prstDash val="solid"/>
                </a:ln>
                <a:effectLst/>
              </p:spPr>
            </p:cxnSp>
            <p:cxnSp>
              <p:nvCxnSpPr>
                <p:cNvPr id="40" name="直接连接符 83"/>
                <p:cNvCxnSpPr/>
                <p:nvPr/>
              </p:nvCxnSpPr>
              <p:spPr>
                <a:xfrm>
                  <a:off x="954229" y="3471850"/>
                  <a:ext cx="2230986" cy="0"/>
                </a:xfrm>
                <a:prstGeom prst="line">
                  <a:avLst/>
                </a:prstGeom>
                <a:noFill/>
                <a:ln w="9525" cap="flat" cmpd="sng" algn="ctr">
                  <a:solidFill>
                    <a:sysClr val="window" lastClr="FFFFFF">
                      <a:lumMod val="85000"/>
                    </a:sysClr>
                  </a:solidFill>
                  <a:prstDash val="solid"/>
                </a:ln>
                <a:effectLst/>
              </p:spPr>
            </p:cxnSp>
            <p:cxnSp>
              <p:nvCxnSpPr>
                <p:cNvPr id="41" name="直接连接符 84"/>
                <p:cNvCxnSpPr/>
                <p:nvPr/>
              </p:nvCxnSpPr>
              <p:spPr>
                <a:xfrm>
                  <a:off x="954229" y="3831890"/>
                  <a:ext cx="2230986" cy="0"/>
                </a:xfrm>
                <a:prstGeom prst="line">
                  <a:avLst/>
                </a:prstGeom>
                <a:noFill/>
                <a:ln w="9525" cap="flat" cmpd="sng" algn="ctr">
                  <a:solidFill>
                    <a:sysClr val="window" lastClr="FFFFFF">
                      <a:lumMod val="85000"/>
                    </a:sysClr>
                  </a:solidFill>
                  <a:prstDash val="solid"/>
                </a:ln>
                <a:effectLst/>
              </p:spPr>
            </p:cxnSp>
            <p:cxnSp>
              <p:nvCxnSpPr>
                <p:cNvPr id="42" name="直接连接符 85"/>
                <p:cNvCxnSpPr/>
                <p:nvPr/>
              </p:nvCxnSpPr>
              <p:spPr>
                <a:xfrm>
                  <a:off x="954229" y="4191930"/>
                  <a:ext cx="2230986" cy="0"/>
                </a:xfrm>
                <a:prstGeom prst="line">
                  <a:avLst/>
                </a:prstGeom>
                <a:noFill/>
                <a:ln w="9525" cap="flat" cmpd="sng" algn="ctr">
                  <a:solidFill>
                    <a:sysClr val="window" lastClr="FFFFFF">
                      <a:lumMod val="85000"/>
                    </a:sysClr>
                  </a:solidFill>
                  <a:prstDash val="solid"/>
                </a:ln>
                <a:effectLst/>
              </p:spPr>
            </p:cxnSp>
          </p:grpSp>
        </p:grpSp>
        <p:grpSp>
          <p:nvGrpSpPr>
            <p:cNvPr id="18" name="组合 5"/>
            <p:cNvGrpSpPr/>
            <p:nvPr/>
          </p:nvGrpSpPr>
          <p:grpSpPr>
            <a:xfrm>
              <a:off x="1007604" y="987574"/>
              <a:ext cx="146540" cy="648072"/>
              <a:chOff x="899592" y="987574"/>
              <a:chExt cx="146540" cy="648072"/>
            </a:xfrm>
          </p:grpSpPr>
          <p:sp>
            <p:nvSpPr>
              <p:cNvPr id="31" name="椭圆 30"/>
              <p:cNvSpPr/>
              <p:nvPr/>
            </p:nvSpPr>
            <p:spPr>
              <a:xfrm>
                <a:off x="899592" y="1489106"/>
                <a:ext cx="146540" cy="146540"/>
              </a:xfrm>
              <a:prstGeom prst="ellipse">
                <a:avLst/>
              </a:prstGeom>
              <a:solidFill>
                <a:sysClr val="windowText" lastClr="000000">
                  <a:lumMod val="75000"/>
                  <a:lumOff val="25000"/>
                </a:sysClr>
              </a:solidFill>
              <a:ln w="25400" cap="flat" cmpd="sng" algn="ctr">
                <a:noFill/>
                <a:prstDash val="solid"/>
              </a:ln>
              <a:effectLst>
                <a:innerShdw blurRad="114300">
                  <a:prstClr val="black"/>
                </a:innerShdw>
              </a:effectLst>
            </p:spPr>
            <p:txBody>
              <a:bodyPr rtlCol="0" anchor="ctr"/>
              <a:lstStyle/>
              <a:p>
                <a:pPr algn="ctr" defTabSz="913765">
                  <a:defRPr/>
                </a:pPr>
                <a:endParaRPr lang="zh-CN" altLang="en-US" sz="1800" kern="0">
                  <a:solidFill>
                    <a:sysClr val="window" lastClr="FFFFFF"/>
                  </a:solidFill>
                  <a:cs typeface="+mn-ea"/>
                  <a:sym typeface="+mn-lt"/>
                </a:endParaRPr>
              </a:p>
            </p:txBody>
          </p:sp>
          <p:sp>
            <p:nvSpPr>
              <p:cNvPr id="32" name="圆角矩形 31"/>
              <p:cNvSpPr/>
              <p:nvPr/>
            </p:nvSpPr>
            <p:spPr>
              <a:xfrm>
                <a:off x="936858" y="987574"/>
                <a:ext cx="72008" cy="612068"/>
              </a:xfrm>
              <a:prstGeom prst="roundRect">
                <a:avLst>
                  <a:gd name="adj" fmla="val 50000"/>
                </a:avLst>
              </a:prstGeom>
              <a:gradFill>
                <a:gsLst>
                  <a:gs pos="0">
                    <a:sysClr val="windowText" lastClr="000000">
                      <a:lumMod val="50000"/>
                      <a:lumOff val="50000"/>
                    </a:sysClr>
                  </a:gs>
                  <a:gs pos="100000">
                    <a:sysClr val="window" lastClr="FFFFFF">
                      <a:lumMod val="75000"/>
                    </a:sysClr>
                  </a:gs>
                </a:gsLst>
                <a:lin ang="54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cs typeface="+mn-ea"/>
                  <a:sym typeface="+mn-lt"/>
                </a:endParaRPr>
              </a:p>
            </p:txBody>
          </p:sp>
          <p:sp>
            <p:nvSpPr>
              <p:cNvPr id="33" name="圆角矩形 32"/>
              <p:cNvSpPr/>
              <p:nvPr/>
            </p:nvSpPr>
            <p:spPr>
              <a:xfrm>
                <a:off x="961885" y="1023578"/>
                <a:ext cx="46981" cy="502794"/>
              </a:xfrm>
              <a:prstGeom prst="roundRect">
                <a:avLst>
                  <a:gd name="adj" fmla="val 50000"/>
                </a:avLst>
              </a:prstGeom>
              <a:gradFill>
                <a:gsLst>
                  <a:gs pos="0">
                    <a:sysClr val="window" lastClr="FFFFFF">
                      <a:alpha val="49000"/>
                    </a:sysClr>
                  </a:gs>
                  <a:gs pos="100000">
                    <a:sysClr val="window" lastClr="FFFFFF">
                      <a:lumMod val="75000"/>
                      <a:alpha val="38000"/>
                    </a:sysClr>
                  </a:gs>
                </a:gsLst>
                <a:lin ang="54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cs typeface="+mn-ea"/>
                  <a:sym typeface="+mn-lt"/>
                </a:endParaRPr>
              </a:p>
            </p:txBody>
          </p:sp>
        </p:grpSp>
        <p:grpSp>
          <p:nvGrpSpPr>
            <p:cNvPr id="19" name="组合 32"/>
            <p:cNvGrpSpPr/>
            <p:nvPr/>
          </p:nvGrpSpPr>
          <p:grpSpPr>
            <a:xfrm>
              <a:off x="1259632" y="987574"/>
              <a:ext cx="146540" cy="648072"/>
              <a:chOff x="899592" y="987574"/>
              <a:chExt cx="146540" cy="648072"/>
            </a:xfrm>
          </p:grpSpPr>
          <p:sp>
            <p:nvSpPr>
              <p:cNvPr id="28" name="椭圆 27"/>
              <p:cNvSpPr/>
              <p:nvPr/>
            </p:nvSpPr>
            <p:spPr>
              <a:xfrm>
                <a:off x="899592" y="1489106"/>
                <a:ext cx="146540" cy="146540"/>
              </a:xfrm>
              <a:prstGeom prst="ellipse">
                <a:avLst/>
              </a:prstGeom>
              <a:solidFill>
                <a:sysClr val="windowText" lastClr="000000">
                  <a:lumMod val="75000"/>
                  <a:lumOff val="25000"/>
                </a:sysClr>
              </a:solidFill>
              <a:ln w="25400" cap="flat" cmpd="sng" algn="ctr">
                <a:noFill/>
                <a:prstDash val="solid"/>
              </a:ln>
              <a:effectLst>
                <a:innerShdw blurRad="114300">
                  <a:prstClr val="black"/>
                </a:innerShdw>
              </a:effectLst>
            </p:spPr>
            <p:txBody>
              <a:bodyPr rtlCol="0" anchor="ctr"/>
              <a:lstStyle/>
              <a:p>
                <a:pPr algn="ctr" defTabSz="913765">
                  <a:defRPr/>
                </a:pPr>
                <a:endParaRPr lang="zh-CN" altLang="en-US" sz="1800" kern="0">
                  <a:solidFill>
                    <a:sysClr val="window" lastClr="FFFFFF"/>
                  </a:solidFill>
                  <a:cs typeface="+mn-ea"/>
                  <a:sym typeface="+mn-lt"/>
                </a:endParaRPr>
              </a:p>
            </p:txBody>
          </p:sp>
          <p:sp>
            <p:nvSpPr>
              <p:cNvPr id="29" name="圆角矩形 28"/>
              <p:cNvSpPr/>
              <p:nvPr/>
            </p:nvSpPr>
            <p:spPr>
              <a:xfrm>
                <a:off x="936858" y="987574"/>
                <a:ext cx="72008" cy="612068"/>
              </a:xfrm>
              <a:prstGeom prst="roundRect">
                <a:avLst>
                  <a:gd name="adj" fmla="val 50000"/>
                </a:avLst>
              </a:prstGeom>
              <a:gradFill>
                <a:gsLst>
                  <a:gs pos="0">
                    <a:sysClr val="windowText" lastClr="000000">
                      <a:lumMod val="50000"/>
                      <a:lumOff val="50000"/>
                    </a:sysClr>
                  </a:gs>
                  <a:gs pos="100000">
                    <a:sysClr val="window" lastClr="FFFFFF">
                      <a:lumMod val="75000"/>
                    </a:sysClr>
                  </a:gs>
                </a:gsLst>
                <a:lin ang="54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cs typeface="+mn-ea"/>
                  <a:sym typeface="+mn-lt"/>
                </a:endParaRPr>
              </a:p>
            </p:txBody>
          </p:sp>
          <p:sp>
            <p:nvSpPr>
              <p:cNvPr id="30" name="圆角矩形 29"/>
              <p:cNvSpPr/>
              <p:nvPr/>
            </p:nvSpPr>
            <p:spPr>
              <a:xfrm>
                <a:off x="961885" y="1023578"/>
                <a:ext cx="46981" cy="502794"/>
              </a:xfrm>
              <a:prstGeom prst="roundRect">
                <a:avLst>
                  <a:gd name="adj" fmla="val 50000"/>
                </a:avLst>
              </a:prstGeom>
              <a:gradFill>
                <a:gsLst>
                  <a:gs pos="0">
                    <a:sysClr val="window" lastClr="FFFFFF">
                      <a:alpha val="49000"/>
                    </a:sysClr>
                  </a:gs>
                  <a:gs pos="100000">
                    <a:sysClr val="window" lastClr="FFFFFF">
                      <a:lumMod val="75000"/>
                      <a:alpha val="38000"/>
                    </a:sysClr>
                  </a:gs>
                </a:gsLst>
                <a:lin ang="54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cs typeface="+mn-ea"/>
                  <a:sym typeface="+mn-lt"/>
                </a:endParaRPr>
              </a:p>
            </p:txBody>
          </p:sp>
        </p:grpSp>
        <p:grpSp>
          <p:nvGrpSpPr>
            <p:cNvPr id="20" name="组合 52"/>
            <p:cNvGrpSpPr/>
            <p:nvPr/>
          </p:nvGrpSpPr>
          <p:grpSpPr>
            <a:xfrm>
              <a:off x="2733272" y="987574"/>
              <a:ext cx="146540" cy="648072"/>
              <a:chOff x="899592" y="987574"/>
              <a:chExt cx="146540" cy="648072"/>
            </a:xfrm>
          </p:grpSpPr>
          <p:sp>
            <p:nvSpPr>
              <p:cNvPr id="25" name="椭圆 24"/>
              <p:cNvSpPr/>
              <p:nvPr/>
            </p:nvSpPr>
            <p:spPr>
              <a:xfrm>
                <a:off x="899592" y="1489106"/>
                <a:ext cx="146540" cy="146540"/>
              </a:xfrm>
              <a:prstGeom prst="ellipse">
                <a:avLst/>
              </a:prstGeom>
              <a:solidFill>
                <a:sysClr val="windowText" lastClr="000000">
                  <a:lumMod val="75000"/>
                  <a:lumOff val="25000"/>
                </a:sysClr>
              </a:solidFill>
              <a:ln w="25400" cap="flat" cmpd="sng" algn="ctr">
                <a:noFill/>
                <a:prstDash val="solid"/>
              </a:ln>
              <a:effectLst>
                <a:innerShdw blurRad="114300">
                  <a:prstClr val="black"/>
                </a:innerShdw>
              </a:effectLst>
            </p:spPr>
            <p:txBody>
              <a:bodyPr rtlCol="0" anchor="ctr"/>
              <a:lstStyle/>
              <a:p>
                <a:pPr algn="ctr" defTabSz="913765">
                  <a:defRPr/>
                </a:pPr>
                <a:endParaRPr lang="zh-CN" altLang="en-US" sz="1800" kern="0">
                  <a:solidFill>
                    <a:sysClr val="window" lastClr="FFFFFF"/>
                  </a:solidFill>
                  <a:cs typeface="+mn-ea"/>
                  <a:sym typeface="+mn-lt"/>
                </a:endParaRPr>
              </a:p>
            </p:txBody>
          </p:sp>
          <p:sp>
            <p:nvSpPr>
              <p:cNvPr id="26" name="圆角矩形 25"/>
              <p:cNvSpPr/>
              <p:nvPr/>
            </p:nvSpPr>
            <p:spPr>
              <a:xfrm>
                <a:off x="936858" y="987574"/>
                <a:ext cx="72008" cy="612068"/>
              </a:xfrm>
              <a:prstGeom prst="roundRect">
                <a:avLst>
                  <a:gd name="adj" fmla="val 50000"/>
                </a:avLst>
              </a:prstGeom>
              <a:gradFill>
                <a:gsLst>
                  <a:gs pos="0">
                    <a:sysClr val="windowText" lastClr="000000">
                      <a:lumMod val="50000"/>
                      <a:lumOff val="50000"/>
                    </a:sysClr>
                  </a:gs>
                  <a:gs pos="100000">
                    <a:sysClr val="window" lastClr="FFFFFF">
                      <a:lumMod val="75000"/>
                    </a:sysClr>
                  </a:gs>
                </a:gsLst>
                <a:lin ang="54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cs typeface="+mn-ea"/>
                  <a:sym typeface="+mn-lt"/>
                </a:endParaRPr>
              </a:p>
            </p:txBody>
          </p:sp>
          <p:sp>
            <p:nvSpPr>
              <p:cNvPr id="27" name="圆角矩形 26"/>
              <p:cNvSpPr/>
              <p:nvPr/>
            </p:nvSpPr>
            <p:spPr>
              <a:xfrm>
                <a:off x="961885" y="1023578"/>
                <a:ext cx="46981" cy="502794"/>
              </a:xfrm>
              <a:prstGeom prst="roundRect">
                <a:avLst>
                  <a:gd name="adj" fmla="val 50000"/>
                </a:avLst>
              </a:prstGeom>
              <a:gradFill>
                <a:gsLst>
                  <a:gs pos="0">
                    <a:sysClr val="window" lastClr="FFFFFF">
                      <a:alpha val="49000"/>
                    </a:sysClr>
                  </a:gs>
                  <a:gs pos="100000">
                    <a:sysClr val="window" lastClr="FFFFFF">
                      <a:lumMod val="75000"/>
                      <a:alpha val="38000"/>
                    </a:sysClr>
                  </a:gs>
                </a:gsLst>
                <a:lin ang="54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cs typeface="+mn-ea"/>
                  <a:sym typeface="+mn-lt"/>
                </a:endParaRPr>
              </a:p>
            </p:txBody>
          </p:sp>
        </p:grpSp>
        <p:grpSp>
          <p:nvGrpSpPr>
            <p:cNvPr id="21" name="组合 72"/>
            <p:cNvGrpSpPr/>
            <p:nvPr/>
          </p:nvGrpSpPr>
          <p:grpSpPr>
            <a:xfrm>
              <a:off x="2985300" y="987574"/>
              <a:ext cx="146540" cy="648072"/>
              <a:chOff x="899592" y="987574"/>
              <a:chExt cx="146540" cy="648072"/>
            </a:xfrm>
          </p:grpSpPr>
          <p:sp>
            <p:nvSpPr>
              <p:cNvPr id="22" name="椭圆 21"/>
              <p:cNvSpPr/>
              <p:nvPr/>
            </p:nvSpPr>
            <p:spPr>
              <a:xfrm>
                <a:off x="899592" y="1489106"/>
                <a:ext cx="146540" cy="146540"/>
              </a:xfrm>
              <a:prstGeom prst="ellipse">
                <a:avLst/>
              </a:prstGeom>
              <a:solidFill>
                <a:sysClr val="windowText" lastClr="000000">
                  <a:lumMod val="75000"/>
                  <a:lumOff val="25000"/>
                </a:sysClr>
              </a:solidFill>
              <a:ln w="25400" cap="flat" cmpd="sng" algn="ctr">
                <a:noFill/>
                <a:prstDash val="solid"/>
              </a:ln>
              <a:effectLst>
                <a:innerShdw blurRad="114300">
                  <a:prstClr val="black"/>
                </a:innerShdw>
              </a:effectLst>
            </p:spPr>
            <p:txBody>
              <a:bodyPr rtlCol="0" anchor="ctr"/>
              <a:lstStyle/>
              <a:p>
                <a:pPr algn="ctr" defTabSz="913765">
                  <a:defRPr/>
                </a:pPr>
                <a:endParaRPr lang="zh-CN" altLang="en-US" sz="1800" kern="0">
                  <a:solidFill>
                    <a:sysClr val="window" lastClr="FFFFFF"/>
                  </a:solidFill>
                  <a:cs typeface="+mn-ea"/>
                  <a:sym typeface="+mn-lt"/>
                </a:endParaRPr>
              </a:p>
            </p:txBody>
          </p:sp>
          <p:sp>
            <p:nvSpPr>
              <p:cNvPr id="23" name="圆角矩形 22"/>
              <p:cNvSpPr/>
              <p:nvPr/>
            </p:nvSpPr>
            <p:spPr>
              <a:xfrm>
                <a:off x="936858" y="987574"/>
                <a:ext cx="72008" cy="612068"/>
              </a:xfrm>
              <a:prstGeom prst="roundRect">
                <a:avLst>
                  <a:gd name="adj" fmla="val 50000"/>
                </a:avLst>
              </a:prstGeom>
              <a:gradFill>
                <a:gsLst>
                  <a:gs pos="0">
                    <a:sysClr val="windowText" lastClr="000000">
                      <a:lumMod val="50000"/>
                      <a:lumOff val="50000"/>
                    </a:sysClr>
                  </a:gs>
                  <a:gs pos="100000">
                    <a:sysClr val="window" lastClr="FFFFFF">
                      <a:lumMod val="75000"/>
                    </a:sysClr>
                  </a:gs>
                </a:gsLst>
                <a:lin ang="54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cs typeface="+mn-ea"/>
                  <a:sym typeface="+mn-lt"/>
                </a:endParaRPr>
              </a:p>
            </p:txBody>
          </p:sp>
          <p:sp>
            <p:nvSpPr>
              <p:cNvPr id="24" name="圆角矩形 23"/>
              <p:cNvSpPr/>
              <p:nvPr/>
            </p:nvSpPr>
            <p:spPr>
              <a:xfrm>
                <a:off x="961885" y="1023578"/>
                <a:ext cx="46981" cy="502794"/>
              </a:xfrm>
              <a:prstGeom prst="roundRect">
                <a:avLst>
                  <a:gd name="adj" fmla="val 50000"/>
                </a:avLst>
              </a:prstGeom>
              <a:gradFill>
                <a:gsLst>
                  <a:gs pos="0">
                    <a:sysClr val="window" lastClr="FFFFFF">
                      <a:alpha val="49000"/>
                    </a:sysClr>
                  </a:gs>
                  <a:gs pos="100000">
                    <a:sysClr val="window" lastClr="FFFFFF">
                      <a:lumMod val="75000"/>
                      <a:alpha val="38000"/>
                    </a:sysClr>
                  </a:gs>
                </a:gsLst>
                <a:lin ang="54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cs typeface="+mn-ea"/>
                  <a:sym typeface="+mn-lt"/>
                </a:endParaRPr>
              </a:p>
            </p:txBody>
          </p:sp>
        </p:grpSp>
      </p:grpSp>
      <p:sp>
        <p:nvSpPr>
          <p:cNvPr id="43" name="矩形 42"/>
          <p:cNvSpPr/>
          <p:nvPr/>
        </p:nvSpPr>
        <p:spPr>
          <a:xfrm>
            <a:off x="876920" y="2319723"/>
            <a:ext cx="2457631" cy="1446534"/>
          </a:xfrm>
          <a:prstGeom prst="rect">
            <a:avLst/>
          </a:prstGeom>
        </p:spPr>
        <p:txBody>
          <a:bodyPr wrap="square" lIns="91424" tIns="45712" rIns="91424" bIns="45712">
            <a:spAutoFit/>
          </a:bodyPr>
          <a:lstStyle/>
          <a:p>
            <a:pPr algn="ctr" defTabSz="913765">
              <a:lnSpc>
                <a:spcPct val="200000"/>
              </a:lnSpc>
              <a:spcBef>
                <a:spcPts val="600"/>
              </a:spcBef>
              <a:defRPr/>
            </a:pPr>
            <a:r>
              <a:rPr lang="zh-CN" altLang="en-US" sz="1100" kern="0" dirty="0">
                <a:solidFill>
                  <a:sysClr val="windowText" lastClr="000000">
                    <a:lumMod val="50000"/>
                    <a:lumOff val="50000"/>
                  </a:sysClr>
                </a:solidFill>
                <a:cs typeface="+mn-ea"/>
                <a:sym typeface="+mn-lt"/>
              </a:rPr>
              <a:t>标题数字等都可以通过点击和重新输入进行更改，顶部“开始”面板中可以对字体、字号、颜色、行距进行修改。建议正文</a:t>
            </a:r>
            <a:r>
              <a:rPr lang="en-US" altLang="zh-CN" sz="1100" kern="0" dirty="0">
                <a:solidFill>
                  <a:sysClr val="windowText" lastClr="000000">
                    <a:lumMod val="50000"/>
                    <a:lumOff val="50000"/>
                  </a:sysClr>
                </a:solidFill>
                <a:cs typeface="+mn-ea"/>
                <a:sym typeface="+mn-lt"/>
              </a:rPr>
              <a:t>10</a:t>
            </a:r>
            <a:r>
              <a:rPr lang="zh-CN" altLang="en-US" sz="1100" kern="0" dirty="0">
                <a:solidFill>
                  <a:sysClr val="windowText" lastClr="000000">
                    <a:lumMod val="50000"/>
                    <a:lumOff val="50000"/>
                  </a:sysClr>
                </a:solidFill>
                <a:cs typeface="+mn-ea"/>
                <a:sym typeface="+mn-lt"/>
              </a:rPr>
              <a:t>号字，</a:t>
            </a:r>
            <a:r>
              <a:rPr lang="en-US" altLang="zh-CN" sz="1100" kern="0" dirty="0">
                <a:solidFill>
                  <a:sysClr val="windowText" lastClr="000000">
                    <a:lumMod val="50000"/>
                    <a:lumOff val="50000"/>
                  </a:sysClr>
                </a:solidFill>
                <a:cs typeface="+mn-ea"/>
                <a:sym typeface="+mn-lt"/>
              </a:rPr>
              <a:t>1.3</a:t>
            </a:r>
            <a:r>
              <a:rPr lang="zh-CN" altLang="en-US" sz="1100" kern="0" dirty="0">
                <a:solidFill>
                  <a:sysClr val="windowText" lastClr="000000">
                    <a:lumMod val="50000"/>
                    <a:lumOff val="50000"/>
                  </a:sysClr>
                </a:solidFill>
                <a:cs typeface="+mn-ea"/>
                <a:sym typeface="+mn-lt"/>
              </a:rPr>
              <a:t>倍字间距。</a:t>
            </a:r>
            <a:endParaRPr lang="zh-CN" altLang="en-US" sz="1100" kern="0" dirty="0">
              <a:solidFill>
                <a:sysClr val="windowText" lastClr="000000">
                  <a:lumMod val="50000"/>
                  <a:lumOff val="50000"/>
                </a:sysClr>
              </a:solidFill>
              <a:cs typeface="+mn-ea"/>
              <a:sym typeface="+mn-lt"/>
            </a:endParaRPr>
          </a:p>
        </p:txBody>
      </p:sp>
      <p:sp>
        <p:nvSpPr>
          <p:cNvPr id="44" name="TextBox 87"/>
          <p:cNvSpPr txBox="1"/>
          <p:nvPr/>
        </p:nvSpPr>
        <p:spPr>
          <a:xfrm>
            <a:off x="948399" y="1995686"/>
            <a:ext cx="2314673" cy="307760"/>
          </a:xfrm>
          <a:prstGeom prst="rect">
            <a:avLst/>
          </a:prstGeom>
          <a:noFill/>
          <a:effectLst/>
        </p:spPr>
        <p:txBody>
          <a:bodyPr wrap="square" lIns="91424" tIns="45712" rIns="91424" bIns="45712"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defTabSz="456565"/>
            <a:r>
              <a:rPr lang="zh-CN" altLang="en-US" sz="1400" b="1" dirty="0">
                <a:solidFill>
                  <a:srgbClr val="0F6FC6"/>
                </a:solidFill>
                <a:effectLst/>
                <a:latin typeface="+mn-lt"/>
                <a:ea typeface="+mn-ea"/>
                <a:cs typeface="+mn-ea"/>
                <a:sym typeface="+mn-lt"/>
              </a:rPr>
              <a:t>点击此处添加标题</a:t>
            </a:r>
            <a:endParaRPr lang="zh-CN" altLang="en-US" sz="1400" b="1" dirty="0">
              <a:solidFill>
                <a:srgbClr val="0F6FC6"/>
              </a:solidFill>
              <a:effectLst/>
              <a:latin typeface="+mn-lt"/>
              <a:ea typeface="+mn-ea"/>
              <a:cs typeface="+mn-ea"/>
              <a:sym typeface="+mn-lt"/>
            </a:endParaRPr>
          </a:p>
        </p:txBody>
      </p:sp>
      <p:sp>
        <p:nvSpPr>
          <p:cNvPr id="45" name="矩形 44"/>
          <p:cNvSpPr/>
          <p:nvPr/>
        </p:nvSpPr>
        <p:spPr>
          <a:xfrm>
            <a:off x="3779913" y="3338454"/>
            <a:ext cx="4788532" cy="1092591"/>
          </a:xfrm>
          <a:prstGeom prst="rect">
            <a:avLst/>
          </a:prstGeom>
        </p:spPr>
        <p:txBody>
          <a:bodyPr wrap="square" lIns="91424" tIns="45712" rIns="91424" bIns="45712">
            <a:spAutoFit/>
          </a:bodyPr>
          <a:lstStyle/>
          <a:p>
            <a:pPr marL="171450" indent="-171450" defTabSz="456565">
              <a:lnSpc>
                <a:spcPct val="130000"/>
              </a:lnSpc>
              <a:buFont typeface="Arial" panose="020B0604020202020204"/>
              <a:buChar char="•"/>
            </a:pPr>
            <a:r>
              <a:rPr lang="zh-CN" altLang="en-US" sz="1000" dirty="0">
                <a:solidFill>
                  <a:srgbClr val="404040"/>
                </a:solidFill>
                <a:cs typeface="+mn-ea"/>
                <a:sym typeface="+mn-lt"/>
              </a:rPr>
              <a:t>标题数字等都可以通过点击和重新输入进行更改，顶部“开始”面板中可以对字体、字号、颜色、行距等进行修改。建议正文</a:t>
            </a:r>
            <a:r>
              <a:rPr lang="en-US" altLang="zh-CN" sz="1000" dirty="0">
                <a:solidFill>
                  <a:srgbClr val="404040"/>
                </a:solidFill>
                <a:cs typeface="+mn-ea"/>
                <a:sym typeface="+mn-lt"/>
              </a:rPr>
              <a:t>10</a:t>
            </a:r>
            <a:r>
              <a:rPr lang="zh-CN" altLang="en-US" sz="1000" dirty="0">
                <a:solidFill>
                  <a:srgbClr val="404040"/>
                </a:solidFill>
                <a:cs typeface="+mn-ea"/>
                <a:sym typeface="+mn-lt"/>
              </a:rPr>
              <a:t>号字，</a:t>
            </a:r>
            <a:r>
              <a:rPr lang="en-US" altLang="zh-CN" sz="1000" dirty="0">
                <a:solidFill>
                  <a:srgbClr val="404040"/>
                </a:solidFill>
                <a:cs typeface="+mn-ea"/>
                <a:sym typeface="+mn-lt"/>
              </a:rPr>
              <a:t>1.3</a:t>
            </a:r>
            <a:r>
              <a:rPr lang="zh-CN" altLang="en-US" sz="1000" dirty="0">
                <a:solidFill>
                  <a:srgbClr val="404040"/>
                </a:solidFill>
                <a:cs typeface="+mn-ea"/>
                <a:sym typeface="+mn-lt"/>
              </a:rPr>
              <a:t>倍字间距。</a:t>
            </a:r>
            <a:endParaRPr lang="en-US" altLang="zh-CN" sz="1000" dirty="0">
              <a:solidFill>
                <a:srgbClr val="404040"/>
              </a:solidFill>
              <a:cs typeface="+mn-ea"/>
              <a:sym typeface="+mn-lt"/>
            </a:endParaRPr>
          </a:p>
          <a:p>
            <a:pPr marL="171450" indent="-171450" defTabSz="456565">
              <a:lnSpc>
                <a:spcPct val="130000"/>
              </a:lnSpc>
              <a:buFont typeface="Arial" panose="020B0604020202020204"/>
              <a:buChar char="•"/>
            </a:pPr>
            <a:endParaRPr lang="en-US" altLang="zh-CN" sz="1000" dirty="0">
              <a:solidFill>
                <a:srgbClr val="404040"/>
              </a:solidFill>
              <a:cs typeface="+mn-ea"/>
              <a:sym typeface="+mn-lt"/>
            </a:endParaRPr>
          </a:p>
          <a:p>
            <a:pPr marL="171450" indent="-171450" defTabSz="456565">
              <a:lnSpc>
                <a:spcPct val="130000"/>
              </a:lnSpc>
              <a:buFont typeface="Arial" panose="020B0604020202020204"/>
              <a:buChar char="•"/>
            </a:pPr>
            <a:r>
              <a:rPr lang="zh-CN" altLang="en-US" sz="1000" dirty="0">
                <a:solidFill>
                  <a:srgbClr val="404040"/>
                </a:solidFill>
                <a:cs typeface="+mn-ea"/>
                <a:sym typeface="+mn-lt"/>
              </a:rPr>
              <a:t>标题数字等都可以通过点击和重新输入进行更改，顶部“开始”面板中可以对字体、字号、颜色、行距等进行修改。建议正文</a:t>
            </a:r>
            <a:r>
              <a:rPr lang="en-US" altLang="zh-CN" sz="1000" dirty="0">
                <a:solidFill>
                  <a:srgbClr val="404040"/>
                </a:solidFill>
                <a:cs typeface="+mn-ea"/>
                <a:sym typeface="+mn-lt"/>
              </a:rPr>
              <a:t>10</a:t>
            </a:r>
            <a:r>
              <a:rPr lang="zh-CN" altLang="en-US" sz="1000" dirty="0">
                <a:solidFill>
                  <a:srgbClr val="404040"/>
                </a:solidFill>
                <a:cs typeface="+mn-ea"/>
                <a:sym typeface="+mn-lt"/>
              </a:rPr>
              <a:t>号字，</a:t>
            </a:r>
            <a:r>
              <a:rPr lang="en-US" altLang="zh-CN" sz="1000" dirty="0">
                <a:solidFill>
                  <a:srgbClr val="404040"/>
                </a:solidFill>
                <a:cs typeface="+mn-ea"/>
                <a:sym typeface="+mn-lt"/>
              </a:rPr>
              <a:t>1.3</a:t>
            </a:r>
            <a:r>
              <a:rPr lang="zh-CN" altLang="en-US" sz="1000" dirty="0">
                <a:solidFill>
                  <a:srgbClr val="404040"/>
                </a:solidFill>
                <a:cs typeface="+mn-ea"/>
                <a:sym typeface="+mn-lt"/>
              </a:rPr>
              <a:t>倍字间距。</a:t>
            </a:r>
            <a:endParaRPr lang="en-US" altLang="zh-CN" sz="1000" dirty="0">
              <a:solidFill>
                <a:srgbClr val="404040"/>
              </a:solidFill>
              <a:cs typeface="+mn-ea"/>
              <a:sym typeface="+mn-lt"/>
            </a:endParaRPr>
          </a:p>
        </p:txBody>
      </p:sp>
      <p:graphicFrame>
        <p:nvGraphicFramePr>
          <p:cNvPr id="46" name="图表 45"/>
          <p:cNvGraphicFramePr/>
          <p:nvPr/>
        </p:nvGraphicFramePr>
        <p:xfrm>
          <a:off x="3779913" y="951570"/>
          <a:ext cx="4788532" cy="2053824"/>
        </p:xfrm>
        <a:graphic>
          <a:graphicData uri="http://schemas.openxmlformats.org/drawingml/2006/chart">
            <c:chart xmlns:c="http://schemas.openxmlformats.org/drawingml/2006/chart" xmlns:r="http://schemas.openxmlformats.org/officeDocument/2006/relationships" r:id="rId1"/>
          </a:graphicData>
        </a:graphic>
      </p:graphicFrame>
      <p:sp>
        <p:nvSpPr>
          <p:cNvPr id="2" name="文本占位符 1"/>
          <p:cNvSpPr>
            <a:spLocks noGrp="1"/>
          </p:cNvSpPr>
          <p:nvPr>
            <p:ph type="body" sz="quarter" idx="10"/>
          </p:nvPr>
        </p:nvSpPr>
        <p:spPr/>
        <p:txBody>
          <a:bodyPr>
            <a:normAutofit/>
          </a:bodyPr>
          <a:lstStyle/>
          <a:p>
            <a:r>
              <a:rPr lang="zh-CN" altLang="en-US" dirty="0"/>
              <a:t>工作完成情况</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6399790" y="2456455"/>
            <a:ext cx="775292" cy="723240"/>
          </a:xfrm>
          <a:prstGeom prst="ellipse">
            <a:avLst/>
          </a:prstGeom>
          <a:solidFill>
            <a:srgbClr val="005DA2"/>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altLang="zh-CN" sz="2400" b="1" kern="0" dirty="0">
                <a:solidFill>
                  <a:schemeClr val="bg1"/>
                </a:solidFill>
                <a:cs typeface="+mn-ea"/>
                <a:sym typeface="+mn-lt"/>
              </a:rPr>
              <a:t>05</a:t>
            </a:r>
            <a:endParaRPr lang="zh-CN" altLang="en-US" sz="2400" b="1" kern="0" dirty="0">
              <a:solidFill>
                <a:schemeClr val="bg1"/>
              </a:solidFill>
              <a:cs typeface="+mn-ea"/>
              <a:sym typeface="+mn-lt"/>
            </a:endParaRPr>
          </a:p>
        </p:txBody>
      </p:sp>
      <p:sp>
        <p:nvSpPr>
          <p:cNvPr id="5" name="椭圆 4"/>
          <p:cNvSpPr/>
          <p:nvPr/>
        </p:nvSpPr>
        <p:spPr>
          <a:xfrm>
            <a:off x="5296997" y="2528518"/>
            <a:ext cx="775292" cy="723240"/>
          </a:xfrm>
          <a:prstGeom prst="ellipse">
            <a:avLst/>
          </a:prstGeom>
          <a:solidFill>
            <a:srgbClr val="005DA2"/>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altLang="zh-CN" sz="2400" b="1" kern="0" dirty="0">
                <a:solidFill>
                  <a:schemeClr val="bg1"/>
                </a:solidFill>
                <a:cs typeface="+mn-ea"/>
                <a:sym typeface="+mn-lt"/>
              </a:rPr>
              <a:t>04</a:t>
            </a:r>
            <a:endParaRPr lang="zh-CN" altLang="en-US" sz="2400" b="1" kern="0" dirty="0">
              <a:solidFill>
                <a:schemeClr val="bg1"/>
              </a:solidFill>
              <a:cs typeface="+mn-ea"/>
              <a:sym typeface="+mn-lt"/>
            </a:endParaRPr>
          </a:p>
        </p:txBody>
      </p:sp>
      <p:sp>
        <p:nvSpPr>
          <p:cNvPr id="8" name="椭圆 7"/>
          <p:cNvSpPr/>
          <p:nvPr/>
        </p:nvSpPr>
        <p:spPr>
          <a:xfrm>
            <a:off x="4194524" y="2456455"/>
            <a:ext cx="775292" cy="723240"/>
          </a:xfrm>
          <a:prstGeom prst="ellipse">
            <a:avLst/>
          </a:prstGeom>
          <a:solidFill>
            <a:srgbClr val="005DA2"/>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altLang="zh-CN" sz="2400" b="1" kern="0" dirty="0">
                <a:solidFill>
                  <a:schemeClr val="bg1"/>
                </a:solidFill>
                <a:cs typeface="+mn-ea"/>
                <a:sym typeface="+mn-lt"/>
              </a:rPr>
              <a:t>03</a:t>
            </a:r>
            <a:endParaRPr lang="zh-CN" altLang="en-US" sz="2400" b="1" kern="0" dirty="0">
              <a:solidFill>
                <a:schemeClr val="bg1"/>
              </a:solidFill>
              <a:cs typeface="+mn-ea"/>
              <a:sym typeface="+mn-lt"/>
            </a:endParaRPr>
          </a:p>
        </p:txBody>
      </p:sp>
      <p:sp>
        <p:nvSpPr>
          <p:cNvPr id="9" name="椭圆 8"/>
          <p:cNvSpPr/>
          <p:nvPr/>
        </p:nvSpPr>
        <p:spPr>
          <a:xfrm>
            <a:off x="3077111" y="2528518"/>
            <a:ext cx="775292" cy="723240"/>
          </a:xfrm>
          <a:prstGeom prst="ellipse">
            <a:avLst/>
          </a:prstGeom>
          <a:solidFill>
            <a:srgbClr val="005DA2"/>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altLang="zh-CN" sz="2400" b="1" kern="0" dirty="0">
                <a:solidFill>
                  <a:schemeClr val="bg1"/>
                </a:solidFill>
                <a:cs typeface="+mn-ea"/>
                <a:sym typeface="+mn-lt"/>
              </a:rPr>
              <a:t>02</a:t>
            </a:r>
            <a:endParaRPr lang="zh-CN" altLang="en-US" sz="2400" b="1" kern="0" dirty="0">
              <a:solidFill>
                <a:schemeClr val="bg1"/>
              </a:solidFill>
              <a:cs typeface="+mn-ea"/>
              <a:sym typeface="+mn-lt"/>
            </a:endParaRPr>
          </a:p>
        </p:txBody>
      </p:sp>
      <p:sp>
        <p:nvSpPr>
          <p:cNvPr id="10" name="椭圆 9"/>
          <p:cNvSpPr/>
          <p:nvPr/>
        </p:nvSpPr>
        <p:spPr>
          <a:xfrm>
            <a:off x="1965288" y="2456455"/>
            <a:ext cx="775292" cy="723240"/>
          </a:xfrm>
          <a:prstGeom prst="ellipse">
            <a:avLst/>
          </a:prstGeom>
          <a:solidFill>
            <a:srgbClr val="005DA2"/>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altLang="zh-CN" sz="2400" b="1" kern="0" dirty="0">
                <a:solidFill>
                  <a:schemeClr val="bg1"/>
                </a:solidFill>
                <a:cs typeface="+mn-ea"/>
                <a:sym typeface="+mn-lt"/>
              </a:rPr>
              <a:t>01</a:t>
            </a:r>
            <a:endParaRPr lang="zh-CN" altLang="en-US" sz="2700" b="1" kern="0" dirty="0">
              <a:solidFill>
                <a:schemeClr val="bg1"/>
              </a:solidFill>
              <a:cs typeface="+mn-ea"/>
              <a:sym typeface="+mn-lt"/>
            </a:endParaRPr>
          </a:p>
        </p:txBody>
      </p:sp>
      <p:grpSp>
        <p:nvGrpSpPr>
          <p:cNvPr id="11" name="组合 10"/>
          <p:cNvGrpSpPr/>
          <p:nvPr/>
        </p:nvGrpSpPr>
        <p:grpSpPr>
          <a:xfrm>
            <a:off x="810488" y="2267460"/>
            <a:ext cx="7499533" cy="1169274"/>
            <a:chOff x="816883" y="2006375"/>
            <a:chExt cx="7499533" cy="1169274"/>
          </a:xfrm>
          <a:solidFill>
            <a:srgbClr val="C4C7CB"/>
          </a:solidFill>
        </p:grpSpPr>
        <p:sp>
          <p:nvSpPr>
            <p:cNvPr id="12" name="燕尾形 11"/>
            <p:cNvSpPr/>
            <p:nvPr/>
          </p:nvSpPr>
          <p:spPr>
            <a:xfrm>
              <a:off x="1170998" y="2011281"/>
              <a:ext cx="171799" cy="160264"/>
            </a:xfrm>
            <a:prstGeom prst="chevron">
              <a:avLst/>
            </a:pr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ysClr val="windowText" lastClr="000000"/>
                </a:solidFill>
                <a:cs typeface="+mn-ea"/>
                <a:sym typeface="+mn-lt"/>
              </a:endParaRPr>
            </a:p>
          </p:txBody>
        </p:sp>
        <p:sp>
          <p:nvSpPr>
            <p:cNvPr id="13" name="燕尾形 12"/>
            <p:cNvSpPr/>
            <p:nvPr/>
          </p:nvSpPr>
          <p:spPr>
            <a:xfrm>
              <a:off x="999200" y="2011281"/>
              <a:ext cx="171799" cy="160264"/>
            </a:xfrm>
            <a:prstGeom prst="chevron">
              <a:avLst/>
            </a:pr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ysClr val="windowText" lastClr="000000"/>
                </a:solidFill>
                <a:cs typeface="+mn-ea"/>
                <a:sym typeface="+mn-lt"/>
              </a:endParaRPr>
            </a:p>
          </p:txBody>
        </p:sp>
        <p:sp>
          <p:nvSpPr>
            <p:cNvPr id="14" name="燕尾形 13"/>
            <p:cNvSpPr/>
            <p:nvPr/>
          </p:nvSpPr>
          <p:spPr>
            <a:xfrm>
              <a:off x="816883" y="2011281"/>
              <a:ext cx="171799" cy="160264"/>
            </a:xfrm>
            <a:prstGeom prst="chevron">
              <a:avLst/>
            </a:pr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ysClr val="windowText" lastClr="000000"/>
                </a:solidFill>
                <a:cs typeface="+mn-ea"/>
                <a:sym typeface="+mn-lt"/>
              </a:endParaRPr>
            </a:p>
          </p:txBody>
        </p:sp>
        <p:sp>
          <p:nvSpPr>
            <p:cNvPr id="15" name="椭圆 1"/>
            <p:cNvSpPr/>
            <p:nvPr/>
          </p:nvSpPr>
          <p:spPr>
            <a:xfrm flipV="1">
              <a:off x="1341043" y="2008011"/>
              <a:ext cx="6489778" cy="1167638"/>
            </a:xfrm>
            <a:custGeom>
              <a:avLst/>
              <a:gdLst/>
              <a:ahLst/>
              <a:cxnLst/>
              <a:rect l="l" t="t" r="r" b="b"/>
              <a:pathLst>
                <a:path w="7835363" h="1509993">
                  <a:moveTo>
                    <a:pt x="0" y="1509993"/>
                  </a:moveTo>
                  <a:cubicBezTo>
                    <a:pt x="374580" y="1465544"/>
                    <a:pt x="665607" y="1149153"/>
                    <a:pt x="669884" y="763727"/>
                  </a:cubicBezTo>
                  <a:lnTo>
                    <a:pt x="671649" y="763727"/>
                  </a:lnTo>
                  <a:cubicBezTo>
                    <a:pt x="674225" y="450458"/>
                    <a:pt x="929142" y="197478"/>
                    <a:pt x="1243147" y="197478"/>
                  </a:cubicBezTo>
                  <a:cubicBezTo>
                    <a:pt x="1557152" y="197478"/>
                    <a:pt x="1812070" y="450458"/>
                    <a:pt x="1814645" y="763727"/>
                  </a:cubicBezTo>
                  <a:lnTo>
                    <a:pt x="1819709" y="763727"/>
                  </a:lnTo>
                  <a:cubicBezTo>
                    <a:pt x="1830248" y="1175133"/>
                    <a:pt x="2167291" y="1505145"/>
                    <a:pt x="2581412" y="1505145"/>
                  </a:cubicBezTo>
                  <a:cubicBezTo>
                    <a:pt x="2995850" y="1505145"/>
                    <a:pt x="3333092" y="1174627"/>
                    <a:pt x="3343163" y="762782"/>
                  </a:cubicBezTo>
                  <a:lnTo>
                    <a:pt x="3346747" y="762782"/>
                  </a:lnTo>
                  <a:cubicBezTo>
                    <a:pt x="3349323" y="449513"/>
                    <a:pt x="3604240" y="196533"/>
                    <a:pt x="3918245" y="196533"/>
                  </a:cubicBezTo>
                  <a:cubicBezTo>
                    <a:pt x="4232250" y="196533"/>
                    <a:pt x="4487168" y="449513"/>
                    <a:pt x="4489743" y="762782"/>
                  </a:cubicBezTo>
                  <a:lnTo>
                    <a:pt x="4492190" y="762782"/>
                  </a:lnTo>
                  <a:cubicBezTo>
                    <a:pt x="4502730" y="1174188"/>
                    <a:pt x="4839772" y="1504200"/>
                    <a:pt x="5253893" y="1504200"/>
                  </a:cubicBezTo>
                  <a:cubicBezTo>
                    <a:pt x="5668014" y="1504200"/>
                    <a:pt x="6005057" y="1174188"/>
                    <a:pt x="6015596" y="762782"/>
                  </a:cubicBezTo>
                  <a:lnTo>
                    <a:pt x="6018043" y="762782"/>
                  </a:lnTo>
                  <a:cubicBezTo>
                    <a:pt x="6020619" y="449513"/>
                    <a:pt x="6275536" y="196533"/>
                    <a:pt x="6589541" y="196533"/>
                  </a:cubicBezTo>
                  <a:cubicBezTo>
                    <a:pt x="6903546" y="196533"/>
                    <a:pt x="7158464" y="449513"/>
                    <a:pt x="7161039" y="762782"/>
                  </a:cubicBezTo>
                  <a:lnTo>
                    <a:pt x="7166200" y="762782"/>
                  </a:lnTo>
                  <a:cubicBezTo>
                    <a:pt x="7173663" y="1144717"/>
                    <a:pt x="7463295" y="1457174"/>
                    <a:pt x="7835363" y="1501325"/>
                  </a:cubicBezTo>
                  <a:cubicBezTo>
                    <a:pt x="7825227" y="1499858"/>
                    <a:pt x="7737557" y="1376550"/>
                    <a:pt x="7738498" y="1380622"/>
                  </a:cubicBezTo>
                  <a:cubicBezTo>
                    <a:pt x="7737557" y="1370912"/>
                    <a:pt x="7830766" y="1294742"/>
                    <a:pt x="7835363" y="1301647"/>
                  </a:cubicBezTo>
                  <a:cubicBezTo>
                    <a:pt x="7564830" y="1259668"/>
                    <a:pt x="7358105" y="1026556"/>
                    <a:pt x="7355787" y="744607"/>
                  </a:cubicBezTo>
                  <a:lnTo>
                    <a:pt x="7351406" y="744607"/>
                  </a:lnTo>
                  <a:cubicBezTo>
                    <a:pt x="7342448" y="331721"/>
                    <a:pt x="7004734" y="0"/>
                    <a:pt x="6589541" y="0"/>
                  </a:cubicBezTo>
                  <a:cubicBezTo>
                    <a:pt x="6175420" y="0"/>
                    <a:pt x="5838378" y="330012"/>
                    <a:pt x="5827838" y="741418"/>
                  </a:cubicBezTo>
                  <a:lnTo>
                    <a:pt x="5825391" y="741418"/>
                  </a:lnTo>
                  <a:cubicBezTo>
                    <a:pt x="5822816" y="1054687"/>
                    <a:pt x="5567898" y="1307667"/>
                    <a:pt x="5253893" y="1307667"/>
                  </a:cubicBezTo>
                  <a:cubicBezTo>
                    <a:pt x="4939888" y="1307667"/>
                    <a:pt x="4684971" y="1054687"/>
                    <a:pt x="4682395" y="741418"/>
                  </a:cubicBezTo>
                  <a:lnTo>
                    <a:pt x="4679948" y="741418"/>
                  </a:lnTo>
                  <a:cubicBezTo>
                    <a:pt x="4669409" y="330012"/>
                    <a:pt x="4332366" y="0"/>
                    <a:pt x="3918245" y="0"/>
                  </a:cubicBezTo>
                  <a:cubicBezTo>
                    <a:pt x="3503807" y="0"/>
                    <a:pt x="3166565" y="330518"/>
                    <a:pt x="3156494" y="742363"/>
                  </a:cubicBezTo>
                  <a:lnTo>
                    <a:pt x="3152910" y="742363"/>
                  </a:lnTo>
                  <a:cubicBezTo>
                    <a:pt x="3150335" y="1055632"/>
                    <a:pt x="2895417" y="1308612"/>
                    <a:pt x="2581412" y="1308612"/>
                  </a:cubicBezTo>
                  <a:cubicBezTo>
                    <a:pt x="2267407" y="1308612"/>
                    <a:pt x="2012490" y="1055632"/>
                    <a:pt x="2009914" y="742363"/>
                  </a:cubicBezTo>
                  <a:lnTo>
                    <a:pt x="2004850" y="742363"/>
                  </a:lnTo>
                  <a:cubicBezTo>
                    <a:pt x="1994310" y="330957"/>
                    <a:pt x="1657268" y="945"/>
                    <a:pt x="1243147" y="945"/>
                  </a:cubicBezTo>
                  <a:cubicBezTo>
                    <a:pt x="825366" y="945"/>
                    <a:pt x="486031" y="336817"/>
                    <a:pt x="480893" y="753275"/>
                  </a:cubicBezTo>
                  <a:lnTo>
                    <a:pt x="479576" y="753275"/>
                  </a:lnTo>
                  <a:cubicBezTo>
                    <a:pt x="477258" y="1035224"/>
                    <a:pt x="270533" y="1268336"/>
                    <a:pt x="0" y="1310315"/>
                  </a:cubicBezTo>
                  <a:cubicBezTo>
                    <a:pt x="4598" y="1303410"/>
                    <a:pt x="97806" y="1379580"/>
                    <a:pt x="96865" y="1389290"/>
                  </a:cubicBezTo>
                  <a:lnTo>
                    <a:pt x="93389" y="1393247"/>
                  </a:lnTo>
                  <a:cubicBezTo>
                    <a:pt x="77100" y="1414141"/>
                    <a:pt x="8869" y="1508710"/>
                    <a:pt x="0" y="1509993"/>
                  </a:cubicBezTo>
                  <a:close/>
                </a:path>
              </a:pathLst>
            </a:cu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ysClr val="window" lastClr="FFFFFF"/>
                </a:solidFill>
                <a:cs typeface="+mn-ea"/>
                <a:sym typeface="+mn-lt"/>
              </a:endParaRPr>
            </a:p>
          </p:txBody>
        </p:sp>
        <p:sp>
          <p:nvSpPr>
            <p:cNvPr id="16" name="燕尾形 15"/>
            <p:cNvSpPr/>
            <p:nvPr/>
          </p:nvSpPr>
          <p:spPr>
            <a:xfrm flipH="1">
              <a:off x="7822056" y="2006375"/>
              <a:ext cx="173551" cy="160264"/>
            </a:xfrm>
            <a:prstGeom prst="chevron">
              <a:avLst/>
            </a:pr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ysClr val="windowText" lastClr="000000"/>
                </a:solidFill>
                <a:cs typeface="+mn-ea"/>
                <a:sym typeface="+mn-lt"/>
              </a:endParaRPr>
            </a:p>
          </p:txBody>
        </p:sp>
        <p:sp>
          <p:nvSpPr>
            <p:cNvPr id="17" name="燕尾形 16"/>
            <p:cNvSpPr/>
            <p:nvPr/>
          </p:nvSpPr>
          <p:spPr>
            <a:xfrm flipH="1">
              <a:off x="7979830" y="2006375"/>
              <a:ext cx="173551" cy="160264"/>
            </a:xfrm>
            <a:prstGeom prst="chevron">
              <a:avLst/>
            </a:pr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ysClr val="windowText" lastClr="000000"/>
                </a:solidFill>
                <a:cs typeface="+mn-ea"/>
                <a:sym typeface="+mn-lt"/>
              </a:endParaRPr>
            </a:p>
          </p:txBody>
        </p:sp>
        <p:sp>
          <p:nvSpPr>
            <p:cNvPr id="18" name="燕尾形 17"/>
            <p:cNvSpPr/>
            <p:nvPr/>
          </p:nvSpPr>
          <p:spPr>
            <a:xfrm flipH="1">
              <a:off x="8144617" y="2006375"/>
              <a:ext cx="171799" cy="160264"/>
            </a:xfrm>
            <a:prstGeom prst="chevron">
              <a:avLst/>
            </a:pr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ysClr val="windowText" lastClr="000000"/>
                </a:solidFill>
                <a:cs typeface="+mn-ea"/>
                <a:sym typeface="+mn-lt"/>
              </a:endParaRPr>
            </a:p>
          </p:txBody>
        </p:sp>
      </p:grpSp>
      <p:sp>
        <p:nvSpPr>
          <p:cNvPr id="19" name="文本框 1"/>
          <p:cNvSpPr txBox="1"/>
          <p:nvPr/>
        </p:nvSpPr>
        <p:spPr>
          <a:xfrm>
            <a:off x="1795140" y="3708268"/>
            <a:ext cx="1087437" cy="625171"/>
          </a:xfrm>
          <a:prstGeom prst="rect">
            <a:avLst/>
          </a:prstGeom>
          <a:noFill/>
        </p:spPr>
        <p:txBody>
          <a:bodyPr wrap="square" anchor="ctr">
            <a:spAutoFit/>
          </a:bodyPr>
          <a:lstStyle/>
          <a:p>
            <a:pPr eaLnBrk="1" fontAlgn="auto" hangingPunct="1">
              <a:lnSpc>
                <a:spcPct val="130000"/>
              </a:lnSpc>
              <a:spcBef>
                <a:spcPts val="0"/>
              </a:spcBef>
              <a:spcAft>
                <a:spcPts val="0"/>
              </a:spcAft>
              <a:defRPr/>
            </a:pPr>
            <a:r>
              <a:rPr lang="zh-CN" altLang="en-US" sz="1400" dirty="0">
                <a:cs typeface="+mn-ea"/>
                <a:sym typeface="+mn-lt"/>
              </a:rPr>
              <a:t>请在此处输入您的文本</a:t>
            </a:r>
            <a:endParaRPr lang="zh-CN" altLang="en-US" sz="1400" dirty="0">
              <a:cs typeface="+mn-ea"/>
              <a:sym typeface="+mn-lt"/>
            </a:endParaRPr>
          </a:p>
        </p:txBody>
      </p:sp>
      <p:sp>
        <p:nvSpPr>
          <p:cNvPr id="20" name="文本框 33"/>
          <p:cNvSpPr txBox="1"/>
          <p:nvPr/>
        </p:nvSpPr>
        <p:spPr>
          <a:xfrm>
            <a:off x="3025947" y="1372391"/>
            <a:ext cx="1087437" cy="625171"/>
          </a:xfrm>
          <a:prstGeom prst="rect">
            <a:avLst/>
          </a:prstGeom>
          <a:noFill/>
        </p:spPr>
        <p:txBody>
          <a:bodyPr wrap="square" anchor="ctr">
            <a:spAutoFit/>
          </a:bodyPr>
          <a:lstStyle/>
          <a:p>
            <a:pPr eaLnBrk="1" fontAlgn="auto" hangingPunct="1">
              <a:lnSpc>
                <a:spcPct val="130000"/>
              </a:lnSpc>
              <a:spcBef>
                <a:spcPts val="0"/>
              </a:spcBef>
              <a:spcAft>
                <a:spcPts val="0"/>
              </a:spcAft>
              <a:defRPr/>
            </a:pPr>
            <a:r>
              <a:rPr lang="zh-CN" altLang="en-US" sz="1400" dirty="0">
                <a:cs typeface="+mn-ea"/>
                <a:sym typeface="+mn-lt"/>
              </a:rPr>
              <a:t>请在此处输入您的文本</a:t>
            </a:r>
            <a:endParaRPr lang="zh-CN" altLang="en-US" sz="1400" dirty="0">
              <a:cs typeface="+mn-ea"/>
              <a:sym typeface="+mn-lt"/>
            </a:endParaRPr>
          </a:p>
        </p:txBody>
      </p:sp>
      <p:sp>
        <p:nvSpPr>
          <p:cNvPr id="21" name="文本框 34"/>
          <p:cNvSpPr txBox="1"/>
          <p:nvPr/>
        </p:nvSpPr>
        <p:spPr>
          <a:xfrm>
            <a:off x="4046722" y="3922198"/>
            <a:ext cx="1090636" cy="625171"/>
          </a:xfrm>
          <a:prstGeom prst="rect">
            <a:avLst/>
          </a:prstGeom>
          <a:noFill/>
        </p:spPr>
        <p:txBody>
          <a:bodyPr wrap="square" anchor="ctr">
            <a:spAutoFit/>
          </a:bodyPr>
          <a:lstStyle/>
          <a:p>
            <a:pPr eaLnBrk="1" fontAlgn="auto" hangingPunct="1">
              <a:lnSpc>
                <a:spcPct val="130000"/>
              </a:lnSpc>
              <a:spcBef>
                <a:spcPts val="0"/>
              </a:spcBef>
              <a:spcAft>
                <a:spcPts val="0"/>
              </a:spcAft>
              <a:defRPr/>
            </a:pPr>
            <a:r>
              <a:rPr lang="zh-CN" altLang="en-US" sz="1400" dirty="0">
                <a:cs typeface="+mn-ea"/>
                <a:sym typeface="+mn-lt"/>
              </a:rPr>
              <a:t>请在此处输入您的文本</a:t>
            </a:r>
            <a:endParaRPr lang="zh-CN" altLang="en-US" sz="1400" dirty="0">
              <a:cs typeface="+mn-ea"/>
              <a:sym typeface="+mn-lt"/>
            </a:endParaRPr>
          </a:p>
        </p:txBody>
      </p:sp>
      <p:sp>
        <p:nvSpPr>
          <p:cNvPr id="22" name="文本框 35"/>
          <p:cNvSpPr txBox="1"/>
          <p:nvPr/>
        </p:nvSpPr>
        <p:spPr>
          <a:xfrm>
            <a:off x="5385981" y="1386886"/>
            <a:ext cx="1087437" cy="625171"/>
          </a:xfrm>
          <a:prstGeom prst="rect">
            <a:avLst/>
          </a:prstGeom>
          <a:noFill/>
        </p:spPr>
        <p:txBody>
          <a:bodyPr wrap="square" anchor="ctr">
            <a:spAutoFit/>
          </a:bodyPr>
          <a:lstStyle/>
          <a:p>
            <a:pPr eaLnBrk="1" fontAlgn="auto" hangingPunct="1">
              <a:lnSpc>
                <a:spcPct val="130000"/>
              </a:lnSpc>
              <a:spcBef>
                <a:spcPts val="0"/>
              </a:spcBef>
              <a:spcAft>
                <a:spcPts val="0"/>
              </a:spcAft>
              <a:defRPr/>
            </a:pPr>
            <a:r>
              <a:rPr lang="zh-CN" altLang="en-US" sz="1400" dirty="0">
                <a:cs typeface="+mn-ea"/>
                <a:sym typeface="+mn-lt"/>
              </a:rPr>
              <a:t>请在此处输入您的文本</a:t>
            </a:r>
            <a:endParaRPr lang="zh-CN" altLang="en-US" sz="1400" dirty="0">
              <a:cs typeface="+mn-ea"/>
              <a:sym typeface="+mn-lt"/>
            </a:endParaRPr>
          </a:p>
        </p:txBody>
      </p:sp>
      <p:sp>
        <p:nvSpPr>
          <p:cNvPr id="23" name="文本框 36"/>
          <p:cNvSpPr txBox="1"/>
          <p:nvPr/>
        </p:nvSpPr>
        <p:spPr>
          <a:xfrm>
            <a:off x="6252055" y="3922198"/>
            <a:ext cx="1090636" cy="625171"/>
          </a:xfrm>
          <a:prstGeom prst="rect">
            <a:avLst/>
          </a:prstGeom>
          <a:noFill/>
        </p:spPr>
        <p:txBody>
          <a:bodyPr wrap="square" anchor="ctr">
            <a:spAutoFit/>
          </a:bodyPr>
          <a:lstStyle/>
          <a:p>
            <a:pPr eaLnBrk="1" fontAlgn="auto" hangingPunct="1">
              <a:lnSpc>
                <a:spcPct val="130000"/>
              </a:lnSpc>
              <a:spcBef>
                <a:spcPts val="0"/>
              </a:spcBef>
              <a:spcAft>
                <a:spcPts val="0"/>
              </a:spcAft>
              <a:defRPr/>
            </a:pPr>
            <a:r>
              <a:rPr lang="zh-CN" altLang="en-US" sz="1400" dirty="0">
                <a:cs typeface="+mn-ea"/>
                <a:sym typeface="+mn-lt"/>
              </a:rPr>
              <a:t>请在此处输入您的文本</a:t>
            </a:r>
            <a:endParaRPr lang="zh-CN" altLang="en-US" sz="1400" dirty="0">
              <a:cs typeface="+mn-ea"/>
              <a:sym typeface="+mn-lt"/>
            </a:endParaRPr>
          </a:p>
        </p:txBody>
      </p:sp>
      <p:sp>
        <p:nvSpPr>
          <p:cNvPr id="2" name="文本占位符 1"/>
          <p:cNvSpPr>
            <a:spLocks noGrp="1"/>
          </p:cNvSpPr>
          <p:nvPr>
            <p:ph type="body" sz="quarter" idx="10"/>
          </p:nvPr>
        </p:nvSpPr>
        <p:spPr/>
        <p:txBody>
          <a:bodyPr/>
          <a:lstStyle/>
          <a:p>
            <a:r>
              <a:rPr lang="zh-CN" altLang="en-US" dirty="0"/>
              <a:t>工作完成情况</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250"/>
                                        <p:tgtEl>
                                          <p:spTgt spid="11"/>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500" fill="hold"/>
                                        <p:tgtEl>
                                          <p:spTgt spid="4"/>
                                        </p:tgtEl>
                                        <p:attrNameLst>
                                          <p:attrName>ppt_w</p:attrName>
                                        </p:attrNameLst>
                                      </p:cBhvr>
                                      <p:tavLst>
                                        <p:tav tm="0">
                                          <p:val>
                                            <p:fltVal val="0"/>
                                          </p:val>
                                        </p:tav>
                                        <p:tav tm="100000">
                                          <p:val>
                                            <p:strVal val="#ppt_w"/>
                                          </p:val>
                                        </p:tav>
                                      </p:tavLst>
                                    </p:anim>
                                    <p:anim calcmode="lin" valueType="num">
                                      <p:cBhvr>
                                        <p:cTn id="60" dur="500" fill="hold"/>
                                        <p:tgtEl>
                                          <p:spTgt spid="4"/>
                                        </p:tgtEl>
                                        <p:attrNameLst>
                                          <p:attrName>ppt_h</p:attrName>
                                        </p:attrNameLst>
                                      </p:cBhvr>
                                      <p:tavLst>
                                        <p:tav tm="0">
                                          <p:val>
                                            <p:fltVal val="0"/>
                                          </p:val>
                                        </p:tav>
                                        <p:tav tm="100000">
                                          <p:val>
                                            <p:strVal val="#ppt_h"/>
                                          </p:val>
                                        </p:tav>
                                      </p:tavLst>
                                    </p:anim>
                                    <p:animEffect transition="in" filter="fade">
                                      <p:cBhvr>
                                        <p:cTn id="61" dur="500"/>
                                        <p:tgtEl>
                                          <p:spTgt spid="4"/>
                                        </p:tgtEl>
                                      </p:cBhvr>
                                    </p:animEffect>
                                  </p:childTnLst>
                                </p:cTn>
                              </p:par>
                            </p:childTnLst>
                          </p:cTn>
                        </p:par>
                        <p:par>
                          <p:cTn id="62" fill="hold">
                            <p:stCondLst>
                              <p:cond delay="6000"/>
                            </p:stCondLst>
                            <p:childTnLst>
                              <p:par>
                                <p:cTn id="63" presetID="53" presetClass="entr" presetSubtype="16"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9" grpId="0"/>
      <p:bldP spid="20" grpId="0"/>
      <p:bldP spid="21"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3" name="直接连接符 72"/>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78" name="椭圆 77"/>
          <p:cNvSpPr/>
          <p:nvPr/>
        </p:nvSpPr>
        <p:spPr>
          <a:xfrm>
            <a:off x="1619672" y="3424708"/>
            <a:ext cx="1067456" cy="108427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cs typeface="+mn-ea"/>
              <a:sym typeface="+mn-lt"/>
            </a:endParaRPr>
          </a:p>
        </p:txBody>
      </p:sp>
      <p:sp>
        <p:nvSpPr>
          <p:cNvPr id="79"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cs typeface="+mn-ea"/>
                <a:sym typeface="+mn-lt"/>
              </a:rPr>
              <a:t>添加</a:t>
            </a:r>
            <a:endParaRPr lang="en-US" altLang="zh-CN" sz="1600" b="1" dirty="0">
              <a:solidFill>
                <a:schemeClr val="bg1"/>
              </a:solidFill>
              <a:cs typeface="+mn-ea"/>
              <a:sym typeface="+mn-lt"/>
            </a:endParaRPr>
          </a:p>
          <a:p>
            <a:pPr algn="ctr"/>
            <a:r>
              <a:rPr lang="zh-CN" altLang="en-US" sz="1600" b="1" dirty="0">
                <a:solidFill>
                  <a:schemeClr val="bg1"/>
                </a:solidFill>
                <a:cs typeface="+mn-ea"/>
                <a:sym typeface="+mn-lt"/>
              </a:rPr>
              <a:t>关键字</a:t>
            </a:r>
            <a:endParaRPr lang="zh-CN" altLang="en-US" sz="1600" b="1" dirty="0">
              <a:solidFill>
                <a:schemeClr val="bg1"/>
              </a:solidFill>
              <a:cs typeface="+mn-ea"/>
              <a:sym typeface="+mn-lt"/>
            </a:endParaRPr>
          </a:p>
        </p:txBody>
      </p:sp>
      <p:grpSp>
        <p:nvGrpSpPr>
          <p:cNvPr id="80" name="组合 79"/>
          <p:cNvGrpSpPr/>
          <p:nvPr/>
        </p:nvGrpSpPr>
        <p:grpSpPr>
          <a:xfrm>
            <a:off x="3453144" y="2663168"/>
            <a:ext cx="2237712" cy="2948289"/>
            <a:chOff x="3815003" y="3087488"/>
            <a:chExt cx="2237712" cy="2948289"/>
          </a:xfrm>
        </p:grpSpPr>
        <p:sp>
          <p:nvSpPr>
            <p:cNvPr id="81" name="椭圆 80"/>
            <p:cNvSpPr/>
            <p:nvPr/>
          </p:nvSpPr>
          <p:spPr>
            <a:xfrm>
              <a:off x="3993415" y="3271064"/>
              <a:ext cx="1872208" cy="187220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2" name="组合 81"/>
            <p:cNvGrpSpPr/>
            <p:nvPr/>
          </p:nvGrpSpPr>
          <p:grpSpPr>
            <a:xfrm>
              <a:off x="3815003" y="3087488"/>
              <a:ext cx="2237712" cy="2948289"/>
              <a:chOff x="3692888" y="2889538"/>
              <a:chExt cx="2473262" cy="3258636"/>
            </a:xfrm>
          </p:grpSpPr>
          <p:sp>
            <p:nvSpPr>
              <p:cNvPr id="83"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rgbClr val="C4C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圆角矩形 83"/>
              <p:cNvSpPr/>
              <p:nvPr/>
            </p:nvSpPr>
            <p:spPr>
              <a:xfrm>
                <a:off x="4710544" y="5261738"/>
                <a:ext cx="437950" cy="886436"/>
              </a:xfrm>
              <a:prstGeom prst="roundRect">
                <a:avLst>
                  <a:gd name="adj" fmla="val 50000"/>
                </a:avLst>
              </a:prstGeom>
              <a:solidFill>
                <a:srgbClr val="C4C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85" name="Rectangle 11"/>
          <p:cNvSpPr>
            <a:spLocks noChangeArrowheads="1"/>
          </p:cNvSpPr>
          <p:nvPr/>
        </p:nvSpPr>
        <p:spPr bwMode="gray">
          <a:xfrm>
            <a:off x="3836056" y="3376032"/>
            <a:ext cx="1463708" cy="707886"/>
          </a:xfrm>
          <a:prstGeom prst="rect">
            <a:avLst/>
          </a:prstGeom>
          <a:noFill/>
          <a:ln>
            <a:noFill/>
          </a:ln>
        </p:spPr>
        <p:txBody>
          <a:bodyPr wrap="square">
            <a:spAutoFit/>
          </a:bodyPr>
          <a:lstStyle/>
          <a:p>
            <a:pPr algn="ctr"/>
            <a:r>
              <a:rPr lang="zh-CN" altLang="en-US" sz="2000" b="1" dirty="0">
                <a:solidFill>
                  <a:schemeClr val="bg1"/>
                </a:solidFill>
                <a:cs typeface="+mn-ea"/>
                <a:sym typeface="+mn-lt"/>
              </a:rPr>
              <a:t>点击添加</a:t>
            </a:r>
            <a:endParaRPr lang="en-US" altLang="zh-CN" sz="2000" b="1" dirty="0">
              <a:solidFill>
                <a:schemeClr val="bg1"/>
              </a:solidFill>
              <a:cs typeface="+mn-ea"/>
              <a:sym typeface="+mn-lt"/>
            </a:endParaRPr>
          </a:p>
          <a:p>
            <a:pPr algn="ctr"/>
            <a:r>
              <a:rPr lang="zh-CN" altLang="en-US" sz="2000" b="1" dirty="0">
                <a:solidFill>
                  <a:schemeClr val="bg1"/>
                </a:solidFill>
                <a:cs typeface="+mn-ea"/>
                <a:sym typeface="+mn-lt"/>
              </a:rPr>
              <a:t>标题内容</a:t>
            </a:r>
            <a:endParaRPr lang="zh-CN" altLang="en-US" sz="2000" b="1" dirty="0">
              <a:solidFill>
                <a:schemeClr val="bg1"/>
              </a:solidFill>
              <a:cs typeface="+mn-ea"/>
              <a:sym typeface="+mn-lt"/>
            </a:endParaRPr>
          </a:p>
        </p:txBody>
      </p:sp>
      <p:sp>
        <p:nvSpPr>
          <p:cNvPr id="86" name="椭圆 85"/>
          <p:cNvSpPr/>
          <p:nvPr/>
        </p:nvSpPr>
        <p:spPr>
          <a:xfrm>
            <a:off x="2280408" y="1707654"/>
            <a:ext cx="1067456" cy="108427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cs typeface="+mn-ea"/>
              <a:sym typeface="+mn-lt"/>
            </a:endParaRPr>
          </a:p>
        </p:txBody>
      </p:sp>
      <p:sp>
        <p:nvSpPr>
          <p:cNvPr id="87" name="椭圆 86"/>
          <p:cNvSpPr/>
          <p:nvPr/>
        </p:nvSpPr>
        <p:spPr>
          <a:xfrm>
            <a:off x="4053984" y="1055424"/>
            <a:ext cx="1067456" cy="108427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cs typeface="+mn-ea"/>
              <a:sym typeface="+mn-lt"/>
            </a:endParaRPr>
          </a:p>
        </p:txBody>
      </p:sp>
      <p:sp>
        <p:nvSpPr>
          <p:cNvPr id="88" name="椭圆 87"/>
          <p:cNvSpPr/>
          <p:nvPr/>
        </p:nvSpPr>
        <p:spPr>
          <a:xfrm>
            <a:off x="5652120" y="1707654"/>
            <a:ext cx="1067456" cy="108427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cs typeface="+mn-ea"/>
              <a:sym typeface="+mn-lt"/>
            </a:endParaRPr>
          </a:p>
        </p:txBody>
      </p:sp>
      <p:sp>
        <p:nvSpPr>
          <p:cNvPr id="89" name="椭圆 88"/>
          <p:cNvSpPr/>
          <p:nvPr/>
        </p:nvSpPr>
        <p:spPr>
          <a:xfrm>
            <a:off x="6456872" y="3424708"/>
            <a:ext cx="1067456" cy="108427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cs typeface="+mn-ea"/>
              <a:sym typeface="+mn-lt"/>
            </a:endParaRPr>
          </a:p>
        </p:txBody>
      </p:sp>
      <p:sp>
        <p:nvSpPr>
          <p:cNvPr id="90"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cs typeface="+mn-ea"/>
                <a:sym typeface="+mn-lt"/>
              </a:rPr>
              <a:t>添加</a:t>
            </a:r>
            <a:endParaRPr lang="en-US" altLang="zh-CN" sz="1600" b="1" dirty="0">
              <a:solidFill>
                <a:schemeClr val="bg1"/>
              </a:solidFill>
              <a:cs typeface="+mn-ea"/>
              <a:sym typeface="+mn-lt"/>
            </a:endParaRPr>
          </a:p>
          <a:p>
            <a:pPr algn="ctr"/>
            <a:r>
              <a:rPr lang="zh-CN" altLang="en-US" sz="1600" b="1" dirty="0">
                <a:solidFill>
                  <a:schemeClr val="bg1"/>
                </a:solidFill>
                <a:cs typeface="+mn-ea"/>
                <a:sym typeface="+mn-lt"/>
              </a:rPr>
              <a:t>关键字</a:t>
            </a:r>
            <a:endParaRPr lang="zh-CN" altLang="en-US" sz="1600" b="1" dirty="0">
              <a:solidFill>
                <a:schemeClr val="bg1"/>
              </a:solidFill>
              <a:cs typeface="+mn-ea"/>
              <a:sym typeface="+mn-lt"/>
            </a:endParaRPr>
          </a:p>
        </p:txBody>
      </p:sp>
      <p:sp>
        <p:nvSpPr>
          <p:cNvPr id="91"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cs typeface="+mn-ea"/>
                <a:sym typeface="+mn-lt"/>
              </a:rPr>
              <a:t>添加</a:t>
            </a:r>
            <a:endParaRPr lang="en-US" altLang="zh-CN" sz="1600" b="1" dirty="0">
              <a:solidFill>
                <a:schemeClr val="bg1"/>
              </a:solidFill>
              <a:cs typeface="+mn-ea"/>
              <a:sym typeface="+mn-lt"/>
            </a:endParaRPr>
          </a:p>
          <a:p>
            <a:pPr algn="ctr"/>
            <a:r>
              <a:rPr lang="zh-CN" altLang="en-US" sz="1600" b="1" dirty="0">
                <a:solidFill>
                  <a:schemeClr val="bg1"/>
                </a:solidFill>
                <a:cs typeface="+mn-ea"/>
                <a:sym typeface="+mn-lt"/>
              </a:rPr>
              <a:t>关键字</a:t>
            </a:r>
            <a:endParaRPr lang="zh-CN" altLang="en-US" sz="1600" b="1" dirty="0">
              <a:solidFill>
                <a:schemeClr val="bg1"/>
              </a:solidFill>
              <a:cs typeface="+mn-ea"/>
              <a:sym typeface="+mn-lt"/>
            </a:endParaRPr>
          </a:p>
        </p:txBody>
      </p:sp>
      <p:sp>
        <p:nvSpPr>
          <p:cNvPr id="92"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cs typeface="+mn-ea"/>
                <a:sym typeface="+mn-lt"/>
              </a:rPr>
              <a:t>添加</a:t>
            </a:r>
            <a:endParaRPr lang="en-US" altLang="zh-CN" sz="1600" b="1" dirty="0">
              <a:solidFill>
                <a:schemeClr val="bg1"/>
              </a:solidFill>
              <a:cs typeface="+mn-ea"/>
              <a:sym typeface="+mn-lt"/>
            </a:endParaRPr>
          </a:p>
          <a:p>
            <a:pPr algn="ctr"/>
            <a:r>
              <a:rPr lang="zh-CN" altLang="en-US" sz="1600" b="1" dirty="0">
                <a:solidFill>
                  <a:schemeClr val="bg1"/>
                </a:solidFill>
                <a:cs typeface="+mn-ea"/>
                <a:sym typeface="+mn-lt"/>
              </a:rPr>
              <a:t>关键字</a:t>
            </a:r>
            <a:endParaRPr lang="zh-CN" altLang="en-US" sz="1600" b="1" dirty="0">
              <a:solidFill>
                <a:schemeClr val="bg1"/>
              </a:solidFill>
              <a:cs typeface="+mn-ea"/>
              <a:sym typeface="+mn-lt"/>
            </a:endParaRPr>
          </a:p>
        </p:txBody>
      </p:sp>
      <p:sp>
        <p:nvSpPr>
          <p:cNvPr id="93"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cs typeface="+mn-ea"/>
                <a:sym typeface="+mn-lt"/>
              </a:rPr>
              <a:t>添加</a:t>
            </a:r>
            <a:endParaRPr lang="en-US" altLang="zh-CN" sz="1600" b="1" dirty="0">
              <a:solidFill>
                <a:schemeClr val="bg1"/>
              </a:solidFill>
              <a:cs typeface="+mn-ea"/>
              <a:sym typeface="+mn-lt"/>
            </a:endParaRPr>
          </a:p>
          <a:p>
            <a:pPr algn="ctr"/>
            <a:r>
              <a:rPr lang="zh-CN" altLang="en-US" sz="1600" b="1" dirty="0">
                <a:solidFill>
                  <a:schemeClr val="bg1"/>
                </a:solidFill>
                <a:cs typeface="+mn-ea"/>
                <a:sym typeface="+mn-lt"/>
              </a:rPr>
              <a:t>关键字</a:t>
            </a:r>
            <a:endParaRPr lang="zh-CN" altLang="en-US" sz="1600" b="1" dirty="0">
              <a:solidFill>
                <a:schemeClr val="bg1"/>
              </a:solidFill>
              <a:cs typeface="+mn-ea"/>
              <a:sym typeface="+mn-lt"/>
            </a:endParaRPr>
          </a:p>
        </p:txBody>
      </p:sp>
      <p:grpSp>
        <p:nvGrpSpPr>
          <p:cNvPr id="94" name="组合 93"/>
          <p:cNvGrpSpPr/>
          <p:nvPr/>
        </p:nvGrpSpPr>
        <p:grpSpPr>
          <a:xfrm>
            <a:off x="755576" y="1059582"/>
            <a:ext cx="2913592" cy="500137"/>
            <a:chOff x="539552" y="1182027"/>
            <a:chExt cx="2913592" cy="500137"/>
          </a:xfrm>
        </p:grpSpPr>
        <p:sp>
          <p:nvSpPr>
            <p:cNvPr id="95"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latin typeface="+mn-lt"/>
                  <a:ea typeface="+mn-ea"/>
                  <a:cs typeface="+mn-ea"/>
                  <a:sym typeface="+mn-lt"/>
                </a:rPr>
                <a:t>详写内容</a:t>
              </a:r>
              <a:r>
                <a:rPr lang="en-US" altLang="zh-CN" dirty="0">
                  <a:latin typeface="+mn-lt"/>
                  <a:ea typeface="+mn-ea"/>
                  <a:cs typeface="+mn-ea"/>
                  <a:sym typeface="+mn-lt"/>
                </a:rPr>
                <a:t>……</a:t>
              </a:r>
              <a:r>
                <a:rPr lang="zh-CN" altLang="en-US" dirty="0">
                  <a:latin typeface="+mn-lt"/>
                  <a:ea typeface="+mn-ea"/>
                  <a:cs typeface="+mn-ea"/>
                  <a:sym typeface="+mn-lt"/>
                </a:rPr>
                <a:t>点击输入本页需要详写的文字内容，简明扼要，此为概念图解，根据您的具体内容酌情修改。</a:t>
              </a:r>
              <a:endParaRPr lang="en-US" altLang="zh-CN" dirty="0">
                <a:latin typeface="+mn-lt"/>
                <a:ea typeface="+mn-ea"/>
                <a:cs typeface="+mn-ea"/>
                <a:sym typeface="+mn-lt"/>
              </a:endParaRPr>
            </a:p>
          </p:txBody>
        </p:sp>
        <p:sp>
          <p:nvSpPr>
            <p:cNvPr id="96" name="矩形 95"/>
            <p:cNvSpPr/>
            <p:nvPr/>
          </p:nvSpPr>
          <p:spPr>
            <a:xfrm>
              <a:off x="539552" y="1203485"/>
              <a:ext cx="120566" cy="120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文本占位符 1"/>
          <p:cNvSpPr>
            <a:spLocks noGrp="1"/>
          </p:cNvSpPr>
          <p:nvPr>
            <p:ph type="body" sz="quarter" idx="10"/>
          </p:nvPr>
        </p:nvSpPr>
        <p:spPr/>
        <p:txBody>
          <a:bodyPr/>
          <a:lstStyle/>
          <a:p>
            <a:r>
              <a:rPr lang="zh-CN" altLang="en-US" dirty="0"/>
              <a:t>工作完成情况</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500" fill="hold"/>
                                        <p:tgtEl>
                                          <p:spTgt spid="85"/>
                                        </p:tgtEl>
                                        <p:attrNameLst>
                                          <p:attrName>ppt_x</p:attrName>
                                        </p:attrNameLst>
                                      </p:cBhvr>
                                      <p:tavLst>
                                        <p:tav tm="0">
                                          <p:val>
                                            <p:strVal val="#ppt_x"/>
                                          </p:val>
                                        </p:tav>
                                        <p:tav tm="100000">
                                          <p:val>
                                            <p:strVal val="#ppt_x"/>
                                          </p:val>
                                        </p:tav>
                                      </p:tavLst>
                                    </p:anim>
                                    <p:anim calcmode="lin" valueType="num">
                                      <p:cBhvr additive="base">
                                        <p:cTn id="8" dur="500" fill="hold"/>
                                        <p:tgtEl>
                                          <p:spTgt spid="8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ppt_x"/>
                                          </p:val>
                                        </p:tav>
                                        <p:tav tm="100000">
                                          <p:val>
                                            <p:strVal val="#ppt_x"/>
                                          </p:val>
                                        </p:tav>
                                      </p:tavLst>
                                    </p:anim>
                                    <p:anim calcmode="lin" valueType="num">
                                      <p:cBhvr additive="base">
                                        <p:cTn id="12" dur="500" fill="hold"/>
                                        <p:tgtEl>
                                          <p:spTgt spid="8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p:cTn id="16" dur="500" fill="hold"/>
                                        <p:tgtEl>
                                          <p:spTgt spid="73"/>
                                        </p:tgtEl>
                                        <p:attrNameLst>
                                          <p:attrName>ppt_w</p:attrName>
                                        </p:attrNameLst>
                                      </p:cBhvr>
                                      <p:tavLst>
                                        <p:tav tm="0">
                                          <p:val>
                                            <p:fltVal val="0"/>
                                          </p:val>
                                        </p:tav>
                                        <p:tav tm="100000">
                                          <p:val>
                                            <p:strVal val="#ppt_w"/>
                                          </p:val>
                                        </p:tav>
                                      </p:tavLst>
                                    </p:anim>
                                    <p:anim calcmode="lin" valueType="num">
                                      <p:cBhvr>
                                        <p:cTn id="17" dur="500" fill="hold"/>
                                        <p:tgtEl>
                                          <p:spTgt spid="73"/>
                                        </p:tgtEl>
                                        <p:attrNameLst>
                                          <p:attrName>ppt_h</p:attrName>
                                        </p:attrNameLst>
                                      </p:cBhvr>
                                      <p:tavLst>
                                        <p:tav tm="0">
                                          <p:val>
                                            <p:fltVal val="0"/>
                                          </p:val>
                                        </p:tav>
                                        <p:tav tm="100000">
                                          <p:val>
                                            <p:strVal val="#ppt_h"/>
                                          </p:val>
                                        </p:tav>
                                      </p:tavLst>
                                    </p:anim>
                                    <p:animEffect transition="in" filter="fade">
                                      <p:cBhvr>
                                        <p:cTn id="18" dur="500"/>
                                        <p:tgtEl>
                                          <p:spTgt spid="73"/>
                                        </p:tgtEl>
                                      </p:cBhvr>
                                    </p:animEffect>
                                  </p:childTnLst>
                                </p:cTn>
                              </p:par>
                              <p:par>
                                <p:cTn id="19" presetID="53" presetClass="entr" presetSubtype="16"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500" fill="hold"/>
                                        <p:tgtEl>
                                          <p:spTgt spid="74"/>
                                        </p:tgtEl>
                                        <p:attrNameLst>
                                          <p:attrName>ppt_w</p:attrName>
                                        </p:attrNameLst>
                                      </p:cBhvr>
                                      <p:tavLst>
                                        <p:tav tm="0">
                                          <p:val>
                                            <p:fltVal val="0"/>
                                          </p:val>
                                        </p:tav>
                                        <p:tav tm="100000">
                                          <p:val>
                                            <p:strVal val="#ppt_w"/>
                                          </p:val>
                                        </p:tav>
                                      </p:tavLst>
                                    </p:anim>
                                    <p:anim calcmode="lin" valueType="num">
                                      <p:cBhvr>
                                        <p:cTn id="22" dur="500" fill="hold"/>
                                        <p:tgtEl>
                                          <p:spTgt spid="74"/>
                                        </p:tgtEl>
                                        <p:attrNameLst>
                                          <p:attrName>ppt_h</p:attrName>
                                        </p:attrNameLst>
                                      </p:cBhvr>
                                      <p:tavLst>
                                        <p:tav tm="0">
                                          <p:val>
                                            <p:fltVal val="0"/>
                                          </p:val>
                                        </p:tav>
                                        <p:tav tm="100000">
                                          <p:val>
                                            <p:strVal val="#ppt_h"/>
                                          </p:val>
                                        </p:tav>
                                      </p:tavLst>
                                    </p:anim>
                                    <p:animEffect transition="in" filter="fade">
                                      <p:cBhvr>
                                        <p:cTn id="23" dur="500"/>
                                        <p:tgtEl>
                                          <p:spTgt spid="74"/>
                                        </p:tgtEl>
                                      </p:cBhvr>
                                    </p:animEffect>
                                  </p:childTnLst>
                                </p:cTn>
                              </p:par>
                              <p:par>
                                <p:cTn id="24" presetID="53" presetClass="entr" presetSubtype="16" fill="hold" nodeType="with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par>
                                <p:cTn id="29" presetID="53" presetClass="entr" presetSubtype="16" fill="hold" nodeType="with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par>
                                <p:cTn id="34" presetID="53" presetClass="entr" presetSubtype="16" fill="hold" nodeType="with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animEffect transition="in" filter="fade">
                                      <p:cBhvr>
                                        <p:cTn id="38" dur="500"/>
                                        <p:tgtEl>
                                          <p:spTgt spid="77"/>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78"/>
                                        </p:tgtEl>
                                        <p:attrNameLst>
                                          <p:attrName>style.visibility</p:attrName>
                                        </p:attrNameLst>
                                      </p:cBhvr>
                                      <p:to>
                                        <p:strVal val="visible"/>
                                      </p:to>
                                    </p:set>
                                    <p:anim calcmode="lin" valueType="num">
                                      <p:cBhvr>
                                        <p:cTn id="42" dur="300" fill="hold"/>
                                        <p:tgtEl>
                                          <p:spTgt spid="78"/>
                                        </p:tgtEl>
                                        <p:attrNameLst>
                                          <p:attrName>ppt_w</p:attrName>
                                        </p:attrNameLst>
                                      </p:cBhvr>
                                      <p:tavLst>
                                        <p:tav tm="0">
                                          <p:val>
                                            <p:fltVal val="0"/>
                                          </p:val>
                                        </p:tav>
                                        <p:tav tm="100000">
                                          <p:val>
                                            <p:strVal val="#ppt_w"/>
                                          </p:val>
                                        </p:tav>
                                      </p:tavLst>
                                    </p:anim>
                                    <p:anim calcmode="lin" valueType="num">
                                      <p:cBhvr>
                                        <p:cTn id="43" dur="300" fill="hold"/>
                                        <p:tgtEl>
                                          <p:spTgt spid="78"/>
                                        </p:tgtEl>
                                        <p:attrNameLst>
                                          <p:attrName>ppt_h</p:attrName>
                                        </p:attrNameLst>
                                      </p:cBhvr>
                                      <p:tavLst>
                                        <p:tav tm="0">
                                          <p:val>
                                            <p:fltVal val="0"/>
                                          </p:val>
                                        </p:tav>
                                        <p:tav tm="100000">
                                          <p:val>
                                            <p:strVal val="#ppt_h"/>
                                          </p:val>
                                        </p:tav>
                                      </p:tavLst>
                                    </p:anim>
                                    <p:animEffect transition="in" filter="fade">
                                      <p:cBhvr>
                                        <p:cTn id="44" dur="300"/>
                                        <p:tgtEl>
                                          <p:spTgt spid="7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p:cTn id="47" dur="500" fill="hold"/>
                                        <p:tgtEl>
                                          <p:spTgt spid="79"/>
                                        </p:tgtEl>
                                        <p:attrNameLst>
                                          <p:attrName>ppt_w</p:attrName>
                                        </p:attrNameLst>
                                      </p:cBhvr>
                                      <p:tavLst>
                                        <p:tav tm="0">
                                          <p:val>
                                            <p:fltVal val="0"/>
                                          </p:val>
                                        </p:tav>
                                        <p:tav tm="100000">
                                          <p:val>
                                            <p:strVal val="#ppt_w"/>
                                          </p:val>
                                        </p:tav>
                                      </p:tavLst>
                                    </p:anim>
                                    <p:anim calcmode="lin" valueType="num">
                                      <p:cBhvr>
                                        <p:cTn id="48" dur="500" fill="hold"/>
                                        <p:tgtEl>
                                          <p:spTgt spid="79"/>
                                        </p:tgtEl>
                                        <p:attrNameLst>
                                          <p:attrName>ppt_h</p:attrName>
                                        </p:attrNameLst>
                                      </p:cBhvr>
                                      <p:tavLst>
                                        <p:tav tm="0">
                                          <p:val>
                                            <p:fltVal val="0"/>
                                          </p:val>
                                        </p:tav>
                                        <p:tav tm="100000">
                                          <p:val>
                                            <p:strVal val="#ppt_h"/>
                                          </p:val>
                                        </p:tav>
                                      </p:tavLst>
                                    </p:anim>
                                    <p:animEffect transition="in" filter="fade">
                                      <p:cBhvr>
                                        <p:cTn id="49" dur="500"/>
                                        <p:tgtEl>
                                          <p:spTgt spid="79"/>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 calcmode="lin" valueType="num">
                                      <p:cBhvr>
                                        <p:cTn id="53" dur="300" fill="hold"/>
                                        <p:tgtEl>
                                          <p:spTgt spid="86"/>
                                        </p:tgtEl>
                                        <p:attrNameLst>
                                          <p:attrName>ppt_w</p:attrName>
                                        </p:attrNameLst>
                                      </p:cBhvr>
                                      <p:tavLst>
                                        <p:tav tm="0">
                                          <p:val>
                                            <p:fltVal val="0"/>
                                          </p:val>
                                        </p:tav>
                                        <p:tav tm="100000">
                                          <p:val>
                                            <p:strVal val="#ppt_w"/>
                                          </p:val>
                                        </p:tav>
                                      </p:tavLst>
                                    </p:anim>
                                    <p:anim calcmode="lin" valueType="num">
                                      <p:cBhvr>
                                        <p:cTn id="54" dur="300" fill="hold"/>
                                        <p:tgtEl>
                                          <p:spTgt spid="86"/>
                                        </p:tgtEl>
                                        <p:attrNameLst>
                                          <p:attrName>ppt_h</p:attrName>
                                        </p:attrNameLst>
                                      </p:cBhvr>
                                      <p:tavLst>
                                        <p:tav tm="0">
                                          <p:val>
                                            <p:fltVal val="0"/>
                                          </p:val>
                                        </p:tav>
                                        <p:tav tm="100000">
                                          <p:val>
                                            <p:strVal val="#ppt_h"/>
                                          </p:val>
                                        </p:tav>
                                      </p:tavLst>
                                    </p:anim>
                                    <p:animEffect transition="in" filter="fade">
                                      <p:cBhvr>
                                        <p:cTn id="55" dur="300"/>
                                        <p:tgtEl>
                                          <p:spTgt spid="86"/>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90"/>
                                        </p:tgtEl>
                                        <p:attrNameLst>
                                          <p:attrName>style.visibility</p:attrName>
                                        </p:attrNameLst>
                                      </p:cBhvr>
                                      <p:to>
                                        <p:strVal val="visible"/>
                                      </p:to>
                                    </p:set>
                                    <p:anim calcmode="lin" valueType="num">
                                      <p:cBhvr>
                                        <p:cTn id="58" dur="500" fill="hold"/>
                                        <p:tgtEl>
                                          <p:spTgt spid="90"/>
                                        </p:tgtEl>
                                        <p:attrNameLst>
                                          <p:attrName>ppt_w</p:attrName>
                                        </p:attrNameLst>
                                      </p:cBhvr>
                                      <p:tavLst>
                                        <p:tav tm="0">
                                          <p:val>
                                            <p:fltVal val="0"/>
                                          </p:val>
                                        </p:tav>
                                        <p:tav tm="100000">
                                          <p:val>
                                            <p:strVal val="#ppt_w"/>
                                          </p:val>
                                        </p:tav>
                                      </p:tavLst>
                                    </p:anim>
                                    <p:anim calcmode="lin" valueType="num">
                                      <p:cBhvr>
                                        <p:cTn id="59" dur="500" fill="hold"/>
                                        <p:tgtEl>
                                          <p:spTgt spid="90"/>
                                        </p:tgtEl>
                                        <p:attrNameLst>
                                          <p:attrName>ppt_h</p:attrName>
                                        </p:attrNameLst>
                                      </p:cBhvr>
                                      <p:tavLst>
                                        <p:tav tm="0">
                                          <p:val>
                                            <p:fltVal val="0"/>
                                          </p:val>
                                        </p:tav>
                                        <p:tav tm="100000">
                                          <p:val>
                                            <p:strVal val="#ppt_h"/>
                                          </p:val>
                                        </p:tav>
                                      </p:tavLst>
                                    </p:anim>
                                    <p:animEffect transition="in" filter="fade">
                                      <p:cBhvr>
                                        <p:cTn id="60" dur="500"/>
                                        <p:tgtEl>
                                          <p:spTgt spid="9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87"/>
                                        </p:tgtEl>
                                        <p:attrNameLst>
                                          <p:attrName>style.visibility</p:attrName>
                                        </p:attrNameLst>
                                      </p:cBhvr>
                                      <p:to>
                                        <p:strVal val="visible"/>
                                      </p:to>
                                    </p:set>
                                    <p:anim calcmode="lin" valueType="num">
                                      <p:cBhvr>
                                        <p:cTn id="64" dur="300" fill="hold"/>
                                        <p:tgtEl>
                                          <p:spTgt spid="87"/>
                                        </p:tgtEl>
                                        <p:attrNameLst>
                                          <p:attrName>ppt_w</p:attrName>
                                        </p:attrNameLst>
                                      </p:cBhvr>
                                      <p:tavLst>
                                        <p:tav tm="0">
                                          <p:val>
                                            <p:fltVal val="0"/>
                                          </p:val>
                                        </p:tav>
                                        <p:tav tm="100000">
                                          <p:val>
                                            <p:strVal val="#ppt_w"/>
                                          </p:val>
                                        </p:tav>
                                      </p:tavLst>
                                    </p:anim>
                                    <p:anim calcmode="lin" valueType="num">
                                      <p:cBhvr>
                                        <p:cTn id="65" dur="300" fill="hold"/>
                                        <p:tgtEl>
                                          <p:spTgt spid="87"/>
                                        </p:tgtEl>
                                        <p:attrNameLst>
                                          <p:attrName>ppt_h</p:attrName>
                                        </p:attrNameLst>
                                      </p:cBhvr>
                                      <p:tavLst>
                                        <p:tav tm="0">
                                          <p:val>
                                            <p:fltVal val="0"/>
                                          </p:val>
                                        </p:tav>
                                        <p:tav tm="100000">
                                          <p:val>
                                            <p:strVal val="#ppt_h"/>
                                          </p:val>
                                        </p:tav>
                                      </p:tavLst>
                                    </p:anim>
                                    <p:animEffect transition="in" filter="fade">
                                      <p:cBhvr>
                                        <p:cTn id="66" dur="300"/>
                                        <p:tgtEl>
                                          <p:spTgt spid="87"/>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91"/>
                                        </p:tgtEl>
                                        <p:attrNameLst>
                                          <p:attrName>style.visibility</p:attrName>
                                        </p:attrNameLst>
                                      </p:cBhvr>
                                      <p:to>
                                        <p:strVal val="visible"/>
                                      </p:to>
                                    </p:set>
                                    <p:anim calcmode="lin" valueType="num">
                                      <p:cBhvr>
                                        <p:cTn id="69" dur="500" fill="hold"/>
                                        <p:tgtEl>
                                          <p:spTgt spid="91"/>
                                        </p:tgtEl>
                                        <p:attrNameLst>
                                          <p:attrName>ppt_w</p:attrName>
                                        </p:attrNameLst>
                                      </p:cBhvr>
                                      <p:tavLst>
                                        <p:tav tm="0">
                                          <p:val>
                                            <p:fltVal val="0"/>
                                          </p:val>
                                        </p:tav>
                                        <p:tav tm="100000">
                                          <p:val>
                                            <p:strVal val="#ppt_w"/>
                                          </p:val>
                                        </p:tav>
                                      </p:tavLst>
                                    </p:anim>
                                    <p:anim calcmode="lin" valueType="num">
                                      <p:cBhvr>
                                        <p:cTn id="70" dur="500" fill="hold"/>
                                        <p:tgtEl>
                                          <p:spTgt spid="91"/>
                                        </p:tgtEl>
                                        <p:attrNameLst>
                                          <p:attrName>ppt_h</p:attrName>
                                        </p:attrNameLst>
                                      </p:cBhvr>
                                      <p:tavLst>
                                        <p:tav tm="0">
                                          <p:val>
                                            <p:fltVal val="0"/>
                                          </p:val>
                                        </p:tav>
                                        <p:tav tm="100000">
                                          <p:val>
                                            <p:strVal val="#ppt_h"/>
                                          </p:val>
                                        </p:tav>
                                      </p:tavLst>
                                    </p:anim>
                                    <p:animEffect transition="in" filter="fade">
                                      <p:cBhvr>
                                        <p:cTn id="71" dur="500"/>
                                        <p:tgtEl>
                                          <p:spTgt spid="9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88"/>
                                        </p:tgtEl>
                                        <p:attrNameLst>
                                          <p:attrName>style.visibility</p:attrName>
                                        </p:attrNameLst>
                                      </p:cBhvr>
                                      <p:to>
                                        <p:strVal val="visible"/>
                                      </p:to>
                                    </p:set>
                                    <p:anim calcmode="lin" valueType="num">
                                      <p:cBhvr>
                                        <p:cTn id="75" dur="300" fill="hold"/>
                                        <p:tgtEl>
                                          <p:spTgt spid="88"/>
                                        </p:tgtEl>
                                        <p:attrNameLst>
                                          <p:attrName>ppt_w</p:attrName>
                                        </p:attrNameLst>
                                      </p:cBhvr>
                                      <p:tavLst>
                                        <p:tav tm="0">
                                          <p:val>
                                            <p:fltVal val="0"/>
                                          </p:val>
                                        </p:tav>
                                        <p:tav tm="100000">
                                          <p:val>
                                            <p:strVal val="#ppt_w"/>
                                          </p:val>
                                        </p:tav>
                                      </p:tavLst>
                                    </p:anim>
                                    <p:anim calcmode="lin" valueType="num">
                                      <p:cBhvr>
                                        <p:cTn id="76" dur="300" fill="hold"/>
                                        <p:tgtEl>
                                          <p:spTgt spid="88"/>
                                        </p:tgtEl>
                                        <p:attrNameLst>
                                          <p:attrName>ppt_h</p:attrName>
                                        </p:attrNameLst>
                                      </p:cBhvr>
                                      <p:tavLst>
                                        <p:tav tm="0">
                                          <p:val>
                                            <p:fltVal val="0"/>
                                          </p:val>
                                        </p:tav>
                                        <p:tav tm="100000">
                                          <p:val>
                                            <p:strVal val="#ppt_h"/>
                                          </p:val>
                                        </p:tav>
                                      </p:tavLst>
                                    </p:anim>
                                    <p:animEffect transition="in" filter="fade">
                                      <p:cBhvr>
                                        <p:cTn id="77" dur="300"/>
                                        <p:tgtEl>
                                          <p:spTgt spid="8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92"/>
                                        </p:tgtEl>
                                        <p:attrNameLst>
                                          <p:attrName>style.visibility</p:attrName>
                                        </p:attrNameLst>
                                      </p:cBhvr>
                                      <p:to>
                                        <p:strVal val="visible"/>
                                      </p:to>
                                    </p:set>
                                    <p:anim calcmode="lin" valueType="num">
                                      <p:cBhvr>
                                        <p:cTn id="80" dur="500" fill="hold"/>
                                        <p:tgtEl>
                                          <p:spTgt spid="92"/>
                                        </p:tgtEl>
                                        <p:attrNameLst>
                                          <p:attrName>ppt_w</p:attrName>
                                        </p:attrNameLst>
                                      </p:cBhvr>
                                      <p:tavLst>
                                        <p:tav tm="0">
                                          <p:val>
                                            <p:fltVal val="0"/>
                                          </p:val>
                                        </p:tav>
                                        <p:tav tm="100000">
                                          <p:val>
                                            <p:strVal val="#ppt_w"/>
                                          </p:val>
                                        </p:tav>
                                      </p:tavLst>
                                    </p:anim>
                                    <p:anim calcmode="lin" valueType="num">
                                      <p:cBhvr>
                                        <p:cTn id="81" dur="500" fill="hold"/>
                                        <p:tgtEl>
                                          <p:spTgt spid="92"/>
                                        </p:tgtEl>
                                        <p:attrNameLst>
                                          <p:attrName>ppt_h</p:attrName>
                                        </p:attrNameLst>
                                      </p:cBhvr>
                                      <p:tavLst>
                                        <p:tav tm="0">
                                          <p:val>
                                            <p:fltVal val="0"/>
                                          </p:val>
                                        </p:tav>
                                        <p:tav tm="100000">
                                          <p:val>
                                            <p:strVal val="#ppt_h"/>
                                          </p:val>
                                        </p:tav>
                                      </p:tavLst>
                                    </p:anim>
                                    <p:animEffect transition="in" filter="fade">
                                      <p:cBhvr>
                                        <p:cTn id="82" dur="500"/>
                                        <p:tgtEl>
                                          <p:spTgt spid="9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89"/>
                                        </p:tgtEl>
                                        <p:attrNameLst>
                                          <p:attrName>style.visibility</p:attrName>
                                        </p:attrNameLst>
                                      </p:cBhvr>
                                      <p:to>
                                        <p:strVal val="visible"/>
                                      </p:to>
                                    </p:set>
                                    <p:anim calcmode="lin" valueType="num">
                                      <p:cBhvr>
                                        <p:cTn id="86" dur="300" fill="hold"/>
                                        <p:tgtEl>
                                          <p:spTgt spid="89"/>
                                        </p:tgtEl>
                                        <p:attrNameLst>
                                          <p:attrName>ppt_w</p:attrName>
                                        </p:attrNameLst>
                                      </p:cBhvr>
                                      <p:tavLst>
                                        <p:tav tm="0">
                                          <p:val>
                                            <p:fltVal val="0"/>
                                          </p:val>
                                        </p:tav>
                                        <p:tav tm="100000">
                                          <p:val>
                                            <p:strVal val="#ppt_w"/>
                                          </p:val>
                                        </p:tav>
                                      </p:tavLst>
                                    </p:anim>
                                    <p:anim calcmode="lin" valueType="num">
                                      <p:cBhvr>
                                        <p:cTn id="87" dur="300" fill="hold"/>
                                        <p:tgtEl>
                                          <p:spTgt spid="89"/>
                                        </p:tgtEl>
                                        <p:attrNameLst>
                                          <p:attrName>ppt_h</p:attrName>
                                        </p:attrNameLst>
                                      </p:cBhvr>
                                      <p:tavLst>
                                        <p:tav tm="0">
                                          <p:val>
                                            <p:fltVal val="0"/>
                                          </p:val>
                                        </p:tav>
                                        <p:tav tm="100000">
                                          <p:val>
                                            <p:strVal val="#ppt_h"/>
                                          </p:val>
                                        </p:tav>
                                      </p:tavLst>
                                    </p:anim>
                                    <p:animEffect transition="in" filter="fade">
                                      <p:cBhvr>
                                        <p:cTn id="88" dur="300"/>
                                        <p:tgtEl>
                                          <p:spTgt spid="8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93"/>
                                        </p:tgtEl>
                                        <p:attrNameLst>
                                          <p:attrName>style.visibility</p:attrName>
                                        </p:attrNameLst>
                                      </p:cBhvr>
                                      <p:to>
                                        <p:strVal val="visible"/>
                                      </p:to>
                                    </p:set>
                                    <p:anim calcmode="lin" valueType="num">
                                      <p:cBhvr>
                                        <p:cTn id="91" dur="500" fill="hold"/>
                                        <p:tgtEl>
                                          <p:spTgt spid="93"/>
                                        </p:tgtEl>
                                        <p:attrNameLst>
                                          <p:attrName>ppt_w</p:attrName>
                                        </p:attrNameLst>
                                      </p:cBhvr>
                                      <p:tavLst>
                                        <p:tav tm="0">
                                          <p:val>
                                            <p:fltVal val="0"/>
                                          </p:val>
                                        </p:tav>
                                        <p:tav tm="100000">
                                          <p:val>
                                            <p:strVal val="#ppt_w"/>
                                          </p:val>
                                        </p:tav>
                                      </p:tavLst>
                                    </p:anim>
                                    <p:anim calcmode="lin" valueType="num">
                                      <p:cBhvr>
                                        <p:cTn id="92" dur="500" fill="hold"/>
                                        <p:tgtEl>
                                          <p:spTgt spid="93"/>
                                        </p:tgtEl>
                                        <p:attrNameLst>
                                          <p:attrName>ppt_h</p:attrName>
                                        </p:attrNameLst>
                                      </p:cBhvr>
                                      <p:tavLst>
                                        <p:tav tm="0">
                                          <p:val>
                                            <p:fltVal val="0"/>
                                          </p:val>
                                        </p:tav>
                                        <p:tav tm="100000">
                                          <p:val>
                                            <p:strVal val="#ppt_h"/>
                                          </p:val>
                                        </p:tav>
                                      </p:tavLst>
                                    </p:anim>
                                    <p:animEffect transition="in" filter="fade">
                                      <p:cBhvr>
                                        <p:cTn id="93" dur="500"/>
                                        <p:tgtEl>
                                          <p:spTgt spid="9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94"/>
                                        </p:tgtEl>
                                        <p:attrNameLst>
                                          <p:attrName>style.visibility</p:attrName>
                                        </p:attrNameLst>
                                      </p:cBhvr>
                                      <p:to>
                                        <p:strVal val="visible"/>
                                      </p:to>
                                    </p:set>
                                    <p:animEffect transition="in" filter="wipe(left)">
                                      <p:cBhvr>
                                        <p:cTn id="97"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5" grpId="0"/>
      <p:bldP spid="86" grpId="0" animBg="1"/>
      <p:bldP spid="87" grpId="0" animBg="1"/>
      <p:bldP spid="88" grpId="0" animBg="1"/>
      <p:bldP spid="89" grpId="0" animBg="1"/>
      <p:bldP spid="90" grpId="0"/>
      <p:bldP spid="91" grpId="0"/>
      <p:bldP spid="92" grpId="0"/>
      <p:bldP spid="9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p:nvPr/>
        </p:nvGraphicFramePr>
        <p:xfrm>
          <a:off x="0" y="891764"/>
          <a:ext cx="4484915" cy="3134178"/>
        </p:xfrm>
        <a:graphic>
          <a:graphicData uri="http://schemas.openxmlformats.org/drawingml/2006/chart">
            <c:chart xmlns:c="http://schemas.openxmlformats.org/drawingml/2006/chart" xmlns:r="http://schemas.openxmlformats.org/officeDocument/2006/relationships" r:id="rId1"/>
          </a:graphicData>
        </a:graphic>
      </p:graphicFrame>
      <p:sp>
        <p:nvSpPr>
          <p:cNvPr id="13" name="TextBox 12"/>
          <p:cNvSpPr txBox="1"/>
          <p:nvPr/>
        </p:nvSpPr>
        <p:spPr>
          <a:xfrm>
            <a:off x="2862943" y="2398625"/>
            <a:ext cx="593432" cy="369332"/>
          </a:xfrm>
          <a:prstGeom prst="rect">
            <a:avLst/>
          </a:prstGeom>
          <a:noFill/>
        </p:spPr>
        <p:txBody>
          <a:bodyPr wrap="none" rtlCol="0">
            <a:spAutoFit/>
          </a:bodyPr>
          <a:lstStyle/>
          <a:p>
            <a:r>
              <a:rPr lang="en-US" sz="1800" dirty="0">
                <a:solidFill>
                  <a:schemeClr val="bg1"/>
                </a:solidFill>
                <a:cs typeface="+mn-ea"/>
                <a:sym typeface="+mn-lt"/>
              </a:rPr>
              <a:t>65%</a:t>
            </a:r>
            <a:endParaRPr lang="en-GB" sz="1800" dirty="0">
              <a:solidFill>
                <a:schemeClr val="bg1"/>
              </a:solidFill>
              <a:cs typeface="+mn-ea"/>
              <a:sym typeface="+mn-lt"/>
            </a:endParaRPr>
          </a:p>
        </p:txBody>
      </p:sp>
      <p:sp>
        <p:nvSpPr>
          <p:cNvPr id="14" name="TextBox 13"/>
          <p:cNvSpPr txBox="1"/>
          <p:nvPr/>
        </p:nvSpPr>
        <p:spPr>
          <a:xfrm>
            <a:off x="1109971" y="2398625"/>
            <a:ext cx="583814" cy="369332"/>
          </a:xfrm>
          <a:prstGeom prst="rect">
            <a:avLst/>
          </a:prstGeom>
          <a:noFill/>
        </p:spPr>
        <p:txBody>
          <a:bodyPr wrap="none" rtlCol="0">
            <a:spAutoFit/>
          </a:bodyPr>
          <a:lstStyle/>
          <a:p>
            <a:r>
              <a:rPr lang="en-US" sz="1800">
                <a:solidFill>
                  <a:schemeClr val="bg1"/>
                </a:solidFill>
                <a:cs typeface="+mn-ea"/>
                <a:sym typeface="+mn-lt"/>
              </a:rPr>
              <a:t>25%</a:t>
            </a:r>
            <a:endParaRPr lang="en-GB" sz="1800">
              <a:solidFill>
                <a:schemeClr val="bg1"/>
              </a:solidFill>
              <a:cs typeface="+mn-ea"/>
              <a:sym typeface="+mn-lt"/>
            </a:endParaRPr>
          </a:p>
        </p:txBody>
      </p:sp>
      <p:sp>
        <p:nvSpPr>
          <p:cNvPr id="15" name="TextBox 14"/>
          <p:cNvSpPr txBox="1"/>
          <p:nvPr/>
        </p:nvSpPr>
        <p:spPr>
          <a:xfrm>
            <a:off x="1177960" y="1489669"/>
            <a:ext cx="583814" cy="369332"/>
          </a:xfrm>
          <a:prstGeom prst="rect">
            <a:avLst/>
          </a:prstGeom>
          <a:noFill/>
        </p:spPr>
        <p:txBody>
          <a:bodyPr wrap="none" rtlCol="0">
            <a:spAutoFit/>
          </a:bodyPr>
          <a:lstStyle/>
          <a:p>
            <a:r>
              <a:rPr lang="en-US" sz="1800" dirty="0">
                <a:solidFill>
                  <a:schemeClr val="bg1"/>
                </a:solidFill>
                <a:cs typeface="+mn-ea"/>
                <a:sym typeface="+mn-lt"/>
              </a:rPr>
              <a:t>20%</a:t>
            </a:r>
            <a:endParaRPr lang="en-GB" sz="1800" dirty="0">
              <a:solidFill>
                <a:schemeClr val="bg1"/>
              </a:solidFill>
              <a:cs typeface="+mn-ea"/>
              <a:sym typeface="+mn-lt"/>
            </a:endParaRPr>
          </a:p>
        </p:txBody>
      </p:sp>
      <p:sp>
        <p:nvSpPr>
          <p:cNvPr id="16" name="TextBox 15"/>
          <p:cNvSpPr txBox="1"/>
          <p:nvPr/>
        </p:nvSpPr>
        <p:spPr>
          <a:xfrm>
            <a:off x="1714405" y="1143420"/>
            <a:ext cx="556563" cy="369332"/>
          </a:xfrm>
          <a:prstGeom prst="rect">
            <a:avLst/>
          </a:prstGeom>
          <a:noFill/>
        </p:spPr>
        <p:txBody>
          <a:bodyPr wrap="none" rtlCol="0">
            <a:spAutoFit/>
          </a:bodyPr>
          <a:lstStyle/>
          <a:p>
            <a:r>
              <a:rPr lang="en-US" sz="1800" dirty="0">
                <a:solidFill>
                  <a:schemeClr val="bg1"/>
                </a:solidFill>
                <a:cs typeface="+mn-ea"/>
                <a:sym typeface="+mn-lt"/>
              </a:rPr>
              <a:t>10%</a:t>
            </a:r>
            <a:endParaRPr lang="en-GB" sz="1800" dirty="0">
              <a:solidFill>
                <a:schemeClr val="bg1"/>
              </a:solidFill>
              <a:cs typeface="+mn-ea"/>
              <a:sym typeface="+mn-lt"/>
            </a:endParaRPr>
          </a:p>
        </p:txBody>
      </p:sp>
      <p:grpSp>
        <p:nvGrpSpPr>
          <p:cNvPr id="19" name="Group 18"/>
          <p:cNvGrpSpPr/>
          <p:nvPr/>
        </p:nvGrpSpPr>
        <p:grpSpPr>
          <a:xfrm>
            <a:off x="1249987" y="4108817"/>
            <a:ext cx="1891865" cy="635487"/>
            <a:chOff x="1730018" y="5331766"/>
            <a:chExt cx="2522487" cy="847316"/>
          </a:xfrm>
        </p:grpSpPr>
        <p:sp>
          <p:nvSpPr>
            <p:cNvPr id="17" name="TextBox 16"/>
            <p:cNvSpPr txBox="1"/>
            <p:nvPr/>
          </p:nvSpPr>
          <p:spPr>
            <a:xfrm>
              <a:off x="2506938" y="5331766"/>
              <a:ext cx="968643" cy="330945"/>
            </a:xfrm>
            <a:prstGeom prst="rect">
              <a:avLst/>
            </a:prstGeom>
            <a:noFill/>
          </p:spPr>
          <p:txBody>
            <a:bodyPr wrap="none" rtlCol="0">
              <a:spAutoFit/>
            </a:bodyPr>
            <a:lstStyle/>
            <a:p>
              <a:pPr algn="ctr"/>
              <a:r>
                <a:rPr lang="en-US" sz="1015" b="1" dirty="0">
                  <a:cs typeface="+mn-ea"/>
                  <a:sym typeface="+mn-lt"/>
                </a:rPr>
                <a:t> </a:t>
              </a:r>
              <a:r>
                <a:rPr lang="zh-CN" altLang="en-US" sz="1015" b="1" dirty="0">
                  <a:cs typeface="+mn-ea"/>
                  <a:sym typeface="+mn-lt"/>
                </a:rPr>
                <a:t>输入标题</a:t>
              </a:r>
              <a:endParaRPr lang="en-GB" sz="1015" b="1" dirty="0">
                <a:cs typeface="+mn-ea"/>
                <a:sym typeface="+mn-lt"/>
              </a:endParaRPr>
            </a:p>
          </p:txBody>
        </p:sp>
        <p:sp>
          <p:nvSpPr>
            <p:cNvPr id="18" name="Rectangle 17"/>
            <p:cNvSpPr/>
            <p:nvPr/>
          </p:nvSpPr>
          <p:spPr>
            <a:xfrm>
              <a:off x="1730018" y="5625085"/>
              <a:ext cx="2522487" cy="553997"/>
            </a:xfrm>
            <a:prstGeom prst="rect">
              <a:avLst/>
            </a:prstGeom>
          </p:spPr>
          <p:txBody>
            <a:bodyPr wrap="none">
              <a:spAutoFit/>
            </a:bodyPr>
            <a:lstStyle/>
            <a:p>
              <a:pPr algn="ctr"/>
              <a:r>
                <a:rPr lang="en-US" altLang="zh-CN" sz="1050" dirty="0">
                  <a:cs typeface="+mn-ea"/>
                  <a:sym typeface="+mn-lt"/>
                </a:rPr>
                <a:t>KJ</a:t>
              </a:r>
              <a:r>
                <a:rPr lang="zh-CN" altLang="en-US" sz="1050" dirty="0">
                  <a:cs typeface="+mn-ea"/>
                  <a:sym typeface="+mn-lt"/>
                </a:rPr>
                <a:t>设计专业的</a:t>
              </a:r>
              <a:r>
                <a:rPr lang="en-US" altLang="zh-CN" sz="1050" dirty="0">
                  <a:cs typeface="+mn-ea"/>
                  <a:sym typeface="+mn-lt"/>
                </a:rPr>
                <a:t>PPT</a:t>
              </a:r>
              <a:r>
                <a:rPr lang="zh-CN" altLang="en-US" sz="1050" dirty="0">
                  <a:cs typeface="+mn-ea"/>
                  <a:sym typeface="+mn-lt"/>
                </a:rPr>
                <a:t>设计工作室</a:t>
              </a:r>
              <a:r>
                <a:rPr lang="en-GB" sz="1050" dirty="0">
                  <a:cs typeface="+mn-ea"/>
                  <a:sym typeface="+mn-lt"/>
                </a:rPr>
                <a:t>, </a:t>
              </a:r>
              <a:endParaRPr lang="en-GB" sz="1050" dirty="0">
                <a:cs typeface="+mn-ea"/>
                <a:sym typeface="+mn-lt"/>
              </a:endParaRPr>
            </a:p>
            <a:p>
              <a:pPr algn="ctr"/>
              <a:r>
                <a:rPr lang="en-GB" sz="1050" dirty="0">
                  <a:cs typeface="+mn-ea"/>
                  <a:sym typeface="+mn-lt"/>
                </a:rPr>
                <a:t> </a:t>
              </a:r>
              <a:endParaRPr lang="en-GB" sz="1050" dirty="0">
                <a:cs typeface="+mn-ea"/>
                <a:sym typeface="+mn-lt"/>
              </a:endParaRPr>
            </a:p>
          </p:txBody>
        </p:sp>
      </p:grpSp>
      <p:sp>
        <p:nvSpPr>
          <p:cNvPr id="20" name="Rectangle 19"/>
          <p:cNvSpPr/>
          <p:nvPr/>
        </p:nvSpPr>
        <p:spPr>
          <a:xfrm>
            <a:off x="4179883" y="1437610"/>
            <a:ext cx="4810604" cy="346249"/>
          </a:xfrm>
          <a:prstGeom prst="rect">
            <a:avLst/>
          </a:prstGeom>
        </p:spPr>
        <p:txBody>
          <a:bodyPr wrap="square">
            <a:spAutoFit/>
          </a:bodyPr>
          <a:lstStyle/>
          <a:p>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设计工作室，自成立以来为各中小企业、白领、学生、自由职业者提供</a:t>
            </a:r>
            <a:r>
              <a:rPr lang="en-US" altLang="zh-CN" sz="825" dirty="0">
                <a:solidFill>
                  <a:srgbClr val="3F3F3F"/>
                </a:solidFill>
                <a:cs typeface="+mn-ea"/>
                <a:sym typeface="+mn-lt"/>
              </a:rPr>
              <a:t>PPT</a:t>
            </a:r>
            <a:r>
              <a:rPr lang="zh-CN" altLang="en-US" sz="825" dirty="0">
                <a:solidFill>
                  <a:srgbClr val="3F3F3F"/>
                </a:solidFill>
                <a:cs typeface="+mn-ea"/>
                <a:sym typeface="+mn-lt"/>
              </a:rPr>
              <a:t>设计服务达千次。自成立以来为各中小企业、白领、学生</a:t>
            </a:r>
            <a:r>
              <a:rPr lang="en-GB" sz="825" dirty="0">
                <a:solidFill>
                  <a:srgbClr val="3F3F3F"/>
                </a:solidFill>
                <a:cs typeface="+mn-ea"/>
                <a:sym typeface="+mn-lt"/>
              </a:rPr>
              <a:t> </a:t>
            </a:r>
            <a:endParaRPr lang="en-GB" sz="825" dirty="0">
              <a:solidFill>
                <a:srgbClr val="3F3F3F"/>
              </a:solidFill>
              <a:cs typeface="+mn-ea"/>
              <a:sym typeface="+mn-lt"/>
            </a:endParaRPr>
          </a:p>
        </p:txBody>
      </p:sp>
      <p:sp>
        <p:nvSpPr>
          <p:cNvPr id="21" name="TextBox 20"/>
          <p:cNvSpPr txBox="1"/>
          <p:nvPr/>
        </p:nvSpPr>
        <p:spPr>
          <a:xfrm>
            <a:off x="4179882" y="1091112"/>
            <a:ext cx="1107996" cy="369332"/>
          </a:xfrm>
          <a:prstGeom prst="rect">
            <a:avLst/>
          </a:prstGeom>
          <a:noFill/>
        </p:spPr>
        <p:txBody>
          <a:bodyPr wrap="none" rtlCol="0">
            <a:spAutoFit/>
          </a:bodyPr>
          <a:lstStyle/>
          <a:p>
            <a:r>
              <a:rPr lang="zh-CN" altLang="en-US" sz="1800" dirty="0">
                <a:solidFill>
                  <a:srgbClr val="3F3F3F"/>
                </a:solidFill>
                <a:cs typeface="+mn-ea"/>
                <a:sym typeface="+mn-lt"/>
              </a:rPr>
              <a:t>输入标题</a:t>
            </a:r>
            <a:endParaRPr lang="en-GB" sz="1800" dirty="0">
              <a:solidFill>
                <a:srgbClr val="3F3F3F"/>
              </a:solidFill>
              <a:cs typeface="+mn-ea"/>
              <a:sym typeface="+mn-lt"/>
            </a:endParaRPr>
          </a:p>
        </p:txBody>
      </p:sp>
      <p:grpSp>
        <p:nvGrpSpPr>
          <p:cNvPr id="22" name="Group 21"/>
          <p:cNvGrpSpPr/>
          <p:nvPr/>
        </p:nvGrpSpPr>
        <p:grpSpPr>
          <a:xfrm>
            <a:off x="4319858" y="2331302"/>
            <a:ext cx="348258" cy="348258"/>
            <a:chOff x="3510757" y="2582069"/>
            <a:chExt cx="464344" cy="464344"/>
          </a:xfrm>
        </p:grpSpPr>
        <p:sp>
          <p:nvSpPr>
            <p:cNvPr id="23"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rgbClr val="424242"/>
            </a:solid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24"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rgbClr val="424242"/>
            </a:solid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grpSp>
      <p:sp>
        <p:nvSpPr>
          <p:cNvPr id="25" name="Rectangle 24"/>
          <p:cNvSpPr/>
          <p:nvPr/>
        </p:nvSpPr>
        <p:spPr>
          <a:xfrm>
            <a:off x="4756730" y="2310230"/>
            <a:ext cx="3907972" cy="219291"/>
          </a:xfrm>
          <a:prstGeom prst="rect">
            <a:avLst/>
          </a:prstGeom>
        </p:spPr>
        <p:txBody>
          <a:bodyPr wrap="square">
            <a:spAutoFit/>
          </a:bodyPr>
          <a:lstStyle/>
          <a:p>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自成立以来为</a:t>
            </a:r>
            <a:r>
              <a:rPr lang="en-GB" sz="825" dirty="0">
                <a:solidFill>
                  <a:srgbClr val="3F3F3F"/>
                </a:solidFill>
                <a:cs typeface="+mn-ea"/>
                <a:sym typeface="+mn-lt"/>
              </a:rPr>
              <a:t>,</a:t>
            </a:r>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 </a:t>
            </a:r>
            <a:endParaRPr lang="en-GB" sz="825" dirty="0">
              <a:solidFill>
                <a:srgbClr val="3F3F3F"/>
              </a:solidFill>
              <a:cs typeface="+mn-ea"/>
              <a:sym typeface="+mn-lt"/>
            </a:endParaRPr>
          </a:p>
        </p:txBody>
      </p:sp>
      <p:grpSp>
        <p:nvGrpSpPr>
          <p:cNvPr id="29" name="Group 28"/>
          <p:cNvGrpSpPr/>
          <p:nvPr/>
        </p:nvGrpSpPr>
        <p:grpSpPr>
          <a:xfrm>
            <a:off x="4436592" y="2869079"/>
            <a:ext cx="1805186" cy="745662"/>
            <a:chOff x="5561428" y="3906259"/>
            <a:chExt cx="2406915" cy="994215"/>
          </a:xfrm>
        </p:grpSpPr>
        <p:sp>
          <p:nvSpPr>
            <p:cNvPr id="26" name="Rounded Rectangle 25"/>
            <p:cNvSpPr/>
            <p:nvPr/>
          </p:nvSpPr>
          <p:spPr>
            <a:xfrm>
              <a:off x="5575941" y="3906259"/>
              <a:ext cx="687003" cy="687003"/>
            </a:xfrm>
            <a:prstGeom prst="roundRect">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bg1"/>
                  </a:solidFill>
                  <a:cs typeface="+mn-ea"/>
                  <a:sym typeface="+mn-lt"/>
                </a:rPr>
                <a:t>01</a:t>
              </a:r>
              <a:endParaRPr lang="en-GB" sz="1800" b="1" dirty="0">
                <a:solidFill>
                  <a:schemeClr val="bg1"/>
                </a:solidFill>
                <a:cs typeface="+mn-ea"/>
                <a:sym typeface="+mn-lt"/>
              </a:endParaRPr>
            </a:p>
          </p:txBody>
        </p:sp>
        <p:sp>
          <p:nvSpPr>
            <p:cNvPr id="27" name="TextBox 26"/>
            <p:cNvSpPr txBox="1"/>
            <p:nvPr/>
          </p:nvSpPr>
          <p:spPr>
            <a:xfrm>
              <a:off x="6262944" y="4193152"/>
              <a:ext cx="1571371" cy="369332"/>
            </a:xfrm>
            <a:prstGeom prst="rect">
              <a:avLst/>
            </a:prstGeom>
            <a:noFill/>
          </p:spPr>
          <p:txBody>
            <a:bodyPr wrap="none" rtlCol="0">
              <a:spAutoFit/>
            </a:bodyPr>
            <a:lstStyle/>
            <a:p>
              <a:r>
                <a:rPr lang="en-US" sz="1200" b="1" dirty="0">
                  <a:solidFill>
                    <a:srgbClr val="3F3F3F"/>
                  </a:solidFill>
                  <a:cs typeface="+mn-ea"/>
                  <a:sym typeface="+mn-lt"/>
                </a:rPr>
                <a:t>PPT</a:t>
              </a:r>
              <a:r>
                <a:rPr lang="zh-CN" altLang="en-US" sz="1200" b="1" dirty="0">
                  <a:solidFill>
                    <a:srgbClr val="3F3F3F"/>
                  </a:solidFill>
                  <a:cs typeface="+mn-ea"/>
                  <a:sym typeface="+mn-lt"/>
                </a:rPr>
                <a:t>设计工作室</a:t>
              </a:r>
              <a:endParaRPr lang="en-GB" sz="1200" b="1" dirty="0">
                <a:solidFill>
                  <a:srgbClr val="3F3F3F"/>
                </a:solidFill>
                <a:cs typeface="+mn-ea"/>
                <a:sym typeface="+mn-lt"/>
              </a:endParaRPr>
            </a:p>
          </p:txBody>
        </p:sp>
        <p:sp>
          <p:nvSpPr>
            <p:cNvPr id="28" name="Rectangle 27"/>
            <p:cNvSpPr/>
            <p:nvPr/>
          </p:nvSpPr>
          <p:spPr>
            <a:xfrm>
              <a:off x="5561428" y="4608086"/>
              <a:ext cx="2406915" cy="292388"/>
            </a:xfrm>
            <a:prstGeom prst="rect">
              <a:avLst/>
            </a:prstGeom>
          </p:spPr>
          <p:txBody>
            <a:bodyPr wrap="square">
              <a:spAutoFit/>
            </a:bodyPr>
            <a:lstStyle/>
            <a:p>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  </a:t>
              </a:r>
              <a:endParaRPr lang="en-GB" sz="825" dirty="0">
                <a:solidFill>
                  <a:srgbClr val="3F3F3F"/>
                </a:solidFill>
                <a:cs typeface="+mn-ea"/>
                <a:sym typeface="+mn-lt"/>
              </a:endParaRPr>
            </a:p>
          </p:txBody>
        </p:sp>
      </p:grpSp>
      <p:grpSp>
        <p:nvGrpSpPr>
          <p:cNvPr id="30" name="Group 29"/>
          <p:cNvGrpSpPr/>
          <p:nvPr/>
        </p:nvGrpSpPr>
        <p:grpSpPr>
          <a:xfrm>
            <a:off x="6850705" y="2864382"/>
            <a:ext cx="1805186" cy="745662"/>
            <a:chOff x="5561428" y="3906259"/>
            <a:chExt cx="2406915" cy="994215"/>
          </a:xfrm>
        </p:grpSpPr>
        <p:sp>
          <p:nvSpPr>
            <p:cNvPr id="31" name="Rounded Rectangle 30"/>
            <p:cNvSpPr/>
            <p:nvPr/>
          </p:nvSpPr>
          <p:spPr>
            <a:xfrm>
              <a:off x="5575941" y="3906259"/>
              <a:ext cx="687003" cy="687003"/>
            </a:xfrm>
            <a:prstGeom prst="roundRect">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solidFill>
                    <a:schemeClr val="bg1"/>
                  </a:solidFill>
                  <a:cs typeface="+mn-ea"/>
                  <a:sym typeface="+mn-lt"/>
                </a:rPr>
                <a:t>02</a:t>
              </a:r>
              <a:endParaRPr lang="en-GB" sz="1800" b="1">
                <a:solidFill>
                  <a:schemeClr val="bg1"/>
                </a:solidFill>
                <a:cs typeface="+mn-ea"/>
                <a:sym typeface="+mn-lt"/>
              </a:endParaRPr>
            </a:p>
          </p:txBody>
        </p:sp>
        <p:sp>
          <p:nvSpPr>
            <p:cNvPr id="32" name="TextBox 31"/>
            <p:cNvSpPr txBox="1"/>
            <p:nvPr/>
          </p:nvSpPr>
          <p:spPr>
            <a:xfrm>
              <a:off x="6262944" y="4193152"/>
              <a:ext cx="1571371" cy="369332"/>
            </a:xfrm>
            <a:prstGeom prst="rect">
              <a:avLst/>
            </a:prstGeom>
            <a:noFill/>
          </p:spPr>
          <p:txBody>
            <a:bodyPr wrap="none" rtlCol="0">
              <a:spAutoFit/>
            </a:bodyPr>
            <a:lstStyle/>
            <a:p>
              <a:r>
                <a:rPr lang="en-US" sz="1200" b="1" dirty="0">
                  <a:solidFill>
                    <a:srgbClr val="3F3F3F"/>
                  </a:solidFill>
                  <a:cs typeface="+mn-ea"/>
                  <a:sym typeface="+mn-lt"/>
                </a:rPr>
                <a:t>PPT</a:t>
              </a:r>
              <a:r>
                <a:rPr lang="zh-CN" altLang="en-US" sz="1200" b="1" dirty="0">
                  <a:solidFill>
                    <a:srgbClr val="3F3F3F"/>
                  </a:solidFill>
                  <a:cs typeface="+mn-ea"/>
                  <a:sym typeface="+mn-lt"/>
                </a:rPr>
                <a:t>设计工作室</a:t>
              </a:r>
              <a:endParaRPr lang="en-GB" sz="1200" b="1" dirty="0">
                <a:solidFill>
                  <a:srgbClr val="3F3F3F"/>
                </a:solidFill>
                <a:cs typeface="+mn-ea"/>
                <a:sym typeface="+mn-lt"/>
              </a:endParaRPr>
            </a:p>
          </p:txBody>
        </p:sp>
        <p:sp>
          <p:nvSpPr>
            <p:cNvPr id="33" name="Rectangle 32"/>
            <p:cNvSpPr/>
            <p:nvPr/>
          </p:nvSpPr>
          <p:spPr>
            <a:xfrm>
              <a:off x="5561428" y="4608086"/>
              <a:ext cx="2406915" cy="292388"/>
            </a:xfrm>
            <a:prstGeom prst="rect">
              <a:avLst/>
            </a:prstGeom>
          </p:spPr>
          <p:txBody>
            <a:bodyPr wrap="square">
              <a:spAutoFit/>
            </a:bodyPr>
            <a:lstStyle/>
            <a:p>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  </a:t>
              </a:r>
              <a:endParaRPr lang="en-GB" sz="825" dirty="0">
                <a:solidFill>
                  <a:srgbClr val="3F3F3F"/>
                </a:solidFill>
                <a:cs typeface="+mn-ea"/>
                <a:sym typeface="+mn-lt"/>
              </a:endParaRPr>
            </a:p>
          </p:txBody>
        </p:sp>
      </p:grpSp>
      <p:grpSp>
        <p:nvGrpSpPr>
          <p:cNvPr id="34" name="Group 33"/>
          <p:cNvGrpSpPr/>
          <p:nvPr/>
        </p:nvGrpSpPr>
        <p:grpSpPr>
          <a:xfrm>
            <a:off x="4445403" y="3882333"/>
            <a:ext cx="1805186" cy="745662"/>
            <a:chOff x="5561428" y="3906259"/>
            <a:chExt cx="2406915" cy="994215"/>
          </a:xfrm>
        </p:grpSpPr>
        <p:sp>
          <p:nvSpPr>
            <p:cNvPr id="35" name="Rounded Rectangle 34"/>
            <p:cNvSpPr/>
            <p:nvPr/>
          </p:nvSpPr>
          <p:spPr>
            <a:xfrm>
              <a:off x="5575941" y="3906259"/>
              <a:ext cx="687003" cy="687003"/>
            </a:xfrm>
            <a:prstGeom prst="roundRect">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solidFill>
                    <a:schemeClr val="bg1"/>
                  </a:solidFill>
                  <a:cs typeface="+mn-ea"/>
                  <a:sym typeface="+mn-lt"/>
                </a:rPr>
                <a:t>03</a:t>
              </a:r>
              <a:endParaRPr lang="en-GB" sz="1800" b="1">
                <a:solidFill>
                  <a:schemeClr val="bg1"/>
                </a:solidFill>
                <a:cs typeface="+mn-ea"/>
                <a:sym typeface="+mn-lt"/>
              </a:endParaRPr>
            </a:p>
          </p:txBody>
        </p:sp>
        <p:sp>
          <p:nvSpPr>
            <p:cNvPr id="36" name="TextBox 35"/>
            <p:cNvSpPr txBox="1"/>
            <p:nvPr/>
          </p:nvSpPr>
          <p:spPr>
            <a:xfrm>
              <a:off x="6262944" y="4193152"/>
              <a:ext cx="1571371" cy="369332"/>
            </a:xfrm>
            <a:prstGeom prst="rect">
              <a:avLst/>
            </a:prstGeom>
            <a:noFill/>
          </p:spPr>
          <p:txBody>
            <a:bodyPr wrap="none" rtlCol="0">
              <a:spAutoFit/>
            </a:bodyPr>
            <a:lstStyle/>
            <a:p>
              <a:r>
                <a:rPr lang="en-US" sz="1200" b="1" dirty="0">
                  <a:solidFill>
                    <a:srgbClr val="3F3F3F"/>
                  </a:solidFill>
                  <a:cs typeface="+mn-ea"/>
                  <a:sym typeface="+mn-lt"/>
                </a:rPr>
                <a:t>PPT</a:t>
              </a:r>
              <a:r>
                <a:rPr lang="zh-CN" altLang="en-US" sz="1200" b="1" dirty="0">
                  <a:solidFill>
                    <a:srgbClr val="3F3F3F"/>
                  </a:solidFill>
                  <a:cs typeface="+mn-ea"/>
                  <a:sym typeface="+mn-lt"/>
                </a:rPr>
                <a:t>设计工作室</a:t>
              </a:r>
              <a:endParaRPr lang="en-GB" sz="1200" b="1" dirty="0">
                <a:solidFill>
                  <a:srgbClr val="3F3F3F"/>
                </a:solidFill>
                <a:cs typeface="+mn-ea"/>
                <a:sym typeface="+mn-lt"/>
              </a:endParaRPr>
            </a:p>
          </p:txBody>
        </p:sp>
        <p:sp>
          <p:nvSpPr>
            <p:cNvPr id="37" name="Rectangle 36"/>
            <p:cNvSpPr/>
            <p:nvPr/>
          </p:nvSpPr>
          <p:spPr>
            <a:xfrm>
              <a:off x="5561428" y="4608086"/>
              <a:ext cx="2406915" cy="292388"/>
            </a:xfrm>
            <a:prstGeom prst="rect">
              <a:avLst/>
            </a:prstGeom>
          </p:spPr>
          <p:txBody>
            <a:bodyPr wrap="square">
              <a:spAutoFit/>
            </a:bodyPr>
            <a:lstStyle/>
            <a:p>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  </a:t>
              </a:r>
              <a:endParaRPr lang="en-GB" sz="825" dirty="0">
                <a:solidFill>
                  <a:srgbClr val="3F3F3F"/>
                </a:solidFill>
                <a:cs typeface="+mn-ea"/>
                <a:sym typeface="+mn-lt"/>
              </a:endParaRPr>
            </a:p>
          </p:txBody>
        </p:sp>
      </p:grpSp>
      <p:grpSp>
        <p:nvGrpSpPr>
          <p:cNvPr id="38" name="Group 37"/>
          <p:cNvGrpSpPr/>
          <p:nvPr/>
        </p:nvGrpSpPr>
        <p:grpSpPr>
          <a:xfrm>
            <a:off x="6859516" y="3877636"/>
            <a:ext cx="1805186" cy="745662"/>
            <a:chOff x="5561428" y="3906259"/>
            <a:chExt cx="2406915" cy="994215"/>
          </a:xfrm>
        </p:grpSpPr>
        <p:sp>
          <p:nvSpPr>
            <p:cNvPr id="39" name="Rounded Rectangle 38"/>
            <p:cNvSpPr/>
            <p:nvPr/>
          </p:nvSpPr>
          <p:spPr>
            <a:xfrm>
              <a:off x="5575941" y="3906259"/>
              <a:ext cx="687003" cy="687003"/>
            </a:xfrm>
            <a:prstGeom prst="roundRect">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solidFill>
                    <a:schemeClr val="bg1"/>
                  </a:solidFill>
                  <a:cs typeface="+mn-ea"/>
                  <a:sym typeface="+mn-lt"/>
                </a:rPr>
                <a:t>04</a:t>
              </a:r>
              <a:endParaRPr lang="en-GB" sz="1800" b="1">
                <a:solidFill>
                  <a:schemeClr val="bg1"/>
                </a:solidFill>
                <a:cs typeface="+mn-ea"/>
                <a:sym typeface="+mn-lt"/>
              </a:endParaRPr>
            </a:p>
          </p:txBody>
        </p:sp>
        <p:sp>
          <p:nvSpPr>
            <p:cNvPr id="40" name="TextBox 39"/>
            <p:cNvSpPr txBox="1"/>
            <p:nvPr/>
          </p:nvSpPr>
          <p:spPr>
            <a:xfrm>
              <a:off x="6262944" y="4193152"/>
              <a:ext cx="1571371" cy="369332"/>
            </a:xfrm>
            <a:prstGeom prst="rect">
              <a:avLst/>
            </a:prstGeom>
            <a:noFill/>
          </p:spPr>
          <p:txBody>
            <a:bodyPr wrap="none" rtlCol="0">
              <a:spAutoFit/>
            </a:bodyPr>
            <a:lstStyle/>
            <a:p>
              <a:r>
                <a:rPr lang="en-US" sz="1200" b="1" dirty="0">
                  <a:solidFill>
                    <a:srgbClr val="3F3F3F"/>
                  </a:solidFill>
                  <a:cs typeface="+mn-ea"/>
                  <a:sym typeface="+mn-lt"/>
                </a:rPr>
                <a:t>PPT</a:t>
              </a:r>
              <a:r>
                <a:rPr lang="zh-CN" altLang="en-US" sz="1200" b="1" dirty="0">
                  <a:solidFill>
                    <a:srgbClr val="3F3F3F"/>
                  </a:solidFill>
                  <a:cs typeface="+mn-ea"/>
                  <a:sym typeface="+mn-lt"/>
                </a:rPr>
                <a:t>设计工作室</a:t>
              </a:r>
              <a:endParaRPr lang="en-GB" sz="1200" b="1" dirty="0">
                <a:solidFill>
                  <a:srgbClr val="3F3F3F"/>
                </a:solidFill>
                <a:cs typeface="+mn-ea"/>
                <a:sym typeface="+mn-lt"/>
              </a:endParaRPr>
            </a:p>
          </p:txBody>
        </p:sp>
        <p:sp>
          <p:nvSpPr>
            <p:cNvPr id="41" name="Rectangle 40"/>
            <p:cNvSpPr/>
            <p:nvPr/>
          </p:nvSpPr>
          <p:spPr>
            <a:xfrm>
              <a:off x="5561428" y="4608086"/>
              <a:ext cx="2406915" cy="292388"/>
            </a:xfrm>
            <a:prstGeom prst="rect">
              <a:avLst/>
            </a:prstGeom>
          </p:spPr>
          <p:txBody>
            <a:bodyPr wrap="square">
              <a:spAutoFit/>
            </a:bodyPr>
            <a:lstStyle/>
            <a:p>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  </a:t>
              </a:r>
              <a:endParaRPr lang="en-GB" sz="825" dirty="0">
                <a:solidFill>
                  <a:srgbClr val="3F3F3F"/>
                </a:solidFill>
                <a:cs typeface="+mn-ea"/>
                <a:sym typeface="+mn-lt"/>
              </a:endParaRPr>
            </a:p>
          </p:txBody>
        </p:sp>
      </p:grpSp>
      <p:sp>
        <p:nvSpPr>
          <p:cNvPr id="2" name="文本占位符 1"/>
          <p:cNvSpPr>
            <a:spLocks noGrp="1"/>
          </p:cNvSpPr>
          <p:nvPr>
            <p:ph type="body" sz="quarter" idx="10"/>
          </p:nvPr>
        </p:nvSpPr>
        <p:spPr/>
        <p:txBody>
          <a:bodyPr>
            <a:normAutofit/>
          </a:bodyPr>
          <a:lstStyle/>
          <a:p>
            <a:r>
              <a:rPr lang="zh-CN" altLang="en-US" dirty="0"/>
              <a:t>工作完成情况</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20" grpId="0"/>
      <p:bldP spid="21"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rgbClr val="005DA2"/>
          </a:solidFill>
          <a:ln w="12700">
            <a:miter lim="400000"/>
          </a:ln>
        </p:spPr>
        <p:txBody>
          <a:bodyPr lIns="0" tIns="0" rIns="0" bIns="0"/>
          <a:lstStyle/>
          <a:p>
            <a:pPr lvl="0"/>
            <a:endParaRPr sz="1300">
              <a:cs typeface="+mn-ea"/>
              <a:sym typeface="+mn-lt"/>
            </a:endParaRPr>
          </a:p>
        </p:txBody>
      </p:sp>
      <p:sp>
        <p:nvSpPr>
          <p:cNvPr id="5" name="Text Placeholder 3"/>
          <p:cNvSpPr txBox="1"/>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cs typeface="+mn-ea"/>
                <a:sym typeface="+mn-lt"/>
              </a:rPr>
              <a:t>点击输入标题文本</a:t>
            </a:r>
            <a:endParaRPr lang="zh-CN" altLang="en-US" sz="1200" b="1" dirty="0">
              <a:solidFill>
                <a:schemeClr val="tx1">
                  <a:lumMod val="75000"/>
                  <a:lumOff val="25000"/>
                </a:schemeClr>
              </a:solidFill>
              <a:cs typeface="+mn-ea"/>
              <a:sym typeface="+mn-lt"/>
            </a:endParaRPr>
          </a:p>
        </p:txBody>
      </p:sp>
      <p:sp>
        <p:nvSpPr>
          <p:cNvPr id="8" name="Text Placeholder 4"/>
          <p:cNvSpPr txBox="1"/>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cs typeface="+mn-ea"/>
                <a:sym typeface="+mn-lt"/>
              </a:rPr>
              <a:t>点击输入本栏的具体文字，简明扼要的说明分项内容，请根据您的具体内容酌情修改。</a:t>
            </a:r>
            <a:endParaRPr lang="en-US" altLang="zh-CN" sz="1000" dirty="0">
              <a:solidFill>
                <a:schemeClr val="tx1">
                  <a:lumMod val="75000"/>
                  <a:lumOff val="25000"/>
                </a:schemeClr>
              </a:solidFill>
              <a:cs typeface="+mn-ea"/>
              <a:sym typeface="+mn-lt"/>
            </a:endParaRPr>
          </a:p>
        </p:txBody>
      </p:sp>
      <p:sp>
        <p:nvSpPr>
          <p:cNvPr id="9"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cs typeface="+mn-ea"/>
              <a:sym typeface="+mn-lt"/>
            </a:endParaRPr>
          </a:p>
        </p:txBody>
      </p:sp>
      <p:sp>
        <p:nvSpPr>
          <p:cNvPr id="10"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cs typeface="+mn-ea"/>
              <a:sym typeface="+mn-lt"/>
            </a:endParaRPr>
          </a:p>
        </p:txBody>
      </p:sp>
      <p:sp>
        <p:nvSpPr>
          <p:cNvPr id="11"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cs typeface="+mn-ea"/>
              <a:sym typeface="+mn-lt"/>
            </a:endParaRPr>
          </a:p>
        </p:txBody>
      </p:sp>
      <p:sp>
        <p:nvSpPr>
          <p:cNvPr id="12"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cs typeface="+mn-ea"/>
              <a:sym typeface="+mn-lt"/>
            </a:endParaRPr>
          </a:p>
        </p:txBody>
      </p:sp>
      <p:sp>
        <p:nvSpPr>
          <p:cNvPr id="13"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5DA2"/>
          </a:solidFill>
          <a:ln w="12700" cap="flat">
            <a:noFill/>
            <a:miter lim="400000"/>
          </a:ln>
          <a:effectLst/>
        </p:spPr>
        <p:txBody>
          <a:bodyPr wrap="square" lIns="14288" tIns="14288" rIns="14288" bIns="14288" numCol="1" anchor="ctr">
            <a:noAutofit/>
          </a:bodyPr>
          <a:lstStyle/>
          <a:p>
            <a:pPr lvl="0"/>
            <a:endParaRPr sz="1300">
              <a:cs typeface="+mn-ea"/>
              <a:sym typeface="+mn-lt"/>
            </a:endParaRPr>
          </a:p>
        </p:txBody>
      </p:sp>
      <p:sp>
        <p:nvSpPr>
          <p:cNvPr id="14"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5DA2"/>
          </a:solidFill>
          <a:ln w="12700" cap="flat">
            <a:noFill/>
            <a:miter lim="400000"/>
          </a:ln>
          <a:effectLst/>
        </p:spPr>
        <p:txBody>
          <a:bodyPr wrap="square" lIns="14288" tIns="14288" rIns="14288" bIns="14288" numCol="1" anchor="ctr">
            <a:noAutofit/>
          </a:bodyPr>
          <a:lstStyle/>
          <a:p>
            <a:pPr lvl="0"/>
            <a:endParaRPr sz="1300">
              <a:cs typeface="+mn-ea"/>
              <a:sym typeface="+mn-lt"/>
            </a:endParaRPr>
          </a:p>
        </p:txBody>
      </p:sp>
      <p:sp>
        <p:nvSpPr>
          <p:cNvPr id="15"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5DA2"/>
          </a:solidFill>
          <a:ln w="12700" cap="flat">
            <a:noFill/>
            <a:miter lim="400000"/>
          </a:ln>
          <a:effectLst/>
        </p:spPr>
        <p:txBody>
          <a:bodyPr wrap="square" lIns="14288" tIns="14288" rIns="14288" bIns="14288" numCol="1" anchor="ctr">
            <a:noAutofit/>
          </a:bodyPr>
          <a:lstStyle/>
          <a:p>
            <a:pPr lvl="0"/>
            <a:endParaRPr sz="1300">
              <a:cs typeface="+mn-ea"/>
              <a:sym typeface="+mn-lt"/>
            </a:endParaRPr>
          </a:p>
        </p:txBody>
      </p:sp>
      <p:sp>
        <p:nvSpPr>
          <p:cNvPr id="16"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5DA2"/>
          </a:solidFill>
          <a:ln w="12700" cap="flat">
            <a:noFill/>
            <a:miter lim="400000"/>
          </a:ln>
          <a:effectLst/>
        </p:spPr>
        <p:txBody>
          <a:bodyPr wrap="square" lIns="14288" tIns="14288" rIns="14288" bIns="14288" numCol="1" anchor="ctr">
            <a:noAutofit/>
          </a:bodyPr>
          <a:lstStyle/>
          <a:p>
            <a:pPr lvl="0"/>
            <a:endParaRPr sz="1300">
              <a:cs typeface="+mn-ea"/>
              <a:sym typeface="+mn-lt"/>
            </a:endParaRPr>
          </a:p>
        </p:txBody>
      </p:sp>
      <p:sp>
        <p:nvSpPr>
          <p:cNvPr id="17"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cs typeface="+mn-ea"/>
              <a:sym typeface="+mn-lt"/>
            </a:endParaRPr>
          </a:p>
        </p:txBody>
      </p:sp>
      <p:sp>
        <p:nvSpPr>
          <p:cNvPr id="18"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cs typeface="+mn-ea"/>
              <a:sym typeface="+mn-lt"/>
            </a:endParaRPr>
          </a:p>
        </p:txBody>
      </p:sp>
      <p:sp>
        <p:nvSpPr>
          <p:cNvPr id="19"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cs typeface="+mn-ea"/>
              <a:sym typeface="+mn-lt"/>
            </a:endParaRPr>
          </a:p>
        </p:txBody>
      </p:sp>
      <p:sp>
        <p:nvSpPr>
          <p:cNvPr id="20"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cs typeface="+mn-ea"/>
              <a:sym typeface="+mn-lt"/>
            </a:endParaRPr>
          </a:p>
        </p:txBody>
      </p:sp>
      <p:sp>
        <p:nvSpPr>
          <p:cNvPr id="21" name="Text Placeholder 3"/>
          <p:cNvSpPr txBox="1"/>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mn-lt"/>
                <a:ea typeface="+mn-ea"/>
                <a:cs typeface="+mn-ea"/>
                <a:sym typeface="+mn-lt"/>
              </a:rPr>
              <a:t>点击输入标题文本</a:t>
            </a:r>
            <a:endParaRPr lang="zh-CN" altLang="en-US" sz="1200" b="1" dirty="0">
              <a:solidFill>
                <a:schemeClr val="tx1">
                  <a:lumMod val="75000"/>
                  <a:lumOff val="25000"/>
                </a:schemeClr>
              </a:solidFill>
              <a:latin typeface="+mn-lt"/>
              <a:ea typeface="+mn-ea"/>
              <a:cs typeface="+mn-ea"/>
              <a:sym typeface="+mn-lt"/>
            </a:endParaRPr>
          </a:p>
        </p:txBody>
      </p:sp>
      <p:sp>
        <p:nvSpPr>
          <p:cNvPr id="22" name="Text Placeholder 4"/>
          <p:cNvSpPr txBox="1"/>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mn-lt"/>
                <a:ea typeface="+mn-ea"/>
                <a:cs typeface="+mn-ea"/>
                <a:sym typeface="+mn-lt"/>
              </a:rPr>
              <a:t>点击输入本栏的具体文字，简明扼要的说明分项内容，请根据您的具体内容酌情修改。</a:t>
            </a:r>
            <a:endParaRPr lang="en-US" altLang="zh-CN" dirty="0">
              <a:solidFill>
                <a:schemeClr val="tx1">
                  <a:lumMod val="75000"/>
                  <a:lumOff val="25000"/>
                </a:schemeClr>
              </a:solidFill>
              <a:latin typeface="+mn-lt"/>
              <a:ea typeface="+mn-ea"/>
              <a:cs typeface="+mn-ea"/>
              <a:sym typeface="+mn-lt"/>
            </a:endParaRPr>
          </a:p>
        </p:txBody>
      </p:sp>
      <p:sp>
        <p:nvSpPr>
          <p:cNvPr id="23" name="Text Placeholder 3"/>
          <p:cNvSpPr txBox="1"/>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mn-lt"/>
                <a:ea typeface="+mn-ea"/>
                <a:cs typeface="+mn-ea"/>
                <a:sym typeface="+mn-lt"/>
              </a:rPr>
              <a:t>点击输入标题文本</a:t>
            </a:r>
            <a:endParaRPr lang="zh-CN" altLang="en-US" sz="1200" b="1" dirty="0">
              <a:solidFill>
                <a:schemeClr val="tx1">
                  <a:lumMod val="75000"/>
                  <a:lumOff val="25000"/>
                </a:schemeClr>
              </a:solidFill>
              <a:latin typeface="+mn-lt"/>
              <a:ea typeface="+mn-ea"/>
              <a:cs typeface="+mn-ea"/>
              <a:sym typeface="+mn-lt"/>
            </a:endParaRPr>
          </a:p>
        </p:txBody>
      </p:sp>
      <p:sp>
        <p:nvSpPr>
          <p:cNvPr id="24" name="Text Placeholder 4"/>
          <p:cNvSpPr txBox="1"/>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mn-lt"/>
                <a:ea typeface="+mn-ea"/>
                <a:cs typeface="+mn-ea"/>
                <a:sym typeface="+mn-lt"/>
              </a:rPr>
              <a:t>点击输入本栏的具体文字，简明扼要的说明分项内容，请根据您的具体内容酌情修改。</a:t>
            </a:r>
            <a:endParaRPr lang="en-US" altLang="zh-CN" dirty="0">
              <a:solidFill>
                <a:schemeClr val="tx1">
                  <a:lumMod val="75000"/>
                  <a:lumOff val="25000"/>
                </a:schemeClr>
              </a:solidFill>
              <a:latin typeface="+mn-lt"/>
              <a:ea typeface="+mn-ea"/>
              <a:cs typeface="+mn-ea"/>
              <a:sym typeface="+mn-lt"/>
            </a:endParaRPr>
          </a:p>
        </p:txBody>
      </p:sp>
      <p:sp>
        <p:nvSpPr>
          <p:cNvPr id="25" name="Text Placeholder 3"/>
          <p:cNvSpPr txBox="1"/>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mn-lt"/>
                <a:ea typeface="+mn-ea"/>
                <a:cs typeface="+mn-ea"/>
                <a:sym typeface="+mn-lt"/>
              </a:rPr>
              <a:t>点击输入标题文本</a:t>
            </a:r>
            <a:endParaRPr lang="zh-CN" altLang="en-US" sz="1200" b="1" dirty="0">
              <a:solidFill>
                <a:schemeClr val="tx1">
                  <a:lumMod val="75000"/>
                  <a:lumOff val="25000"/>
                </a:schemeClr>
              </a:solidFill>
              <a:latin typeface="+mn-lt"/>
              <a:ea typeface="+mn-ea"/>
              <a:cs typeface="+mn-ea"/>
              <a:sym typeface="+mn-lt"/>
            </a:endParaRPr>
          </a:p>
        </p:txBody>
      </p:sp>
      <p:sp>
        <p:nvSpPr>
          <p:cNvPr id="26" name="Text Placeholder 4"/>
          <p:cNvSpPr txBox="1"/>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mn-lt"/>
                <a:ea typeface="+mn-ea"/>
                <a:cs typeface="+mn-ea"/>
                <a:sym typeface="+mn-lt"/>
              </a:rPr>
              <a:t>点击输入本栏的具体文字，简明扼要的说明分项内容，请根据您的具体内容酌情修改。</a:t>
            </a:r>
            <a:endParaRPr lang="en-US" altLang="zh-CN" dirty="0">
              <a:solidFill>
                <a:schemeClr val="tx1">
                  <a:lumMod val="75000"/>
                  <a:lumOff val="25000"/>
                </a:schemeClr>
              </a:solidFill>
              <a:latin typeface="+mn-lt"/>
              <a:ea typeface="+mn-ea"/>
              <a:cs typeface="+mn-ea"/>
              <a:sym typeface="+mn-lt"/>
            </a:endParaRPr>
          </a:p>
        </p:txBody>
      </p:sp>
      <p:sp>
        <p:nvSpPr>
          <p:cNvPr id="27"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mn-lt"/>
                <a:ea typeface="+mn-ea"/>
                <a:cs typeface="+mn-ea"/>
                <a:sym typeface="+mn-lt"/>
              </a:rPr>
              <a:t>01</a:t>
            </a:r>
            <a:endParaRPr lang="id-ID" sz="1100" dirty="0">
              <a:solidFill>
                <a:srgbClr val="FCFCFC"/>
              </a:solidFill>
              <a:latin typeface="+mn-lt"/>
              <a:ea typeface="+mn-ea"/>
              <a:cs typeface="+mn-ea"/>
              <a:sym typeface="+mn-lt"/>
            </a:endParaRPr>
          </a:p>
        </p:txBody>
      </p:sp>
      <p:sp>
        <p:nvSpPr>
          <p:cNvPr id="28"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mn-lt"/>
                <a:ea typeface="+mn-ea"/>
                <a:cs typeface="+mn-ea"/>
                <a:sym typeface="+mn-lt"/>
              </a:rPr>
              <a:t>02</a:t>
            </a:r>
            <a:endParaRPr lang="id-ID" sz="1100" dirty="0">
              <a:solidFill>
                <a:srgbClr val="FCFCFC"/>
              </a:solidFill>
              <a:latin typeface="+mn-lt"/>
              <a:ea typeface="+mn-ea"/>
              <a:cs typeface="+mn-ea"/>
              <a:sym typeface="+mn-lt"/>
            </a:endParaRPr>
          </a:p>
        </p:txBody>
      </p:sp>
      <p:sp>
        <p:nvSpPr>
          <p:cNvPr id="29"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mn-lt"/>
                <a:ea typeface="+mn-ea"/>
                <a:cs typeface="+mn-ea"/>
                <a:sym typeface="+mn-lt"/>
              </a:rPr>
              <a:t>03</a:t>
            </a:r>
            <a:endParaRPr lang="id-ID" sz="1100" dirty="0">
              <a:solidFill>
                <a:srgbClr val="FCFCFC"/>
              </a:solidFill>
              <a:latin typeface="+mn-lt"/>
              <a:ea typeface="+mn-ea"/>
              <a:cs typeface="+mn-ea"/>
              <a:sym typeface="+mn-lt"/>
            </a:endParaRPr>
          </a:p>
        </p:txBody>
      </p:sp>
      <p:sp>
        <p:nvSpPr>
          <p:cNvPr id="30"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mn-lt"/>
                <a:ea typeface="+mn-ea"/>
                <a:cs typeface="+mn-ea"/>
                <a:sym typeface="+mn-lt"/>
              </a:rPr>
              <a:t>04</a:t>
            </a:r>
            <a:endParaRPr lang="id-ID" sz="1100" dirty="0">
              <a:solidFill>
                <a:srgbClr val="FCFCFC"/>
              </a:solidFill>
              <a:latin typeface="+mn-lt"/>
              <a:ea typeface="+mn-ea"/>
              <a:cs typeface="+mn-ea"/>
              <a:sym typeface="+mn-lt"/>
            </a:endParaRPr>
          </a:p>
        </p:txBody>
      </p:sp>
      <p:sp>
        <p:nvSpPr>
          <p:cNvPr id="31"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05DA2"/>
          </a:solidFill>
          <a:ln w="12700">
            <a:miter lim="400000"/>
          </a:ln>
        </p:spPr>
        <p:txBody>
          <a:bodyPr lIns="0" tIns="0" rIns="0" bIns="0"/>
          <a:lstStyle/>
          <a:p>
            <a:pPr lvl="0"/>
            <a:endParaRPr sz="1300">
              <a:cs typeface="+mn-ea"/>
              <a:sym typeface="+mn-lt"/>
            </a:endParaRPr>
          </a:p>
        </p:txBody>
      </p:sp>
      <p:sp>
        <p:nvSpPr>
          <p:cNvPr id="32"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cs typeface="+mn-ea"/>
              <a:sym typeface="+mn-lt"/>
            </a:endParaRPr>
          </a:p>
        </p:txBody>
      </p:sp>
      <p:sp>
        <p:nvSpPr>
          <p:cNvPr id="33"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mn-lt"/>
                <a:ea typeface="+mn-ea"/>
                <a:cs typeface="+mn-ea"/>
                <a:sym typeface="+mn-lt"/>
              </a:rPr>
              <a:t>输入文本</a:t>
            </a:r>
            <a:endParaRPr lang="id-ID" sz="1400" b="1" dirty="0">
              <a:solidFill>
                <a:schemeClr val="bg1"/>
              </a:solidFill>
              <a:latin typeface="+mn-lt"/>
              <a:ea typeface="+mn-ea"/>
              <a:cs typeface="+mn-ea"/>
              <a:sym typeface="+mn-lt"/>
            </a:endParaRPr>
          </a:p>
        </p:txBody>
      </p:sp>
      <p:sp>
        <p:nvSpPr>
          <p:cNvPr id="2" name="文本占位符 1"/>
          <p:cNvSpPr>
            <a:spLocks noGrp="1"/>
          </p:cNvSpPr>
          <p:nvPr>
            <p:ph type="body" sz="quarter" idx="10"/>
          </p:nvPr>
        </p:nvSpPr>
        <p:spPr/>
        <p:txBody>
          <a:bodyPr/>
          <a:lstStyle/>
          <a:p>
            <a:r>
              <a:rPr lang="zh-CN" altLang="en-US" dirty="0"/>
              <a:t>工作完成情况</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strips(downLeft)">
                                      <p:cBhvr>
                                        <p:cTn id="30" dur="500"/>
                                        <p:tgtEl>
                                          <p:spTgt spid="5">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Effect transition="in" filter="strips(downLeft)">
                                      <p:cBhvr>
                                        <p:cTn id="33" dur="500"/>
                                        <p:tgtEl>
                                          <p:spTgt spid="8">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Effect transition="in" filter="fade">
                                      <p:cBhvr>
                                        <p:cTn id="52" dur="500"/>
                                        <p:tgtEl>
                                          <p:spTgt spid="28"/>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strips(downLeft)">
                                      <p:cBhvr>
                                        <p:cTn id="56" dur="500"/>
                                        <p:tgtEl>
                                          <p:spTgt spid="21"/>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strips(downLeft)">
                                      <p:cBhvr>
                                        <p:cTn id="59" dur="500"/>
                                        <p:tgtEl>
                                          <p:spTgt spid="22"/>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down)">
                                      <p:cBhvr>
                                        <p:cTn id="67" dur="500"/>
                                        <p:tgtEl>
                                          <p:spTgt spid="11"/>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 calcmode="lin" valueType="num">
                                      <p:cBhvr>
                                        <p:cTn id="76" dur="500" fill="hold"/>
                                        <p:tgtEl>
                                          <p:spTgt spid="29"/>
                                        </p:tgtEl>
                                        <p:attrNameLst>
                                          <p:attrName>ppt_w</p:attrName>
                                        </p:attrNameLst>
                                      </p:cBhvr>
                                      <p:tavLst>
                                        <p:tav tm="0">
                                          <p:val>
                                            <p:fltVal val="0"/>
                                          </p:val>
                                        </p:tav>
                                        <p:tav tm="100000">
                                          <p:val>
                                            <p:strVal val="#ppt_w"/>
                                          </p:val>
                                        </p:tav>
                                      </p:tavLst>
                                    </p:anim>
                                    <p:anim calcmode="lin" valueType="num">
                                      <p:cBhvr>
                                        <p:cTn id="77" dur="500" fill="hold"/>
                                        <p:tgtEl>
                                          <p:spTgt spid="29"/>
                                        </p:tgtEl>
                                        <p:attrNameLst>
                                          <p:attrName>ppt_h</p:attrName>
                                        </p:attrNameLst>
                                      </p:cBhvr>
                                      <p:tavLst>
                                        <p:tav tm="0">
                                          <p:val>
                                            <p:fltVal val="0"/>
                                          </p:val>
                                        </p:tav>
                                        <p:tav tm="100000">
                                          <p:val>
                                            <p:strVal val="#ppt_h"/>
                                          </p:val>
                                        </p:tav>
                                      </p:tavLst>
                                    </p:anim>
                                    <p:animEffect transition="in" filter="fade">
                                      <p:cBhvr>
                                        <p:cTn id="78" dur="500"/>
                                        <p:tgtEl>
                                          <p:spTgt spid="29"/>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strips(downRight)">
                                      <p:cBhvr>
                                        <p:cTn id="82" dur="500"/>
                                        <p:tgtEl>
                                          <p:spTgt spid="23"/>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strips(downRight)">
                                      <p:cBhvr>
                                        <p:cTn id="85" dur="500"/>
                                        <p:tgtEl>
                                          <p:spTgt spid="24"/>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fade">
                                      <p:cBhvr>
                                        <p:cTn id="89" dur="500"/>
                                        <p:tgtEl>
                                          <p:spTgt spid="20"/>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wipe(up)">
                                      <p:cBhvr>
                                        <p:cTn id="93" dur="500"/>
                                        <p:tgtEl>
                                          <p:spTgt spid="12"/>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cBhvr>
                                        <p:cTn id="102" dur="500" fill="hold"/>
                                        <p:tgtEl>
                                          <p:spTgt spid="30"/>
                                        </p:tgtEl>
                                        <p:attrNameLst>
                                          <p:attrName>ppt_w</p:attrName>
                                        </p:attrNameLst>
                                      </p:cBhvr>
                                      <p:tavLst>
                                        <p:tav tm="0">
                                          <p:val>
                                            <p:fltVal val="0"/>
                                          </p:val>
                                        </p:tav>
                                        <p:tav tm="100000">
                                          <p:val>
                                            <p:strVal val="#ppt_w"/>
                                          </p:val>
                                        </p:tav>
                                      </p:tavLst>
                                    </p:anim>
                                    <p:anim calcmode="lin" valueType="num">
                                      <p:cBhvr>
                                        <p:cTn id="103" dur="500" fill="hold"/>
                                        <p:tgtEl>
                                          <p:spTgt spid="30"/>
                                        </p:tgtEl>
                                        <p:attrNameLst>
                                          <p:attrName>ppt_h</p:attrName>
                                        </p:attrNameLst>
                                      </p:cBhvr>
                                      <p:tavLst>
                                        <p:tav tm="0">
                                          <p:val>
                                            <p:fltVal val="0"/>
                                          </p:val>
                                        </p:tav>
                                        <p:tav tm="100000">
                                          <p:val>
                                            <p:strVal val="#ppt_h"/>
                                          </p:val>
                                        </p:tav>
                                      </p:tavLst>
                                    </p:anim>
                                    <p:animEffect transition="in" filter="fade">
                                      <p:cBhvr>
                                        <p:cTn id="104" dur="500"/>
                                        <p:tgtEl>
                                          <p:spTgt spid="30"/>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strips(downRight)">
                                      <p:cBhvr>
                                        <p:cTn id="108" dur="500"/>
                                        <p:tgtEl>
                                          <p:spTgt spid="25"/>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strips(downRight)">
                                      <p:cBhvr>
                                        <p:cTn id="111" dur="500"/>
                                        <p:tgtEl>
                                          <p:spTgt spid="26"/>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31"/>
                                        </p:tgtEl>
                                        <p:attrNameLst>
                                          <p:attrName>style.color</p:attrName>
                                        </p:attrNameLst>
                                      </p:cBhvr>
                                      <p:to>
                                        <a:schemeClr val="bg1"/>
                                      </p:to>
                                    </p:animClr>
                                    <p:animClr clrSpc="rgb" dir="cw">
                                      <p:cBhvr>
                                        <p:cTn id="117" dur="250" autoRev="1" fill="remove"/>
                                        <p:tgtEl>
                                          <p:spTgt spid="31"/>
                                        </p:tgtEl>
                                        <p:attrNameLst>
                                          <p:attrName>fillcolor</p:attrName>
                                        </p:attrNameLst>
                                      </p:cBhvr>
                                      <p:to>
                                        <a:schemeClr val="bg1"/>
                                      </p:to>
                                    </p:animClr>
                                    <p:set>
                                      <p:cBhvr>
                                        <p:cTn id="118" dur="250" autoRev="1" fill="remove"/>
                                        <p:tgtEl>
                                          <p:spTgt spid="31"/>
                                        </p:tgtEl>
                                        <p:attrNameLst>
                                          <p:attrName>fill.type</p:attrName>
                                        </p:attrNameLst>
                                      </p:cBhvr>
                                      <p:to>
                                        <p:strVal val="solid"/>
                                      </p:to>
                                    </p:set>
                                    <p:set>
                                      <p:cBhvr>
                                        <p:cTn id="119" dur="250" autoRev="1" fill="remove"/>
                                        <p:tgtEl>
                                          <p:spTgt spid="31"/>
                                        </p:tgtEl>
                                        <p:attrNameLst>
                                          <p:attrName>fill.on</p:attrName>
                                        </p:attrNameLst>
                                      </p:cBhvr>
                                      <p:to>
                                        <p:strVal val="true"/>
                                      </p:to>
                                    </p:se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fade">
                                      <p:cBhvr>
                                        <p:cTn id="123" dur="500"/>
                                        <p:tgtEl>
                                          <p:spTgt spid="32"/>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P spid="8" grpId="0" build="p"/>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p:bldP spid="31" grpId="0" animBg="1"/>
      <p:bldP spid="31" grpId="1" animBg="1"/>
      <p:bldP spid="32" grpId="0" animBg="1"/>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a:xfrm>
            <a:off x="2679153" y="2874169"/>
            <a:ext cx="390474"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799386" y="2863454"/>
            <a:ext cx="390474"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2539868" y="2044304"/>
            <a:ext cx="404760" cy="284559"/>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2366061" y="3589736"/>
            <a:ext cx="401188" cy="310753"/>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35"/>
          <p:cNvSpPr txBox="1">
            <a:spLocks noChangeArrowheads="1"/>
          </p:cNvSpPr>
          <p:nvPr/>
        </p:nvSpPr>
        <p:spPr bwMode="auto">
          <a:xfrm>
            <a:off x="4754143" y="1268016"/>
            <a:ext cx="267379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900" dirty="0">
                <a:latin typeface="+mn-lt"/>
                <a:ea typeface="+mn-ea"/>
                <a:cs typeface="+mn-ea"/>
                <a:sym typeface="+mn-lt"/>
              </a:rPr>
              <a:t>文字内容需概括精炼，建议与标题相关并符合整体语言风格，语言描述尽量简洁生动。单击此处添加文本内容，语言描述尽量简洁生动</a:t>
            </a:r>
            <a:endParaRPr lang="zh-CN" altLang="zh-CN" sz="900" dirty="0">
              <a:latin typeface="+mn-lt"/>
              <a:ea typeface="+mn-ea"/>
              <a:cs typeface="+mn-ea"/>
              <a:sym typeface="+mn-lt"/>
            </a:endParaRPr>
          </a:p>
        </p:txBody>
      </p:sp>
      <p:sp>
        <p:nvSpPr>
          <p:cNvPr id="11" name="TextBox 35"/>
          <p:cNvSpPr txBox="1">
            <a:spLocks noChangeArrowheads="1"/>
          </p:cNvSpPr>
          <p:nvPr/>
        </p:nvSpPr>
        <p:spPr bwMode="auto">
          <a:xfrm>
            <a:off x="5096998" y="2631282"/>
            <a:ext cx="3413078"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900" dirty="0">
                <a:latin typeface="+mn-lt"/>
                <a:ea typeface="+mn-ea"/>
                <a:cs typeface="+mn-ea"/>
                <a:sym typeface="+mn-lt"/>
              </a:rPr>
              <a:t>文字内容需概括精炼，建议与标题相关并符合整体语言风格，语言描述尽量简洁生动。单击此处添加文本内容，语言描述尽量简洁生动</a:t>
            </a:r>
            <a:endParaRPr lang="zh-CN" altLang="zh-CN" sz="900" dirty="0">
              <a:latin typeface="+mn-lt"/>
              <a:ea typeface="+mn-ea"/>
              <a:cs typeface="+mn-ea"/>
              <a:sym typeface="+mn-lt"/>
            </a:endParaRPr>
          </a:p>
        </p:txBody>
      </p:sp>
      <p:sp>
        <p:nvSpPr>
          <p:cNvPr id="12" name="TextBox 35"/>
          <p:cNvSpPr txBox="1">
            <a:spLocks noChangeArrowheads="1"/>
          </p:cNvSpPr>
          <p:nvPr/>
        </p:nvSpPr>
        <p:spPr bwMode="auto">
          <a:xfrm>
            <a:off x="4262479" y="3969544"/>
            <a:ext cx="267379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900" dirty="0">
                <a:latin typeface="+mn-lt"/>
                <a:ea typeface="+mn-ea"/>
                <a:cs typeface="+mn-ea"/>
                <a:sym typeface="+mn-lt"/>
              </a:rPr>
              <a:t>文字内容需概括精炼，建议与标题相关并符合整体语言风格，语言描述尽量简洁生动。单击此处添加文本内容，语言描述尽量简洁生动</a:t>
            </a:r>
            <a:endParaRPr lang="zh-CN" altLang="zh-CN" sz="900" dirty="0">
              <a:latin typeface="+mn-lt"/>
              <a:ea typeface="+mn-ea"/>
              <a:cs typeface="+mn-ea"/>
              <a:sym typeface="+mn-lt"/>
            </a:endParaRPr>
          </a:p>
        </p:txBody>
      </p:sp>
      <p:grpSp>
        <p:nvGrpSpPr>
          <p:cNvPr id="13" name="组合 12"/>
          <p:cNvGrpSpPr/>
          <p:nvPr/>
        </p:nvGrpSpPr>
        <p:grpSpPr bwMode="auto">
          <a:xfrm>
            <a:off x="4189860" y="2499123"/>
            <a:ext cx="730949" cy="729853"/>
            <a:chOff x="5450577" y="2812773"/>
            <a:chExt cx="974035" cy="974035"/>
          </a:xfrm>
          <a:solidFill>
            <a:srgbClr val="306A9B"/>
          </a:solidFill>
        </p:grpSpPr>
        <p:sp>
          <p:nvSpPr>
            <p:cNvPr id="14" name="椭圆 13"/>
            <p:cNvSpPr/>
            <p:nvPr/>
          </p:nvSpPr>
          <p:spPr>
            <a:xfrm>
              <a:off x="5450577" y="2812773"/>
              <a:ext cx="974035" cy="9740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pic>
          <p:nvPicPr>
            <p:cNvPr id="15" name="图片 1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692456" y="3048817"/>
              <a:ext cx="555912" cy="5559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bwMode="auto">
          <a:xfrm>
            <a:off x="3069628" y="2499123"/>
            <a:ext cx="729758" cy="729853"/>
            <a:chOff x="3955773" y="2812773"/>
            <a:chExt cx="974035" cy="974035"/>
          </a:xfrm>
          <a:solidFill>
            <a:srgbClr val="306A9B"/>
          </a:solidFill>
        </p:grpSpPr>
        <p:sp>
          <p:nvSpPr>
            <p:cNvPr id="17" name="椭圆 16"/>
            <p:cNvSpPr/>
            <p:nvPr/>
          </p:nvSpPr>
          <p:spPr>
            <a:xfrm>
              <a:off x="3955773" y="2812773"/>
              <a:ext cx="974035" cy="9740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pic>
          <p:nvPicPr>
            <p:cNvPr id="18" name="图片 1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37388" y="3012276"/>
              <a:ext cx="632594" cy="6239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9" name="组合 18"/>
          <p:cNvGrpSpPr/>
          <p:nvPr/>
        </p:nvGrpSpPr>
        <p:grpSpPr bwMode="auto">
          <a:xfrm>
            <a:off x="1000591" y="2024064"/>
            <a:ext cx="1678563" cy="1679972"/>
            <a:chOff x="1196321" y="2179981"/>
            <a:chExt cx="2239617" cy="2239617"/>
          </a:xfrm>
        </p:grpSpPr>
        <p:sp>
          <p:nvSpPr>
            <p:cNvPr id="20" name="椭圆 19"/>
            <p:cNvSpPr/>
            <p:nvPr/>
          </p:nvSpPr>
          <p:spPr>
            <a:xfrm>
              <a:off x="1196321" y="2179981"/>
              <a:ext cx="2239617" cy="2239617"/>
            </a:xfrm>
            <a:prstGeom prst="ellipse">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pic>
          <p:nvPicPr>
            <p:cNvPr id="21" name="图片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0716" y="2369609"/>
              <a:ext cx="930180" cy="93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18"/>
            <p:cNvSpPr txBox="1">
              <a:spLocks noChangeArrowheads="1"/>
            </p:cNvSpPr>
            <p:nvPr/>
          </p:nvSpPr>
          <p:spPr bwMode="auto">
            <a:xfrm>
              <a:off x="1445581" y="3205019"/>
              <a:ext cx="1660449" cy="86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chemeClr val="bg1"/>
                  </a:solidFill>
                  <a:latin typeface="+mn-lt"/>
                  <a:ea typeface="+mn-ea"/>
                  <a:cs typeface="+mn-ea"/>
                  <a:sym typeface="+mn-lt"/>
                </a:rPr>
                <a:t>添加你的文字</a:t>
              </a:r>
              <a:endParaRPr lang="en-US" altLang="zh-CN" sz="1200" dirty="0">
                <a:solidFill>
                  <a:schemeClr val="bg1"/>
                </a:solidFill>
                <a:latin typeface="+mn-lt"/>
                <a:ea typeface="+mn-ea"/>
                <a:cs typeface="+mn-ea"/>
                <a:sym typeface="+mn-lt"/>
              </a:endParaRPr>
            </a:p>
            <a:p>
              <a:pPr eaLnBrk="1" hangingPunct="1"/>
              <a:r>
                <a:rPr lang="zh-CN" altLang="en-US" sz="1200" dirty="0">
                  <a:solidFill>
                    <a:schemeClr val="bg1"/>
                  </a:solidFill>
                  <a:latin typeface="+mn-lt"/>
                  <a:ea typeface="+mn-ea"/>
                  <a:cs typeface="+mn-ea"/>
                  <a:sym typeface="+mn-lt"/>
                </a:rPr>
                <a:t>添加你的文字</a:t>
              </a:r>
              <a:endParaRPr lang="en-US" altLang="zh-CN" sz="1200" dirty="0">
                <a:solidFill>
                  <a:schemeClr val="bg1"/>
                </a:solidFill>
                <a:latin typeface="+mn-lt"/>
                <a:ea typeface="+mn-ea"/>
                <a:cs typeface="+mn-ea"/>
                <a:sym typeface="+mn-lt"/>
              </a:endParaRPr>
            </a:p>
            <a:p>
              <a:pPr eaLnBrk="1" hangingPunct="1"/>
              <a:r>
                <a:rPr lang="zh-CN" altLang="en-US" sz="1200" dirty="0">
                  <a:solidFill>
                    <a:schemeClr val="bg1"/>
                  </a:solidFill>
                  <a:latin typeface="+mn-lt"/>
                  <a:ea typeface="+mn-ea"/>
                  <a:cs typeface="+mn-ea"/>
                  <a:sym typeface="+mn-lt"/>
                </a:rPr>
                <a:t>添加你的文字</a:t>
              </a:r>
              <a:endParaRPr lang="en-US" altLang="zh-CN" sz="1200" dirty="0">
                <a:solidFill>
                  <a:schemeClr val="bg1"/>
                </a:solidFill>
                <a:latin typeface="+mn-lt"/>
                <a:ea typeface="+mn-ea"/>
                <a:cs typeface="+mn-ea"/>
                <a:sym typeface="+mn-lt"/>
              </a:endParaRPr>
            </a:p>
          </p:txBody>
        </p:sp>
      </p:grpSp>
      <p:grpSp>
        <p:nvGrpSpPr>
          <p:cNvPr id="23" name="组合 22"/>
          <p:cNvGrpSpPr/>
          <p:nvPr/>
        </p:nvGrpSpPr>
        <p:grpSpPr bwMode="auto">
          <a:xfrm>
            <a:off x="2855343" y="1000125"/>
            <a:ext cx="1158328" cy="1158479"/>
            <a:chOff x="3670852" y="815009"/>
            <a:chExt cx="1543878" cy="1543878"/>
          </a:xfrm>
        </p:grpSpPr>
        <p:sp>
          <p:nvSpPr>
            <p:cNvPr id="24" name="椭圆 23"/>
            <p:cNvSpPr/>
            <p:nvPr/>
          </p:nvSpPr>
          <p:spPr>
            <a:xfrm>
              <a:off x="3670852" y="815009"/>
              <a:ext cx="1543878" cy="1543878"/>
            </a:xfrm>
            <a:prstGeom prst="ellipse">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pic>
          <p:nvPicPr>
            <p:cNvPr id="25" name="图片 2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47526" y="1038077"/>
              <a:ext cx="593208" cy="593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矩形 23"/>
            <p:cNvSpPr>
              <a:spLocks noChangeArrowheads="1"/>
            </p:cNvSpPr>
            <p:nvPr/>
          </p:nvSpPr>
          <p:spPr bwMode="auto">
            <a:xfrm>
              <a:off x="3895826" y="1569021"/>
              <a:ext cx="938379" cy="53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15">
                  <a:solidFill>
                    <a:schemeClr val="bg1"/>
                  </a:solidFill>
                  <a:latin typeface="+mn-lt"/>
                  <a:ea typeface="+mn-ea"/>
                  <a:cs typeface="+mn-ea"/>
                  <a:sym typeface="+mn-lt"/>
                </a:rPr>
                <a:t>添加文字</a:t>
              </a:r>
              <a:endParaRPr lang="en-US" altLang="zh-CN" sz="1015">
                <a:solidFill>
                  <a:schemeClr val="bg1"/>
                </a:solidFill>
                <a:latin typeface="+mn-lt"/>
                <a:ea typeface="+mn-ea"/>
                <a:cs typeface="+mn-ea"/>
                <a:sym typeface="+mn-lt"/>
              </a:endParaRPr>
            </a:p>
            <a:p>
              <a:pPr eaLnBrk="1" hangingPunct="1"/>
              <a:r>
                <a:rPr lang="zh-CN" altLang="en-US" sz="1015">
                  <a:solidFill>
                    <a:schemeClr val="bg1"/>
                  </a:solidFill>
                  <a:latin typeface="+mn-lt"/>
                  <a:ea typeface="+mn-ea"/>
                  <a:cs typeface="+mn-ea"/>
                  <a:sym typeface="+mn-lt"/>
                </a:rPr>
                <a:t>添加文字</a:t>
              </a:r>
              <a:endParaRPr lang="en-US" altLang="zh-CN" sz="1015">
                <a:solidFill>
                  <a:schemeClr val="bg1"/>
                </a:solidFill>
                <a:latin typeface="+mn-lt"/>
                <a:ea typeface="+mn-ea"/>
                <a:cs typeface="+mn-ea"/>
                <a:sym typeface="+mn-lt"/>
              </a:endParaRPr>
            </a:p>
          </p:txBody>
        </p:sp>
      </p:grpSp>
      <p:grpSp>
        <p:nvGrpSpPr>
          <p:cNvPr id="27" name="组合 26"/>
          <p:cNvGrpSpPr/>
          <p:nvPr/>
        </p:nvGrpSpPr>
        <p:grpSpPr bwMode="auto">
          <a:xfrm>
            <a:off x="2855343" y="3569494"/>
            <a:ext cx="1158328" cy="1158479"/>
            <a:chOff x="3670852" y="4240696"/>
            <a:chExt cx="1543878" cy="1543878"/>
          </a:xfrm>
          <a:solidFill>
            <a:srgbClr val="306A9B"/>
          </a:solidFill>
        </p:grpSpPr>
        <p:sp>
          <p:nvSpPr>
            <p:cNvPr id="28" name="椭圆 27"/>
            <p:cNvSpPr/>
            <p:nvPr/>
          </p:nvSpPr>
          <p:spPr>
            <a:xfrm>
              <a:off x="3670852" y="4240696"/>
              <a:ext cx="1543878" cy="1543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pic>
          <p:nvPicPr>
            <p:cNvPr id="29" name="图片 2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47526" y="4443967"/>
              <a:ext cx="511529" cy="5115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0" name="矩形 27"/>
            <p:cNvSpPr>
              <a:spLocks noChangeArrowheads="1"/>
            </p:cNvSpPr>
            <p:nvPr/>
          </p:nvSpPr>
          <p:spPr bwMode="auto">
            <a:xfrm>
              <a:off x="3895826" y="4958808"/>
              <a:ext cx="938379" cy="538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15">
                  <a:solidFill>
                    <a:schemeClr val="bg1"/>
                  </a:solidFill>
                  <a:latin typeface="+mn-lt"/>
                  <a:ea typeface="+mn-ea"/>
                  <a:cs typeface="+mn-ea"/>
                  <a:sym typeface="+mn-lt"/>
                </a:rPr>
                <a:t>添加文字</a:t>
              </a:r>
              <a:endParaRPr lang="en-US" altLang="zh-CN" sz="1015">
                <a:solidFill>
                  <a:schemeClr val="bg1"/>
                </a:solidFill>
                <a:latin typeface="+mn-lt"/>
                <a:ea typeface="+mn-ea"/>
                <a:cs typeface="+mn-ea"/>
                <a:sym typeface="+mn-lt"/>
              </a:endParaRPr>
            </a:p>
            <a:p>
              <a:pPr eaLnBrk="1" hangingPunct="1"/>
              <a:r>
                <a:rPr lang="zh-CN" altLang="en-US" sz="1015">
                  <a:solidFill>
                    <a:schemeClr val="bg1"/>
                  </a:solidFill>
                  <a:latin typeface="+mn-lt"/>
                  <a:ea typeface="+mn-ea"/>
                  <a:cs typeface="+mn-ea"/>
                  <a:sym typeface="+mn-lt"/>
                </a:rPr>
                <a:t>添加文字</a:t>
              </a:r>
              <a:endParaRPr lang="en-US" altLang="zh-CN" sz="1015">
                <a:solidFill>
                  <a:schemeClr val="bg1"/>
                </a:solidFill>
                <a:latin typeface="+mn-lt"/>
                <a:ea typeface="+mn-ea"/>
                <a:cs typeface="+mn-ea"/>
                <a:sym typeface="+mn-lt"/>
              </a:endParaRPr>
            </a:p>
          </p:txBody>
        </p:sp>
      </p:grpSp>
      <p:sp>
        <p:nvSpPr>
          <p:cNvPr id="2" name="文本占位符 1"/>
          <p:cNvSpPr>
            <a:spLocks noGrp="1"/>
          </p:cNvSpPr>
          <p:nvPr>
            <p:ph type="body" sz="quarter" idx="10"/>
          </p:nvPr>
        </p:nvSpPr>
        <p:spPr/>
        <p:txBody>
          <a:bodyPr/>
          <a:lstStyle/>
          <a:p>
            <a:r>
              <a:rPr lang="zh-CN" altLang="en-US" dirty="0"/>
              <a:t>工作完成情况</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1000"/>
                                        <p:tgtEl>
                                          <p:spTgt spid="1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heel(1)">
                                      <p:cBhvr>
                                        <p:cTn id="21" dur="1000"/>
                                        <p:tgtEl>
                                          <p:spTgt spid="23"/>
                                        </p:tgtEl>
                                      </p:cBhvr>
                                    </p:animEffect>
                                  </p:childTnLst>
                                </p:cTn>
                              </p:par>
                              <p:par>
                                <p:cTn id="22" presetID="21" presetClass="entr" presetSubtype="1"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heel(1)">
                                      <p:cBhvr>
                                        <p:cTn id="24" dur="1000"/>
                                        <p:tgtEl>
                                          <p:spTgt spid="16"/>
                                        </p:tgtEl>
                                      </p:cBhvr>
                                    </p:animEffect>
                                  </p:childTnLst>
                                </p:cTn>
                              </p:par>
                              <p:par>
                                <p:cTn id="25" presetID="21" presetClass="entr" presetSubtype="1"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heel(1)">
                                      <p:cBhvr>
                                        <p:cTn id="27" dur="1000"/>
                                        <p:tgtEl>
                                          <p:spTgt spid="27"/>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3000"/>
                            </p:stCondLst>
                            <p:childTnLst>
                              <p:par>
                                <p:cTn id="33" presetID="21"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heel(1)">
                                      <p:cBhvr>
                                        <p:cTn id="35" dur="1000"/>
                                        <p:tgtEl>
                                          <p:spTgt spid="13"/>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rmAutofit fontScale="92500" lnSpcReduction="10000"/>
          </a:bodyPr>
          <a:lstStyle/>
          <a:p>
            <a:r>
              <a:rPr lang="en-US" altLang="zh-CN" dirty="0" smtClean="0">
                <a:cs typeface="+mn-ea"/>
                <a:sym typeface="+mn-lt"/>
              </a:rPr>
              <a:t>PART THREE</a:t>
            </a:r>
            <a:endParaRPr lang="zh-CN" altLang="en-US" dirty="0">
              <a:cs typeface="+mn-ea"/>
              <a:sym typeface="+mn-lt"/>
            </a:endParaRPr>
          </a:p>
        </p:txBody>
      </p:sp>
      <p:sp>
        <p:nvSpPr>
          <p:cNvPr id="5" name="文本占位符 4"/>
          <p:cNvSpPr>
            <a:spLocks noGrp="1"/>
          </p:cNvSpPr>
          <p:nvPr>
            <p:ph type="body" sz="quarter" idx="11"/>
          </p:nvPr>
        </p:nvSpPr>
        <p:spPr/>
        <p:txBody>
          <a:bodyPr/>
          <a:lstStyle/>
          <a:p>
            <a:r>
              <a:rPr lang="zh-CN" altLang="en-US" dirty="0" smtClean="0">
                <a:latin typeface="+mn-lt"/>
                <a:ea typeface="+mn-ea"/>
                <a:cs typeface="+mn-ea"/>
                <a:sym typeface="+mn-lt"/>
              </a:rPr>
              <a:t>重要项目展示</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4" name="五边形 8"/>
          <p:cNvSpPr>
            <a:spLocks noChangeArrowheads="1"/>
          </p:cNvSpPr>
          <p:nvPr/>
        </p:nvSpPr>
        <p:spPr bwMode="auto">
          <a:xfrm>
            <a:off x="0" y="376238"/>
            <a:ext cx="4311254" cy="496491"/>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smtClean="0">
              <a:solidFill>
                <a:srgbClr val="FFFFFF"/>
              </a:solidFill>
              <a:latin typeface="+mn-lt"/>
              <a:ea typeface="+mn-ea"/>
              <a:cs typeface="+mn-ea"/>
              <a:sym typeface="+mn-lt"/>
            </a:endParaRPr>
          </a:p>
        </p:txBody>
      </p:sp>
      <p:sp>
        <p:nvSpPr>
          <p:cNvPr id="65" name="燕尾形 9"/>
          <p:cNvSpPr>
            <a:spLocks noChangeArrowheads="1"/>
          </p:cNvSpPr>
          <p:nvPr/>
        </p:nvSpPr>
        <p:spPr bwMode="auto">
          <a:xfrm>
            <a:off x="140494" y="479823"/>
            <a:ext cx="234554" cy="288131"/>
          </a:xfrm>
          <a:prstGeom prst="chevron">
            <a:avLst>
              <a:gd name="adj" fmla="val 50000"/>
            </a:avLst>
          </a:prstGeom>
          <a:solidFill>
            <a:srgbClr val="A9C3D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smtClean="0">
              <a:latin typeface="+mn-lt"/>
              <a:ea typeface="+mn-ea"/>
              <a:cs typeface="+mn-ea"/>
              <a:sym typeface="+mn-lt"/>
            </a:endParaRPr>
          </a:p>
        </p:txBody>
      </p:sp>
      <p:sp>
        <p:nvSpPr>
          <p:cNvPr id="66" name="燕尾形 10"/>
          <p:cNvSpPr>
            <a:spLocks noChangeArrowheads="1"/>
          </p:cNvSpPr>
          <p:nvPr/>
        </p:nvSpPr>
        <p:spPr bwMode="auto">
          <a:xfrm>
            <a:off x="346473" y="479823"/>
            <a:ext cx="234553" cy="288131"/>
          </a:xfrm>
          <a:prstGeom prst="chevron">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smtClean="0">
              <a:latin typeface="+mn-lt"/>
              <a:ea typeface="+mn-ea"/>
              <a:cs typeface="+mn-ea"/>
              <a:sym typeface="+mn-lt"/>
            </a:endParaRPr>
          </a:p>
        </p:txBody>
      </p:sp>
      <p:grpSp>
        <p:nvGrpSpPr>
          <p:cNvPr id="67" name="组合 33"/>
          <p:cNvGrpSpPr/>
          <p:nvPr/>
        </p:nvGrpSpPr>
        <p:grpSpPr bwMode="auto">
          <a:xfrm>
            <a:off x="2180035" y="3433290"/>
            <a:ext cx="4719638" cy="672335"/>
            <a:chOff x="0" y="-631"/>
            <a:chExt cx="6292850" cy="895977"/>
          </a:xfrm>
        </p:grpSpPr>
        <p:sp>
          <p:nvSpPr>
            <p:cNvPr id="68" name="五边形 13"/>
            <p:cNvSpPr>
              <a:spLocks noChangeArrowheads="1"/>
            </p:cNvSpPr>
            <p:nvPr/>
          </p:nvSpPr>
          <p:spPr bwMode="auto">
            <a:xfrm>
              <a:off x="0" y="74160"/>
              <a:ext cx="1023937" cy="639763"/>
            </a:xfrm>
            <a:prstGeom prst="homePlate">
              <a:avLst>
                <a:gd name="adj" fmla="val 24378"/>
              </a:avLst>
            </a:prstGeom>
            <a:solidFill>
              <a:srgbClr val="306A9B"/>
            </a:solidFill>
            <a:ln w="12700">
              <a:solidFill>
                <a:srgbClr val="41719C"/>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306A9B"/>
                </a:solidFill>
                <a:latin typeface="+mn-lt"/>
                <a:ea typeface="+mn-ea"/>
                <a:cs typeface="+mn-ea"/>
                <a:sym typeface="+mn-lt"/>
              </a:endParaRPr>
            </a:p>
          </p:txBody>
        </p:sp>
        <p:cxnSp>
          <p:nvCxnSpPr>
            <p:cNvPr id="69" name="直接连接符 14"/>
            <p:cNvCxnSpPr>
              <a:cxnSpLocks noChangeShapeType="1"/>
            </p:cNvCxnSpPr>
            <p:nvPr/>
          </p:nvCxnSpPr>
          <p:spPr bwMode="auto">
            <a:xfrm>
              <a:off x="987425" y="674235"/>
              <a:ext cx="4413250" cy="0"/>
            </a:xfrm>
            <a:prstGeom prst="line">
              <a:avLst/>
            </a:prstGeom>
            <a:noFill/>
            <a:ln w="3175">
              <a:solidFill>
                <a:srgbClr val="306A9B"/>
              </a:solidFill>
              <a:prstDash val="sysDot"/>
              <a:round/>
            </a:ln>
            <a:extLst>
              <a:ext uri="{909E8E84-426E-40DD-AFC4-6F175D3DCCD1}">
                <a14:hiddenFill xmlns:a14="http://schemas.microsoft.com/office/drawing/2010/main">
                  <a:noFill/>
                </a14:hiddenFill>
              </a:ext>
            </a:extLst>
          </p:spPr>
        </p:cxnSp>
        <p:sp>
          <p:nvSpPr>
            <p:cNvPr id="70" name="TextBox 34"/>
            <p:cNvSpPr txBox="1">
              <a:spLocks noChangeArrowheads="1"/>
            </p:cNvSpPr>
            <p:nvPr/>
          </p:nvSpPr>
          <p:spPr bwMode="auto">
            <a:xfrm>
              <a:off x="1816417" y="70985"/>
              <a:ext cx="2708433" cy="61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2400" b="1" dirty="0" smtClean="0">
                  <a:solidFill>
                    <a:srgbClr val="306A9B"/>
                  </a:solidFill>
                  <a:latin typeface="+mn-lt"/>
                  <a:ea typeface="+mn-ea"/>
                  <a:cs typeface="+mn-ea"/>
                  <a:sym typeface="+mn-lt"/>
                </a:rPr>
                <a:t>工作经验总结</a:t>
              </a:r>
              <a:endParaRPr lang="zh-CN" altLang="zh-CN" sz="2400" b="1" dirty="0">
                <a:solidFill>
                  <a:srgbClr val="306A9B"/>
                </a:solidFill>
                <a:latin typeface="+mn-lt"/>
                <a:ea typeface="+mn-ea"/>
                <a:cs typeface="+mn-ea"/>
                <a:sym typeface="+mn-lt"/>
              </a:endParaRPr>
            </a:p>
          </p:txBody>
        </p:sp>
        <p:pic>
          <p:nvPicPr>
            <p:cNvPr id="71" name="TextBox 3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460" y="-631"/>
              <a:ext cx="688848" cy="737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extBox 37"/>
            <p:cNvSpPr txBox="1">
              <a:spLocks noChangeArrowheads="1"/>
            </p:cNvSpPr>
            <p:nvPr/>
          </p:nvSpPr>
          <p:spPr bwMode="auto">
            <a:xfrm>
              <a:off x="5411787" y="464685"/>
              <a:ext cx="881063" cy="430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en-US" altLang="zh-CN" sz="1500">
                  <a:solidFill>
                    <a:srgbClr val="306A9B"/>
                  </a:solidFill>
                  <a:latin typeface="+mn-lt"/>
                  <a:ea typeface="+mn-ea"/>
                  <a:cs typeface="+mn-ea"/>
                  <a:sym typeface="+mn-lt"/>
                </a:rPr>
                <a:t>xx</a:t>
              </a:r>
              <a:endParaRPr lang="zh-CN" altLang="en-US" sz="1500">
                <a:solidFill>
                  <a:srgbClr val="306A9B"/>
                </a:solidFill>
                <a:latin typeface="+mn-lt"/>
                <a:ea typeface="+mn-ea"/>
                <a:cs typeface="+mn-ea"/>
                <a:sym typeface="+mn-lt"/>
              </a:endParaRPr>
            </a:p>
          </p:txBody>
        </p:sp>
      </p:grpSp>
      <p:grpSp>
        <p:nvGrpSpPr>
          <p:cNvPr id="73" name="组合 39"/>
          <p:cNvGrpSpPr/>
          <p:nvPr/>
        </p:nvGrpSpPr>
        <p:grpSpPr bwMode="auto">
          <a:xfrm>
            <a:off x="2180035" y="1261315"/>
            <a:ext cx="4719638" cy="714195"/>
            <a:chOff x="0" y="-2582"/>
            <a:chExt cx="6292850" cy="951490"/>
          </a:xfrm>
        </p:grpSpPr>
        <p:sp>
          <p:nvSpPr>
            <p:cNvPr id="74" name="五边形 6"/>
            <p:cNvSpPr>
              <a:spLocks noChangeArrowheads="1"/>
            </p:cNvSpPr>
            <p:nvPr/>
          </p:nvSpPr>
          <p:spPr bwMode="auto">
            <a:xfrm>
              <a:off x="0" y="91333"/>
              <a:ext cx="1023937" cy="639762"/>
            </a:xfrm>
            <a:prstGeom prst="homePlate">
              <a:avLst>
                <a:gd name="adj" fmla="val 24378"/>
              </a:avLst>
            </a:prstGeom>
            <a:solidFill>
              <a:srgbClr val="306A9B"/>
            </a:solidFill>
            <a:ln w="12700">
              <a:solidFill>
                <a:srgbClr val="41719C"/>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mn-lt"/>
                <a:ea typeface="+mn-ea"/>
                <a:cs typeface="+mn-ea"/>
                <a:sym typeface="+mn-lt"/>
              </a:endParaRPr>
            </a:p>
          </p:txBody>
        </p:sp>
        <p:sp>
          <p:nvSpPr>
            <p:cNvPr id="75" name="TextBox 18"/>
            <p:cNvSpPr txBox="1">
              <a:spLocks noChangeArrowheads="1"/>
            </p:cNvSpPr>
            <p:nvPr/>
          </p:nvSpPr>
          <p:spPr bwMode="auto">
            <a:xfrm>
              <a:off x="1816417" y="140545"/>
              <a:ext cx="2708433" cy="615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2400" b="1" dirty="0" smtClean="0">
                  <a:solidFill>
                    <a:srgbClr val="306A9B"/>
                  </a:solidFill>
                  <a:latin typeface="+mn-lt"/>
                  <a:ea typeface="+mn-ea"/>
                  <a:cs typeface="+mn-ea"/>
                  <a:sym typeface="+mn-lt"/>
                </a:rPr>
                <a:t>年度工作概述</a:t>
              </a:r>
              <a:endParaRPr lang="zh-CN" altLang="zh-CN" sz="2400" b="1" dirty="0">
                <a:solidFill>
                  <a:srgbClr val="306A9B"/>
                </a:solidFill>
                <a:latin typeface="+mn-lt"/>
                <a:ea typeface="+mn-ea"/>
                <a:cs typeface="+mn-ea"/>
                <a:sym typeface="+mn-lt"/>
              </a:endParaRPr>
            </a:p>
          </p:txBody>
        </p:sp>
        <p:pic>
          <p:nvPicPr>
            <p:cNvPr id="76" name="TextBox 1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172" y="-2582"/>
              <a:ext cx="688848"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36"/>
            <p:cNvSpPr txBox="1">
              <a:spLocks noChangeArrowheads="1"/>
            </p:cNvSpPr>
            <p:nvPr/>
          </p:nvSpPr>
          <p:spPr bwMode="auto">
            <a:xfrm>
              <a:off x="5411787" y="518370"/>
              <a:ext cx="881063" cy="4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en-US" altLang="zh-CN" sz="1500">
                  <a:solidFill>
                    <a:srgbClr val="404040"/>
                  </a:solidFill>
                  <a:latin typeface="+mn-lt"/>
                  <a:ea typeface="+mn-ea"/>
                  <a:cs typeface="+mn-ea"/>
                  <a:sym typeface="+mn-lt"/>
                </a:rPr>
                <a:t>xx</a:t>
              </a:r>
              <a:endParaRPr lang="zh-CN" altLang="en-US" sz="1500">
                <a:solidFill>
                  <a:srgbClr val="404040"/>
                </a:solidFill>
                <a:latin typeface="+mn-lt"/>
                <a:ea typeface="+mn-ea"/>
                <a:cs typeface="+mn-ea"/>
                <a:sym typeface="+mn-lt"/>
              </a:endParaRPr>
            </a:p>
          </p:txBody>
        </p:sp>
        <p:cxnSp>
          <p:nvCxnSpPr>
            <p:cNvPr id="78" name="直接连接符 7"/>
            <p:cNvCxnSpPr>
              <a:cxnSpLocks noChangeShapeType="1"/>
            </p:cNvCxnSpPr>
            <p:nvPr/>
          </p:nvCxnSpPr>
          <p:spPr bwMode="auto">
            <a:xfrm>
              <a:off x="987425" y="727920"/>
              <a:ext cx="4413250" cy="0"/>
            </a:xfrm>
            <a:prstGeom prst="line">
              <a:avLst/>
            </a:prstGeom>
            <a:noFill/>
            <a:ln w="3175">
              <a:solidFill>
                <a:srgbClr val="306A9B"/>
              </a:solidFill>
              <a:prstDash val="sysDot"/>
              <a:round/>
            </a:ln>
            <a:extLst>
              <a:ext uri="{909E8E84-426E-40DD-AFC4-6F175D3DCCD1}">
                <a14:hiddenFill xmlns:a14="http://schemas.microsoft.com/office/drawing/2010/main">
                  <a:noFill/>
                </a14:hiddenFill>
              </a:ext>
            </a:extLst>
          </p:spPr>
        </p:cxnSp>
      </p:grpSp>
      <p:grpSp>
        <p:nvGrpSpPr>
          <p:cNvPr id="79" name="组合 38"/>
          <p:cNvGrpSpPr/>
          <p:nvPr/>
        </p:nvGrpSpPr>
        <p:grpSpPr bwMode="auto">
          <a:xfrm>
            <a:off x="2180035" y="2016227"/>
            <a:ext cx="4719638" cy="673820"/>
            <a:chOff x="0" y="-2510"/>
            <a:chExt cx="6292850" cy="898180"/>
          </a:xfrm>
        </p:grpSpPr>
        <p:sp>
          <p:nvSpPr>
            <p:cNvPr id="80" name="五边形 11"/>
            <p:cNvSpPr>
              <a:spLocks noChangeArrowheads="1"/>
            </p:cNvSpPr>
            <p:nvPr/>
          </p:nvSpPr>
          <p:spPr bwMode="auto">
            <a:xfrm>
              <a:off x="0" y="68025"/>
              <a:ext cx="1023937" cy="639763"/>
            </a:xfrm>
            <a:prstGeom prst="homePlate">
              <a:avLst>
                <a:gd name="adj" fmla="val 24378"/>
              </a:avLst>
            </a:prstGeom>
            <a:solidFill>
              <a:srgbClr val="306A9B"/>
            </a:solidFill>
            <a:ln w="12700">
              <a:solidFill>
                <a:srgbClr val="41719C"/>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mn-lt"/>
                <a:ea typeface="+mn-ea"/>
                <a:cs typeface="+mn-ea"/>
                <a:sym typeface="+mn-lt"/>
              </a:endParaRPr>
            </a:p>
          </p:txBody>
        </p:sp>
        <p:cxnSp>
          <p:nvCxnSpPr>
            <p:cNvPr id="81" name="直接连接符 18"/>
            <p:cNvCxnSpPr>
              <a:cxnSpLocks noChangeShapeType="1"/>
            </p:cNvCxnSpPr>
            <p:nvPr/>
          </p:nvCxnSpPr>
          <p:spPr bwMode="auto">
            <a:xfrm>
              <a:off x="987425" y="674450"/>
              <a:ext cx="4413250" cy="0"/>
            </a:xfrm>
            <a:prstGeom prst="line">
              <a:avLst/>
            </a:prstGeom>
            <a:noFill/>
            <a:ln w="3175">
              <a:solidFill>
                <a:srgbClr val="306A9B"/>
              </a:solidFill>
              <a:prstDash val="sysDot"/>
              <a:round/>
            </a:ln>
            <a:extLst>
              <a:ext uri="{909E8E84-426E-40DD-AFC4-6F175D3DCCD1}">
                <a14:hiddenFill xmlns:a14="http://schemas.microsoft.com/office/drawing/2010/main">
                  <a:noFill/>
                </a14:hiddenFill>
              </a:ext>
            </a:extLst>
          </p:spPr>
        </p:cxnSp>
        <p:sp>
          <p:nvSpPr>
            <p:cNvPr id="82" name="TextBox 24"/>
            <p:cNvSpPr txBox="1">
              <a:spLocks noChangeArrowheads="1"/>
            </p:cNvSpPr>
            <p:nvPr/>
          </p:nvSpPr>
          <p:spPr bwMode="auto">
            <a:xfrm>
              <a:off x="1816417" y="88662"/>
              <a:ext cx="2708433" cy="61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2400" b="1" dirty="0" smtClean="0">
                  <a:solidFill>
                    <a:srgbClr val="306A9B"/>
                  </a:solidFill>
                  <a:latin typeface="+mn-lt"/>
                  <a:ea typeface="+mn-ea"/>
                  <a:cs typeface="+mn-ea"/>
                  <a:sym typeface="+mn-lt"/>
                </a:rPr>
                <a:t>工作完成情况</a:t>
              </a:r>
              <a:endParaRPr lang="zh-CN" altLang="zh-CN" sz="2400" b="1" dirty="0">
                <a:solidFill>
                  <a:srgbClr val="306A9B"/>
                </a:solidFill>
                <a:latin typeface="+mn-lt"/>
                <a:ea typeface="+mn-ea"/>
                <a:cs typeface="+mn-ea"/>
                <a:sym typeface="+mn-lt"/>
              </a:endParaRPr>
            </a:p>
          </p:txBody>
        </p:sp>
        <p:pic>
          <p:nvPicPr>
            <p:cNvPr id="83" name="TextBox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460" y="-2510"/>
              <a:ext cx="688848" cy="74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26"/>
            <p:cNvSpPr txBox="1">
              <a:spLocks noChangeArrowheads="1"/>
            </p:cNvSpPr>
            <p:nvPr/>
          </p:nvSpPr>
          <p:spPr bwMode="auto">
            <a:xfrm>
              <a:off x="5411787" y="464901"/>
              <a:ext cx="881063" cy="430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en-US" altLang="zh-CN" sz="1500">
                  <a:solidFill>
                    <a:srgbClr val="404040"/>
                  </a:solidFill>
                  <a:latin typeface="+mn-lt"/>
                  <a:ea typeface="+mn-ea"/>
                  <a:cs typeface="+mn-ea"/>
                  <a:sym typeface="+mn-lt"/>
                </a:rPr>
                <a:t>xx</a:t>
              </a:r>
              <a:endParaRPr lang="zh-CN" altLang="en-US" sz="1500">
                <a:solidFill>
                  <a:srgbClr val="404040"/>
                </a:solidFill>
                <a:latin typeface="+mn-lt"/>
                <a:ea typeface="+mn-ea"/>
                <a:cs typeface="+mn-ea"/>
                <a:sym typeface="+mn-lt"/>
              </a:endParaRPr>
            </a:p>
          </p:txBody>
        </p:sp>
      </p:grpSp>
      <p:grpSp>
        <p:nvGrpSpPr>
          <p:cNvPr id="85" name="组合 35"/>
          <p:cNvGrpSpPr/>
          <p:nvPr/>
        </p:nvGrpSpPr>
        <p:grpSpPr bwMode="auto">
          <a:xfrm>
            <a:off x="2180035" y="2734182"/>
            <a:ext cx="4719638" cy="657405"/>
            <a:chOff x="0" y="2264"/>
            <a:chExt cx="6292850" cy="877067"/>
          </a:xfrm>
        </p:grpSpPr>
        <p:sp>
          <p:nvSpPr>
            <p:cNvPr id="86" name="五边形 12"/>
            <p:cNvSpPr>
              <a:spLocks noChangeArrowheads="1"/>
            </p:cNvSpPr>
            <p:nvPr/>
          </p:nvSpPr>
          <p:spPr bwMode="auto">
            <a:xfrm>
              <a:off x="0" y="79885"/>
              <a:ext cx="1023937" cy="639762"/>
            </a:xfrm>
            <a:prstGeom prst="homePlate">
              <a:avLst>
                <a:gd name="adj" fmla="val 24378"/>
              </a:avLst>
            </a:prstGeom>
            <a:solidFill>
              <a:srgbClr val="306A9B"/>
            </a:solidFill>
            <a:ln w="12700">
              <a:solidFill>
                <a:srgbClr val="41719C"/>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mn-lt"/>
                <a:ea typeface="+mn-ea"/>
                <a:cs typeface="+mn-ea"/>
                <a:sym typeface="+mn-lt"/>
              </a:endParaRPr>
            </a:p>
          </p:txBody>
        </p:sp>
        <p:cxnSp>
          <p:nvCxnSpPr>
            <p:cNvPr id="87" name="直接连接符 22"/>
            <p:cNvCxnSpPr>
              <a:cxnSpLocks noChangeShapeType="1"/>
            </p:cNvCxnSpPr>
            <p:nvPr/>
          </p:nvCxnSpPr>
          <p:spPr bwMode="auto">
            <a:xfrm>
              <a:off x="987425" y="657735"/>
              <a:ext cx="4413250" cy="0"/>
            </a:xfrm>
            <a:prstGeom prst="line">
              <a:avLst/>
            </a:prstGeom>
            <a:noFill/>
            <a:ln w="3175">
              <a:solidFill>
                <a:srgbClr val="306A9B"/>
              </a:solidFill>
              <a:prstDash val="sysDot"/>
              <a:round/>
            </a:ln>
            <a:extLst>
              <a:ext uri="{909E8E84-426E-40DD-AFC4-6F175D3DCCD1}">
                <a14:hiddenFill xmlns:a14="http://schemas.microsoft.com/office/drawing/2010/main">
                  <a:noFill/>
                </a14:hiddenFill>
              </a:ext>
            </a:extLst>
          </p:spPr>
        </p:cxnSp>
        <p:sp>
          <p:nvSpPr>
            <p:cNvPr id="88" name="TextBox 29"/>
            <p:cNvSpPr txBox="1">
              <a:spLocks noChangeArrowheads="1"/>
            </p:cNvSpPr>
            <p:nvPr/>
          </p:nvSpPr>
          <p:spPr bwMode="auto">
            <a:xfrm>
              <a:off x="1816417" y="70360"/>
              <a:ext cx="2708433" cy="615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2400" b="1" dirty="0" smtClean="0">
                  <a:solidFill>
                    <a:srgbClr val="306A9B"/>
                  </a:solidFill>
                  <a:latin typeface="+mn-lt"/>
                  <a:ea typeface="+mn-ea"/>
                  <a:cs typeface="+mn-ea"/>
                  <a:sym typeface="+mn-lt"/>
                </a:rPr>
                <a:t>重点项目展示</a:t>
              </a:r>
              <a:endParaRPr lang="zh-CN" altLang="zh-CN" sz="2400" b="1" dirty="0">
                <a:solidFill>
                  <a:srgbClr val="306A9B"/>
                </a:solidFill>
                <a:latin typeface="+mn-lt"/>
                <a:ea typeface="+mn-ea"/>
                <a:cs typeface="+mn-ea"/>
                <a:sym typeface="+mn-lt"/>
              </a:endParaRPr>
            </a:p>
          </p:txBody>
        </p:sp>
        <p:pic>
          <p:nvPicPr>
            <p:cNvPr id="89" name="TextBox 3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460" y="2264"/>
              <a:ext cx="688848" cy="737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TextBox 31"/>
            <p:cNvSpPr txBox="1">
              <a:spLocks noChangeArrowheads="1"/>
            </p:cNvSpPr>
            <p:nvPr/>
          </p:nvSpPr>
          <p:spPr bwMode="auto">
            <a:xfrm>
              <a:off x="5411787" y="448185"/>
              <a:ext cx="881063" cy="43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en-US" altLang="zh-CN" sz="1500">
                  <a:solidFill>
                    <a:srgbClr val="404040"/>
                  </a:solidFill>
                  <a:latin typeface="+mn-lt"/>
                  <a:ea typeface="+mn-ea"/>
                  <a:cs typeface="+mn-ea"/>
                  <a:sym typeface="+mn-lt"/>
                </a:rPr>
                <a:t>xx</a:t>
              </a:r>
              <a:endParaRPr lang="zh-CN" altLang="en-US" sz="1500">
                <a:solidFill>
                  <a:srgbClr val="404040"/>
                </a:solidFill>
                <a:latin typeface="+mn-lt"/>
                <a:ea typeface="+mn-ea"/>
                <a:cs typeface="+mn-ea"/>
                <a:sym typeface="+mn-lt"/>
              </a:endParaRPr>
            </a:p>
          </p:txBody>
        </p:sp>
      </p:grpSp>
      <p:grpSp>
        <p:nvGrpSpPr>
          <p:cNvPr id="91" name="组合 32"/>
          <p:cNvGrpSpPr/>
          <p:nvPr/>
        </p:nvGrpSpPr>
        <p:grpSpPr bwMode="auto">
          <a:xfrm>
            <a:off x="2180035" y="4146835"/>
            <a:ext cx="4719638" cy="701907"/>
            <a:chOff x="0" y="-1738"/>
            <a:chExt cx="6292850" cy="935908"/>
          </a:xfrm>
        </p:grpSpPr>
        <p:sp>
          <p:nvSpPr>
            <p:cNvPr id="92" name="五边形 27"/>
            <p:cNvSpPr>
              <a:spLocks noChangeArrowheads="1"/>
            </p:cNvSpPr>
            <p:nvPr/>
          </p:nvSpPr>
          <p:spPr bwMode="auto">
            <a:xfrm>
              <a:off x="0" y="74160"/>
              <a:ext cx="1023937" cy="639763"/>
            </a:xfrm>
            <a:prstGeom prst="homePlate">
              <a:avLst>
                <a:gd name="adj" fmla="val 24378"/>
              </a:avLst>
            </a:prstGeom>
            <a:solidFill>
              <a:srgbClr val="306A9B"/>
            </a:solidFill>
            <a:ln w="12700">
              <a:solidFill>
                <a:srgbClr val="41719C"/>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mn-lt"/>
                <a:ea typeface="+mn-ea"/>
                <a:cs typeface="+mn-ea"/>
                <a:sym typeface="+mn-lt"/>
              </a:endParaRPr>
            </a:p>
          </p:txBody>
        </p:sp>
        <p:cxnSp>
          <p:nvCxnSpPr>
            <p:cNvPr id="93" name="直接连接符 28"/>
            <p:cNvCxnSpPr>
              <a:cxnSpLocks noChangeShapeType="1"/>
            </p:cNvCxnSpPr>
            <p:nvPr/>
          </p:nvCxnSpPr>
          <p:spPr bwMode="auto">
            <a:xfrm>
              <a:off x="987425" y="674235"/>
              <a:ext cx="4413250" cy="0"/>
            </a:xfrm>
            <a:prstGeom prst="line">
              <a:avLst/>
            </a:prstGeom>
            <a:noFill/>
            <a:ln w="3175">
              <a:solidFill>
                <a:srgbClr val="306A9B"/>
              </a:solidFill>
              <a:prstDash val="sysDot"/>
              <a:round/>
            </a:ln>
            <a:extLst>
              <a:ext uri="{909E8E84-426E-40DD-AFC4-6F175D3DCCD1}">
                <a14:hiddenFill xmlns:a14="http://schemas.microsoft.com/office/drawing/2010/main">
                  <a:noFill/>
                </a14:hiddenFill>
              </a:ext>
            </a:extLst>
          </p:spPr>
        </p:cxnSp>
        <p:sp>
          <p:nvSpPr>
            <p:cNvPr id="94" name="TextBox 34"/>
            <p:cNvSpPr txBox="1">
              <a:spLocks noChangeArrowheads="1"/>
            </p:cNvSpPr>
            <p:nvPr/>
          </p:nvSpPr>
          <p:spPr bwMode="auto">
            <a:xfrm>
              <a:off x="1816417" y="70984"/>
              <a:ext cx="2708433" cy="61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2400" b="1" dirty="0" smtClean="0">
                  <a:solidFill>
                    <a:srgbClr val="306A9B"/>
                  </a:solidFill>
                  <a:latin typeface="+mn-lt"/>
                  <a:ea typeface="+mn-ea"/>
                  <a:cs typeface="+mn-ea"/>
                  <a:sym typeface="+mn-lt"/>
                </a:rPr>
                <a:t>新年工作计划</a:t>
              </a:r>
              <a:endParaRPr lang="zh-CN" altLang="zh-CN" sz="2400" b="1" dirty="0">
                <a:solidFill>
                  <a:srgbClr val="306A9B"/>
                </a:solidFill>
                <a:latin typeface="+mn-lt"/>
                <a:ea typeface="+mn-ea"/>
                <a:cs typeface="+mn-ea"/>
                <a:sym typeface="+mn-lt"/>
              </a:endParaRPr>
            </a:p>
          </p:txBody>
        </p:sp>
        <p:pic>
          <p:nvPicPr>
            <p:cNvPr id="95" name="TextBox 3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460" y="-1738"/>
              <a:ext cx="688848" cy="737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 name="TextBox 37"/>
            <p:cNvSpPr txBox="1">
              <a:spLocks noChangeArrowheads="1"/>
            </p:cNvSpPr>
            <p:nvPr/>
          </p:nvSpPr>
          <p:spPr bwMode="auto">
            <a:xfrm>
              <a:off x="5411787" y="503269"/>
              <a:ext cx="881063" cy="43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en-US" altLang="zh-CN" sz="1500">
                  <a:solidFill>
                    <a:srgbClr val="404040"/>
                  </a:solidFill>
                  <a:latin typeface="+mn-lt"/>
                  <a:ea typeface="+mn-ea"/>
                  <a:cs typeface="+mn-ea"/>
                  <a:sym typeface="+mn-lt"/>
                </a:rPr>
                <a:t>xx</a:t>
              </a:r>
              <a:endParaRPr lang="zh-CN" altLang="en-US" sz="1500">
                <a:solidFill>
                  <a:srgbClr val="404040"/>
                </a:solidFill>
                <a:latin typeface="+mn-lt"/>
                <a:ea typeface="+mn-ea"/>
                <a:cs typeface="+mn-ea"/>
                <a:sym typeface="+mn-lt"/>
              </a:endParaRPr>
            </a:p>
          </p:txBody>
        </p:sp>
      </p:grpSp>
      <p:sp>
        <p:nvSpPr>
          <p:cNvPr id="97" name="标题 49"/>
          <p:cNvSpPr txBox="1"/>
          <p:nvPr/>
        </p:nvSpPr>
        <p:spPr>
          <a:xfrm>
            <a:off x="517430" y="400248"/>
            <a:ext cx="3517900" cy="4873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100" b="1" dirty="0" smtClean="0">
                <a:solidFill>
                  <a:schemeClr val="bg1"/>
                </a:solidFill>
                <a:latin typeface="+mn-lt"/>
                <a:ea typeface="+mn-ea"/>
                <a:cs typeface="+mn-ea"/>
                <a:sym typeface="+mn-lt"/>
              </a:rPr>
              <a:t>目录 </a:t>
            </a:r>
            <a:r>
              <a:rPr lang="en-US" altLang="zh-CN" sz="2100" b="1" dirty="0" smtClean="0">
                <a:solidFill>
                  <a:schemeClr val="bg1"/>
                </a:solidFill>
                <a:latin typeface="+mn-lt"/>
                <a:ea typeface="+mn-ea"/>
                <a:cs typeface="+mn-ea"/>
                <a:sym typeface="+mn-lt"/>
              </a:rPr>
              <a:t>Contents</a:t>
            </a:r>
            <a:endParaRPr lang="zh-CN" altLang="en-US" sz="2100" b="1"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500" fill="hold"/>
                                        <p:tgtEl>
                                          <p:spTgt spid="65"/>
                                        </p:tgtEl>
                                        <p:attrNameLst>
                                          <p:attrName>ppt_x</p:attrName>
                                        </p:attrNameLst>
                                      </p:cBhvr>
                                      <p:tavLst>
                                        <p:tav tm="0">
                                          <p:val>
                                            <p:strVal val="0-#ppt_w/2"/>
                                          </p:val>
                                        </p:tav>
                                        <p:tav tm="100000">
                                          <p:val>
                                            <p:strVal val="#ppt_x"/>
                                          </p:val>
                                        </p:tav>
                                      </p:tavLst>
                                    </p:anim>
                                    <p:anim calcmode="lin" valueType="num">
                                      <p:cBhvr additive="base">
                                        <p:cTn id="19" dur="5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97"/>
                                        </p:tgtEl>
                                        <p:attrNameLst>
                                          <p:attrName>style.visibility</p:attrName>
                                        </p:attrNameLst>
                                      </p:cBhvr>
                                      <p:to>
                                        <p:strVal val="visible"/>
                                      </p:to>
                                    </p:set>
                                    <p:anim calcmode="lin" valueType="num">
                                      <p:cBhvr>
                                        <p:cTn id="24" dur="500" fill="hold"/>
                                        <p:tgtEl>
                                          <p:spTgt spid="9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97"/>
                                        </p:tgtEl>
                                        <p:attrNameLst>
                                          <p:attrName>ppt_y</p:attrName>
                                        </p:attrNameLst>
                                      </p:cBhvr>
                                      <p:tavLst>
                                        <p:tav tm="0">
                                          <p:val>
                                            <p:strVal val="#ppt_y"/>
                                          </p:val>
                                        </p:tav>
                                        <p:tav tm="100000">
                                          <p:val>
                                            <p:strVal val="#ppt_y"/>
                                          </p:val>
                                        </p:tav>
                                      </p:tavLst>
                                    </p:anim>
                                    <p:anim calcmode="lin" valueType="num">
                                      <p:cBhvr>
                                        <p:cTn id="26" dur="500" fill="hold"/>
                                        <p:tgtEl>
                                          <p:spTgt spid="9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9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9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3"/>
                                        </p:tgtEl>
                                        <p:attrNameLst>
                                          <p:attrName>style.visibility</p:attrName>
                                        </p:attrNameLst>
                                      </p:cBhvr>
                                      <p:to>
                                        <p:strVal val="visible"/>
                                      </p:to>
                                    </p:set>
                                    <p:anim calcmode="lin" valueType="num">
                                      <p:cBhvr additive="base">
                                        <p:cTn id="33" dur="500" fill="hold"/>
                                        <p:tgtEl>
                                          <p:spTgt spid="73"/>
                                        </p:tgtEl>
                                        <p:attrNameLst>
                                          <p:attrName>ppt_x</p:attrName>
                                        </p:attrNameLst>
                                      </p:cBhvr>
                                      <p:tavLst>
                                        <p:tav tm="0">
                                          <p:val>
                                            <p:strVal val="#ppt_x"/>
                                          </p:val>
                                        </p:tav>
                                        <p:tav tm="100000">
                                          <p:val>
                                            <p:strVal val="#ppt_x"/>
                                          </p:val>
                                        </p:tav>
                                      </p:tavLst>
                                    </p:anim>
                                    <p:anim calcmode="lin" valueType="num">
                                      <p:cBhvr additive="base">
                                        <p:cTn id="34" dur="500" fill="hold"/>
                                        <p:tgtEl>
                                          <p:spTgt spid="73"/>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500" fill="hold"/>
                                        <p:tgtEl>
                                          <p:spTgt spid="79"/>
                                        </p:tgtEl>
                                        <p:attrNameLst>
                                          <p:attrName>ppt_x</p:attrName>
                                        </p:attrNameLst>
                                      </p:cBhvr>
                                      <p:tavLst>
                                        <p:tav tm="0">
                                          <p:val>
                                            <p:strVal val="#ppt_x"/>
                                          </p:val>
                                        </p:tav>
                                        <p:tav tm="100000">
                                          <p:val>
                                            <p:strVal val="#ppt_x"/>
                                          </p:val>
                                        </p:tav>
                                      </p:tavLst>
                                    </p:anim>
                                    <p:anim calcmode="lin" valueType="num">
                                      <p:cBhvr additive="base">
                                        <p:cTn id="38" dur="500" fill="hold"/>
                                        <p:tgtEl>
                                          <p:spTgt spid="79"/>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85"/>
                                        </p:tgtEl>
                                        <p:attrNameLst>
                                          <p:attrName>style.visibility</p:attrName>
                                        </p:attrNameLst>
                                      </p:cBhvr>
                                      <p:to>
                                        <p:strVal val="visible"/>
                                      </p:to>
                                    </p:set>
                                    <p:anim calcmode="lin" valueType="num">
                                      <p:cBhvr additive="base">
                                        <p:cTn id="41" dur="500" fill="hold"/>
                                        <p:tgtEl>
                                          <p:spTgt spid="85"/>
                                        </p:tgtEl>
                                        <p:attrNameLst>
                                          <p:attrName>ppt_x</p:attrName>
                                        </p:attrNameLst>
                                      </p:cBhvr>
                                      <p:tavLst>
                                        <p:tav tm="0">
                                          <p:val>
                                            <p:strVal val="#ppt_x"/>
                                          </p:val>
                                        </p:tav>
                                        <p:tav tm="100000">
                                          <p:val>
                                            <p:strVal val="#ppt_x"/>
                                          </p:val>
                                        </p:tav>
                                      </p:tavLst>
                                    </p:anim>
                                    <p:anim calcmode="lin" valueType="num">
                                      <p:cBhvr additive="base">
                                        <p:cTn id="42" dur="500" fill="hold"/>
                                        <p:tgtEl>
                                          <p:spTgt spid="85"/>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67"/>
                                        </p:tgtEl>
                                        <p:attrNameLst>
                                          <p:attrName>style.visibility</p:attrName>
                                        </p:attrNameLst>
                                      </p:cBhvr>
                                      <p:to>
                                        <p:strVal val="visible"/>
                                      </p:to>
                                    </p:set>
                                    <p:anim calcmode="lin" valueType="num">
                                      <p:cBhvr additive="base">
                                        <p:cTn id="45" dur="500" fill="hold"/>
                                        <p:tgtEl>
                                          <p:spTgt spid="67"/>
                                        </p:tgtEl>
                                        <p:attrNameLst>
                                          <p:attrName>ppt_x</p:attrName>
                                        </p:attrNameLst>
                                      </p:cBhvr>
                                      <p:tavLst>
                                        <p:tav tm="0">
                                          <p:val>
                                            <p:strVal val="#ppt_x"/>
                                          </p:val>
                                        </p:tav>
                                        <p:tav tm="100000">
                                          <p:val>
                                            <p:strVal val="#ppt_x"/>
                                          </p:val>
                                        </p:tav>
                                      </p:tavLst>
                                    </p:anim>
                                    <p:anim calcmode="lin" valueType="num">
                                      <p:cBhvr additive="base">
                                        <p:cTn id="46" dur="500" fill="hold"/>
                                        <p:tgtEl>
                                          <p:spTgt spid="67"/>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91"/>
                                        </p:tgtEl>
                                        <p:attrNameLst>
                                          <p:attrName>style.visibility</p:attrName>
                                        </p:attrNameLst>
                                      </p:cBhvr>
                                      <p:to>
                                        <p:strVal val="visible"/>
                                      </p:to>
                                    </p:set>
                                    <p:anim calcmode="lin" valueType="num">
                                      <p:cBhvr additive="base">
                                        <p:cTn id="49" dur="500" fill="hold"/>
                                        <p:tgtEl>
                                          <p:spTgt spid="91"/>
                                        </p:tgtEl>
                                        <p:attrNameLst>
                                          <p:attrName>ppt_x</p:attrName>
                                        </p:attrNameLst>
                                      </p:cBhvr>
                                      <p:tavLst>
                                        <p:tav tm="0">
                                          <p:val>
                                            <p:strVal val="#ppt_x"/>
                                          </p:val>
                                        </p:tav>
                                        <p:tav tm="100000">
                                          <p:val>
                                            <p:strVal val="#ppt_x"/>
                                          </p:val>
                                        </p:tav>
                                      </p:tavLst>
                                    </p:anim>
                                    <p:anim calcmode="lin" valueType="num">
                                      <p:cBhvr additive="base">
                                        <p:cTn id="50"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9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bwMode="auto">
          <a:xfrm>
            <a:off x="3176" y="1995489"/>
            <a:ext cx="5651500" cy="1728787"/>
            <a:chOff x="0" y="1707654"/>
            <a:chExt cx="5652120" cy="1728192"/>
          </a:xfrm>
        </p:grpSpPr>
        <p:sp>
          <p:nvSpPr>
            <p:cNvPr id="9" name="矩形 8"/>
            <p:cNvSpPr/>
            <p:nvPr/>
          </p:nvSpPr>
          <p:spPr>
            <a:xfrm>
              <a:off x="0" y="1707654"/>
              <a:ext cx="5652120" cy="17281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mn-ea"/>
                <a:sym typeface="+mn-lt"/>
              </a:endParaRPr>
            </a:p>
          </p:txBody>
        </p:sp>
        <p:sp>
          <p:nvSpPr>
            <p:cNvPr id="10" name="矩形 9"/>
            <p:cNvSpPr/>
            <p:nvPr/>
          </p:nvSpPr>
          <p:spPr>
            <a:xfrm>
              <a:off x="76208" y="1948871"/>
              <a:ext cx="2535516" cy="1246032"/>
            </a:xfrm>
            <a:prstGeom prst="rect">
              <a:avLst/>
            </a:prstGeom>
          </p:spPr>
          <p:txBody>
            <a:bodyPr lIns="91409" tIns="45703" rIns="91409" bIns="45703">
              <a:spAutoFit/>
            </a:bodyPr>
            <a:lstStyle/>
            <a:p>
              <a:pPr algn="just" defTabSz="913765">
                <a:lnSpc>
                  <a:spcPct val="150000"/>
                </a:lnSpc>
                <a:defRPr/>
              </a:pPr>
              <a:r>
                <a:rPr lang="zh-CN" altLang="en-US" sz="1000" dirty="0">
                  <a:solidFill>
                    <a:schemeClr val="tx1">
                      <a:lumMod val="65000"/>
                      <a:lumOff val="35000"/>
                    </a:schemeClr>
                  </a:solidFill>
                  <a:cs typeface="+mn-ea"/>
                  <a:sym typeface="+mn-lt"/>
                </a:rPr>
                <a:t>随着计算机技术的发展及印刷技术的进步，平面设计在视觉感观领域的表现也越来越丰富，这对今天的平面设计都提出了空前的挑战，也为平面设计者提供了更为广阔的发展窨。从技术上讲，平面设计更重要。</a:t>
              </a:r>
              <a:endParaRPr lang="zh-CN" altLang="en-US" sz="1000" dirty="0">
                <a:solidFill>
                  <a:schemeClr val="tx1">
                    <a:lumMod val="65000"/>
                    <a:lumOff val="35000"/>
                  </a:schemeClr>
                </a:solidFill>
                <a:cs typeface="+mn-ea"/>
                <a:sym typeface="+mn-lt"/>
              </a:endParaRPr>
            </a:p>
          </p:txBody>
        </p:sp>
      </p:grpSp>
      <p:grpSp>
        <p:nvGrpSpPr>
          <p:cNvPr id="11" name="组合 10"/>
          <p:cNvGrpSpPr/>
          <p:nvPr/>
        </p:nvGrpSpPr>
        <p:grpSpPr bwMode="auto">
          <a:xfrm>
            <a:off x="2703513" y="1347789"/>
            <a:ext cx="2862262" cy="3270843"/>
            <a:chOff x="2699792" y="1059582"/>
            <a:chExt cx="2862064" cy="3270535"/>
          </a:xfrm>
        </p:grpSpPr>
        <p:sp>
          <p:nvSpPr>
            <p:cNvPr id="12" name="矩形 11"/>
            <p:cNvSpPr/>
            <p:nvPr/>
          </p:nvSpPr>
          <p:spPr>
            <a:xfrm>
              <a:off x="2699792" y="1059582"/>
              <a:ext cx="2862064" cy="316835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00">
                <a:solidFill>
                  <a:schemeClr val="tx1">
                    <a:lumMod val="65000"/>
                    <a:lumOff val="35000"/>
                  </a:schemeClr>
                </a:solidFill>
                <a:cs typeface="+mn-ea"/>
                <a:sym typeface="+mn-lt"/>
              </a:endParaRPr>
            </a:p>
          </p:txBody>
        </p:sp>
        <p:grpSp>
          <p:nvGrpSpPr>
            <p:cNvPr id="13" name="组合 107"/>
            <p:cNvGrpSpPr/>
            <p:nvPr/>
          </p:nvGrpSpPr>
          <p:grpSpPr bwMode="auto">
            <a:xfrm>
              <a:off x="2699792" y="3363838"/>
              <a:ext cx="2862064" cy="864096"/>
              <a:chOff x="3006080" y="3003798"/>
              <a:chExt cx="2862064" cy="864096"/>
            </a:xfrm>
          </p:grpSpPr>
          <p:sp>
            <p:nvSpPr>
              <p:cNvPr id="15" name="矩形 14"/>
              <p:cNvSpPr/>
              <p:nvPr/>
            </p:nvSpPr>
            <p:spPr>
              <a:xfrm>
                <a:off x="3006080" y="3004375"/>
                <a:ext cx="2862064" cy="863519"/>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00">
                  <a:solidFill>
                    <a:schemeClr val="tx1">
                      <a:lumMod val="65000"/>
                      <a:lumOff val="35000"/>
                    </a:schemeClr>
                  </a:solidFill>
                  <a:cs typeface="+mn-ea"/>
                  <a:sym typeface="+mn-lt"/>
                </a:endParaRPr>
              </a:p>
            </p:txBody>
          </p:sp>
          <p:cxnSp>
            <p:nvCxnSpPr>
              <p:cNvPr id="16" name="直接连接符 15"/>
              <p:cNvCxnSpPr/>
              <p:nvPr/>
            </p:nvCxnSpPr>
            <p:spPr>
              <a:xfrm>
                <a:off x="3006080" y="3004375"/>
                <a:ext cx="28620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08"/>
            <p:cNvSpPr>
              <a:spLocks noChangeArrowheads="1"/>
            </p:cNvSpPr>
            <p:nvPr/>
          </p:nvSpPr>
          <p:spPr bwMode="auto">
            <a:xfrm>
              <a:off x="3003569" y="3468424"/>
              <a:ext cx="2254509" cy="861693"/>
            </a:xfrm>
            <a:prstGeom prst="rect">
              <a:avLst/>
            </a:prstGeom>
            <a:noFill/>
            <a:ln w="9525">
              <a:noFill/>
              <a:miter lim="800000"/>
            </a:ln>
          </p:spPr>
          <p:txBody>
            <a:bodyPr>
              <a:spAutoFit/>
            </a:bodyPr>
            <a:lstStyle/>
            <a:p>
              <a:pPr algn="just">
                <a:lnSpc>
                  <a:spcPts val="1500"/>
                </a:lnSpc>
              </a:pPr>
              <a:r>
                <a:rPr lang="zh-CN" altLang="en-US" sz="1200" dirty="0">
                  <a:solidFill>
                    <a:schemeClr val="tx1">
                      <a:lumMod val="65000"/>
                      <a:lumOff val="35000"/>
                    </a:schemeClr>
                  </a:solidFill>
                  <a:cs typeface="+mn-ea"/>
                  <a:sym typeface="+mn-lt"/>
                </a:rPr>
                <a:t>随着计算机技术的发展及印刷技术的进步，平面设计在视觉感观领域的表现和应用也越来越丰富。</a:t>
              </a:r>
              <a:endParaRPr lang="zh-CN" altLang="en-US" sz="1200" dirty="0">
                <a:solidFill>
                  <a:schemeClr val="tx1">
                    <a:lumMod val="65000"/>
                    <a:lumOff val="35000"/>
                  </a:schemeClr>
                </a:solidFill>
                <a:cs typeface="+mn-ea"/>
                <a:sym typeface="+mn-lt"/>
              </a:endParaRPr>
            </a:p>
          </p:txBody>
        </p:sp>
      </p:grpSp>
      <p:sp>
        <p:nvSpPr>
          <p:cNvPr id="17" name="TextBox 111"/>
          <p:cNvSpPr txBox="1">
            <a:spLocks noChangeArrowheads="1"/>
          </p:cNvSpPr>
          <p:nvPr/>
        </p:nvSpPr>
        <p:spPr bwMode="auto">
          <a:xfrm>
            <a:off x="184150" y="1680860"/>
            <a:ext cx="2519363" cy="415498"/>
          </a:xfrm>
          <a:prstGeom prst="rect">
            <a:avLst/>
          </a:prstGeom>
          <a:noFill/>
          <a:ln w="9525">
            <a:noFill/>
            <a:miter lim="800000"/>
          </a:ln>
        </p:spPr>
        <p:txBody>
          <a:bodyPr>
            <a:spAutoFit/>
          </a:bodyPr>
          <a:lstStyle/>
          <a:p>
            <a:r>
              <a:rPr lang="zh-CN" altLang="en-US" sz="2100" b="1" dirty="0">
                <a:solidFill>
                  <a:schemeClr val="tx1">
                    <a:lumMod val="65000"/>
                    <a:lumOff val="35000"/>
                  </a:schemeClr>
                </a:solidFill>
                <a:cs typeface="+mn-ea"/>
                <a:sym typeface="+mn-lt"/>
              </a:rPr>
              <a:t>这里填写标题</a:t>
            </a:r>
            <a:endParaRPr lang="zh-CN" altLang="en-US" sz="2100" b="1" dirty="0">
              <a:solidFill>
                <a:schemeClr val="tx1">
                  <a:lumMod val="65000"/>
                  <a:lumOff val="35000"/>
                </a:schemeClr>
              </a:solidFill>
              <a:cs typeface="+mn-ea"/>
              <a:sym typeface="+mn-lt"/>
            </a:endParaRPr>
          </a:p>
        </p:txBody>
      </p:sp>
      <p:grpSp>
        <p:nvGrpSpPr>
          <p:cNvPr id="18" name="组合 17"/>
          <p:cNvGrpSpPr/>
          <p:nvPr/>
        </p:nvGrpSpPr>
        <p:grpSpPr bwMode="auto">
          <a:xfrm>
            <a:off x="5807076" y="1489076"/>
            <a:ext cx="584200" cy="584200"/>
            <a:chOff x="395536" y="3651870"/>
            <a:chExt cx="764591" cy="764591"/>
          </a:xfrm>
          <a:effectLst>
            <a:outerShdw blurRad="279400" dist="279400" dir="5400000" algn="ctr" rotWithShape="0">
              <a:srgbClr val="000000">
                <a:alpha val="43137"/>
              </a:srgbClr>
            </a:outerShdw>
          </a:effectLst>
        </p:grpSpPr>
        <p:sp>
          <p:nvSpPr>
            <p:cNvPr id="19" name="椭圆 18"/>
            <p:cNvSpPr/>
            <p:nvPr/>
          </p:nvSpPr>
          <p:spPr>
            <a:xfrm>
              <a:off x="395536" y="3651870"/>
              <a:ext cx="764591" cy="764591"/>
            </a:xfrm>
            <a:prstGeom prst="ellipse">
              <a:avLst/>
            </a:prstGeom>
            <a:solidFill>
              <a:srgbClr val="306A9B"/>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600" dirty="0">
                <a:solidFill>
                  <a:srgbClr val="000000"/>
                </a:solidFill>
                <a:cs typeface="+mn-ea"/>
                <a:sym typeface="+mn-lt"/>
              </a:endParaRPr>
            </a:p>
          </p:txBody>
        </p:sp>
        <p:pic>
          <p:nvPicPr>
            <p:cNvPr id="20" name="Picture 75"/>
            <p:cNvPicPr>
              <a:picLocks noChangeAspect="1"/>
            </p:cNvPicPr>
            <p:nvPr/>
          </p:nvPicPr>
          <p:blipFill>
            <a:blip r:embed="rId2"/>
            <a:srcRect/>
            <a:stretch>
              <a:fillRect/>
            </a:stretch>
          </p:blipFill>
          <p:spPr bwMode="auto">
            <a:xfrm>
              <a:off x="587331" y="3805013"/>
              <a:ext cx="381000" cy="411710"/>
            </a:xfrm>
            <a:prstGeom prst="rect">
              <a:avLst/>
            </a:prstGeom>
            <a:noFill/>
            <a:ln w="9525">
              <a:noFill/>
              <a:miter lim="800000"/>
              <a:headEnd/>
              <a:tailEnd/>
            </a:ln>
          </p:spPr>
        </p:pic>
      </p:grpSp>
      <p:grpSp>
        <p:nvGrpSpPr>
          <p:cNvPr id="21" name="组合 20"/>
          <p:cNvGrpSpPr/>
          <p:nvPr/>
        </p:nvGrpSpPr>
        <p:grpSpPr bwMode="auto">
          <a:xfrm>
            <a:off x="5807076" y="2586039"/>
            <a:ext cx="584200" cy="585787"/>
            <a:chOff x="3221085" y="3651870"/>
            <a:chExt cx="764591" cy="764591"/>
          </a:xfrm>
          <a:effectLst>
            <a:outerShdw blurRad="279400" dist="279400" dir="5400000" algn="ctr" rotWithShape="0">
              <a:srgbClr val="000000">
                <a:alpha val="43137"/>
              </a:srgbClr>
            </a:outerShdw>
          </a:effectLst>
        </p:grpSpPr>
        <p:sp>
          <p:nvSpPr>
            <p:cNvPr id="22" name="椭圆 21"/>
            <p:cNvSpPr/>
            <p:nvPr/>
          </p:nvSpPr>
          <p:spPr>
            <a:xfrm>
              <a:off x="3221085" y="3651870"/>
              <a:ext cx="764591" cy="764591"/>
            </a:xfrm>
            <a:prstGeom prst="ellipse">
              <a:avLst/>
            </a:prstGeom>
            <a:solidFill>
              <a:srgbClr val="306A9B"/>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600" dirty="0">
                <a:solidFill>
                  <a:srgbClr val="000000"/>
                </a:solidFill>
                <a:cs typeface="+mn-ea"/>
                <a:sym typeface="+mn-lt"/>
              </a:endParaRPr>
            </a:p>
          </p:txBody>
        </p:sp>
        <p:pic>
          <p:nvPicPr>
            <p:cNvPr id="23" name="Picture 102"/>
            <p:cNvPicPr>
              <a:picLocks noChangeAspect="1"/>
            </p:cNvPicPr>
            <p:nvPr/>
          </p:nvPicPr>
          <p:blipFill>
            <a:blip r:embed="rId3"/>
            <a:srcRect/>
            <a:stretch>
              <a:fillRect/>
            </a:stretch>
          </p:blipFill>
          <p:spPr bwMode="auto">
            <a:xfrm>
              <a:off x="3372011" y="3778161"/>
              <a:ext cx="462738" cy="431630"/>
            </a:xfrm>
            <a:prstGeom prst="rect">
              <a:avLst/>
            </a:prstGeom>
            <a:noFill/>
            <a:ln w="9525">
              <a:noFill/>
              <a:miter lim="800000"/>
              <a:headEnd/>
              <a:tailEnd/>
            </a:ln>
          </p:spPr>
        </p:pic>
      </p:grpSp>
      <p:grpSp>
        <p:nvGrpSpPr>
          <p:cNvPr id="24" name="组合 23"/>
          <p:cNvGrpSpPr/>
          <p:nvPr/>
        </p:nvGrpSpPr>
        <p:grpSpPr bwMode="auto">
          <a:xfrm>
            <a:off x="5807076" y="3684588"/>
            <a:ext cx="584200" cy="584200"/>
            <a:chOff x="6046633" y="3651870"/>
            <a:chExt cx="764591" cy="764591"/>
          </a:xfrm>
          <a:effectLst>
            <a:outerShdw blurRad="279400" dist="279400" dir="5400000" algn="ctr" rotWithShape="0">
              <a:srgbClr val="000000">
                <a:alpha val="43137"/>
              </a:srgbClr>
            </a:outerShdw>
          </a:effectLst>
        </p:grpSpPr>
        <p:sp>
          <p:nvSpPr>
            <p:cNvPr id="25" name="椭圆 24"/>
            <p:cNvSpPr/>
            <p:nvPr/>
          </p:nvSpPr>
          <p:spPr>
            <a:xfrm>
              <a:off x="6046633" y="3651870"/>
              <a:ext cx="764591" cy="764591"/>
            </a:xfrm>
            <a:prstGeom prst="ellipse">
              <a:avLst/>
            </a:prstGeom>
            <a:solidFill>
              <a:srgbClr val="306A9B"/>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600" dirty="0">
                <a:solidFill>
                  <a:srgbClr val="000000"/>
                </a:solidFill>
                <a:cs typeface="+mn-ea"/>
                <a:sym typeface="+mn-lt"/>
              </a:endParaRPr>
            </a:p>
          </p:txBody>
        </p:sp>
        <p:pic>
          <p:nvPicPr>
            <p:cNvPr id="26" name="Picture 97"/>
            <p:cNvPicPr>
              <a:picLocks noChangeAspect="1"/>
            </p:cNvPicPr>
            <p:nvPr/>
          </p:nvPicPr>
          <p:blipFill>
            <a:blip r:embed="rId4"/>
            <a:srcRect/>
            <a:stretch>
              <a:fillRect/>
            </a:stretch>
          </p:blipFill>
          <p:spPr bwMode="auto">
            <a:xfrm>
              <a:off x="6224066" y="3805013"/>
              <a:ext cx="409724" cy="431630"/>
            </a:xfrm>
            <a:prstGeom prst="rect">
              <a:avLst/>
            </a:prstGeom>
            <a:noFill/>
            <a:ln w="9525">
              <a:noFill/>
              <a:miter lim="800000"/>
              <a:headEnd/>
              <a:tailEnd/>
            </a:ln>
          </p:spPr>
        </p:pic>
      </p:grpSp>
      <p:sp>
        <p:nvSpPr>
          <p:cNvPr id="27" name="矩形 26"/>
          <p:cNvSpPr>
            <a:spLocks noChangeArrowheads="1"/>
          </p:cNvSpPr>
          <p:nvPr/>
        </p:nvSpPr>
        <p:spPr bwMode="auto">
          <a:xfrm>
            <a:off x="6461125" y="1519238"/>
            <a:ext cx="2368550" cy="923330"/>
          </a:xfrm>
          <a:prstGeom prst="rect">
            <a:avLst/>
          </a:prstGeom>
          <a:noFill/>
          <a:ln w="9525">
            <a:noFill/>
            <a:miter lim="800000"/>
          </a:ln>
        </p:spPr>
        <p:txBody>
          <a:bodyPr wrap="square">
            <a:spAutoFit/>
          </a:bodyPr>
          <a:lstStyle/>
          <a:p>
            <a:pPr algn="just">
              <a:lnSpc>
                <a:spcPct val="150000"/>
              </a:lnSpc>
            </a:pPr>
            <a:r>
              <a:rPr lang="zh-CN" altLang="en-US" sz="1200" dirty="0">
                <a:solidFill>
                  <a:schemeClr val="tx1">
                    <a:lumMod val="65000"/>
                    <a:lumOff val="35000"/>
                  </a:schemeClr>
                </a:solidFill>
                <a:cs typeface="+mn-ea"/>
                <a:sym typeface="+mn-lt"/>
              </a:rPr>
              <a:t>随着计算机技术的发展及印刷技术的进步，平面设计在视觉感观领域的表现和应用也越来越丰富。</a:t>
            </a:r>
            <a:endParaRPr lang="zh-CN" altLang="en-US" sz="1200" dirty="0">
              <a:solidFill>
                <a:schemeClr val="tx1">
                  <a:lumMod val="65000"/>
                  <a:lumOff val="35000"/>
                </a:schemeClr>
              </a:solidFill>
              <a:cs typeface="+mn-ea"/>
              <a:sym typeface="+mn-lt"/>
            </a:endParaRPr>
          </a:p>
        </p:txBody>
      </p:sp>
      <p:sp>
        <p:nvSpPr>
          <p:cNvPr id="28" name="矩形 27"/>
          <p:cNvSpPr>
            <a:spLocks noChangeArrowheads="1"/>
          </p:cNvSpPr>
          <p:nvPr/>
        </p:nvSpPr>
        <p:spPr bwMode="auto">
          <a:xfrm>
            <a:off x="6461125" y="2601913"/>
            <a:ext cx="2368550" cy="923330"/>
          </a:xfrm>
          <a:prstGeom prst="rect">
            <a:avLst/>
          </a:prstGeom>
          <a:noFill/>
          <a:ln w="9525">
            <a:noFill/>
            <a:miter lim="800000"/>
          </a:ln>
        </p:spPr>
        <p:txBody>
          <a:bodyPr wrap="square">
            <a:spAutoFit/>
          </a:bodyPr>
          <a:lstStyle/>
          <a:p>
            <a:pPr algn="just">
              <a:lnSpc>
                <a:spcPct val="150000"/>
              </a:lnSpc>
            </a:pPr>
            <a:r>
              <a:rPr lang="zh-CN" altLang="en-US" sz="1200">
                <a:solidFill>
                  <a:schemeClr val="tx1">
                    <a:lumMod val="65000"/>
                    <a:lumOff val="35000"/>
                  </a:schemeClr>
                </a:solidFill>
                <a:cs typeface="+mn-ea"/>
                <a:sym typeface="+mn-lt"/>
              </a:rPr>
              <a:t>随着计算机技术的发展及印刷技术的进步，平面设计在视觉感观领域的表现和应用也越来越丰富。</a:t>
            </a:r>
            <a:endParaRPr lang="zh-CN" altLang="en-US" sz="1200">
              <a:solidFill>
                <a:schemeClr val="tx1">
                  <a:lumMod val="65000"/>
                  <a:lumOff val="35000"/>
                </a:schemeClr>
              </a:solidFill>
              <a:cs typeface="+mn-ea"/>
              <a:sym typeface="+mn-lt"/>
            </a:endParaRPr>
          </a:p>
        </p:txBody>
      </p:sp>
      <p:sp>
        <p:nvSpPr>
          <p:cNvPr id="29" name="矩形 28"/>
          <p:cNvSpPr>
            <a:spLocks noChangeArrowheads="1"/>
          </p:cNvSpPr>
          <p:nvPr/>
        </p:nvSpPr>
        <p:spPr bwMode="auto">
          <a:xfrm>
            <a:off x="6461125" y="3702050"/>
            <a:ext cx="2368550" cy="923330"/>
          </a:xfrm>
          <a:prstGeom prst="rect">
            <a:avLst/>
          </a:prstGeom>
          <a:noFill/>
          <a:ln w="9525">
            <a:noFill/>
            <a:miter lim="800000"/>
          </a:ln>
        </p:spPr>
        <p:txBody>
          <a:bodyPr wrap="square">
            <a:spAutoFit/>
          </a:bodyPr>
          <a:lstStyle/>
          <a:p>
            <a:pPr algn="just">
              <a:lnSpc>
                <a:spcPct val="150000"/>
              </a:lnSpc>
            </a:pPr>
            <a:r>
              <a:rPr lang="zh-CN" altLang="en-US" sz="1200">
                <a:solidFill>
                  <a:schemeClr val="tx1">
                    <a:lumMod val="65000"/>
                    <a:lumOff val="35000"/>
                  </a:schemeClr>
                </a:solidFill>
                <a:cs typeface="+mn-ea"/>
                <a:sym typeface="+mn-lt"/>
              </a:rPr>
              <a:t>随着计算机技术的发展及印刷技术的进步，平面设计在视觉感观领域的表现和应用也越来越丰富。</a:t>
            </a:r>
            <a:endParaRPr lang="zh-CN" altLang="en-US" sz="1200">
              <a:solidFill>
                <a:schemeClr val="tx1">
                  <a:lumMod val="65000"/>
                  <a:lumOff val="35000"/>
                </a:schemeClr>
              </a:solidFill>
              <a:cs typeface="+mn-ea"/>
              <a:sym typeface="+mn-lt"/>
            </a:endParaRPr>
          </a:p>
        </p:txBody>
      </p:sp>
      <p:sp>
        <p:nvSpPr>
          <p:cNvPr id="2" name="文本占位符 1"/>
          <p:cNvSpPr>
            <a:spLocks noGrp="1"/>
          </p:cNvSpPr>
          <p:nvPr>
            <p:ph type="body" sz="quarter" idx="10"/>
          </p:nvPr>
        </p:nvSpPr>
        <p:spPr/>
        <p:txBody>
          <a:bodyPr>
            <a:normAutofit/>
          </a:bodyPr>
          <a:lstStyle/>
          <a:p>
            <a:r>
              <a:rPr lang="zh-CN" altLang="en-US" dirty="0"/>
              <a:t>重要项目展示</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733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300" fill="hold"/>
                                        <p:tgtEl>
                                          <p:spTgt spid="17"/>
                                        </p:tgtEl>
                                        <p:attrNameLst>
                                          <p:attrName>ppt_x</p:attrName>
                                        </p:attrNameLst>
                                      </p:cBhvr>
                                      <p:tavLst>
                                        <p:tav tm="0">
                                          <p:val>
                                            <p:strVal val="#ppt_x"/>
                                          </p:val>
                                        </p:tav>
                                        <p:tav tm="100000">
                                          <p:val>
                                            <p:strVal val="#ppt_x"/>
                                          </p:val>
                                        </p:tav>
                                      </p:tavLst>
                                    </p:anim>
                                    <p:anim calcmode="lin" valueType="num">
                                      <p:cBhvr additive="base">
                                        <p:cTn id="8" dur="3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400" fill="hold"/>
                                        <p:tgtEl>
                                          <p:spTgt spid="8"/>
                                        </p:tgtEl>
                                        <p:attrNameLst>
                                          <p:attrName>ppt_x</p:attrName>
                                        </p:attrNameLst>
                                      </p:cBhvr>
                                      <p:tavLst>
                                        <p:tav tm="0">
                                          <p:val>
                                            <p:strVal val="0-#ppt_w/2"/>
                                          </p:val>
                                        </p:tav>
                                        <p:tav tm="100000">
                                          <p:val>
                                            <p:strVal val="#ppt_x"/>
                                          </p:val>
                                        </p:tav>
                                      </p:tavLst>
                                    </p:anim>
                                    <p:anim calcmode="lin" valueType="num">
                                      <p:cBhvr additive="base">
                                        <p:cTn id="13" dur="4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400" fill="hold"/>
                                        <p:tgtEl>
                                          <p:spTgt spid="11"/>
                                        </p:tgtEl>
                                        <p:attrNameLst>
                                          <p:attrName>ppt_x</p:attrName>
                                        </p:attrNameLst>
                                      </p:cBhvr>
                                      <p:tavLst>
                                        <p:tav tm="0">
                                          <p:val>
                                            <p:strVal val="#ppt_x"/>
                                          </p:val>
                                        </p:tav>
                                        <p:tav tm="100000">
                                          <p:val>
                                            <p:strVal val="#ppt_x"/>
                                          </p:val>
                                        </p:tav>
                                      </p:tavLst>
                                    </p:anim>
                                    <p:anim calcmode="lin" valueType="num">
                                      <p:cBhvr additive="base">
                                        <p:cTn id="17" dur="4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par>
                                <p:cTn id="24" presetID="53" presetClass="entr" presetSubtype="16"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par>
                                <p:cTn id="29" presetID="53" presetClass="entr" presetSubtype="16"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500"/>
                            </p:stCondLst>
                            <p:childTnLst>
                              <p:par>
                                <p:cTn id="35" presetID="2" presetClass="entr" presetSubtype="2"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300" fill="hold"/>
                                        <p:tgtEl>
                                          <p:spTgt spid="27"/>
                                        </p:tgtEl>
                                        <p:attrNameLst>
                                          <p:attrName>ppt_x</p:attrName>
                                        </p:attrNameLst>
                                      </p:cBhvr>
                                      <p:tavLst>
                                        <p:tav tm="0">
                                          <p:val>
                                            <p:strVal val="1+#ppt_w/2"/>
                                          </p:val>
                                        </p:tav>
                                        <p:tav tm="100000">
                                          <p:val>
                                            <p:strVal val="#ppt_x"/>
                                          </p:val>
                                        </p:tav>
                                      </p:tavLst>
                                    </p:anim>
                                    <p:anim calcmode="lin" valueType="num">
                                      <p:cBhvr additive="base">
                                        <p:cTn id="38" dur="300" fill="hold"/>
                                        <p:tgtEl>
                                          <p:spTgt spid="27"/>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2"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300" fill="hold"/>
                                        <p:tgtEl>
                                          <p:spTgt spid="28"/>
                                        </p:tgtEl>
                                        <p:attrNameLst>
                                          <p:attrName>ppt_x</p:attrName>
                                        </p:attrNameLst>
                                      </p:cBhvr>
                                      <p:tavLst>
                                        <p:tav tm="0">
                                          <p:val>
                                            <p:strVal val="1+#ppt_w/2"/>
                                          </p:val>
                                        </p:tav>
                                        <p:tav tm="100000">
                                          <p:val>
                                            <p:strVal val="#ppt_x"/>
                                          </p:val>
                                        </p:tav>
                                      </p:tavLst>
                                    </p:anim>
                                    <p:anim calcmode="lin" valueType="num">
                                      <p:cBhvr additive="base">
                                        <p:cTn id="43" dur="300" fill="hold"/>
                                        <p:tgtEl>
                                          <p:spTgt spid="28"/>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2"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300" fill="hold"/>
                                        <p:tgtEl>
                                          <p:spTgt spid="29"/>
                                        </p:tgtEl>
                                        <p:attrNameLst>
                                          <p:attrName>ppt_x</p:attrName>
                                        </p:attrNameLst>
                                      </p:cBhvr>
                                      <p:tavLst>
                                        <p:tav tm="0">
                                          <p:val>
                                            <p:strVal val="1+#ppt_w/2"/>
                                          </p:val>
                                        </p:tav>
                                        <p:tav tm="100000">
                                          <p:val>
                                            <p:strVal val="#ppt_x"/>
                                          </p:val>
                                        </p:tav>
                                      </p:tavLst>
                                    </p:anim>
                                    <p:anim calcmode="lin" valueType="num">
                                      <p:cBhvr additive="base">
                                        <p:cTn id="48" dur="3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681994">
            <a:off x="6054726" y="1584326"/>
            <a:ext cx="1584325" cy="1582738"/>
          </a:xfrm>
          <a:prstGeom prst="rect">
            <a:avLst/>
          </a:prstGeom>
          <a:blipFill>
            <a:blip r:embed="rId1"/>
            <a:stretch>
              <a:fillRect/>
            </a:stretch>
          </a:blipFill>
          <a:ln w="6350" cap="flat" cmpd="sng" algn="ctr">
            <a:solidFill>
              <a:sysClr val="window" lastClr="FFFFFF">
                <a:lumMod val="85000"/>
              </a:sysClr>
            </a:solidFill>
            <a:prstDash val="solid"/>
          </a:ln>
          <a:effectLst>
            <a:outerShdw blurRad="279400" dist="279400" dir="5400000" algn="t" rotWithShape="0">
              <a:prstClr val="black">
                <a:alpha val="40000"/>
              </a:prstClr>
            </a:outerShdw>
          </a:effectLst>
        </p:spPr>
        <p:txBody>
          <a:bodyPr anchor="ctr"/>
          <a:lstStyle/>
          <a:p>
            <a:pPr algn="ctr">
              <a:defRPr/>
            </a:pPr>
            <a:endParaRPr lang="zh-CN" altLang="en-US" sz="1800" kern="0">
              <a:solidFill>
                <a:sysClr val="window" lastClr="FFFFFF"/>
              </a:solidFill>
              <a:cs typeface="+mn-ea"/>
              <a:sym typeface="+mn-lt"/>
            </a:endParaRPr>
          </a:p>
        </p:txBody>
      </p:sp>
      <p:grpSp>
        <p:nvGrpSpPr>
          <p:cNvPr id="3" name="组合 2"/>
          <p:cNvGrpSpPr/>
          <p:nvPr/>
        </p:nvGrpSpPr>
        <p:grpSpPr bwMode="auto">
          <a:xfrm>
            <a:off x="1331914" y="1585914"/>
            <a:ext cx="1876425" cy="1584325"/>
            <a:chOff x="1347911" y="1199066"/>
            <a:chExt cx="1876744" cy="1584176"/>
          </a:xfrm>
          <a:effectLst>
            <a:outerShdw blurRad="279400" dist="279400" dir="5400000" algn="t" rotWithShape="0">
              <a:prstClr val="black">
                <a:alpha val="40000"/>
              </a:prstClr>
            </a:outerShdw>
          </a:effectLst>
        </p:grpSpPr>
        <p:grpSp>
          <p:nvGrpSpPr>
            <p:cNvPr id="4" name="组合 48"/>
            <p:cNvGrpSpPr/>
            <p:nvPr/>
          </p:nvGrpSpPr>
          <p:grpSpPr bwMode="auto">
            <a:xfrm>
              <a:off x="1347911" y="1199066"/>
              <a:ext cx="1876744" cy="1584176"/>
              <a:chOff x="2546467" y="1498022"/>
              <a:chExt cx="1876744" cy="1584176"/>
            </a:xfrm>
          </p:grpSpPr>
          <p:grpSp>
            <p:nvGrpSpPr>
              <p:cNvPr id="11" name="组合 55"/>
              <p:cNvGrpSpPr/>
              <p:nvPr/>
            </p:nvGrpSpPr>
            <p:grpSpPr bwMode="auto">
              <a:xfrm>
                <a:off x="2546467" y="1498022"/>
                <a:ext cx="1876744" cy="1584176"/>
                <a:chOff x="3264677" y="2465499"/>
                <a:chExt cx="1876744" cy="1584176"/>
              </a:xfrm>
            </p:grpSpPr>
            <p:sp>
              <p:nvSpPr>
                <p:cNvPr id="13" name="矩形 12"/>
                <p:cNvSpPr/>
                <p:nvPr/>
              </p:nvSpPr>
              <p:spPr>
                <a:xfrm rot="2681994">
                  <a:off x="3410752" y="2465499"/>
                  <a:ext cx="1584594" cy="1584176"/>
                </a:xfrm>
                <a:prstGeom prst="rect">
                  <a:avLst/>
                </a:prstGeom>
                <a:solidFill>
                  <a:srgbClr val="306A9B"/>
                </a:solidFill>
                <a:ln w="6350" cap="flat" cmpd="sng" algn="ctr">
                  <a:solidFill>
                    <a:sysClr val="window" lastClr="FFFFFF">
                      <a:lumMod val="85000"/>
                    </a:sysClr>
                  </a:solidFill>
                  <a:prstDash val="solid"/>
                </a:ln>
                <a:effectLst/>
              </p:spPr>
              <p:txBody>
                <a:bodyPr anchor="ctr"/>
                <a:lstStyle/>
                <a:p>
                  <a:pPr algn="ctr">
                    <a:defRPr/>
                  </a:pPr>
                  <a:endParaRPr lang="zh-CN" altLang="en-US" sz="1800" kern="0">
                    <a:solidFill>
                      <a:sysClr val="window" lastClr="FFFFFF"/>
                    </a:solidFill>
                    <a:cs typeface="+mn-ea"/>
                    <a:sym typeface="+mn-lt"/>
                  </a:endParaRPr>
                </a:p>
              </p:txBody>
            </p:sp>
            <p:sp>
              <p:nvSpPr>
                <p:cNvPr id="14" name="矩形 13"/>
                <p:cNvSpPr/>
                <p:nvPr/>
              </p:nvSpPr>
              <p:spPr>
                <a:xfrm>
                  <a:off x="3264677" y="3032183"/>
                  <a:ext cx="1876744" cy="630883"/>
                </a:xfrm>
                <a:prstGeom prst="rect">
                  <a:avLst/>
                </a:prstGeom>
              </p:spPr>
              <p:txBody>
                <a:bodyPr>
                  <a:spAutoFit/>
                </a:bodyPr>
                <a:lstStyle/>
                <a:p>
                  <a:pPr algn="ctr">
                    <a:lnSpc>
                      <a:spcPts val="1400"/>
                    </a:lnSpc>
                    <a:defRPr/>
                  </a:pPr>
                  <a:r>
                    <a:rPr lang="zh-CN" altLang="en-US" sz="1200" kern="0">
                      <a:solidFill>
                        <a:sysClr val="window" lastClr="FFFFFF"/>
                      </a:solidFill>
                      <a:cs typeface="+mn-ea"/>
                      <a:sym typeface="+mn-lt"/>
                    </a:rPr>
                    <a:t>这里填写内容</a:t>
                  </a:r>
                  <a:endParaRPr lang="en-US" altLang="zh-CN" sz="1200" kern="0" dirty="0">
                    <a:solidFill>
                      <a:sysClr val="window" lastClr="FFFFFF"/>
                    </a:solidFill>
                    <a:cs typeface="+mn-ea"/>
                    <a:sym typeface="+mn-lt"/>
                  </a:endParaRPr>
                </a:p>
                <a:p>
                  <a:pPr algn="ctr">
                    <a:lnSpc>
                      <a:spcPts val="1400"/>
                    </a:lnSpc>
                    <a:defRPr/>
                  </a:pPr>
                  <a:r>
                    <a:rPr lang="zh-CN" altLang="en-US" sz="1200" kern="0" dirty="0">
                      <a:solidFill>
                        <a:sysClr val="window" lastClr="FFFFFF"/>
                      </a:solidFill>
                      <a:cs typeface="+mn-ea"/>
                      <a:sym typeface="+mn-lt"/>
                    </a:rPr>
                    <a:t>这里填写内容</a:t>
                  </a:r>
                  <a:endParaRPr lang="zh-CN" altLang="en-US" sz="1200" kern="0" dirty="0">
                    <a:solidFill>
                      <a:sysClr val="window" lastClr="FFFFFF"/>
                    </a:solidFill>
                    <a:cs typeface="+mn-ea"/>
                    <a:sym typeface="+mn-lt"/>
                  </a:endParaRPr>
                </a:p>
                <a:p>
                  <a:pPr algn="ctr">
                    <a:lnSpc>
                      <a:spcPts val="1400"/>
                    </a:lnSpc>
                    <a:defRPr/>
                  </a:pPr>
                  <a:r>
                    <a:rPr lang="zh-CN" altLang="en-US" sz="1200" kern="0" dirty="0">
                      <a:solidFill>
                        <a:sysClr val="window" lastClr="FFFFFF"/>
                      </a:solidFill>
                      <a:cs typeface="+mn-ea"/>
                      <a:sym typeface="+mn-lt"/>
                    </a:rPr>
                    <a:t>这里填写内容</a:t>
                  </a:r>
                  <a:endParaRPr lang="zh-CN" altLang="en-US" sz="1200" kern="0" dirty="0">
                    <a:solidFill>
                      <a:sysClr val="window" lastClr="FFFFFF"/>
                    </a:solidFill>
                    <a:cs typeface="+mn-ea"/>
                    <a:sym typeface="+mn-lt"/>
                  </a:endParaRPr>
                </a:p>
              </p:txBody>
            </p:sp>
          </p:grpSp>
          <p:sp>
            <p:nvSpPr>
              <p:cNvPr id="12" name="椭圆 11"/>
              <p:cNvSpPr/>
              <p:nvPr/>
            </p:nvSpPr>
            <p:spPr>
              <a:xfrm>
                <a:off x="3311772" y="1559928"/>
                <a:ext cx="381065" cy="380964"/>
              </a:xfrm>
              <a:prstGeom prst="ellipse">
                <a:avLst/>
              </a:prstGeom>
              <a:gradFill flip="none" rotWithShape="1">
                <a:gsLst>
                  <a:gs pos="20000">
                    <a:srgbClr val="BFBFBF"/>
                  </a:gs>
                  <a:gs pos="80000">
                    <a:srgbClr val="FFFFFF"/>
                  </a:gs>
                  <a:gs pos="100000">
                    <a:sysClr val="window" lastClr="FFFFFF">
                      <a:tint val="0"/>
                    </a:sys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1800" kern="0">
                  <a:solidFill>
                    <a:srgbClr val="000000"/>
                  </a:solidFill>
                  <a:cs typeface="+mn-ea"/>
                  <a:sym typeface="+mn-lt"/>
                </a:endParaRPr>
              </a:p>
            </p:txBody>
          </p:sp>
        </p:grpSp>
        <p:grpSp>
          <p:nvGrpSpPr>
            <p:cNvPr id="5" name="组合 49"/>
            <p:cNvGrpSpPr/>
            <p:nvPr/>
          </p:nvGrpSpPr>
          <p:grpSpPr bwMode="auto">
            <a:xfrm>
              <a:off x="2183068" y="1354741"/>
              <a:ext cx="241491" cy="206375"/>
              <a:chOff x="3362325" y="776288"/>
              <a:chExt cx="709613" cy="606425"/>
            </a:xfrm>
          </p:grpSpPr>
          <p:sp>
            <p:nvSpPr>
              <p:cNvPr id="6" name="Freeform 7"/>
              <p:cNvSpPr>
                <a:spLocks noEditPoints="1"/>
              </p:cNvSpPr>
              <p:nvPr/>
            </p:nvSpPr>
            <p:spPr bwMode="auto">
              <a:xfrm>
                <a:off x="3362354" y="1247051"/>
                <a:ext cx="363917" cy="135268"/>
              </a:xfrm>
              <a:custGeom>
                <a:avLst/>
                <a:gdLst>
                  <a:gd name="T0" fmla="*/ 16 w 97"/>
                  <a:gd name="T1" fmla="*/ 15 h 36"/>
                  <a:gd name="T2" fmla="*/ 81 w 97"/>
                  <a:gd name="T3" fmla="*/ 15 h 36"/>
                  <a:gd name="T4" fmla="*/ 88 w 97"/>
                  <a:gd name="T5" fmla="*/ 8 h 36"/>
                  <a:gd name="T6" fmla="*/ 88 w 97"/>
                  <a:gd name="T7" fmla="*/ 7 h 36"/>
                  <a:gd name="T8" fmla="*/ 81 w 97"/>
                  <a:gd name="T9" fmla="*/ 0 h 36"/>
                  <a:gd name="T10" fmla="*/ 16 w 97"/>
                  <a:gd name="T11" fmla="*/ 0 h 36"/>
                  <a:gd name="T12" fmla="*/ 9 w 97"/>
                  <a:gd name="T13" fmla="*/ 7 h 36"/>
                  <a:gd name="T14" fmla="*/ 9 w 97"/>
                  <a:gd name="T15" fmla="*/ 8 h 36"/>
                  <a:gd name="T16" fmla="*/ 16 w 97"/>
                  <a:gd name="T17" fmla="*/ 15 h 36"/>
                  <a:gd name="T18" fmla="*/ 90 w 97"/>
                  <a:gd name="T19" fmla="*/ 21 h 36"/>
                  <a:gd name="T20" fmla="*/ 7 w 97"/>
                  <a:gd name="T21" fmla="*/ 21 h 36"/>
                  <a:gd name="T22" fmla="*/ 0 w 97"/>
                  <a:gd name="T23" fmla="*/ 27 h 36"/>
                  <a:gd name="T24" fmla="*/ 0 w 97"/>
                  <a:gd name="T25" fmla="*/ 30 h 36"/>
                  <a:gd name="T26" fmla="*/ 7 w 97"/>
                  <a:gd name="T27" fmla="*/ 36 h 36"/>
                  <a:gd name="T28" fmla="*/ 90 w 97"/>
                  <a:gd name="T29" fmla="*/ 36 h 36"/>
                  <a:gd name="T30" fmla="*/ 97 w 97"/>
                  <a:gd name="T31" fmla="*/ 30 h 36"/>
                  <a:gd name="T32" fmla="*/ 97 w 97"/>
                  <a:gd name="T33" fmla="*/ 27 h 36"/>
                  <a:gd name="T34" fmla="*/ 90 w 97"/>
                  <a:gd name="T35"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36">
                    <a:moveTo>
                      <a:pt x="16" y="15"/>
                    </a:moveTo>
                    <a:cubicBezTo>
                      <a:pt x="81" y="15"/>
                      <a:pt x="81" y="15"/>
                      <a:pt x="81" y="15"/>
                    </a:cubicBezTo>
                    <a:cubicBezTo>
                      <a:pt x="85" y="15"/>
                      <a:pt x="88" y="12"/>
                      <a:pt x="88" y="8"/>
                    </a:cubicBezTo>
                    <a:cubicBezTo>
                      <a:pt x="88" y="7"/>
                      <a:pt x="88" y="7"/>
                      <a:pt x="88" y="7"/>
                    </a:cubicBezTo>
                    <a:cubicBezTo>
                      <a:pt x="88" y="3"/>
                      <a:pt x="85" y="0"/>
                      <a:pt x="81" y="0"/>
                    </a:cubicBezTo>
                    <a:cubicBezTo>
                      <a:pt x="16" y="0"/>
                      <a:pt x="16" y="0"/>
                      <a:pt x="16" y="0"/>
                    </a:cubicBezTo>
                    <a:cubicBezTo>
                      <a:pt x="12" y="0"/>
                      <a:pt x="9" y="3"/>
                      <a:pt x="9" y="7"/>
                    </a:cubicBezTo>
                    <a:cubicBezTo>
                      <a:pt x="9" y="8"/>
                      <a:pt x="9" y="8"/>
                      <a:pt x="9" y="8"/>
                    </a:cubicBezTo>
                    <a:cubicBezTo>
                      <a:pt x="9" y="12"/>
                      <a:pt x="12" y="15"/>
                      <a:pt x="16" y="15"/>
                    </a:cubicBezTo>
                    <a:close/>
                    <a:moveTo>
                      <a:pt x="90" y="21"/>
                    </a:moveTo>
                    <a:cubicBezTo>
                      <a:pt x="7" y="21"/>
                      <a:pt x="7" y="21"/>
                      <a:pt x="7" y="21"/>
                    </a:cubicBezTo>
                    <a:cubicBezTo>
                      <a:pt x="3" y="21"/>
                      <a:pt x="0" y="24"/>
                      <a:pt x="0" y="27"/>
                    </a:cubicBezTo>
                    <a:cubicBezTo>
                      <a:pt x="0" y="30"/>
                      <a:pt x="0" y="30"/>
                      <a:pt x="0" y="30"/>
                    </a:cubicBezTo>
                    <a:cubicBezTo>
                      <a:pt x="0" y="33"/>
                      <a:pt x="3" y="36"/>
                      <a:pt x="7" y="36"/>
                    </a:cubicBezTo>
                    <a:cubicBezTo>
                      <a:pt x="90" y="36"/>
                      <a:pt x="90" y="36"/>
                      <a:pt x="90" y="36"/>
                    </a:cubicBezTo>
                    <a:cubicBezTo>
                      <a:pt x="94" y="36"/>
                      <a:pt x="97" y="33"/>
                      <a:pt x="97" y="30"/>
                    </a:cubicBezTo>
                    <a:cubicBezTo>
                      <a:pt x="97" y="27"/>
                      <a:pt x="97" y="27"/>
                      <a:pt x="97" y="27"/>
                    </a:cubicBezTo>
                    <a:cubicBezTo>
                      <a:pt x="97" y="24"/>
                      <a:pt x="94" y="21"/>
                      <a:pt x="90" y="21"/>
                    </a:cubicBez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sp>
            <p:nvSpPr>
              <p:cNvPr id="7" name="Freeform 8"/>
              <p:cNvSpPr/>
              <p:nvPr/>
            </p:nvSpPr>
            <p:spPr bwMode="auto">
              <a:xfrm>
                <a:off x="3562974" y="859909"/>
                <a:ext cx="228616" cy="233219"/>
              </a:xfrm>
              <a:custGeom>
                <a:avLst/>
                <a:gdLst>
                  <a:gd name="T0" fmla="*/ 59 w 62"/>
                  <a:gd name="T1" fmla="*/ 28 h 62"/>
                  <a:gd name="T2" fmla="*/ 59 w 62"/>
                  <a:gd name="T3" fmla="*/ 40 h 62"/>
                  <a:gd name="T4" fmla="*/ 41 w 62"/>
                  <a:gd name="T5" fmla="*/ 58 h 62"/>
                  <a:gd name="T6" fmla="*/ 29 w 62"/>
                  <a:gd name="T7" fmla="*/ 58 h 62"/>
                  <a:gd name="T8" fmla="*/ 4 w 62"/>
                  <a:gd name="T9" fmla="*/ 33 h 62"/>
                  <a:gd name="T10" fmla="*/ 4 w 62"/>
                  <a:gd name="T11" fmla="*/ 21 h 62"/>
                  <a:gd name="T12" fmla="*/ 22 w 62"/>
                  <a:gd name="T13" fmla="*/ 3 h 62"/>
                  <a:gd name="T14" fmla="*/ 34 w 62"/>
                  <a:gd name="T15" fmla="*/ 3 h 62"/>
                  <a:gd name="T16" fmla="*/ 59 w 62"/>
                  <a:gd name="T17" fmla="*/ 2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2">
                    <a:moveTo>
                      <a:pt x="59" y="28"/>
                    </a:moveTo>
                    <a:cubicBezTo>
                      <a:pt x="62" y="32"/>
                      <a:pt x="62" y="37"/>
                      <a:pt x="59" y="40"/>
                    </a:cubicBezTo>
                    <a:cubicBezTo>
                      <a:pt x="41" y="58"/>
                      <a:pt x="41" y="58"/>
                      <a:pt x="41" y="58"/>
                    </a:cubicBezTo>
                    <a:cubicBezTo>
                      <a:pt x="37" y="62"/>
                      <a:pt x="32" y="62"/>
                      <a:pt x="29" y="58"/>
                    </a:cubicBezTo>
                    <a:cubicBezTo>
                      <a:pt x="4" y="33"/>
                      <a:pt x="4" y="33"/>
                      <a:pt x="4" y="33"/>
                    </a:cubicBezTo>
                    <a:cubicBezTo>
                      <a:pt x="0" y="30"/>
                      <a:pt x="0" y="25"/>
                      <a:pt x="4" y="21"/>
                    </a:cubicBezTo>
                    <a:cubicBezTo>
                      <a:pt x="22" y="3"/>
                      <a:pt x="22" y="3"/>
                      <a:pt x="22" y="3"/>
                    </a:cubicBezTo>
                    <a:cubicBezTo>
                      <a:pt x="25" y="0"/>
                      <a:pt x="30" y="0"/>
                      <a:pt x="34" y="3"/>
                    </a:cubicBezTo>
                    <a:lnTo>
                      <a:pt x="59" y="28"/>
                    </a:ln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sp>
            <p:nvSpPr>
              <p:cNvPr id="8" name="Freeform 9"/>
              <p:cNvSpPr/>
              <p:nvPr/>
            </p:nvSpPr>
            <p:spPr bwMode="auto">
              <a:xfrm>
                <a:off x="3474329" y="981183"/>
                <a:ext cx="200620" cy="200567"/>
              </a:xfrm>
              <a:custGeom>
                <a:avLst/>
                <a:gdLst>
                  <a:gd name="T0" fmla="*/ 52 w 53"/>
                  <a:gd name="T1" fmla="*/ 36 h 53"/>
                  <a:gd name="T2" fmla="*/ 52 w 53"/>
                  <a:gd name="T3" fmla="*/ 43 h 53"/>
                  <a:gd name="T4" fmla="*/ 43 w 53"/>
                  <a:gd name="T5" fmla="*/ 51 h 53"/>
                  <a:gd name="T6" fmla="*/ 37 w 53"/>
                  <a:gd name="T7" fmla="*/ 51 h 53"/>
                  <a:gd name="T8" fmla="*/ 2 w 53"/>
                  <a:gd name="T9" fmla="*/ 16 h 53"/>
                  <a:gd name="T10" fmla="*/ 2 w 53"/>
                  <a:gd name="T11" fmla="*/ 10 h 53"/>
                  <a:gd name="T12" fmla="*/ 10 w 53"/>
                  <a:gd name="T13" fmla="*/ 1 h 53"/>
                  <a:gd name="T14" fmla="*/ 17 w 53"/>
                  <a:gd name="T15" fmla="*/ 1 h 53"/>
                  <a:gd name="T16" fmla="*/ 52 w 53"/>
                  <a:gd name="T17" fmla="*/ 3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52" y="36"/>
                    </a:moveTo>
                    <a:cubicBezTo>
                      <a:pt x="53" y="38"/>
                      <a:pt x="53" y="41"/>
                      <a:pt x="52" y="43"/>
                    </a:cubicBezTo>
                    <a:cubicBezTo>
                      <a:pt x="43" y="51"/>
                      <a:pt x="43" y="51"/>
                      <a:pt x="43" y="51"/>
                    </a:cubicBezTo>
                    <a:cubicBezTo>
                      <a:pt x="42" y="53"/>
                      <a:pt x="39" y="53"/>
                      <a:pt x="37" y="51"/>
                    </a:cubicBezTo>
                    <a:cubicBezTo>
                      <a:pt x="2" y="16"/>
                      <a:pt x="2" y="16"/>
                      <a:pt x="2" y="16"/>
                    </a:cubicBezTo>
                    <a:cubicBezTo>
                      <a:pt x="0" y="14"/>
                      <a:pt x="0" y="11"/>
                      <a:pt x="2" y="10"/>
                    </a:cubicBezTo>
                    <a:cubicBezTo>
                      <a:pt x="10" y="1"/>
                      <a:pt x="10" y="1"/>
                      <a:pt x="10" y="1"/>
                    </a:cubicBezTo>
                    <a:cubicBezTo>
                      <a:pt x="12" y="0"/>
                      <a:pt x="15" y="0"/>
                      <a:pt x="17" y="1"/>
                    </a:cubicBezTo>
                    <a:lnTo>
                      <a:pt x="52" y="36"/>
                    </a:ln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sp>
            <p:nvSpPr>
              <p:cNvPr id="9" name="Freeform 10"/>
              <p:cNvSpPr/>
              <p:nvPr/>
            </p:nvSpPr>
            <p:spPr bwMode="auto">
              <a:xfrm>
                <a:off x="3679616" y="775950"/>
                <a:ext cx="200620" cy="200567"/>
              </a:xfrm>
              <a:custGeom>
                <a:avLst/>
                <a:gdLst>
                  <a:gd name="T0" fmla="*/ 51 w 53"/>
                  <a:gd name="T1" fmla="*/ 37 h 53"/>
                  <a:gd name="T2" fmla="*/ 51 w 53"/>
                  <a:gd name="T3" fmla="*/ 43 h 53"/>
                  <a:gd name="T4" fmla="*/ 43 w 53"/>
                  <a:gd name="T5" fmla="*/ 51 h 53"/>
                  <a:gd name="T6" fmla="*/ 37 w 53"/>
                  <a:gd name="T7" fmla="*/ 51 h 53"/>
                  <a:gd name="T8" fmla="*/ 2 w 53"/>
                  <a:gd name="T9" fmla="*/ 16 h 53"/>
                  <a:gd name="T10" fmla="*/ 2 w 53"/>
                  <a:gd name="T11" fmla="*/ 10 h 53"/>
                  <a:gd name="T12" fmla="*/ 10 w 53"/>
                  <a:gd name="T13" fmla="*/ 2 h 53"/>
                  <a:gd name="T14" fmla="*/ 16 w 53"/>
                  <a:gd name="T15" fmla="*/ 2 h 53"/>
                  <a:gd name="T16" fmla="*/ 51 w 53"/>
                  <a:gd name="T17" fmla="*/ 3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51" y="37"/>
                    </a:moveTo>
                    <a:cubicBezTo>
                      <a:pt x="53" y="38"/>
                      <a:pt x="53" y="41"/>
                      <a:pt x="51" y="43"/>
                    </a:cubicBezTo>
                    <a:cubicBezTo>
                      <a:pt x="43" y="51"/>
                      <a:pt x="43" y="51"/>
                      <a:pt x="43" y="51"/>
                    </a:cubicBezTo>
                    <a:cubicBezTo>
                      <a:pt x="41" y="53"/>
                      <a:pt x="38" y="53"/>
                      <a:pt x="37" y="51"/>
                    </a:cubicBezTo>
                    <a:cubicBezTo>
                      <a:pt x="2" y="16"/>
                      <a:pt x="2" y="16"/>
                      <a:pt x="2" y="16"/>
                    </a:cubicBezTo>
                    <a:cubicBezTo>
                      <a:pt x="0" y="14"/>
                      <a:pt x="0" y="12"/>
                      <a:pt x="2" y="10"/>
                    </a:cubicBezTo>
                    <a:cubicBezTo>
                      <a:pt x="10" y="2"/>
                      <a:pt x="10" y="2"/>
                      <a:pt x="10" y="2"/>
                    </a:cubicBezTo>
                    <a:cubicBezTo>
                      <a:pt x="12" y="0"/>
                      <a:pt x="15" y="0"/>
                      <a:pt x="16" y="2"/>
                    </a:cubicBezTo>
                    <a:lnTo>
                      <a:pt x="51" y="37"/>
                    </a:ln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sp>
            <p:nvSpPr>
              <p:cNvPr id="10" name="Freeform 11"/>
              <p:cNvSpPr/>
              <p:nvPr/>
            </p:nvSpPr>
            <p:spPr bwMode="auto">
              <a:xfrm>
                <a:off x="3740267" y="1041818"/>
                <a:ext cx="331260" cy="326506"/>
              </a:xfrm>
              <a:custGeom>
                <a:avLst/>
                <a:gdLst>
                  <a:gd name="T0" fmla="*/ 83 w 88"/>
                  <a:gd name="T1" fmla="*/ 65 h 87"/>
                  <a:gd name="T2" fmla="*/ 72 w 88"/>
                  <a:gd name="T3" fmla="*/ 62 h 87"/>
                  <a:gd name="T4" fmla="*/ 52 w 88"/>
                  <a:gd name="T5" fmla="*/ 33 h 87"/>
                  <a:gd name="T6" fmla="*/ 21 w 88"/>
                  <a:gd name="T7" fmla="*/ 12 h 87"/>
                  <a:gd name="T8" fmla="*/ 21 w 88"/>
                  <a:gd name="T9" fmla="*/ 3 h 87"/>
                  <a:gd name="T10" fmla="*/ 7 w 88"/>
                  <a:gd name="T11" fmla="*/ 6 h 87"/>
                  <a:gd name="T12" fmla="*/ 3 w 88"/>
                  <a:gd name="T13" fmla="*/ 20 h 87"/>
                  <a:gd name="T14" fmla="*/ 12 w 88"/>
                  <a:gd name="T15" fmla="*/ 20 h 87"/>
                  <a:gd name="T16" fmla="*/ 33 w 88"/>
                  <a:gd name="T17" fmla="*/ 51 h 87"/>
                  <a:gd name="T18" fmla="*/ 62 w 88"/>
                  <a:gd name="T19" fmla="*/ 71 h 87"/>
                  <a:gd name="T20" fmla="*/ 66 w 88"/>
                  <a:gd name="T21" fmla="*/ 82 h 87"/>
                  <a:gd name="T22" fmla="*/ 83 w 88"/>
                  <a:gd name="T23" fmla="*/ 82 h 87"/>
                  <a:gd name="T24" fmla="*/ 83 w 88"/>
                  <a:gd name="T25" fmla="*/ 6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7">
                    <a:moveTo>
                      <a:pt x="83" y="65"/>
                    </a:moveTo>
                    <a:cubicBezTo>
                      <a:pt x="80" y="62"/>
                      <a:pt x="76" y="61"/>
                      <a:pt x="72" y="62"/>
                    </a:cubicBezTo>
                    <a:cubicBezTo>
                      <a:pt x="69" y="54"/>
                      <a:pt x="62" y="43"/>
                      <a:pt x="52" y="33"/>
                    </a:cubicBezTo>
                    <a:cubicBezTo>
                      <a:pt x="41" y="21"/>
                      <a:pt x="29" y="14"/>
                      <a:pt x="21" y="12"/>
                    </a:cubicBezTo>
                    <a:cubicBezTo>
                      <a:pt x="23" y="8"/>
                      <a:pt x="23" y="5"/>
                      <a:pt x="21" y="3"/>
                    </a:cubicBezTo>
                    <a:cubicBezTo>
                      <a:pt x="18" y="0"/>
                      <a:pt x="11" y="1"/>
                      <a:pt x="7" y="6"/>
                    </a:cubicBezTo>
                    <a:cubicBezTo>
                      <a:pt x="2" y="11"/>
                      <a:pt x="0" y="17"/>
                      <a:pt x="3" y="20"/>
                    </a:cubicBezTo>
                    <a:cubicBezTo>
                      <a:pt x="5" y="22"/>
                      <a:pt x="9" y="22"/>
                      <a:pt x="12" y="20"/>
                    </a:cubicBezTo>
                    <a:cubicBezTo>
                      <a:pt x="15" y="28"/>
                      <a:pt x="22" y="40"/>
                      <a:pt x="33" y="51"/>
                    </a:cubicBezTo>
                    <a:cubicBezTo>
                      <a:pt x="44" y="61"/>
                      <a:pt x="55" y="69"/>
                      <a:pt x="62" y="71"/>
                    </a:cubicBezTo>
                    <a:cubicBezTo>
                      <a:pt x="62" y="75"/>
                      <a:pt x="63" y="79"/>
                      <a:pt x="66" y="82"/>
                    </a:cubicBezTo>
                    <a:cubicBezTo>
                      <a:pt x="70" y="87"/>
                      <a:pt x="78" y="87"/>
                      <a:pt x="83" y="82"/>
                    </a:cubicBezTo>
                    <a:cubicBezTo>
                      <a:pt x="88" y="77"/>
                      <a:pt x="88" y="70"/>
                      <a:pt x="83" y="65"/>
                    </a:cubicBez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grpSp>
      </p:grpSp>
      <p:grpSp>
        <p:nvGrpSpPr>
          <p:cNvPr id="15" name="组合 14"/>
          <p:cNvGrpSpPr/>
          <p:nvPr/>
        </p:nvGrpSpPr>
        <p:grpSpPr bwMode="auto">
          <a:xfrm>
            <a:off x="2478089" y="2725739"/>
            <a:ext cx="1876425" cy="1584325"/>
            <a:chOff x="2558666" y="2715766"/>
            <a:chExt cx="1876744" cy="1584176"/>
          </a:xfrm>
          <a:effectLst>
            <a:outerShdw blurRad="279400" dist="279400" dir="5400000" algn="t" rotWithShape="0">
              <a:prstClr val="black">
                <a:alpha val="40000"/>
              </a:prstClr>
            </a:outerShdw>
          </a:effectLst>
        </p:grpSpPr>
        <p:grpSp>
          <p:nvGrpSpPr>
            <p:cNvPr id="16" name="组合 60"/>
            <p:cNvGrpSpPr/>
            <p:nvPr/>
          </p:nvGrpSpPr>
          <p:grpSpPr bwMode="auto">
            <a:xfrm>
              <a:off x="2558666" y="2715766"/>
              <a:ext cx="1876744" cy="1584176"/>
              <a:chOff x="2546467" y="1498022"/>
              <a:chExt cx="1876744" cy="1584176"/>
            </a:xfrm>
          </p:grpSpPr>
          <p:grpSp>
            <p:nvGrpSpPr>
              <p:cNvPr id="22" name="组合 107"/>
              <p:cNvGrpSpPr/>
              <p:nvPr/>
            </p:nvGrpSpPr>
            <p:grpSpPr bwMode="auto">
              <a:xfrm>
                <a:off x="2546467" y="1498022"/>
                <a:ext cx="1876744" cy="1584176"/>
                <a:chOff x="3264677" y="2465499"/>
                <a:chExt cx="1876744" cy="1584176"/>
              </a:xfrm>
            </p:grpSpPr>
            <p:sp>
              <p:nvSpPr>
                <p:cNvPr id="24" name="矩形 23"/>
                <p:cNvSpPr/>
                <p:nvPr/>
              </p:nvSpPr>
              <p:spPr>
                <a:xfrm rot="2681994">
                  <a:off x="3410752" y="2465499"/>
                  <a:ext cx="1584594" cy="1584176"/>
                </a:xfrm>
                <a:prstGeom prst="rect">
                  <a:avLst/>
                </a:prstGeom>
                <a:solidFill>
                  <a:srgbClr val="306A9B"/>
                </a:solidFill>
                <a:ln w="6350" cap="flat" cmpd="sng" algn="ctr">
                  <a:solidFill>
                    <a:sysClr val="window" lastClr="FFFFFF">
                      <a:lumMod val="85000"/>
                    </a:sysClr>
                  </a:solidFill>
                  <a:prstDash val="solid"/>
                </a:ln>
                <a:effectLst/>
              </p:spPr>
              <p:txBody>
                <a:bodyPr anchor="ctr"/>
                <a:lstStyle/>
                <a:p>
                  <a:pPr algn="ctr">
                    <a:defRPr/>
                  </a:pPr>
                  <a:endParaRPr lang="zh-CN" altLang="en-US" sz="1800" kern="0">
                    <a:solidFill>
                      <a:sysClr val="window" lastClr="FFFFFF"/>
                    </a:solidFill>
                    <a:cs typeface="+mn-ea"/>
                    <a:sym typeface="+mn-lt"/>
                  </a:endParaRPr>
                </a:p>
              </p:txBody>
            </p:sp>
            <p:sp>
              <p:nvSpPr>
                <p:cNvPr id="25" name="矩形 24"/>
                <p:cNvSpPr/>
                <p:nvPr/>
              </p:nvSpPr>
              <p:spPr>
                <a:xfrm>
                  <a:off x="3264677" y="3032183"/>
                  <a:ext cx="1876744" cy="630883"/>
                </a:xfrm>
                <a:prstGeom prst="rect">
                  <a:avLst/>
                </a:prstGeom>
              </p:spPr>
              <p:txBody>
                <a:bodyPr>
                  <a:spAutoFit/>
                </a:bodyPr>
                <a:lstStyle/>
                <a:p>
                  <a:pPr algn="ctr">
                    <a:lnSpc>
                      <a:spcPts val="1400"/>
                    </a:lnSpc>
                    <a:defRPr/>
                  </a:pPr>
                  <a:r>
                    <a:rPr lang="zh-CN" altLang="en-US" sz="1200" kern="0">
                      <a:solidFill>
                        <a:sysClr val="window" lastClr="FFFFFF"/>
                      </a:solidFill>
                      <a:cs typeface="+mn-ea"/>
                      <a:sym typeface="+mn-lt"/>
                    </a:rPr>
                    <a:t>这里填写内容</a:t>
                  </a:r>
                  <a:endParaRPr lang="en-US" altLang="zh-CN" sz="1200" kern="0">
                    <a:solidFill>
                      <a:sysClr val="window" lastClr="FFFFFF"/>
                    </a:solidFill>
                    <a:cs typeface="+mn-ea"/>
                    <a:sym typeface="+mn-lt"/>
                  </a:endParaRPr>
                </a:p>
                <a:p>
                  <a:pPr algn="ctr">
                    <a:lnSpc>
                      <a:spcPts val="1400"/>
                    </a:lnSpc>
                    <a:defRPr/>
                  </a:pPr>
                  <a:r>
                    <a:rPr lang="zh-CN" altLang="en-US" sz="1200" kern="0">
                      <a:solidFill>
                        <a:sysClr val="window" lastClr="FFFFFF"/>
                      </a:solidFill>
                      <a:cs typeface="+mn-ea"/>
                      <a:sym typeface="+mn-lt"/>
                    </a:rPr>
                    <a:t>这里填写内容</a:t>
                  </a:r>
                  <a:endParaRPr lang="zh-CN" altLang="en-US" sz="1200" kern="0">
                    <a:solidFill>
                      <a:sysClr val="window" lastClr="FFFFFF"/>
                    </a:solidFill>
                    <a:cs typeface="+mn-ea"/>
                    <a:sym typeface="+mn-lt"/>
                  </a:endParaRPr>
                </a:p>
                <a:p>
                  <a:pPr algn="ctr">
                    <a:lnSpc>
                      <a:spcPts val="1400"/>
                    </a:lnSpc>
                    <a:defRPr/>
                  </a:pPr>
                  <a:r>
                    <a:rPr lang="zh-CN" altLang="en-US" sz="1200" kern="0">
                      <a:solidFill>
                        <a:sysClr val="window" lastClr="FFFFFF"/>
                      </a:solidFill>
                      <a:cs typeface="+mn-ea"/>
                      <a:sym typeface="+mn-lt"/>
                    </a:rPr>
                    <a:t>这里填写内容</a:t>
                  </a:r>
                  <a:endParaRPr lang="zh-CN" altLang="en-US" sz="1200" kern="0">
                    <a:solidFill>
                      <a:sysClr val="window" lastClr="FFFFFF"/>
                    </a:solidFill>
                    <a:cs typeface="+mn-ea"/>
                    <a:sym typeface="+mn-lt"/>
                  </a:endParaRPr>
                </a:p>
              </p:txBody>
            </p:sp>
          </p:grpSp>
          <p:sp>
            <p:nvSpPr>
              <p:cNvPr id="23" name="椭圆 22"/>
              <p:cNvSpPr/>
              <p:nvPr/>
            </p:nvSpPr>
            <p:spPr>
              <a:xfrm>
                <a:off x="3311772" y="1559928"/>
                <a:ext cx="381065" cy="380964"/>
              </a:xfrm>
              <a:prstGeom prst="ellipse">
                <a:avLst/>
              </a:prstGeom>
              <a:gradFill flip="none" rotWithShape="1">
                <a:gsLst>
                  <a:gs pos="20000">
                    <a:srgbClr val="BFBFBF"/>
                  </a:gs>
                  <a:gs pos="80000">
                    <a:srgbClr val="FFFFFF"/>
                  </a:gs>
                  <a:gs pos="100000">
                    <a:sysClr val="window" lastClr="FFFFFF">
                      <a:tint val="0"/>
                    </a:sys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1800" kern="0">
                  <a:solidFill>
                    <a:srgbClr val="000000"/>
                  </a:solidFill>
                  <a:cs typeface="+mn-ea"/>
                  <a:sym typeface="+mn-lt"/>
                </a:endParaRPr>
              </a:p>
            </p:txBody>
          </p:sp>
        </p:grpSp>
        <p:grpSp>
          <p:nvGrpSpPr>
            <p:cNvPr id="17" name="组合 102"/>
            <p:cNvGrpSpPr/>
            <p:nvPr/>
          </p:nvGrpSpPr>
          <p:grpSpPr bwMode="auto">
            <a:xfrm>
              <a:off x="3416162" y="2852651"/>
              <a:ext cx="196814" cy="210666"/>
              <a:chOff x="4184651" y="2220913"/>
              <a:chExt cx="615949" cy="696912"/>
            </a:xfrm>
          </p:grpSpPr>
          <p:sp>
            <p:nvSpPr>
              <p:cNvPr id="18" name="Freeform 16"/>
              <p:cNvSpPr/>
              <p:nvPr/>
            </p:nvSpPr>
            <p:spPr bwMode="auto">
              <a:xfrm>
                <a:off x="4422853" y="2776303"/>
                <a:ext cx="49691" cy="63014"/>
              </a:xfrm>
              <a:custGeom>
                <a:avLst/>
                <a:gdLst>
                  <a:gd name="T0" fmla="*/ 6 w 12"/>
                  <a:gd name="T1" fmla="*/ 3 h 16"/>
                  <a:gd name="T2" fmla="*/ 0 w 12"/>
                  <a:gd name="T3" fmla="*/ 4 h 16"/>
                  <a:gd name="T4" fmla="*/ 7 w 12"/>
                  <a:gd name="T5" fmla="*/ 13 h 16"/>
                  <a:gd name="T6" fmla="*/ 10 w 12"/>
                  <a:gd name="T7" fmla="*/ 15 h 16"/>
                  <a:gd name="T8" fmla="*/ 12 w 12"/>
                  <a:gd name="T9" fmla="*/ 11 h 16"/>
                  <a:gd name="T10" fmla="*/ 11 w 12"/>
                  <a:gd name="T11" fmla="*/ 0 h 16"/>
                  <a:gd name="T12" fmla="*/ 6 w 12"/>
                  <a:gd name="T13" fmla="*/ 3 h 16"/>
                </a:gdLst>
                <a:ahLst/>
                <a:cxnLst>
                  <a:cxn ang="0">
                    <a:pos x="T0" y="T1"/>
                  </a:cxn>
                  <a:cxn ang="0">
                    <a:pos x="T2" y="T3"/>
                  </a:cxn>
                  <a:cxn ang="0">
                    <a:pos x="T4" y="T5"/>
                  </a:cxn>
                  <a:cxn ang="0">
                    <a:pos x="T6" y="T7"/>
                  </a:cxn>
                  <a:cxn ang="0">
                    <a:pos x="T8" y="T9"/>
                  </a:cxn>
                  <a:cxn ang="0">
                    <a:pos x="T10" y="T11"/>
                  </a:cxn>
                  <a:cxn ang="0">
                    <a:pos x="T12" y="T13"/>
                  </a:cxn>
                </a:cxnLst>
                <a:rect l="0" t="0" r="r" b="b"/>
                <a:pathLst>
                  <a:path w="12" h="16">
                    <a:moveTo>
                      <a:pt x="6" y="3"/>
                    </a:moveTo>
                    <a:cubicBezTo>
                      <a:pt x="4" y="4"/>
                      <a:pt x="2" y="4"/>
                      <a:pt x="0" y="4"/>
                    </a:cubicBezTo>
                    <a:cubicBezTo>
                      <a:pt x="7" y="13"/>
                      <a:pt x="7" y="13"/>
                      <a:pt x="7" y="13"/>
                    </a:cubicBezTo>
                    <a:cubicBezTo>
                      <a:pt x="8" y="15"/>
                      <a:pt x="9" y="16"/>
                      <a:pt x="10" y="15"/>
                    </a:cubicBezTo>
                    <a:cubicBezTo>
                      <a:pt x="12" y="14"/>
                      <a:pt x="12" y="13"/>
                      <a:pt x="12" y="11"/>
                    </a:cubicBezTo>
                    <a:cubicBezTo>
                      <a:pt x="11" y="0"/>
                      <a:pt x="11" y="0"/>
                      <a:pt x="11" y="0"/>
                    </a:cubicBezTo>
                    <a:cubicBezTo>
                      <a:pt x="9" y="1"/>
                      <a:pt x="8" y="2"/>
                      <a:pt x="6" y="3"/>
                    </a:cubicBez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sp>
            <p:nvSpPr>
              <p:cNvPr id="19" name="Freeform 17"/>
              <p:cNvSpPr/>
              <p:nvPr/>
            </p:nvSpPr>
            <p:spPr bwMode="auto">
              <a:xfrm>
                <a:off x="4298625" y="2508492"/>
                <a:ext cx="178887" cy="273061"/>
              </a:xfrm>
              <a:custGeom>
                <a:avLst/>
                <a:gdLst>
                  <a:gd name="T0" fmla="*/ 39 w 48"/>
                  <a:gd name="T1" fmla="*/ 71 h 72"/>
                  <a:gd name="T2" fmla="*/ 47 w 48"/>
                  <a:gd name="T3" fmla="*/ 63 h 72"/>
                  <a:gd name="T4" fmla="*/ 47 w 48"/>
                  <a:gd name="T5" fmla="*/ 54 h 72"/>
                  <a:gd name="T6" fmla="*/ 27 w 48"/>
                  <a:gd name="T7" fmla="*/ 0 h 72"/>
                  <a:gd name="T8" fmla="*/ 0 w 48"/>
                  <a:gd name="T9" fmla="*/ 11 h 72"/>
                  <a:gd name="T10" fmla="*/ 20 w 48"/>
                  <a:gd name="T11" fmla="*/ 63 h 72"/>
                  <a:gd name="T12" fmla="*/ 27 w 48"/>
                  <a:gd name="T13" fmla="*/ 71 h 72"/>
                  <a:gd name="T14" fmla="*/ 39 w 48"/>
                  <a:gd name="T15" fmla="*/ 7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72">
                    <a:moveTo>
                      <a:pt x="39" y="71"/>
                    </a:moveTo>
                    <a:cubicBezTo>
                      <a:pt x="42" y="69"/>
                      <a:pt x="45" y="66"/>
                      <a:pt x="47" y="63"/>
                    </a:cubicBezTo>
                    <a:cubicBezTo>
                      <a:pt x="48" y="60"/>
                      <a:pt x="48" y="56"/>
                      <a:pt x="47" y="54"/>
                    </a:cubicBezTo>
                    <a:cubicBezTo>
                      <a:pt x="27" y="0"/>
                      <a:pt x="27" y="0"/>
                      <a:pt x="27" y="0"/>
                    </a:cubicBezTo>
                    <a:cubicBezTo>
                      <a:pt x="0" y="11"/>
                      <a:pt x="0" y="11"/>
                      <a:pt x="0" y="11"/>
                    </a:cubicBezTo>
                    <a:cubicBezTo>
                      <a:pt x="20" y="63"/>
                      <a:pt x="20" y="63"/>
                      <a:pt x="20" y="63"/>
                    </a:cubicBezTo>
                    <a:cubicBezTo>
                      <a:pt x="21" y="66"/>
                      <a:pt x="24" y="69"/>
                      <a:pt x="27" y="71"/>
                    </a:cubicBezTo>
                    <a:cubicBezTo>
                      <a:pt x="31" y="72"/>
                      <a:pt x="35" y="72"/>
                      <a:pt x="39" y="71"/>
                    </a:cubicBezTo>
                    <a:close/>
                  </a:path>
                </a:pathLst>
              </a:custGeom>
              <a:solidFill>
                <a:schemeClr val="tx1">
                  <a:lumMod val="65000"/>
                  <a:lumOff val="35000"/>
                </a:schemeClr>
              </a:solidFill>
              <a:ln>
                <a:noFill/>
              </a:ln>
            </p:spPr>
            <p:txBody>
              <a:bodyPr/>
              <a:lstStyle/>
              <a:p>
                <a:pPr>
                  <a:defRPr/>
                </a:pPr>
                <a:endParaRPr lang="zh-CN" altLang="en-US" sz="1800" kern="0">
                  <a:solidFill>
                    <a:sysClr val="windowText" lastClr="000000"/>
                  </a:solidFill>
                  <a:cs typeface="+mn-ea"/>
                  <a:sym typeface="+mn-lt"/>
                </a:endParaRPr>
              </a:p>
            </p:txBody>
          </p:sp>
          <p:sp>
            <p:nvSpPr>
              <p:cNvPr id="20" name="Freeform 18"/>
              <p:cNvSpPr>
                <a:spLocks noEditPoints="1"/>
              </p:cNvSpPr>
              <p:nvPr/>
            </p:nvSpPr>
            <p:spPr bwMode="auto">
              <a:xfrm>
                <a:off x="4184338" y="2219679"/>
                <a:ext cx="208701" cy="309817"/>
              </a:xfrm>
              <a:custGeom>
                <a:avLst/>
                <a:gdLst>
                  <a:gd name="T0" fmla="*/ 33 w 56"/>
                  <a:gd name="T1" fmla="*/ 13 h 82"/>
                  <a:gd name="T2" fmla="*/ 12 w 56"/>
                  <a:gd name="T3" fmla="*/ 4 h 82"/>
                  <a:gd name="T4" fmla="*/ 3 w 56"/>
                  <a:gd name="T5" fmla="*/ 24 h 82"/>
                  <a:gd name="T6" fmla="*/ 26 w 56"/>
                  <a:gd name="T7" fmla="*/ 82 h 82"/>
                  <a:gd name="T8" fmla="*/ 56 w 56"/>
                  <a:gd name="T9" fmla="*/ 71 h 82"/>
                  <a:gd name="T10" fmla="*/ 33 w 56"/>
                  <a:gd name="T11" fmla="*/ 13 h 82"/>
                  <a:gd name="T12" fmla="*/ 35 w 56"/>
                  <a:gd name="T13" fmla="*/ 62 h 82"/>
                  <a:gd name="T14" fmla="*/ 30 w 56"/>
                  <a:gd name="T15" fmla="*/ 60 h 82"/>
                  <a:gd name="T16" fmla="*/ 15 w 56"/>
                  <a:gd name="T17" fmla="*/ 20 h 82"/>
                  <a:gd name="T18" fmla="*/ 17 w 56"/>
                  <a:gd name="T19" fmla="*/ 15 h 82"/>
                  <a:gd name="T20" fmla="*/ 22 w 56"/>
                  <a:gd name="T21" fmla="*/ 17 h 82"/>
                  <a:gd name="T22" fmla="*/ 38 w 56"/>
                  <a:gd name="T23" fmla="*/ 57 h 82"/>
                  <a:gd name="T24" fmla="*/ 35 w 56"/>
                  <a:gd name="T25" fmla="*/ 6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82">
                    <a:moveTo>
                      <a:pt x="33" y="13"/>
                    </a:moveTo>
                    <a:cubicBezTo>
                      <a:pt x="30" y="4"/>
                      <a:pt x="21" y="0"/>
                      <a:pt x="12" y="4"/>
                    </a:cubicBezTo>
                    <a:cubicBezTo>
                      <a:pt x="4" y="7"/>
                      <a:pt x="0" y="16"/>
                      <a:pt x="3" y="24"/>
                    </a:cubicBezTo>
                    <a:cubicBezTo>
                      <a:pt x="26" y="82"/>
                      <a:pt x="26" y="82"/>
                      <a:pt x="26" y="82"/>
                    </a:cubicBezTo>
                    <a:cubicBezTo>
                      <a:pt x="56" y="71"/>
                      <a:pt x="56" y="71"/>
                      <a:pt x="56" y="71"/>
                    </a:cubicBezTo>
                    <a:lnTo>
                      <a:pt x="33" y="13"/>
                    </a:lnTo>
                    <a:close/>
                    <a:moveTo>
                      <a:pt x="35" y="62"/>
                    </a:moveTo>
                    <a:cubicBezTo>
                      <a:pt x="33" y="63"/>
                      <a:pt x="31" y="62"/>
                      <a:pt x="30" y="60"/>
                    </a:cubicBezTo>
                    <a:cubicBezTo>
                      <a:pt x="15" y="20"/>
                      <a:pt x="15" y="20"/>
                      <a:pt x="15" y="20"/>
                    </a:cubicBezTo>
                    <a:cubicBezTo>
                      <a:pt x="14" y="18"/>
                      <a:pt x="15" y="16"/>
                      <a:pt x="17" y="15"/>
                    </a:cubicBezTo>
                    <a:cubicBezTo>
                      <a:pt x="19" y="14"/>
                      <a:pt x="21" y="15"/>
                      <a:pt x="22" y="17"/>
                    </a:cubicBezTo>
                    <a:cubicBezTo>
                      <a:pt x="38" y="57"/>
                      <a:pt x="38" y="57"/>
                      <a:pt x="38" y="57"/>
                    </a:cubicBezTo>
                    <a:cubicBezTo>
                      <a:pt x="38" y="59"/>
                      <a:pt x="37" y="62"/>
                      <a:pt x="35" y="62"/>
                    </a:cubicBez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sp>
            <p:nvSpPr>
              <p:cNvPr id="21" name="Freeform 19"/>
              <p:cNvSpPr>
                <a:spLocks noEditPoints="1"/>
              </p:cNvSpPr>
              <p:nvPr/>
            </p:nvSpPr>
            <p:spPr bwMode="auto">
              <a:xfrm>
                <a:off x="4402977" y="2518994"/>
                <a:ext cx="397526" cy="399089"/>
              </a:xfrm>
              <a:custGeom>
                <a:avLst/>
                <a:gdLst>
                  <a:gd name="T0" fmla="*/ 79 w 106"/>
                  <a:gd name="T1" fmla="*/ 33 h 107"/>
                  <a:gd name="T2" fmla="*/ 83 w 106"/>
                  <a:gd name="T3" fmla="*/ 29 h 107"/>
                  <a:gd name="T4" fmla="*/ 79 w 106"/>
                  <a:gd name="T5" fmla="*/ 25 h 107"/>
                  <a:gd name="T6" fmla="*/ 59 w 106"/>
                  <a:gd name="T7" fmla="*/ 25 h 107"/>
                  <a:gd name="T8" fmla="*/ 56 w 106"/>
                  <a:gd name="T9" fmla="*/ 29 h 107"/>
                  <a:gd name="T10" fmla="*/ 59 w 106"/>
                  <a:gd name="T11" fmla="*/ 33 h 107"/>
                  <a:gd name="T12" fmla="*/ 79 w 106"/>
                  <a:gd name="T13" fmla="*/ 33 h 107"/>
                  <a:gd name="T14" fmla="*/ 79 w 106"/>
                  <a:gd name="T15" fmla="*/ 74 h 107"/>
                  <a:gd name="T16" fmla="*/ 45 w 106"/>
                  <a:gd name="T17" fmla="*/ 74 h 107"/>
                  <a:gd name="T18" fmla="*/ 41 w 106"/>
                  <a:gd name="T19" fmla="*/ 78 h 107"/>
                  <a:gd name="T20" fmla="*/ 45 w 106"/>
                  <a:gd name="T21" fmla="*/ 81 h 107"/>
                  <a:gd name="T22" fmla="*/ 79 w 106"/>
                  <a:gd name="T23" fmla="*/ 81 h 107"/>
                  <a:gd name="T24" fmla="*/ 83 w 106"/>
                  <a:gd name="T25" fmla="*/ 78 h 107"/>
                  <a:gd name="T26" fmla="*/ 79 w 106"/>
                  <a:gd name="T27" fmla="*/ 74 h 107"/>
                  <a:gd name="T28" fmla="*/ 33 w 106"/>
                  <a:gd name="T29" fmla="*/ 53 h 107"/>
                  <a:gd name="T30" fmla="*/ 37 w 106"/>
                  <a:gd name="T31" fmla="*/ 57 h 107"/>
                  <a:gd name="T32" fmla="*/ 79 w 106"/>
                  <a:gd name="T33" fmla="*/ 57 h 107"/>
                  <a:gd name="T34" fmla="*/ 83 w 106"/>
                  <a:gd name="T35" fmla="*/ 53 h 107"/>
                  <a:gd name="T36" fmla="*/ 79 w 106"/>
                  <a:gd name="T37" fmla="*/ 50 h 107"/>
                  <a:gd name="T38" fmla="*/ 37 w 106"/>
                  <a:gd name="T39" fmla="*/ 50 h 107"/>
                  <a:gd name="T40" fmla="*/ 33 w 106"/>
                  <a:gd name="T41" fmla="*/ 53 h 107"/>
                  <a:gd name="T42" fmla="*/ 90 w 106"/>
                  <a:gd name="T43" fmla="*/ 0 h 107"/>
                  <a:gd name="T44" fmla="*/ 11 w 106"/>
                  <a:gd name="T45" fmla="*/ 0 h 107"/>
                  <a:gd name="T46" fmla="*/ 14 w 106"/>
                  <a:gd name="T47" fmla="*/ 9 h 107"/>
                  <a:gd name="T48" fmla="*/ 90 w 106"/>
                  <a:gd name="T49" fmla="*/ 9 h 107"/>
                  <a:gd name="T50" fmla="*/ 97 w 106"/>
                  <a:gd name="T51" fmla="*/ 15 h 107"/>
                  <a:gd name="T52" fmla="*/ 97 w 106"/>
                  <a:gd name="T53" fmla="*/ 92 h 107"/>
                  <a:gd name="T54" fmla="*/ 90 w 106"/>
                  <a:gd name="T55" fmla="*/ 98 h 107"/>
                  <a:gd name="T56" fmla="*/ 4 w 106"/>
                  <a:gd name="T57" fmla="*/ 98 h 107"/>
                  <a:gd name="T58" fmla="*/ 0 w 106"/>
                  <a:gd name="T59" fmla="*/ 103 h 107"/>
                  <a:gd name="T60" fmla="*/ 4 w 106"/>
                  <a:gd name="T61" fmla="*/ 107 h 107"/>
                  <a:gd name="T62" fmla="*/ 90 w 106"/>
                  <a:gd name="T63" fmla="*/ 107 h 107"/>
                  <a:gd name="T64" fmla="*/ 106 w 106"/>
                  <a:gd name="T65" fmla="*/ 92 h 107"/>
                  <a:gd name="T66" fmla="*/ 106 w 106"/>
                  <a:gd name="T67" fmla="*/ 15 h 107"/>
                  <a:gd name="T68" fmla="*/ 90 w 106"/>
                  <a:gd name="T6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107">
                    <a:moveTo>
                      <a:pt x="79" y="33"/>
                    </a:moveTo>
                    <a:cubicBezTo>
                      <a:pt x="81" y="33"/>
                      <a:pt x="83" y="31"/>
                      <a:pt x="83" y="29"/>
                    </a:cubicBezTo>
                    <a:cubicBezTo>
                      <a:pt x="83" y="27"/>
                      <a:pt x="81" y="25"/>
                      <a:pt x="79" y="25"/>
                    </a:cubicBezTo>
                    <a:cubicBezTo>
                      <a:pt x="59" y="25"/>
                      <a:pt x="59" y="25"/>
                      <a:pt x="59" y="25"/>
                    </a:cubicBezTo>
                    <a:cubicBezTo>
                      <a:pt x="57" y="25"/>
                      <a:pt x="56" y="27"/>
                      <a:pt x="56" y="29"/>
                    </a:cubicBezTo>
                    <a:cubicBezTo>
                      <a:pt x="56" y="31"/>
                      <a:pt x="57" y="33"/>
                      <a:pt x="59" y="33"/>
                    </a:cubicBezTo>
                    <a:lnTo>
                      <a:pt x="79" y="33"/>
                    </a:lnTo>
                    <a:close/>
                    <a:moveTo>
                      <a:pt x="79" y="74"/>
                    </a:moveTo>
                    <a:cubicBezTo>
                      <a:pt x="45" y="74"/>
                      <a:pt x="45" y="74"/>
                      <a:pt x="45" y="74"/>
                    </a:cubicBezTo>
                    <a:cubicBezTo>
                      <a:pt x="43" y="74"/>
                      <a:pt x="41" y="76"/>
                      <a:pt x="41" y="78"/>
                    </a:cubicBezTo>
                    <a:cubicBezTo>
                      <a:pt x="41" y="80"/>
                      <a:pt x="43" y="81"/>
                      <a:pt x="45" y="81"/>
                    </a:cubicBezTo>
                    <a:cubicBezTo>
                      <a:pt x="79" y="81"/>
                      <a:pt x="79" y="81"/>
                      <a:pt x="79" y="81"/>
                    </a:cubicBezTo>
                    <a:cubicBezTo>
                      <a:pt x="81" y="81"/>
                      <a:pt x="83" y="80"/>
                      <a:pt x="83" y="78"/>
                    </a:cubicBezTo>
                    <a:cubicBezTo>
                      <a:pt x="83" y="76"/>
                      <a:pt x="81" y="74"/>
                      <a:pt x="79" y="74"/>
                    </a:cubicBezTo>
                    <a:close/>
                    <a:moveTo>
                      <a:pt x="33" y="53"/>
                    </a:moveTo>
                    <a:cubicBezTo>
                      <a:pt x="33" y="55"/>
                      <a:pt x="35" y="57"/>
                      <a:pt x="37" y="57"/>
                    </a:cubicBezTo>
                    <a:cubicBezTo>
                      <a:pt x="79" y="57"/>
                      <a:pt x="79" y="57"/>
                      <a:pt x="79" y="57"/>
                    </a:cubicBezTo>
                    <a:cubicBezTo>
                      <a:pt x="81" y="57"/>
                      <a:pt x="83" y="55"/>
                      <a:pt x="83" y="53"/>
                    </a:cubicBezTo>
                    <a:cubicBezTo>
                      <a:pt x="83" y="51"/>
                      <a:pt x="81" y="50"/>
                      <a:pt x="79" y="50"/>
                    </a:cubicBezTo>
                    <a:cubicBezTo>
                      <a:pt x="37" y="50"/>
                      <a:pt x="37" y="50"/>
                      <a:pt x="37" y="50"/>
                    </a:cubicBezTo>
                    <a:cubicBezTo>
                      <a:pt x="35" y="50"/>
                      <a:pt x="33" y="51"/>
                      <a:pt x="33" y="53"/>
                    </a:cubicBezTo>
                    <a:close/>
                    <a:moveTo>
                      <a:pt x="90" y="0"/>
                    </a:moveTo>
                    <a:cubicBezTo>
                      <a:pt x="11" y="0"/>
                      <a:pt x="11" y="0"/>
                      <a:pt x="11" y="0"/>
                    </a:cubicBezTo>
                    <a:cubicBezTo>
                      <a:pt x="14" y="9"/>
                      <a:pt x="14" y="9"/>
                      <a:pt x="14" y="9"/>
                    </a:cubicBezTo>
                    <a:cubicBezTo>
                      <a:pt x="90" y="9"/>
                      <a:pt x="90" y="9"/>
                      <a:pt x="90" y="9"/>
                    </a:cubicBezTo>
                    <a:cubicBezTo>
                      <a:pt x="94" y="9"/>
                      <a:pt x="97" y="11"/>
                      <a:pt x="97" y="15"/>
                    </a:cubicBezTo>
                    <a:cubicBezTo>
                      <a:pt x="97" y="92"/>
                      <a:pt x="97" y="92"/>
                      <a:pt x="97" y="92"/>
                    </a:cubicBezTo>
                    <a:cubicBezTo>
                      <a:pt x="97" y="96"/>
                      <a:pt x="94" y="98"/>
                      <a:pt x="90" y="98"/>
                    </a:cubicBezTo>
                    <a:cubicBezTo>
                      <a:pt x="4" y="98"/>
                      <a:pt x="4" y="98"/>
                      <a:pt x="4" y="98"/>
                    </a:cubicBezTo>
                    <a:cubicBezTo>
                      <a:pt x="2" y="98"/>
                      <a:pt x="0" y="100"/>
                      <a:pt x="0" y="103"/>
                    </a:cubicBezTo>
                    <a:cubicBezTo>
                      <a:pt x="0" y="105"/>
                      <a:pt x="2" y="107"/>
                      <a:pt x="4" y="107"/>
                    </a:cubicBezTo>
                    <a:cubicBezTo>
                      <a:pt x="90" y="107"/>
                      <a:pt x="90" y="107"/>
                      <a:pt x="90" y="107"/>
                    </a:cubicBezTo>
                    <a:cubicBezTo>
                      <a:pt x="99" y="107"/>
                      <a:pt x="106" y="101"/>
                      <a:pt x="106" y="92"/>
                    </a:cubicBezTo>
                    <a:cubicBezTo>
                      <a:pt x="106" y="15"/>
                      <a:pt x="106" y="15"/>
                      <a:pt x="106" y="15"/>
                    </a:cubicBezTo>
                    <a:cubicBezTo>
                      <a:pt x="106" y="6"/>
                      <a:pt x="99" y="0"/>
                      <a:pt x="90" y="0"/>
                    </a:cubicBez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grpSp>
      </p:grpSp>
      <p:grpSp>
        <p:nvGrpSpPr>
          <p:cNvPr id="26" name="组合 25"/>
          <p:cNvGrpSpPr/>
          <p:nvPr/>
        </p:nvGrpSpPr>
        <p:grpSpPr bwMode="auto">
          <a:xfrm>
            <a:off x="3622676" y="1584326"/>
            <a:ext cx="1878013" cy="1582738"/>
            <a:chOff x="3704443" y="1573944"/>
            <a:chExt cx="1876744" cy="1584176"/>
          </a:xfrm>
          <a:effectLst>
            <a:outerShdw blurRad="279400" dist="279400" dir="5400000" algn="t" rotWithShape="0">
              <a:prstClr val="black">
                <a:alpha val="40000"/>
              </a:prstClr>
            </a:outerShdw>
          </a:effectLst>
        </p:grpSpPr>
        <p:grpSp>
          <p:nvGrpSpPr>
            <p:cNvPr id="27" name="组合 112"/>
            <p:cNvGrpSpPr/>
            <p:nvPr/>
          </p:nvGrpSpPr>
          <p:grpSpPr bwMode="auto">
            <a:xfrm>
              <a:off x="3704443" y="1573944"/>
              <a:ext cx="1876744" cy="1584176"/>
              <a:chOff x="2546467" y="1498022"/>
              <a:chExt cx="1876744" cy="1584176"/>
            </a:xfrm>
          </p:grpSpPr>
          <p:grpSp>
            <p:nvGrpSpPr>
              <p:cNvPr id="34" name="组合 119"/>
              <p:cNvGrpSpPr/>
              <p:nvPr/>
            </p:nvGrpSpPr>
            <p:grpSpPr bwMode="auto">
              <a:xfrm>
                <a:off x="2546467" y="1498022"/>
                <a:ext cx="1876744" cy="1584176"/>
                <a:chOff x="3264677" y="2465499"/>
                <a:chExt cx="1876744" cy="1584176"/>
              </a:xfrm>
            </p:grpSpPr>
            <p:sp>
              <p:nvSpPr>
                <p:cNvPr id="36" name="矩形 35"/>
                <p:cNvSpPr/>
                <p:nvPr/>
              </p:nvSpPr>
              <p:spPr>
                <a:xfrm rot="2681994">
                  <a:off x="3410628" y="2465499"/>
                  <a:ext cx="1584841" cy="1584176"/>
                </a:xfrm>
                <a:prstGeom prst="rect">
                  <a:avLst/>
                </a:prstGeom>
                <a:solidFill>
                  <a:srgbClr val="306A9B"/>
                </a:solidFill>
                <a:ln w="6350" cap="flat" cmpd="sng" algn="ctr">
                  <a:solidFill>
                    <a:sysClr val="window" lastClr="FFFFFF">
                      <a:lumMod val="85000"/>
                    </a:sysClr>
                  </a:solidFill>
                  <a:prstDash val="solid"/>
                </a:ln>
                <a:effectLst/>
              </p:spPr>
              <p:txBody>
                <a:bodyPr anchor="ctr"/>
                <a:lstStyle/>
                <a:p>
                  <a:pPr algn="ctr">
                    <a:defRPr/>
                  </a:pPr>
                  <a:endParaRPr lang="zh-CN" altLang="en-US" sz="1800" kern="0">
                    <a:solidFill>
                      <a:sysClr val="window" lastClr="FFFFFF"/>
                    </a:solidFill>
                    <a:cs typeface="+mn-ea"/>
                    <a:sym typeface="+mn-lt"/>
                  </a:endParaRPr>
                </a:p>
              </p:txBody>
            </p:sp>
            <p:sp>
              <p:nvSpPr>
                <p:cNvPr id="37" name="矩形 36"/>
                <p:cNvSpPr/>
                <p:nvPr/>
              </p:nvSpPr>
              <p:spPr>
                <a:xfrm>
                  <a:off x="3264677" y="3031162"/>
                  <a:ext cx="1876744" cy="631515"/>
                </a:xfrm>
                <a:prstGeom prst="rect">
                  <a:avLst/>
                </a:prstGeom>
              </p:spPr>
              <p:txBody>
                <a:bodyPr>
                  <a:spAutoFit/>
                </a:bodyPr>
                <a:lstStyle/>
                <a:p>
                  <a:pPr algn="ctr">
                    <a:lnSpc>
                      <a:spcPts val="1400"/>
                    </a:lnSpc>
                    <a:defRPr/>
                  </a:pPr>
                  <a:r>
                    <a:rPr lang="zh-CN" altLang="en-US" sz="1200" kern="0">
                      <a:solidFill>
                        <a:sysClr val="window" lastClr="FFFFFF"/>
                      </a:solidFill>
                      <a:cs typeface="+mn-ea"/>
                      <a:sym typeface="+mn-lt"/>
                    </a:rPr>
                    <a:t>这里填写内容</a:t>
                  </a:r>
                  <a:endParaRPr lang="en-US" altLang="zh-CN" sz="1200" kern="0">
                    <a:solidFill>
                      <a:sysClr val="window" lastClr="FFFFFF"/>
                    </a:solidFill>
                    <a:cs typeface="+mn-ea"/>
                    <a:sym typeface="+mn-lt"/>
                  </a:endParaRPr>
                </a:p>
                <a:p>
                  <a:pPr algn="ctr">
                    <a:lnSpc>
                      <a:spcPts val="1400"/>
                    </a:lnSpc>
                    <a:defRPr/>
                  </a:pPr>
                  <a:r>
                    <a:rPr lang="zh-CN" altLang="en-US" sz="1200" kern="0">
                      <a:solidFill>
                        <a:sysClr val="window" lastClr="FFFFFF"/>
                      </a:solidFill>
                      <a:cs typeface="+mn-ea"/>
                      <a:sym typeface="+mn-lt"/>
                    </a:rPr>
                    <a:t>这里填写内容</a:t>
                  </a:r>
                  <a:endParaRPr lang="zh-CN" altLang="en-US" sz="1200" kern="0">
                    <a:solidFill>
                      <a:sysClr val="window" lastClr="FFFFFF"/>
                    </a:solidFill>
                    <a:cs typeface="+mn-ea"/>
                    <a:sym typeface="+mn-lt"/>
                  </a:endParaRPr>
                </a:p>
                <a:p>
                  <a:pPr algn="ctr">
                    <a:lnSpc>
                      <a:spcPts val="1400"/>
                    </a:lnSpc>
                    <a:defRPr/>
                  </a:pPr>
                  <a:r>
                    <a:rPr lang="zh-CN" altLang="en-US" sz="1200" kern="0">
                      <a:solidFill>
                        <a:sysClr val="window" lastClr="FFFFFF"/>
                      </a:solidFill>
                      <a:cs typeface="+mn-ea"/>
                      <a:sym typeface="+mn-lt"/>
                    </a:rPr>
                    <a:t>这里填写内容</a:t>
                  </a:r>
                  <a:endParaRPr lang="zh-CN" altLang="en-US" sz="1200" kern="0">
                    <a:solidFill>
                      <a:sysClr val="window" lastClr="FFFFFF"/>
                    </a:solidFill>
                    <a:cs typeface="+mn-ea"/>
                    <a:sym typeface="+mn-lt"/>
                  </a:endParaRPr>
                </a:p>
              </p:txBody>
            </p:sp>
          </p:grpSp>
          <p:sp>
            <p:nvSpPr>
              <p:cNvPr id="35" name="椭圆 34"/>
              <p:cNvSpPr/>
              <p:nvPr/>
            </p:nvSpPr>
            <p:spPr>
              <a:xfrm>
                <a:off x="3312712" y="1559991"/>
                <a:ext cx="379156" cy="379757"/>
              </a:xfrm>
              <a:prstGeom prst="ellipse">
                <a:avLst/>
              </a:prstGeom>
              <a:gradFill flip="none" rotWithShape="1">
                <a:gsLst>
                  <a:gs pos="20000">
                    <a:srgbClr val="BFBFBF"/>
                  </a:gs>
                  <a:gs pos="80000">
                    <a:srgbClr val="FFFFFF"/>
                  </a:gs>
                  <a:gs pos="100000">
                    <a:sysClr val="window" lastClr="FFFFFF">
                      <a:tint val="0"/>
                    </a:sys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1800" kern="0">
                  <a:solidFill>
                    <a:srgbClr val="000000"/>
                  </a:solidFill>
                  <a:cs typeface="+mn-ea"/>
                  <a:sym typeface="+mn-lt"/>
                </a:endParaRPr>
              </a:p>
            </p:txBody>
          </p:sp>
        </p:grpSp>
        <p:grpSp>
          <p:nvGrpSpPr>
            <p:cNvPr id="28" name="组合 113"/>
            <p:cNvGrpSpPr/>
            <p:nvPr/>
          </p:nvGrpSpPr>
          <p:grpSpPr bwMode="auto">
            <a:xfrm>
              <a:off x="4600518" y="1739129"/>
              <a:ext cx="119656" cy="174590"/>
              <a:chOff x="5505450" y="700088"/>
              <a:chExt cx="404813" cy="630237"/>
            </a:xfrm>
          </p:grpSpPr>
          <p:sp>
            <p:nvSpPr>
              <p:cNvPr id="29" name="Freeform 24"/>
              <p:cNvSpPr/>
              <p:nvPr/>
            </p:nvSpPr>
            <p:spPr bwMode="auto">
              <a:xfrm>
                <a:off x="5672697" y="924020"/>
                <a:ext cx="69774" cy="229431"/>
              </a:xfrm>
              <a:custGeom>
                <a:avLst/>
                <a:gdLst>
                  <a:gd name="T0" fmla="*/ 19 w 19"/>
                  <a:gd name="T1" fmla="*/ 57 h 62"/>
                  <a:gd name="T2" fmla="*/ 14 w 19"/>
                  <a:gd name="T3" fmla="*/ 62 h 62"/>
                  <a:gd name="T4" fmla="*/ 5 w 19"/>
                  <a:gd name="T5" fmla="*/ 62 h 62"/>
                  <a:gd name="T6" fmla="*/ 0 w 19"/>
                  <a:gd name="T7" fmla="*/ 57 h 62"/>
                  <a:gd name="T8" fmla="*/ 0 w 19"/>
                  <a:gd name="T9" fmla="*/ 5 h 62"/>
                  <a:gd name="T10" fmla="*/ 5 w 19"/>
                  <a:gd name="T11" fmla="*/ 0 h 62"/>
                  <a:gd name="T12" fmla="*/ 14 w 19"/>
                  <a:gd name="T13" fmla="*/ 0 h 62"/>
                  <a:gd name="T14" fmla="*/ 19 w 19"/>
                  <a:gd name="T15" fmla="*/ 5 h 62"/>
                  <a:gd name="T16" fmla="*/ 19 w 19"/>
                  <a:gd name="T17" fmla="*/ 5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2">
                    <a:moveTo>
                      <a:pt x="19" y="57"/>
                    </a:moveTo>
                    <a:cubicBezTo>
                      <a:pt x="19" y="60"/>
                      <a:pt x="17" y="62"/>
                      <a:pt x="14" y="62"/>
                    </a:cubicBezTo>
                    <a:cubicBezTo>
                      <a:pt x="5" y="62"/>
                      <a:pt x="5" y="62"/>
                      <a:pt x="5" y="62"/>
                    </a:cubicBezTo>
                    <a:cubicBezTo>
                      <a:pt x="2" y="62"/>
                      <a:pt x="0" y="60"/>
                      <a:pt x="0" y="57"/>
                    </a:cubicBezTo>
                    <a:cubicBezTo>
                      <a:pt x="0" y="5"/>
                      <a:pt x="0" y="5"/>
                      <a:pt x="0" y="5"/>
                    </a:cubicBezTo>
                    <a:cubicBezTo>
                      <a:pt x="0" y="2"/>
                      <a:pt x="2" y="0"/>
                      <a:pt x="5" y="0"/>
                    </a:cubicBezTo>
                    <a:cubicBezTo>
                      <a:pt x="14" y="0"/>
                      <a:pt x="14" y="0"/>
                      <a:pt x="14" y="0"/>
                    </a:cubicBezTo>
                    <a:cubicBezTo>
                      <a:pt x="17" y="0"/>
                      <a:pt x="19" y="2"/>
                      <a:pt x="19" y="5"/>
                    </a:cubicBezTo>
                    <a:lnTo>
                      <a:pt x="19" y="57"/>
                    </a:ln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sp>
            <p:nvSpPr>
              <p:cNvPr id="30" name="Freeform 25"/>
              <p:cNvSpPr/>
              <p:nvPr/>
            </p:nvSpPr>
            <p:spPr bwMode="auto">
              <a:xfrm>
                <a:off x="5763940" y="843719"/>
                <a:ext cx="69771" cy="309731"/>
              </a:xfrm>
              <a:custGeom>
                <a:avLst/>
                <a:gdLst>
                  <a:gd name="T0" fmla="*/ 19 w 19"/>
                  <a:gd name="T1" fmla="*/ 77 h 82"/>
                  <a:gd name="T2" fmla="*/ 14 w 19"/>
                  <a:gd name="T3" fmla="*/ 82 h 82"/>
                  <a:gd name="T4" fmla="*/ 5 w 19"/>
                  <a:gd name="T5" fmla="*/ 82 h 82"/>
                  <a:gd name="T6" fmla="*/ 0 w 19"/>
                  <a:gd name="T7" fmla="*/ 77 h 82"/>
                  <a:gd name="T8" fmla="*/ 0 w 19"/>
                  <a:gd name="T9" fmla="*/ 5 h 82"/>
                  <a:gd name="T10" fmla="*/ 5 w 19"/>
                  <a:gd name="T11" fmla="*/ 0 h 82"/>
                  <a:gd name="T12" fmla="*/ 14 w 19"/>
                  <a:gd name="T13" fmla="*/ 0 h 82"/>
                  <a:gd name="T14" fmla="*/ 19 w 19"/>
                  <a:gd name="T15" fmla="*/ 5 h 82"/>
                  <a:gd name="T16" fmla="*/ 19 w 19"/>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2">
                    <a:moveTo>
                      <a:pt x="19" y="77"/>
                    </a:moveTo>
                    <a:cubicBezTo>
                      <a:pt x="19" y="80"/>
                      <a:pt x="17" y="82"/>
                      <a:pt x="14" y="82"/>
                    </a:cubicBezTo>
                    <a:cubicBezTo>
                      <a:pt x="5" y="82"/>
                      <a:pt x="5" y="82"/>
                      <a:pt x="5" y="82"/>
                    </a:cubicBezTo>
                    <a:cubicBezTo>
                      <a:pt x="2" y="82"/>
                      <a:pt x="0" y="80"/>
                      <a:pt x="0" y="77"/>
                    </a:cubicBezTo>
                    <a:cubicBezTo>
                      <a:pt x="0" y="5"/>
                      <a:pt x="0" y="5"/>
                      <a:pt x="0" y="5"/>
                    </a:cubicBezTo>
                    <a:cubicBezTo>
                      <a:pt x="0" y="2"/>
                      <a:pt x="2" y="0"/>
                      <a:pt x="5" y="0"/>
                    </a:cubicBezTo>
                    <a:cubicBezTo>
                      <a:pt x="14" y="0"/>
                      <a:pt x="14" y="0"/>
                      <a:pt x="14" y="0"/>
                    </a:cubicBezTo>
                    <a:cubicBezTo>
                      <a:pt x="17" y="0"/>
                      <a:pt x="19" y="2"/>
                      <a:pt x="19" y="5"/>
                    </a:cubicBezTo>
                    <a:lnTo>
                      <a:pt x="19" y="77"/>
                    </a:ln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sp>
            <p:nvSpPr>
              <p:cNvPr id="31" name="Freeform 26"/>
              <p:cNvSpPr>
                <a:spLocks noEditPoints="1"/>
              </p:cNvSpPr>
              <p:nvPr/>
            </p:nvSpPr>
            <p:spPr bwMode="auto">
              <a:xfrm>
                <a:off x="5506319" y="700323"/>
                <a:ext cx="402531" cy="630934"/>
              </a:xfrm>
              <a:custGeom>
                <a:avLst/>
                <a:gdLst>
                  <a:gd name="T0" fmla="*/ 93 w 108"/>
                  <a:gd name="T1" fmla="*/ 0 h 168"/>
                  <a:gd name="T2" fmla="*/ 14 w 108"/>
                  <a:gd name="T3" fmla="*/ 0 h 168"/>
                  <a:gd name="T4" fmla="*/ 0 w 108"/>
                  <a:gd name="T5" fmla="*/ 16 h 168"/>
                  <a:gd name="T6" fmla="*/ 0 w 108"/>
                  <a:gd name="T7" fmla="*/ 152 h 168"/>
                  <a:gd name="T8" fmla="*/ 14 w 108"/>
                  <a:gd name="T9" fmla="*/ 168 h 168"/>
                  <a:gd name="T10" fmla="*/ 93 w 108"/>
                  <a:gd name="T11" fmla="*/ 168 h 168"/>
                  <a:gd name="T12" fmla="*/ 108 w 108"/>
                  <a:gd name="T13" fmla="*/ 152 h 168"/>
                  <a:gd name="T14" fmla="*/ 108 w 108"/>
                  <a:gd name="T15" fmla="*/ 16 h 168"/>
                  <a:gd name="T16" fmla="*/ 93 w 108"/>
                  <a:gd name="T17" fmla="*/ 0 h 168"/>
                  <a:gd name="T18" fmla="*/ 30 w 108"/>
                  <a:gd name="T19" fmla="*/ 152 h 168"/>
                  <a:gd name="T20" fmla="*/ 15 w 108"/>
                  <a:gd name="T21" fmla="*/ 152 h 168"/>
                  <a:gd name="T22" fmla="*/ 12 w 108"/>
                  <a:gd name="T23" fmla="*/ 148 h 168"/>
                  <a:gd name="T24" fmla="*/ 15 w 108"/>
                  <a:gd name="T25" fmla="*/ 145 h 168"/>
                  <a:gd name="T26" fmla="*/ 30 w 108"/>
                  <a:gd name="T27" fmla="*/ 145 h 168"/>
                  <a:gd name="T28" fmla="*/ 34 w 108"/>
                  <a:gd name="T29" fmla="*/ 148 h 168"/>
                  <a:gd name="T30" fmla="*/ 30 w 108"/>
                  <a:gd name="T31" fmla="*/ 152 h 168"/>
                  <a:gd name="T32" fmla="*/ 54 w 108"/>
                  <a:gd name="T33" fmla="*/ 159 h 168"/>
                  <a:gd name="T34" fmla="*/ 44 w 108"/>
                  <a:gd name="T35" fmla="*/ 148 h 168"/>
                  <a:gd name="T36" fmla="*/ 54 w 108"/>
                  <a:gd name="T37" fmla="*/ 138 h 168"/>
                  <a:gd name="T38" fmla="*/ 64 w 108"/>
                  <a:gd name="T39" fmla="*/ 148 h 168"/>
                  <a:gd name="T40" fmla="*/ 54 w 108"/>
                  <a:gd name="T41" fmla="*/ 159 h 168"/>
                  <a:gd name="T42" fmla="*/ 92 w 108"/>
                  <a:gd name="T43" fmla="*/ 152 h 168"/>
                  <a:gd name="T44" fmla="*/ 77 w 108"/>
                  <a:gd name="T45" fmla="*/ 152 h 168"/>
                  <a:gd name="T46" fmla="*/ 74 w 108"/>
                  <a:gd name="T47" fmla="*/ 148 h 168"/>
                  <a:gd name="T48" fmla="*/ 77 w 108"/>
                  <a:gd name="T49" fmla="*/ 145 h 168"/>
                  <a:gd name="T50" fmla="*/ 92 w 108"/>
                  <a:gd name="T51" fmla="*/ 145 h 168"/>
                  <a:gd name="T52" fmla="*/ 95 w 108"/>
                  <a:gd name="T53" fmla="*/ 148 h 168"/>
                  <a:gd name="T54" fmla="*/ 92 w 108"/>
                  <a:gd name="T55" fmla="*/ 152 h 168"/>
                  <a:gd name="T56" fmla="*/ 96 w 108"/>
                  <a:gd name="T57" fmla="*/ 123 h 168"/>
                  <a:gd name="T58" fmla="*/ 92 w 108"/>
                  <a:gd name="T59" fmla="*/ 128 h 168"/>
                  <a:gd name="T60" fmla="*/ 16 w 108"/>
                  <a:gd name="T61" fmla="*/ 128 h 168"/>
                  <a:gd name="T62" fmla="*/ 11 w 108"/>
                  <a:gd name="T63" fmla="*/ 123 h 168"/>
                  <a:gd name="T64" fmla="*/ 11 w 108"/>
                  <a:gd name="T65" fmla="*/ 18 h 168"/>
                  <a:gd name="T66" fmla="*/ 16 w 108"/>
                  <a:gd name="T67" fmla="*/ 13 h 168"/>
                  <a:gd name="T68" fmla="*/ 92 w 108"/>
                  <a:gd name="T69" fmla="*/ 13 h 168"/>
                  <a:gd name="T70" fmla="*/ 96 w 108"/>
                  <a:gd name="T71" fmla="*/ 18 h 168"/>
                  <a:gd name="T72" fmla="*/ 96 w 108"/>
                  <a:gd name="T73" fmla="*/ 1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68">
                    <a:moveTo>
                      <a:pt x="93" y="0"/>
                    </a:moveTo>
                    <a:cubicBezTo>
                      <a:pt x="14" y="0"/>
                      <a:pt x="14" y="0"/>
                      <a:pt x="14" y="0"/>
                    </a:cubicBezTo>
                    <a:cubicBezTo>
                      <a:pt x="6" y="0"/>
                      <a:pt x="0" y="7"/>
                      <a:pt x="0" y="16"/>
                    </a:cubicBezTo>
                    <a:cubicBezTo>
                      <a:pt x="0" y="152"/>
                      <a:pt x="0" y="152"/>
                      <a:pt x="0" y="152"/>
                    </a:cubicBezTo>
                    <a:cubicBezTo>
                      <a:pt x="0" y="161"/>
                      <a:pt x="6" y="168"/>
                      <a:pt x="14" y="168"/>
                    </a:cubicBezTo>
                    <a:cubicBezTo>
                      <a:pt x="93" y="168"/>
                      <a:pt x="93" y="168"/>
                      <a:pt x="93" y="168"/>
                    </a:cubicBezTo>
                    <a:cubicBezTo>
                      <a:pt x="101" y="168"/>
                      <a:pt x="108" y="161"/>
                      <a:pt x="108" y="152"/>
                    </a:cubicBezTo>
                    <a:cubicBezTo>
                      <a:pt x="108" y="16"/>
                      <a:pt x="108" y="16"/>
                      <a:pt x="108" y="16"/>
                    </a:cubicBezTo>
                    <a:cubicBezTo>
                      <a:pt x="108" y="7"/>
                      <a:pt x="101" y="0"/>
                      <a:pt x="93" y="0"/>
                    </a:cubicBezTo>
                    <a:close/>
                    <a:moveTo>
                      <a:pt x="30" y="152"/>
                    </a:moveTo>
                    <a:cubicBezTo>
                      <a:pt x="15" y="152"/>
                      <a:pt x="15" y="152"/>
                      <a:pt x="15" y="152"/>
                    </a:cubicBezTo>
                    <a:cubicBezTo>
                      <a:pt x="13" y="152"/>
                      <a:pt x="12" y="150"/>
                      <a:pt x="12" y="148"/>
                    </a:cubicBezTo>
                    <a:cubicBezTo>
                      <a:pt x="12" y="147"/>
                      <a:pt x="13" y="145"/>
                      <a:pt x="15" y="145"/>
                    </a:cubicBezTo>
                    <a:cubicBezTo>
                      <a:pt x="30" y="145"/>
                      <a:pt x="30" y="145"/>
                      <a:pt x="30" y="145"/>
                    </a:cubicBezTo>
                    <a:cubicBezTo>
                      <a:pt x="32" y="145"/>
                      <a:pt x="34" y="147"/>
                      <a:pt x="34" y="148"/>
                    </a:cubicBezTo>
                    <a:cubicBezTo>
                      <a:pt x="34" y="150"/>
                      <a:pt x="32" y="152"/>
                      <a:pt x="30" y="152"/>
                    </a:cubicBezTo>
                    <a:close/>
                    <a:moveTo>
                      <a:pt x="54" y="159"/>
                    </a:moveTo>
                    <a:cubicBezTo>
                      <a:pt x="48" y="159"/>
                      <a:pt x="44" y="154"/>
                      <a:pt x="44" y="148"/>
                    </a:cubicBezTo>
                    <a:cubicBezTo>
                      <a:pt x="44" y="143"/>
                      <a:pt x="48" y="138"/>
                      <a:pt x="54" y="138"/>
                    </a:cubicBezTo>
                    <a:cubicBezTo>
                      <a:pt x="59" y="138"/>
                      <a:pt x="64" y="143"/>
                      <a:pt x="64" y="148"/>
                    </a:cubicBezTo>
                    <a:cubicBezTo>
                      <a:pt x="64" y="154"/>
                      <a:pt x="59" y="159"/>
                      <a:pt x="54" y="159"/>
                    </a:cubicBezTo>
                    <a:close/>
                    <a:moveTo>
                      <a:pt x="92" y="152"/>
                    </a:moveTo>
                    <a:cubicBezTo>
                      <a:pt x="77" y="152"/>
                      <a:pt x="77" y="152"/>
                      <a:pt x="77" y="152"/>
                    </a:cubicBezTo>
                    <a:cubicBezTo>
                      <a:pt x="75" y="152"/>
                      <a:pt x="74" y="150"/>
                      <a:pt x="74" y="148"/>
                    </a:cubicBezTo>
                    <a:cubicBezTo>
                      <a:pt x="74" y="147"/>
                      <a:pt x="75" y="145"/>
                      <a:pt x="77" y="145"/>
                    </a:cubicBezTo>
                    <a:cubicBezTo>
                      <a:pt x="92" y="145"/>
                      <a:pt x="92" y="145"/>
                      <a:pt x="92" y="145"/>
                    </a:cubicBezTo>
                    <a:cubicBezTo>
                      <a:pt x="94" y="145"/>
                      <a:pt x="95" y="147"/>
                      <a:pt x="95" y="148"/>
                    </a:cubicBezTo>
                    <a:cubicBezTo>
                      <a:pt x="95" y="150"/>
                      <a:pt x="94" y="152"/>
                      <a:pt x="92" y="152"/>
                    </a:cubicBezTo>
                    <a:close/>
                    <a:moveTo>
                      <a:pt x="96" y="123"/>
                    </a:moveTo>
                    <a:cubicBezTo>
                      <a:pt x="96" y="126"/>
                      <a:pt x="95" y="128"/>
                      <a:pt x="92" y="128"/>
                    </a:cubicBezTo>
                    <a:cubicBezTo>
                      <a:pt x="16" y="128"/>
                      <a:pt x="16" y="128"/>
                      <a:pt x="16" y="128"/>
                    </a:cubicBezTo>
                    <a:cubicBezTo>
                      <a:pt x="13" y="128"/>
                      <a:pt x="11" y="126"/>
                      <a:pt x="11" y="123"/>
                    </a:cubicBezTo>
                    <a:cubicBezTo>
                      <a:pt x="11" y="18"/>
                      <a:pt x="11" y="18"/>
                      <a:pt x="11" y="18"/>
                    </a:cubicBezTo>
                    <a:cubicBezTo>
                      <a:pt x="11" y="15"/>
                      <a:pt x="13" y="13"/>
                      <a:pt x="16" y="13"/>
                    </a:cubicBezTo>
                    <a:cubicBezTo>
                      <a:pt x="92" y="13"/>
                      <a:pt x="92" y="13"/>
                      <a:pt x="92" y="13"/>
                    </a:cubicBezTo>
                    <a:cubicBezTo>
                      <a:pt x="95" y="13"/>
                      <a:pt x="96" y="15"/>
                      <a:pt x="96" y="18"/>
                    </a:cubicBezTo>
                    <a:lnTo>
                      <a:pt x="96" y="123"/>
                    </a:ln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sp>
            <p:nvSpPr>
              <p:cNvPr id="32" name="Freeform 27"/>
              <p:cNvSpPr/>
              <p:nvPr/>
            </p:nvSpPr>
            <p:spPr bwMode="auto">
              <a:xfrm>
                <a:off x="5576090" y="975640"/>
                <a:ext cx="75139" cy="177811"/>
              </a:xfrm>
              <a:custGeom>
                <a:avLst/>
                <a:gdLst>
                  <a:gd name="T0" fmla="*/ 20 w 20"/>
                  <a:gd name="T1" fmla="*/ 42 h 47"/>
                  <a:gd name="T2" fmla="*/ 15 w 20"/>
                  <a:gd name="T3" fmla="*/ 47 h 47"/>
                  <a:gd name="T4" fmla="*/ 5 w 20"/>
                  <a:gd name="T5" fmla="*/ 47 h 47"/>
                  <a:gd name="T6" fmla="*/ 0 w 20"/>
                  <a:gd name="T7" fmla="*/ 42 h 47"/>
                  <a:gd name="T8" fmla="*/ 0 w 20"/>
                  <a:gd name="T9" fmla="*/ 5 h 47"/>
                  <a:gd name="T10" fmla="*/ 5 w 20"/>
                  <a:gd name="T11" fmla="*/ 0 h 47"/>
                  <a:gd name="T12" fmla="*/ 15 w 20"/>
                  <a:gd name="T13" fmla="*/ 0 h 47"/>
                  <a:gd name="T14" fmla="*/ 20 w 20"/>
                  <a:gd name="T15" fmla="*/ 5 h 47"/>
                  <a:gd name="T16" fmla="*/ 20 w 20"/>
                  <a:gd name="T1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2"/>
                    </a:moveTo>
                    <a:cubicBezTo>
                      <a:pt x="20" y="45"/>
                      <a:pt x="17" y="47"/>
                      <a:pt x="15" y="47"/>
                    </a:cubicBezTo>
                    <a:cubicBezTo>
                      <a:pt x="5" y="47"/>
                      <a:pt x="5" y="47"/>
                      <a:pt x="5" y="47"/>
                    </a:cubicBezTo>
                    <a:cubicBezTo>
                      <a:pt x="2" y="47"/>
                      <a:pt x="0" y="45"/>
                      <a:pt x="0" y="42"/>
                    </a:cubicBezTo>
                    <a:cubicBezTo>
                      <a:pt x="0" y="5"/>
                      <a:pt x="0" y="5"/>
                      <a:pt x="0" y="5"/>
                    </a:cubicBezTo>
                    <a:cubicBezTo>
                      <a:pt x="0" y="2"/>
                      <a:pt x="2" y="0"/>
                      <a:pt x="5" y="0"/>
                    </a:cubicBezTo>
                    <a:cubicBezTo>
                      <a:pt x="15" y="0"/>
                      <a:pt x="15" y="0"/>
                      <a:pt x="15" y="0"/>
                    </a:cubicBezTo>
                    <a:cubicBezTo>
                      <a:pt x="17" y="0"/>
                      <a:pt x="20" y="2"/>
                      <a:pt x="20" y="5"/>
                    </a:cubicBezTo>
                    <a:lnTo>
                      <a:pt x="20" y="42"/>
                    </a:ln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sp>
            <p:nvSpPr>
              <p:cNvPr id="33" name="Freeform 28"/>
              <p:cNvSpPr/>
              <p:nvPr/>
            </p:nvSpPr>
            <p:spPr bwMode="auto">
              <a:xfrm>
                <a:off x="5581458" y="786361"/>
                <a:ext cx="144910" cy="108978"/>
              </a:xfrm>
              <a:custGeom>
                <a:avLst/>
                <a:gdLst>
                  <a:gd name="T0" fmla="*/ 36 w 39"/>
                  <a:gd name="T1" fmla="*/ 0 h 28"/>
                  <a:gd name="T2" fmla="*/ 39 w 39"/>
                  <a:gd name="T3" fmla="*/ 21 h 28"/>
                  <a:gd name="T4" fmla="*/ 33 w 39"/>
                  <a:gd name="T5" fmla="*/ 17 h 28"/>
                  <a:gd name="T6" fmla="*/ 32 w 39"/>
                  <a:gd name="T7" fmla="*/ 18 h 28"/>
                  <a:gd name="T8" fmla="*/ 17 w 39"/>
                  <a:gd name="T9" fmla="*/ 28 h 28"/>
                  <a:gd name="T10" fmla="*/ 1 w 39"/>
                  <a:gd name="T11" fmla="*/ 24 h 28"/>
                  <a:gd name="T12" fmla="*/ 0 w 39"/>
                  <a:gd name="T13" fmla="*/ 23 h 28"/>
                  <a:gd name="T14" fmla="*/ 4 w 39"/>
                  <a:gd name="T15" fmla="*/ 23 h 28"/>
                  <a:gd name="T16" fmla="*/ 19 w 39"/>
                  <a:gd name="T17" fmla="*/ 14 h 28"/>
                  <a:gd name="T18" fmla="*/ 20 w 39"/>
                  <a:gd name="T19" fmla="*/ 11 h 28"/>
                  <a:gd name="T20" fmla="*/ 21 w 39"/>
                  <a:gd name="T21" fmla="*/ 10 h 28"/>
                  <a:gd name="T22" fmla="*/ 15 w 39"/>
                  <a:gd name="T23" fmla="*/ 6 h 28"/>
                  <a:gd name="T24" fmla="*/ 36 w 3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8">
                    <a:moveTo>
                      <a:pt x="36" y="0"/>
                    </a:moveTo>
                    <a:cubicBezTo>
                      <a:pt x="39" y="21"/>
                      <a:pt x="39" y="21"/>
                      <a:pt x="39" y="21"/>
                    </a:cubicBezTo>
                    <a:cubicBezTo>
                      <a:pt x="33" y="17"/>
                      <a:pt x="33" y="17"/>
                      <a:pt x="33" y="17"/>
                    </a:cubicBezTo>
                    <a:cubicBezTo>
                      <a:pt x="32" y="18"/>
                      <a:pt x="32" y="18"/>
                      <a:pt x="32" y="18"/>
                    </a:cubicBezTo>
                    <a:cubicBezTo>
                      <a:pt x="28" y="24"/>
                      <a:pt x="23" y="27"/>
                      <a:pt x="17" y="28"/>
                    </a:cubicBezTo>
                    <a:cubicBezTo>
                      <a:pt x="12" y="28"/>
                      <a:pt x="6" y="27"/>
                      <a:pt x="1" y="24"/>
                    </a:cubicBezTo>
                    <a:cubicBezTo>
                      <a:pt x="0" y="23"/>
                      <a:pt x="0" y="23"/>
                      <a:pt x="0" y="23"/>
                    </a:cubicBezTo>
                    <a:cubicBezTo>
                      <a:pt x="1" y="23"/>
                      <a:pt x="2" y="23"/>
                      <a:pt x="4" y="23"/>
                    </a:cubicBezTo>
                    <a:cubicBezTo>
                      <a:pt x="10" y="22"/>
                      <a:pt x="15" y="19"/>
                      <a:pt x="19" y="14"/>
                    </a:cubicBezTo>
                    <a:cubicBezTo>
                      <a:pt x="20" y="11"/>
                      <a:pt x="20" y="11"/>
                      <a:pt x="20" y="11"/>
                    </a:cubicBezTo>
                    <a:cubicBezTo>
                      <a:pt x="21" y="10"/>
                      <a:pt x="21" y="10"/>
                      <a:pt x="21" y="10"/>
                    </a:cubicBezTo>
                    <a:cubicBezTo>
                      <a:pt x="15" y="6"/>
                      <a:pt x="15" y="6"/>
                      <a:pt x="15" y="6"/>
                    </a:cubicBezTo>
                    <a:cubicBezTo>
                      <a:pt x="36" y="0"/>
                      <a:pt x="36" y="0"/>
                      <a:pt x="36" y="0"/>
                    </a:cubicBez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grpSp>
      </p:grpSp>
      <p:grpSp>
        <p:nvGrpSpPr>
          <p:cNvPr id="38" name="组合 37"/>
          <p:cNvGrpSpPr/>
          <p:nvPr/>
        </p:nvGrpSpPr>
        <p:grpSpPr bwMode="auto">
          <a:xfrm>
            <a:off x="4768850" y="2725739"/>
            <a:ext cx="1876425" cy="1584325"/>
            <a:chOff x="4850220" y="2715766"/>
            <a:chExt cx="1876744" cy="1584176"/>
          </a:xfrm>
          <a:effectLst>
            <a:outerShdw blurRad="279400" dist="279400" dir="5400000" algn="t" rotWithShape="0">
              <a:prstClr val="black">
                <a:alpha val="40000"/>
              </a:prstClr>
            </a:outerShdw>
          </a:effectLst>
        </p:grpSpPr>
        <p:grpSp>
          <p:nvGrpSpPr>
            <p:cNvPr id="39" name="组合 124"/>
            <p:cNvGrpSpPr/>
            <p:nvPr/>
          </p:nvGrpSpPr>
          <p:grpSpPr bwMode="auto">
            <a:xfrm>
              <a:off x="4850220" y="2715766"/>
              <a:ext cx="1876744" cy="1584176"/>
              <a:chOff x="2546467" y="1498022"/>
              <a:chExt cx="1876744" cy="1584176"/>
            </a:xfrm>
          </p:grpSpPr>
          <p:grpSp>
            <p:nvGrpSpPr>
              <p:cNvPr id="43" name="组合 128"/>
              <p:cNvGrpSpPr/>
              <p:nvPr/>
            </p:nvGrpSpPr>
            <p:grpSpPr bwMode="auto">
              <a:xfrm>
                <a:off x="2546467" y="1498022"/>
                <a:ext cx="1876744" cy="1584176"/>
                <a:chOff x="3264677" y="2465499"/>
                <a:chExt cx="1876744" cy="1584176"/>
              </a:xfrm>
            </p:grpSpPr>
            <p:sp>
              <p:nvSpPr>
                <p:cNvPr id="45" name="矩形 44"/>
                <p:cNvSpPr/>
                <p:nvPr/>
              </p:nvSpPr>
              <p:spPr>
                <a:xfrm rot="2681994">
                  <a:off x="3410752" y="2465499"/>
                  <a:ext cx="1584594" cy="1584176"/>
                </a:xfrm>
                <a:prstGeom prst="rect">
                  <a:avLst/>
                </a:prstGeom>
                <a:solidFill>
                  <a:srgbClr val="306A9B"/>
                </a:solidFill>
                <a:ln w="6350" cap="flat" cmpd="sng" algn="ctr">
                  <a:solidFill>
                    <a:sysClr val="window" lastClr="FFFFFF">
                      <a:lumMod val="85000"/>
                    </a:sysClr>
                  </a:solidFill>
                  <a:prstDash val="solid"/>
                </a:ln>
                <a:effectLst/>
              </p:spPr>
              <p:txBody>
                <a:bodyPr anchor="ctr"/>
                <a:lstStyle/>
                <a:p>
                  <a:pPr algn="ctr">
                    <a:defRPr/>
                  </a:pPr>
                  <a:endParaRPr lang="zh-CN" altLang="en-US" sz="1800" kern="0">
                    <a:solidFill>
                      <a:sysClr val="window" lastClr="FFFFFF"/>
                    </a:solidFill>
                    <a:cs typeface="+mn-ea"/>
                    <a:sym typeface="+mn-lt"/>
                  </a:endParaRPr>
                </a:p>
              </p:txBody>
            </p:sp>
            <p:sp>
              <p:nvSpPr>
                <p:cNvPr id="46" name="矩形 45"/>
                <p:cNvSpPr/>
                <p:nvPr/>
              </p:nvSpPr>
              <p:spPr>
                <a:xfrm>
                  <a:off x="3264677" y="3032183"/>
                  <a:ext cx="1876744" cy="630883"/>
                </a:xfrm>
                <a:prstGeom prst="rect">
                  <a:avLst/>
                </a:prstGeom>
              </p:spPr>
              <p:txBody>
                <a:bodyPr>
                  <a:spAutoFit/>
                </a:bodyPr>
                <a:lstStyle/>
                <a:p>
                  <a:pPr algn="ctr">
                    <a:lnSpc>
                      <a:spcPts val="1400"/>
                    </a:lnSpc>
                    <a:defRPr/>
                  </a:pPr>
                  <a:r>
                    <a:rPr lang="zh-CN" altLang="en-US" sz="1200" kern="0">
                      <a:solidFill>
                        <a:sysClr val="window" lastClr="FFFFFF"/>
                      </a:solidFill>
                      <a:cs typeface="+mn-ea"/>
                      <a:sym typeface="+mn-lt"/>
                    </a:rPr>
                    <a:t>这里填写内容</a:t>
                  </a:r>
                  <a:endParaRPr lang="en-US" altLang="zh-CN" sz="1200" kern="0">
                    <a:solidFill>
                      <a:sysClr val="window" lastClr="FFFFFF"/>
                    </a:solidFill>
                    <a:cs typeface="+mn-ea"/>
                    <a:sym typeface="+mn-lt"/>
                  </a:endParaRPr>
                </a:p>
                <a:p>
                  <a:pPr algn="ctr">
                    <a:lnSpc>
                      <a:spcPts val="1400"/>
                    </a:lnSpc>
                    <a:defRPr/>
                  </a:pPr>
                  <a:r>
                    <a:rPr lang="zh-CN" altLang="en-US" sz="1200" kern="0">
                      <a:solidFill>
                        <a:sysClr val="window" lastClr="FFFFFF"/>
                      </a:solidFill>
                      <a:cs typeface="+mn-ea"/>
                      <a:sym typeface="+mn-lt"/>
                    </a:rPr>
                    <a:t>这里填写内容</a:t>
                  </a:r>
                  <a:endParaRPr lang="zh-CN" altLang="en-US" sz="1200" kern="0">
                    <a:solidFill>
                      <a:sysClr val="window" lastClr="FFFFFF"/>
                    </a:solidFill>
                    <a:cs typeface="+mn-ea"/>
                    <a:sym typeface="+mn-lt"/>
                  </a:endParaRPr>
                </a:p>
                <a:p>
                  <a:pPr algn="ctr">
                    <a:lnSpc>
                      <a:spcPts val="1400"/>
                    </a:lnSpc>
                    <a:defRPr/>
                  </a:pPr>
                  <a:r>
                    <a:rPr lang="zh-CN" altLang="en-US" sz="1200" kern="0">
                      <a:solidFill>
                        <a:sysClr val="window" lastClr="FFFFFF"/>
                      </a:solidFill>
                      <a:cs typeface="+mn-ea"/>
                      <a:sym typeface="+mn-lt"/>
                    </a:rPr>
                    <a:t>这里填写内容</a:t>
                  </a:r>
                  <a:endParaRPr lang="zh-CN" altLang="en-US" sz="1200" kern="0">
                    <a:solidFill>
                      <a:sysClr val="window" lastClr="FFFFFF"/>
                    </a:solidFill>
                    <a:cs typeface="+mn-ea"/>
                    <a:sym typeface="+mn-lt"/>
                  </a:endParaRPr>
                </a:p>
              </p:txBody>
            </p:sp>
          </p:grpSp>
          <p:sp>
            <p:nvSpPr>
              <p:cNvPr id="44" name="椭圆 43"/>
              <p:cNvSpPr/>
              <p:nvPr/>
            </p:nvSpPr>
            <p:spPr>
              <a:xfrm>
                <a:off x="3311772" y="1559928"/>
                <a:ext cx="381065" cy="380964"/>
              </a:xfrm>
              <a:prstGeom prst="ellipse">
                <a:avLst/>
              </a:prstGeom>
              <a:gradFill flip="none" rotWithShape="1">
                <a:gsLst>
                  <a:gs pos="20000">
                    <a:srgbClr val="BFBFBF"/>
                  </a:gs>
                  <a:gs pos="80000">
                    <a:srgbClr val="FFFFFF"/>
                  </a:gs>
                  <a:gs pos="100000">
                    <a:sysClr val="window" lastClr="FFFFFF">
                      <a:tint val="0"/>
                    </a:sys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1800" kern="0">
                  <a:solidFill>
                    <a:srgbClr val="000000"/>
                  </a:solidFill>
                  <a:cs typeface="+mn-ea"/>
                  <a:sym typeface="+mn-lt"/>
                </a:endParaRPr>
              </a:p>
            </p:txBody>
          </p:sp>
        </p:grpSp>
        <p:grpSp>
          <p:nvGrpSpPr>
            <p:cNvPr id="40" name="组合 125"/>
            <p:cNvGrpSpPr/>
            <p:nvPr/>
          </p:nvGrpSpPr>
          <p:grpSpPr bwMode="auto">
            <a:xfrm>
              <a:off x="5725287" y="2885111"/>
              <a:ext cx="163784" cy="166270"/>
              <a:chOff x="5718175" y="666750"/>
              <a:chExt cx="557213" cy="577850"/>
            </a:xfrm>
          </p:grpSpPr>
          <p:sp>
            <p:nvSpPr>
              <p:cNvPr id="41" name="Freeform 33"/>
              <p:cNvSpPr>
                <a:spLocks noEditPoints="1"/>
              </p:cNvSpPr>
              <p:nvPr/>
            </p:nvSpPr>
            <p:spPr bwMode="auto">
              <a:xfrm>
                <a:off x="5998371" y="668491"/>
                <a:ext cx="275490" cy="573729"/>
              </a:xfrm>
              <a:custGeom>
                <a:avLst/>
                <a:gdLst>
                  <a:gd name="T0" fmla="*/ 44 w 74"/>
                  <a:gd name="T1" fmla="*/ 73 h 154"/>
                  <a:gd name="T2" fmla="*/ 74 w 74"/>
                  <a:gd name="T3" fmla="*/ 73 h 154"/>
                  <a:gd name="T4" fmla="*/ 67 w 74"/>
                  <a:gd name="T5" fmla="*/ 43 h 154"/>
                  <a:gd name="T6" fmla="*/ 40 w 74"/>
                  <a:gd name="T7" fmla="*/ 43 h 154"/>
                  <a:gd name="T8" fmla="*/ 44 w 74"/>
                  <a:gd name="T9" fmla="*/ 73 h 154"/>
                  <a:gd name="T10" fmla="*/ 24 w 74"/>
                  <a:gd name="T11" fmla="*/ 21 h 154"/>
                  <a:gd name="T12" fmla="*/ 0 w 74"/>
                  <a:gd name="T13" fmla="*/ 0 h 154"/>
                  <a:gd name="T14" fmla="*/ 0 w 74"/>
                  <a:gd name="T15" fmla="*/ 37 h 154"/>
                  <a:gd name="T16" fmla="*/ 31 w 74"/>
                  <a:gd name="T17" fmla="*/ 37 h 154"/>
                  <a:gd name="T18" fmla="*/ 24 w 74"/>
                  <a:gd name="T19" fmla="*/ 21 h 154"/>
                  <a:gd name="T20" fmla="*/ 32 w 74"/>
                  <a:gd name="T21" fmla="*/ 43 h 154"/>
                  <a:gd name="T22" fmla="*/ 0 w 74"/>
                  <a:gd name="T23" fmla="*/ 43 h 154"/>
                  <a:gd name="T24" fmla="*/ 0 w 74"/>
                  <a:gd name="T25" fmla="*/ 73 h 154"/>
                  <a:gd name="T26" fmla="*/ 36 w 74"/>
                  <a:gd name="T27" fmla="*/ 73 h 154"/>
                  <a:gd name="T28" fmla="*/ 32 w 74"/>
                  <a:gd name="T29" fmla="*/ 43 h 154"/>
                  <a:gd name="T30" fmla="*/ 39 w 74"/>
                  <a:gd name="T31" fmla="*/ 37 h 154"/>
                  <a:gd name="T32" fmla="*/ 63 w 74"/>
                  <a:gd name="T33" fmla="*/ 37 h 154"/>
                  <a:gd name="T34" fmla="*/ 21 w 74"/>
                  <a:gd name="T35" fmla="*/ 3 h 154"/>
                  <a:gd name="T36" fmla="*/ 31 w 74"/>
                  <a:gd name="T37" fmla="*/ 18 h 154"/>
                  <a:gd name="T38" fmla="*/ 39 w 74"/>
                  <a:gd name="T39" fmla="*/ 37 h 154"/>
                  <a:gd name="T40" fmla="*/ 31 w 74"/>
                  <a:gd name="T41" fmla="*/ 136 h 154"/>
                  <a:gd name="T42" fmla="*/ 21 w 74"/>
                  <a:gd name="T43" fmla="*/ 151 h 154"/>
                  <a:gd name="T44" fmla="*/ 64 w 74"/>
                  <a:gd name="T45" fmla="*/ 115 h 154"/>
                  <a:gd name="T46" fmla="*/ 39 w 74"/>
                  <a:gd name="T47" fmla="*/ 115 h 154"/>
                  <a:gd name="T48" fmla="*/ 31 w 74"/>
                  <a:gd name="T49" fmla="*/ 136 h 154"/>
                  <a:gd name="T50" fmla="*/ 44 w 74"/>
                  <a:gd name="T51" fmla="*/ 79 h 154"/>
                  <a:gd name="T52" fmla="*/ 40 w 74"/>
                  <a:gd name="T53" fmla="*/ 109 h 154"/>
                  <a:gd name="T54" fmla="*/ 67 w 74"/>
                  <a:gd name="T55" fmla="*/ 109 h 154"/>
                  <a:gd name="T56" fmla="*/ 74 w 74"/>
                  <a:gd name="T57" fmla="*/ 79 h 154"/>
                  <a:gd name="T58" fmla="*/ 44 w 74"/>
                  <a:gd name="T59" fmla="*/ 79 h 154"/>
                  <a:gd name="T60" fmla="*/ 36 w 74"/>
                  <a:gd name="T61" fmla="*/ 79 h 154"/>
                  <a:gd name="T62" fmla="*/ 0 w 74"/>
                  <a:gd name="T63" fmla="*/ 79 h 154"/>
                  <a:gd name="T64" fmla="*/ 0 w 74"/>
                  <a:gd name="T65" fmla="*/ 109 h 154"/>
                  <a:gd name="T66" fmla="*/ 33 w 74"/>
                  <a:gd name="T67" fmla="*/ 109 h 154"/>
                  <a:gd name="T68" fmla="*/ 36 w 74"/>
                  <a:gd name="T69" fmla="*/ 79 h 154"/>
                  <a:gd name="T70" fmla="*/ 31 w 74"/>
                  <a:gd name="T71" fmla="*/ 115 h 154"/>
                  <a:gd name="T72" fmla="*/ 0 w 74"/>
                  <a:gd name="T73" fmla="*/ 115 h 154"/>
                  <a:gd name="T74" fmla="*/ 0 w 74"/>
                  <a:gd name="T75" fmla="*/ 154 h 154"/>
                  <a:gd name="T76" fmla="*/ 24 w 74"/>
                  <a:gd name="T77" fmla="*/ 133 h 154"/>
                  <a:gd name="T78" fmla="*/ 31 w 74"/>
                  <a:gd name="T79" fmla="*/ 11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154">
                    <a:moveTo>
                      <a:pt x="44" y="73"/>
                    </a:moveTo>
                    <a:cubicBezTo>
                      <a:pt x="74" y="73"/>
                      <a:pt x="74" y="73"/>
                      <a:pt x="74" y="73"/>
                    </a:cubicBezTo>
                    <a:cubicBezTo>
                      <a:pt x="74" y="63"/>
                      <a:pt x="71" y="53"/>
                      <a:pt x="67" y="43"/>
                    </a:cubicBezTo>
                    <a:cubicBezTo>
                      <a:pt x="40" y="43"/>
                      <a:pt x="40" y="43"/>
                      <a:pt x="40" y="43"/>
                    </a:cubicBezTo>
                    <a:cubicBezTo>
                      <a:pt x="42" y="53"/>
                      <a:pt x="43" y="63"/>
                      <a:pt x="44" y="73"/>
                    </a:cubicBezTo>
                    <a:close/>
                    <a:moveTo>
                      <a:pt x="24" y="21"/>
                    </a:moveTo>
                    <a:cubicBezTo>
                      <a:pt x="18" y="8"/>
                      <a:pt x="9" y="1"/>
                      <a:pt x="0" y="0"/>
                    </a:cubicBezTo>
                    <a:cubicBezTo>
                      <a:pt x="0" y="37"/>
                      <a:pt x="0" y="37"/>
                      <a:pt x="0" y="37"/>
                    </a:cubicBezTo>
                    <a:cubicBezTo>
                      <a:pt x="31" y="37"/>
                      <a:pt x="31" y="37"/>
                      <a:pt x="31" y="37"/>
                    </a:cubicBezTo>
                    <a:cubicBezTo>
                      <a:pt x="29" y="32"/>
                      <a:pt x="27" y="26"/>
                      <a:pt x="24" y="21"/>
                    </a:cubicBezTo>
                    <a:close/>
                    <a:moveTo>
                      <a:pt x="32" y="43"/>
                    </a:moveTo>
                    <a:cubicBezTo>
                      <a:pt x="0" y="43"/>
                      <a:pt x="0" y="43"/>
                      <a:pt x="0" y="43"/>
                    </a:cubicBezTo>
                    <a:cubicBezTo>
                      <a:pt x="0" y="73"/>
                      <a:pt x="0" y="73"/>
                      <a:pt x="0" y="73"/>
                    </a:cubicBezTo>
                    <a:cubicBezTo>
                      <a:pt x="36" y="73"/>
                      <a:pt x="36" y="73"/>
                      <a:pt x="36" y="73"/>
                    </a:cubicBezTo>
                    <a:cubicBezTo>
                      <a:pt x="36" y="63"/>
                      <a:pt x="35" y="53"/>
                      <a:pt x="32" y="43"/>
                    </a:cubicBezTo>
                    <a:close/>
                    <a:moveTo>
                      <a:pt x="39" y="37"/>
                    </a:moveTo>
                    <a:cubicBezTo>
                      <a:pt x="63" y="37"/>
                      <a:pt x="63" y="37"/>
                      <a:pt x="63" y="37"/>
                    </a:cubicBezTo>
                    <a:cubicBezTo>
                      <a:pt x="54" y="21"/>
                      <a:pt x="39" y="9"/>
                      <a:pt x="21" y="3"/>
                    </a:cubicBezTo>
                    <a:cubicBezTo>
                      <a:pt x="24" y="7"/>
                      <a:pt x="28" y="12"/>
                      <a:pt x="31" y="18"/>
                    </a:cubicBezTo>
                    <a:cubicBezTo>
                      <a:pt x="34" y="24"/>
                      <a:pt x="36" y="30"/>
                      <a:pt x="39" y="37"/>
                    </a:cubicBezTo>
                    <a:close/>
                    <a:moveTo>
                      <a:pt x="31" y="136"/>
                    </a:moveTo>
                    <a:cubicBezTo>
                      <a:pt x="28" y="142"/>
                      <a:pt x="24" y="147"/>
                      <a:pt x="21" y="151"/>
                    </a:cubicBezTo>
                    <a:cubicBezTo>
                      <a:pt x="39" y="145"/>
                      <a:pt x="55" y="132"/>
                      <a:pt x="64" y="115"/>
                    </a:cubicBezTo>
                    <a:cubicBezTo>
                      <a:pt x="39" y="115"/>
                      <a:pt x="39" y="115"/>
                      <a:pt x="39" y="115"/>
                    </a:cubicBezTo>
                    <a:cubicBezTo>
                      <a:pt x="37" y="123"/>
                      <a:pt x="34" y="130"/>
                      <a:pt x="31" y="136"/>
                    </a:cubicBezTo>
                    <a:close/>
                    <a:moveTo>
                      <a:pt x="44" y="79"/>
                    </a:moveTo>
                    <a:cubicBezTo>
                      <a:pt x="44" y="90"/>
                      <a:pt x="42" y="100"/>
                      <a:pt x="40" y="109"/>
                    </a:cubicBezTo>
                    <a:cubicBezTo>
                      <a:pt x="67" y="109"/>
                      <a:pt x="67" y="109"/>
                      <a:pt x="67" y="109"/>
                    </a:cubicBezTo>
                    <a:cubicBezTo>
                      <a:pt x="71" y="100"/>
                      <a:pt x="74" y="90"/>
                      <a:pt x="74" y="79"/>
                    </a:cubicBezTo>
                    <a:lnTo>
                      <a:pt x="44" y="79"/>
                    </a:lnTo>
                    <a:close/>
                    <a:moveTo>
                      <a:pt x="36" y="79"/>
                    </a:moveTo>
                    <a:cubicBezTo>
                      <a:pt x="0" y="79"/>
                      <a:pt x="0" y="79"/>
                      <a:pt x="0" y="79"/>
                    </a:cubicBezTo>
                    <a:cubicBezTo>
                      <a:pt x="0" y="109"/>
                      <a:pt x="0" y="109"/>
                      <a:pt x="0" y="109"/>
                    </a:cubicBezTo>
                    <a:cubicBezTo>
                      <a:pt x="33" y="109"/>
                      <a:pt x="33" y="109"/>
                      <a:pt x="33" y="109"/>
                    </a:cubicBezTo>
                    <a:cubicBezTo>
                      <a:pt x="35" y="100"/>
                      <a:pt x="36" y="90"/>
                      <a:pt x="36" y="79"/>
                    </a:cubicBezTo>
                    <a:close/>
                    <a:moveTo>
                      <a:pt x="31" y="115"/>
                    </a:moveTo>
                    <a:cubicBezTo>
                      <a:pt x="0" y="115"/>
                      <a:pt x="0" y="115"/>
                      <a:pt x="0" y="115"/>
                    </a:cubicBezTo>
                    <a:cubicBezTo>
                      <a:pt x="0" y="154"/>
                      <a:pt x="0" y="154"/>
                      <a:pt x="0" y="154"/>
                    </a:cubicBezTo>
                    <a:cubicBezTo>
                      <a:pt x="9" y="153"/>
                      <a:pt x="18" y="145"/>
                      <a:pt x="24" y="133"/>
                    </a:cubicBezTo>
                    <a:cubicBezTo>
                      <a:pt x="27" y="128"/>
                      <a:pt x="29" y="122"/>
                      <a:pt x="31" y="115"/>
                    </a:cubicBez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sp>
            <p:nvSpPr>
              <p:cNvPr id="42" name="Freeform 34"/>
              <p:cNvSpPr>
                <a:spLocks noEditPoints="1"/>
              </p:cNvSpPr>
              <p:nvPr/>
            </p:nvSpPr>
            <p:spPr bwMode="auto">
              <a:xfrm>
                <a:off x="5717477" y="668491"/>
                <a:ext cx="237679" cy="573729"/>
              </a:xfrm>
              <a:custGeom>
                <a:avLst/>
                <a:gdLst>
                  <a:gd name="T0" fmla="*/ 64 w 64"/>
                  <a:gd name="T1" fmla="*/ 154 h 154"/>
                  <a:gd name="T2" fmla="*/ 64 w 64"/>
                  <a:gd name="T3" fmla="*/ 0 h 154"/>
                  <a:gd name="T4" fmla="*/ 51 w 64"/>
                  <a:gd name="T5" fmla="*/ 0 h 154"/>
                  <a:gd name="T6" fmla="*/ 51 w 64"/>
                  <a:gd name="T7" fmla="*/ 7 h 154"/>
                  <a:gd name="T8" fmla="*/ 17 w 64"/>
                  <a:gd name="T9" fmla="*/ 20 h 154"/>
                  <a:gd name="T10" fmla="*/ 5 w 64"/>
                  <a:gd name="T11" fmla="*/ 47 h 154"/>
                  <a:gd name="T12" fmla="*/ 11 w 64"/>
                  <a:gd name="T13" fmla="*/ 67 h 154"/>
                  <a:gd name="T14" fmla="*/ 25 w 64"/>
                  <a:gd name="T15" fmla="*/ 79 h 154"/>
                  <a:gd name="T16" fmla="*/ 51 w 64"/>
                  <a:gd name="T17" fmla="*/ 88 h 154"/>
                  <a:gd name="T18" fmla="*/ 51 w 64"/>
                  <a:gd name="T19" fmla="*/ 121 h 154"/>
                  <a:gd name="T20" fmla="*/ 42 w 64"/>
                  <a:gd name="T21" fmla="*/ 114 h 154"/>
                  <a:gd name="T22" fmla="*/ 37 w 64"/>
                  <a:gd name="T23" fmla="*/ 101 h 154"/>
                  <a:gd name="T24" fmla="*/ 0 w 64"/>
                  <a:gd name="T25" fmla="*/ 105 h 154"/>
                  <a:gd name="T26" fmla="*/ 5 w 64"/>
                  <a:gd name="T27" fmla="*/ 121 h 154"/>
                  <a:gd name="T28" fmla="*/ 14 w 64"/>
                  <a:gd name="T29" fmla="*/ 133 h 154"/>
                  <a:gd name="T30" fmla="*/ 29 w 64"/>
                  <a:gd name="T31" fmla="*/ 142 h 154"/>
                  <a:gd name="T32" fmla="*/ 51 w 64"/>
                  <a:gd name="T33" fmla="*/ 146 h 154"/>
                  <a:gd name="T34" fmla="*/ 51 w 64"/>
                  <a:gd name="T35" fmla="*/ 154 h 154"/>
                  <a:gd name="T36" fmla="*/ 64 w 64"/>
                  <a:gd name="T37" fmla="*/ 154 h 154"/>
                  <a:gd name="T38" fmla="*/ 43 w 64"/>
                  <a:gd name="T39" fmla="*/ 50 h 154"/>
                  <a:gd name="T40" fmla="*/ 40 w 64"/>
                  <a:gd name="T41" fmla="*/ 43 h 154"/>
                  <a:gd name="T42" fmla="*/ 43 w 64"/>
                  <a:gd name="T43" fmla="*/ 36 h 154"/>
                  <a:gd name="T44" fmla="*/ 51 w 64"/>
                  <a:gd name="T45" fmla="*/ 31 h 154"/>
                  <a:gd name="T46" fmla="*/ 51 w 64"/>
                  <a:gd name="T47" fmla="*/ 55 h 154"/>
                  <a:gd name="T48" fmla="*/ 43 w 64"/>
                  <a:gd name="T49" fmla="*/ 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154">
                    <a:moveTo>
                      <a:pt x="64" y="154"/>
                    </a:moveTo>
                    <a:cubicBezTo>
                      <a:pt x="64" y="0"/>
                      <a:pt x="64" y="0"/>
                      <a:pt x="64" y="0"/>
                    </a:cubicBezTo>
                    <a:cubicBezTo>
                      <a:pt x="51" y="0"/>
                      <a:pt x="51" y="0"/>
                      <a:pt x="51" y="0"/>
                    </a:cubicBezTo>
                    <a:cubicBezTo>
                      <a:pt x="51" y="7"/>
                      <a:pt x="51" y="7"/>
                      <a:pt x="51" y="7"/>
                    </a:cubicBezTo>
                    <a:cubicBezTo>
                      <a:pt x="36" y="8"/>
                      <a:pt x="24" y="12"/>
                      <a:pt x="17" y="20"/>
                    </a:cubicBezTo>
                    <a:cubicBezTo>
                      <a:pt x="9" y="27"/>
                      <a:pt x="5" y="36"/>
                      <a:pt x="5" y="47"/>
                    </a:cubicBezTo>
                    <a:cubicBezTo>
                      <a:pt x="5" y="55"/>
                      <a:pt x="7" y="62"/>
                      <a:pt x="11" y="67"/>
                    </a:cubicBezTo>
                    <a:cubicBezTo>
                      <a:pt x="15" y="73"/>
                      <a:pt x="19" y="77"/>
                      <a:pt x="25" y="79"/>
                    </a:cubicBezTo>
                    <a:cubicBezTo>
                      <a:pt x="30" y="82"/>
                      <a:pt x="39" y="85"/>
                      <a:pt x="51" y="88"/>
                    </a:cubicBezTo>
                    <a:cubicBezTo>
                      <a:pt x="51" y="121"/>
                      <a:pt x="51" y="121"/>
                      <a:pt x="51" y="121"/>
                    </a:cubicBezTo>
                    <a:cubicBezTo>
                      <a:pt x="47" y="119"/>
                      <a:pt x="44" y="117"/>
                      <a:pt x="42" y="114"/>
                    </a:cubicBezTo>
                    <a:cubicBezTo>
                      <a:pt x="40" y="111"/>
                      <a:pt x="38" y="107"/>
                      <a:pt x="37" y="101"/>
                    </a:cubicBezTo>
                    <a:cubicBezTo>
                      <a:pt x="0" y="105"/>
                      <a:pt x="0" y="105"/>
                      <a:pt x="0" y="105"/>
                    </a:cubicBezTo>
                    <a:cubicBezTo>
                      <a:pt x="1" y="111"/>
                      <a:pt x="3" y="116"/>
                      <a:pt x="5" y="121"/>
                    </a:cubicBezTo>
                    <a:cubicBezTo>
                      <a:pt x="7" y="125"/>
                      <a:pt x="10" y="129"/>
                      <a:pt x="14" y="133"/>
                    </a:cubicBezTo>
                    <a:cubicBezTo>
                      <a:pt x="18" y="137"/>
                      <a:pt x="23" y="140"/>
                      <a:pt x="29" y="142"/>
                    </a:cubicBezTo>
                    <a:cubicBezTo>
                      <a:pt x="35" y="144"/>
                      <a:pt x="42" y="145"/>
                      <a:pt x="51" y="146"/>
                    </a:cubicBezTo>
                    <a:cubicBezTo>
                      <a:pt x="51" y="154"/>
                      <a:pt x="51" y="154"/>
                      <a:pt x="51" y="154"/>
                    </a:cubicBezTo>
                    <a:lnTo>
                      <a:pt x="64" y="154"/>
                    </a:lnTo>
                    <a:close/>
                    <a:moveTo>
                      <a:pt x="43" y="50"/>
                    </a:moveTo>
                    <a:cubicBezTo>
                      <a:pt x="41" y="48"/>
                      <a:pt x="40" y="45"/>
                      <a:pt x="40" y="43"/>
                    </a:cubicBezTo>
                    <a:cubicBezTo>
                      <a:pt x="40" y="40"/>
                      <a:pt x="41" y="38"/>
                      <a:pt x="43" y="36"/>
                    </a:cubicBezTo>
                    <a:cubicBezTo>
                      <a:pt x="44" y="34"/>
                      <a:pt x="47" y="32"/>
                      <a:pt x="51" y="31"/>
                    </a:cubicBezTo>
                    <a:cubicBezTo>
                      <a:pt x="51" y="55"/>
                      <a:pt x="51" y="55"/>
                      <a:pt x="51" y="55"/>
                    </a:cubicBezTo>
                    <a:cubicBezTo>
                      <a:pt x="47" y="53"/>
                      <a:pt x="44" y="52"/>
                      <a:pt x="43" y="50"/>
                    </a:cubicBezTo>
                    <a:close/>
                  </a:path>
                </a:pathLst>
              </a:custGeom>
              <a:solidFill>
                <a:srgbClr val="5D5D5D"/>
              </a:solidFill>
              <a:ln>
                <a:noFill/>
              </a:ln>
            </p:spPr>
            <p:txBody>
              <a:bodyPr/>
              <a:lstStyle/>
              <a:p>
                <a:pPr>
                  <a:defRPr/>
                </a:pPr>
                <a:endParaRPr lang="zh-CN" altLang="en-US" sz="1800" kern="0">
                  <a:solidFill>
                    <a:sysClr val="windowText" lastClr="000000"/>
                  </a:solidFill>
                  <a:cs typeface="+mn-ea"/>
                  <a:sym typeface="+mn-lt"/>
                </a:endParaRPr>
              </a:p>
            </p:txBody>
          </p:sp>
        </p:grpSp>
      </p:grpSp>
      <p:sp>
        <p:nvSpPr>
          <p:cNvPr id="47" name="文本占位符 46"/>
          <p:cNvSpPr>
            <a:spLocks noGrp="1"/>
          </p:cNvSpPr>
          <p:nvPr>
            <p:ph type="body" sz="quarter" idx="10"/>
          </p:nvPr>
        </p:nvSpPr>
        <p:spPr/>
        <p:txBody>
          <a:bodyPr>
            <a:normAutofit/>
          </a:bodyPr>
          <a:lstStyle/>
          <a:p>
            <a:r>
              <a:rPr lang="zh-CN" altLang="en-US" dirty="0"/>
              <a:t>重要项目展示</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9"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fill="hold"/>
                                        <p:tgtEl>
                                          <p:spTgt spid="15"/>
                                        </p:tgtEl>
                                        <p:attrNameLst>
                                          <p:attrName>ppt_x</p:attrName>
                                        </p:attrNameLst>
                                      </p:cBhvr>
                                      <p:tavLst>
                                        <p:tav tm="0">
                                          <p:val>
                                            <p:strVal val="0-#ppt_w/2"/>
                                          </p:val>
                                        </p:tav>
                                        <p:tav tm="100000">
                                          <p:val>
                                            <p:strVal val="#ppt_x"/>
                                          </p:val>
                                        </p:tav>
                                      </p:tavLst>
                                    </p:anim>
                                    <p:anim calcmode="lin" valueType="num">
                                      <p:cBhvr additive="base">
                                        <p:cTn id="13" dur="10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2"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1000" fill="hold"/>
                                        <p:tgtEl>
                                          <p:spTgt spid="26"/>
                                        </p:tgtEl>
                                        <p:attrNameLst>
                                          <p:attrName>ppt_x</p:attrName>
                                        </p:attrNameLst>
                                      </p:cBhvr>
                                      <p:tavLst>
                                        <p:tav tm="0">
                                          <p:val>
                                            <p:strVal val="0-#ppt_w/2"/>
                                          </p:val>
                                        </p:tav>
                                        <p:tav tm="100000">
                                          <p:val>
                                            <p:strVal val="#ppt_x"/>
                                          </p:val>
                                        </p:tav>
                                      </p:tavLst>
                                    </p:anim>
                                    <p:anim calcmode="lin" valueType="num">
                                      <p:cBhvr additive="base">
                                        <p:cTn id="18" dur="1000" fill="hold"/>
                                        <p:tgtEl>
                                          <p:spTgt spid="26"/>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9"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1000" fill="hold"/>
                                        <p:tgtEl>
                                          <p:spTgt spid="38"/>
                                        </p:tgtEl>
                                        <p:attrNameLst>
                                          <p:attrName>ppt_x</p:attrName>
                                        </p:attrNameLst>
                                      </p:cBhvr>
                                      <p:tavLst>
                                        <p:tav tm="0">
                                          <p:val>
                                            <p:strVal val="0-#ppt_w/2"/>
                                          </p:val>
                                        </p:tav>
                                        <p:tav tm="100000">
                                          <p:val>
                                            <p:strVal val="#ppt_x"/>
                                          </p:val>
                                        </p:tav>
                                      </p:tavLst>
                                    </p:anim>
                                    <p:anim calcmode="lin" valueType="num">
                                      <p:cBhvr additive="base">
                                        <p:cTn id="23" dur="1000" fill="hold"/>
                                        <p:tgtEl>
                                          <p:spTgt spid="38"/>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12"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1000" fill="hold"/>
                                        <p:tgtEl>
                                          <p:spTgt spid="2"/>
                                        </p:tgtEl>
                                        <p:attrNameLst>
                                          <p:attrName>ppt_x</p:attrName>
                                        </p:attrNameLst>
                                      </p:cBhvr>
                                      <p:tavLst>
                                        <p:tav tm="0">
                                          <p:val>
                                            <p:strVal val="0-#ppt_w/2"/>
                                          </p:val>
                                        </p:tav>
                                        <p:tav tm="100000">
                                          <p:val>
                                            <p:strVal val="#ppt_x"/>
                                          </p:val>
                                        </p:tav>
                                      </p:tavLst>
                                    </p:anim>
                                    <p:anim calcmode="lin" valueType="num">
                                      <p:cBhvr additive="base">
                                        <p:cTn id="2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778541" y="1157242"/>
            <a:ext cx="1482894" cy="1414508"/>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ffectLst>
            <a:outerShdw blurRad="165100" dist="1524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chemeClr val="bg1"/>
              </a:solidFill>
              <a:cs typeface="+mn-ea"/>
              <a:sym typeface="+mn-lt"/>
            </a:endParaRPr>
          </a:p>
        </p:txBody>
      </p:sp>
      <p:sp>
        <p:nvSpPr>
          <p:cNvPr id="28" name="Rectangle 27"/>
          <p:cNvSpPr/>
          <p:nvPr/>
        </p:nvSpPr>
        <p:spPr>
          <a:xfrm>
            <a:off x="5023448" y="1157242"/>
            <a:ext cx="1482894" cy="141450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165100" dist="1524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chemeClr val="bg1"/>
              </a:solidFill>
              <a:cs typeface="+mn-ea"/>
              <a:sym typeface="+mn-lt"/>
            </a:endParaRPr>
          </a:p>
        </p:txBody>
      </p:sp>
      <p:sp>
        <p:nvSpPr>
          <p:cNvPr id="29" name="Rectangle 28"/>
          <p:cNvSpPr/>
          <p:nvPr/>
        </p:nvSpPr>
        <p:spPr>
          <a:xfrm>
            <a:off x="5023448" y="3054895"/>
            <a:ext cx="1482894" cy="141450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165100" dist="1524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chemeClr val="bg1"/>
              </a:solidFill>
              <a:cs typeface="+mn-ea"/>
              <a:sym typeface="+mn-lt"/>
            </a:endParaRPr>
          </a:p>
        </p:txBody>
      </p:sp>
      <p:sp>
        <p:nvSpPr>
          <p:cNvPr id="30" name="Rectangle 29"/>
          <p:cNvSpPr/>
          <p:nvPr/>
        </p:nvSpPr>
        <p:spPr>
          <a:xfrm>
            <a:off x="788708" y="3054895"/>
            <a:ext cx="1482894" cy="1414508"/>
          </a:xfrm>
          <a:prstGeom prst="rect">
            <a:avLst/>
          </a:prstGeom>
          <a:blipFill dpi="0" rotWithShape="1">
            <a:blip r:embed="rId4" cstate="print">
              <a:extLst>
                <a:ext uri="{28A0092B-C50C-407E-A947-70E740481C1C}">
                  <a14:useLocalDpi xmlns:a14="http://schemas.microsoft.com/office/drawing/2010/main" val="0"/>
                </a:ext>
              </a:extLst>
            </a:blip>
            <a:srcRect/>
            <a:stretch>
              <a:fillRect b="-13124"/>
            </a:stretch>
          </a:blipFill>
          <a:ln>
            <a:noFill/>
          </a:ln>
          <a:effectLst>
            <a:outerShdw blurRad="165100" dist="1524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chemeClr val="bg1"/>
              </a:solidFill>
              <a:cs typeface="+mn-ea"/>
              <a:sym typeface="+mn-lt"/>
            </a:endParaRPr>
          </a:p>
        </p:txBody>
      </p:sp>
      <p:grpSp>
        <p:nvGrpSpPr>
          <p:cNvPr id="10" name="Group 9"/>
          <p:cNvGrpSpPr/>
          <p:nvPr/>
        </p:nvGrpSpPr>
        <p:grpSpPr>
          <a:xfrm>
            <a:off x="2250747" y="3054895"/>
            <a:ext cx="2321253" cy="1414508"/>
            <a:chOff x="3000996" y="4073194"/>
            <a:chExt cx="3095004" cy="1886010"/>
          </a:xfrm>
          <a:effectLst>
            <a:outerShdw blurRad="165100" dist="152400" algn="l" rotWithShape="0">
              <a:prstClr val="black">
                <a:alpha val="40000"/>
              </a:prstClr>
            </a:outerShdw>
          </a:effectLst>
        </p:grpSpPr>
        <p:sp>
          <p:nvSpPr>
            <p:cNvPr id="21" name="Rectangle 20"/>
            <p:cNvSpPr/>
            <p:nvPr/>
          </p:nvSpPr>
          <p:spPr>
            <a:xfrm>
              <a:off x="3000996" y="4073194"/>
              <a:ext cx="3095003" cy="1886010"/>
            </a:xfrm>
            <a:prstGeom prst="rect">
              <a:avLst/>
            </a:prstGeom>
            <a:solidFill>
              <a:srgbClr val="306A9B"/>
            </a:solidFill>
            <a:ln w="34925">
              <a:gradFill>
                <a:gsLst>
                  <a:gs pos="0">
                    <a:schemeClr val="bg1">
                      <a:lumMod val="8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chemeClr val="bg1"/>
                </a:solidFill>
                <a:cs typeface="+mn-ea"/>
                <a:sym typeface="+mn-lt"/>
              </a:endParaRPr>
            </a:p>
          </p:txBody>
        </p:sp>
        <p:sp>
          <p:nvSpPr>
            <p:cNvPr id="25" name="Rectangle 24"/>
            <p:cNvSpPr/>
            <p:nvPr/>
          </p:nvSpPr>
          <p:spPr>
            <a:xfrm>
              <a:off x="3294743" y="4475355"/>
              <a:ext cx="2801257" cy="1415771"/>
            </a:xfrm>
            <a:prstGeom prst="rect">
              <a:avLst/>
            </a:prstGeom>
          </p:spPr>
          <p:txBody>
            <a:bodyPr wrap="square">
              <a:spAutoFit/>
            </a:bodyPr>
            <a:lstStyle/>
            <a:p>
              <a:pPr>
                <a:lnSpc>
                  <a:spcPct val="150000"/>
                </a:lnSpc>
              </a:pPr>
              <a:r>
                <a:rPr lang="zh-CN" altLang="en-US" sz="1050" smtClean="0">
                  <a:solidFill>
                    <a:schemeClr val="bg1"/>
                  </a:solidFill>
                  <a:cs typeface="+mn-ea"/>
                  <a:sym typeface="+mn-lt"/>
                </a:rPr>
                <a:t>设计</a:t>
              </a:r>
              <a:r>
                <a:rPr lang="zh-CN" altLang="en-US" sz="1050" dirty="0">
                  <a:solidFill>
                    <a:schemeClr val="bg1"/>
                  </a:solidFill>
                  <a:cs typeface="+mn-ea"/>
                  <a:sym typeface="+mn-lt"/>
                </a:rPr>
                <a:t>专业的</a:t>
              </a:r>
              <a:r>
                <a:rPr lang="en-US" altLang="zh-CN" sz="1050" dirty="0">
                  <a:solidFill>
                    <a:schemeClr val="bg1"/>
                  </a:solidFill>
                  <a:cs typeface="+mn-ea"/>
                  <a:sym typeface="+mn-lt"/>
                </a:rPr>
                <a:t>PPT</a:t>
              </a:r>
              <a:r>
                <a:rPr lang="zh-CN" altLang="en-US" sz="1050" dirty="0">
                  <a:solidFill>
                    <a:schemeClr val="bg1"/>
                  </a:solidFill>
                  <a:cs typeface="+mn-ea"/>
                  <a:sym typeface="+mn-lt"/>
                </a:rPr>
                <a:t>设计工作室，自成立以来为各中小企业、白领、学生、自由职业者提供</a:t>
              </a:r>
              <a:r>
                <a:rPr lang="en-US" altLang="zh-CN" sz="1050" dirty="0">
                  <a:solidFill>
                    <a:schemeClr val="bg1"/>
                  </a:solidFill>
                  <a:cs typeface="+mn-ea"/>
                  <a:sym typeface="+mn-lt"/>
                </a:rPr>
                <a:t>PPT</a:t>
              </a:r>
              <a:r>
                <a:rPr lang="zh-CN" altLang="en-US" sz="1050" dirty="0">
                  <a:solidFill>
                    <a:schemeClr val="bg1"/>
                  </a:solidFill>
                  <a:cs typeface="+mn-ea"/>
                  <a:sym typeface="+mn-lt"/>
                </a:rPr>
                <a:t>设计服务达千次。</a:t>
              </a:r>
              <a:endParaRPr lang="en-GB" sz="1050" dirty="0">
                <a:solidFill>
                  <a:schemeClr val="bg1"/>
                </a:solidFill>
                <a:cs typeface="+mn-ea"/>
                <a:sym typeface="+mn-lt"/>
              </a:endParaRPr>
            </a:p>
          </p:txBody>
        </p:sp>
      </p:grpSp>
      <p:grpSp>
        <p:nvGrpSpPr>
          <p:cNvPr id="11" name="Group 10"/>
          <p:cNvGrpSpPr/>
          <p:nvPr/>
        </p:nvGrpSpPr>
        <p:grpSpPr>
          <a:xfrm>
            <a:off x="6496175" y="3054895"/>
            <a:ext cx="2331419" cy="1414508"/>
            <a:chOff x="8661566" y="4073194"/>
            <a:chExt cx="3108559" cy="1886010"/>
          </a:xfrm>
          <a:effectLst>
            <a:outerShdw blurRad="165100" dist="152400" algn="l" rotWithShape="0">
              <a:prstClr val="black">
                <a:alpha val="40000"/>
              </a:prstClr>
            </a:outerShdw>
          </a:effectLst>
        </p:grpSpPr>
        <p:sp>
          <p:nvSpPr>
            <p:cNvPr id="18" name="Rectangle 17"/>
            <p:cNvSpPr/>
            <p:nvPr/>
          </p:nvSpPr>
          <p:spPr>
            <a:xfrm>
              <a:off x="8661566" y="4073194"/>
              <a:ext cx="3095003" cy="1886010"/>
            </a:xfrm>
            <a:prstGeom prst="rect">
              <a:avLst/>
            </a:prstGeom>
            <a:solidFill>
              <a:srgbClr val="306A9B"/>
            </a:solidFill>
            <a:ln w="34925">
              <a:gradFill>
                <a:gsLst>
                  <a:gs pos="0">
                    <a:schemeClr val="bg1">
                      <a:lumMod val="8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chemeClr val="bg1"/>
                </a:solidFill>
                <a:cs typeface="+mn-ea"/>
                <a:sym typeface="+mn-lt"/>
              </a:endParaRPr>
            </a:p>
          </p:txBody>
        </p:sp>
        <p:sp>
          <p:nvSpPr>
            <p:cNvPr id="27" name="Rectangle 26"/>
            <p:cNvSpPr/>
            <p:nvPr/>
          </p:nvSpPr>
          <p:spPr>
            <a:xfrm>
              <a:off x="8968867" y="4475355"/>
              <a:ext cx="2801258" cy="1415771"/>
            </a:xfrm>
            <a:prstGeom prst="rect">
              <a:avLst/>
            </a:prstGeom>
          </p:spPr>
          <p:txBody>
            <a:bodyPr wrap="square">
              <a:spAutoFit/>
            </a:bodyPr>
            <a:lstStyle/>
            <a:p>
              <a:pPr>
                <a:lnSpc>
                  <a:spcPct val="150000"/>
                </a:lnSpc>
              </a:pPr>
              <a:r>
                <a:rPr lang="zh-CN" altLang="en-US" sz="1050" smtClean="0">
                  <a:solidFill>
                    <a:schemeClr val="bg1"/>
                  </a:solidFill>
                  <a:cs typeface="+mn-ea"/>
                  <a:sym typeface="+mn-lt"/>
                </a:rPr>
                <a:t>设计</a:t>
              </a:r>
              <a:r>
                <a:rPr lang="zh-CN" altLang="en-US" sz="1050" dirty="0">
                  <a:solidFill>
                    <a:schemeClr val="bg1"/>
                  </a:solidFill>
                  <a:cs typeface="+mn-ea"/>
                  <a:sym typeface="+mn-lt"/>
                </a:rPr>
                <a:t>专业的</a:t>
              </a:r>
              <a:r>
                <a:rPr lang="en-US" altLang="zh-CN" sz="1050" dirty="0">
                  <a:solidFill>
                    <a:schemeClr val="bg1"/>
                  </a:solidFill>
                  <a:cs typeface="+mn-ea"/>
                  <a:sym typeface="+mn-lt"/>
                </a:rPr>
                <a:t>PPT</a:t>
              </a:r>
              <a:r>
                <a:rPr lang="zh-CN" altLang="en-US" sz="1050" dirty="0">
                  <a:solidFill>
                    <a:schemeClr val="bg1"/>
                  </a:solidFill>
                  <a:cs typeface="+mn-ea"/>
                  <a:sym typeface="+mn-lt"/>
                </a:rPr>
                <a:t>设计工作室，自成立以来为各中小企业、白领、学生、自由职业者提供</a:t>
              </a:r>
              <a:r>
                <a:rPr lang="en-US" altLang="zh-CN" sz="1050" dirty="0">
                  <a:solidFill>
                    <a:schemeClr val="bg1"/>
                  </a:solidFill>
                  <a:cs typeface="+mn-ea"/>
                  <a:sym typeface="+mn-lt"/>
                </a:rPr>
                <a:t>PPT</a:t>
              </a:r>
              <a:r>
                <a:rPr lang="zh-CN" altLang="en-US" sz="1050" dirty="0">
                  <a:solidFill>
                    <a:schemeClr val="bg1"/>
                  </a:solidFill>
                  <a:cs typeface="+mn-ea"/>
                  <a:sym typeface="+mn-lt"/>
                </a:rPr>
                <a:t>设计服务达千次。</a:t>
              </a:r>
              <a:endParaRPr lang="en-GB" sz="1050" dirty="0">
                <a:solidFill>
                  <a:schemeClr val="bg1"/>
                </a:solidFill>
                <a:cs typeface="+mn-ea"/>
                <a:sym typeface="+mn-lt"/>
              </a:endParaRPr>
            </a:p>
          </p:txBody>
        </p:sp>
      </p:grpSp>
      <p:grpSp>
        <p:nvGrpSpPr>
          <p:cNvPr id="8" name="Group 7"/>
          <p:cNvGrpSpPr/>
          <p:nvPr/>
        </p:nvGrpSpPr>
        <p:grpSpPr>
          <a:xfrm>
            <a:off x="2250747" y="1157242"/>
            <a:ext cx="2321253" cy="1414508"/>
            <a:chOff x="3000996" y="1542990"/>
            <a:chExt cx="3095004" cy="1886010"/>
          </a:xfrm>
          <a:effectLst>
            <a:outerShdw blurRad="165100" dist="152400" algn="l" rotWithShape="0">
              <a:prstClr val="black">
                <a:alpha val="40000"/>
              </a:prstClr>
            </a:outerShdw>
          </a:effectLst>
        </p:grpSpPr>
        <p:sp>
          <p:nvSpPr>
            <p:cNvPr id="20" name="Rectangle 19"/>
            <p:cNvSpPr/>
            <p:nvPr/>
          </p:nvSpPr>
          <p:spPr>
            <a:xfrm>
              <a:off x="3000996" y="1542990"/>
              <a:ext cx="3095003" cy="1886010"/>
            </a:xfrm>
            <a:prstGeom prst="rect">
              <a:avLst/>
            </a:prstGeom>
            <a:solidFill>
              <a:srgbClr val="306A9B"/>
            </a:solidFill>
            <a:ln w="34925">
              <a:gradFill>
                <a:gsLst>
                  <a:gs pos="0">
                    <a:schemeClr val="bg1">
                      <a:lumMod val="8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chemeClr val="bg1"/>
                </a:solidFill>
                <a:cs typeface="+mn-ea"/>
                <a:sym typeface="+mn-lt"/>
              </a:endParaRPr>
            </a:p>
          </p:txBody>
        </p:sp>
        <p:sp>
          <p:nvSpPr>
            <p:cNvPr id="24" name="Rectangle 23"/>
            <p:cNvSpPr/>
            <p:nvPr/>
          </p:nvSpPr>
          <p:spPr>
            <a:xfrm>
              <a:off x="3294743" y="1940033"/>
              <a:ext cx="2801257" cy="1415771"/>
            </a:xfrm>
            <a:prstGeom prst="rect">
              <a:avLst/>
            </a:prstGeom>
          </p:spPr>
          <p:txBody>
            <a:bodyPr wrap="square">
              <a:spAutoFit/>
            </a:bodyPr>
            <a:lstStyle/>
            <a:p>
              <a:pPr>
                <a:lnSpc>
                  <a:spcPct val="150000"/>
                </a:lnSpc>
              </a:pPr>
              <a:r>
                <a:rPr lang="zh-CN" altLang="en-US" sz="1050" smtClean="0">
                  <a:solidFill>
                    <a:schemeClr val="bg1"/>
                  </a:solidFill>
                  <a:cs typeface="+mn-ea"/>
                  <a:sym typeface="+mn-lt"/>
                </a:rPr>
                <a:t>设计</a:t>
              </a:r>
              <a:r>
                <a:rPr lang="zh-CN" altLang="en-US" sz="1050" dirty="0">
                  <a:solidFill>
                    <a:schemeClr val="bg1"/>
                  </a:solidFill>
                  <a:cs typeface="+mn-ea"/>
                  <a:sym typeface="+mn-lt"/>
                </a:rPr>
                <a:t>专业的</a:t>
              </a:r>
              <a:r>
                <a:rPr lang="en-US" altLang="zh-CN" sz="1050" dirty="0">
                  <a:solidFill>
                    <a:schemeClr val="bg1"/>
                  </a:solidFill>
                  <a:cs typeface="+mn-ea"/>
                  <a:sym typeface="+mn-lt"/>
                </a:rPr>
                <a:t>PPT</a:t>
              </a:r>
              <a:r>
                <a:rPr lang="zh-CN" altLang="en-US" sz="1050" dirty="0">
                  <a:solidFill>
                    <a:schemeClr val="bg1"/>
                  </a:solidFill>
                  <a:cs typeface="+mn-ea"/>
                  <a:sym typeface="+mn-lt"/>
                </a:rPr>
                <a:t>设计工作室，自成立以来为各中小企业、白领、学生、自由职业者提供</a:t>
              </a:r>
              <a:r>
                <a:rPr lang="en-US" altLang="zh-CN" sz="1050" dirty="0">
                  <a:solidFill>
                    <a:schemeClr val="bg1"/>
                  </a:solidFill>
                  <a:cs typeface="+mn-ea"/>
                  <a:sym typeface="+mn-lt"/>
                </a:rPr>
                <a:t>PPT</a:t>
              </a:r>
              <a:r>
                <a:rPr lang="zh-CN" altLang="en-US" sz="1050" dirty="0">
                  <a:solidFill>
                    <a:schemeClr val="bg1"/>
                  </a:solidFill>
                  <a:cs typeface="+mn-ea"/>
                  <a:sym typeface="+mn-lt"/>
                </a:rPr>
                <a:t>设计服务达千次。</a:t>
              </a:r>
              <a:endParaRPr lang="en-GB" sz="1050" dirty="0">
                <a:solidFill>
                  <a:schemeClr val="bg1"/>
                </a:solidFill>
                <a:cs typeface="+mn-ea"/>
                <a:sym typeface="+mn-lt"/>
              </a:endParaRPr>
            </a:p>
          </p:txBody>
        </p:sp>
      </p:grpSp>
      <p:grpSp>
        <p:nvGrpSpPr>
          <p:cNvPr id="9" name="Group 8"/>
          <p:cNvGrpSpPr/>
          <p:nvPr/>
        </p:nvGrpSpPr>
        <p:grpSpPr>
          <a:xfrm>
            <a:off x="6496175" y="1157242"/>
            <a:ext cx="2331419" cy="1414508"/>
            <a:chOff x="8661566" y="1542990"/>
            <a:chExt cx="3108559" cy="1886010"/>
          </a:xfrm>
          <a:effectLst>
            <a:outerShdw blurRad="165100" dist="152400" algn="l" rotWithShape="0">
              <a:prstClr val="black">
                <a:alpha val="40000"/>
              </a:prstClr>
            </a:outerShdw>
          </a:effectLst>
        </p:grpSpPr>
        <p:sp>
          <p:nvSpPr>
            <p:cNvPr id="19" name="Rectangle 18"/>
            <p:cNvSpPr/>
            <p:nvPr/>
          </p:nvSpPr>
          <p:spPr>
            <a:xfrm>
              <a:off x="8661566" y="1542990"/>
              <a:ext cx="3095003" cy="1886010"/>
            </a:xfrm>
            <a:prstGeom prst="rect">
              <a:avLst/>
            </a:prstGeom>
            <a:solidFill>
              <a:srgbClr val="306A9B"/>
            </a:solidFill>
            <a:ln w="34925">
              <a:gradFill>
                <a:gsLst>
                  <a:gs pos="0">
                    <a:schemeClr val="bg1">
                      <a:lumMod val="8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chemeClr val="bg1"/>
                </a:solidFill>
                <a:cs typeface="+mn-ea"/>
                <a:sym typeface="+mn-lt"/>
              </a:endParaRPr>
            </a:p>
          </p:txBody>
        </p:sp>
        <p:sp>
          <p:nvSpPr>
            <p:cNvPr id="26" name="Rectangle 25"/>
            <p:cNvSpPr/>
            <p:nvPr/>
          </p:nvSpPr>
          <p:spPr>
            <a:xfrm>
              <a:off x="8968867" y="1940031"/>
              <a:ext cx="2801258" cy="1415771"/>
            </a:xfrm>
            <a:prstGeom prst="rect">
              <a:avLst/>
            </a:prstGeom>
          </p:spPr>
          <p:txBody>
            <a:bodyPr wrap="square">
              <a:spAutoFit/>
            </a:bodyPr>
            <a:lstStyle/>
            <a:p>
              <a:pPr>
                <a:lnSpc>
                  <a:spcPct val="150000"/>
                </a:lnSpc>
              </a:pPr>
              <a:r>
                <a:rPr lang="zh-CN" altLang="en-US" sz="1050" smtClean="0">
                  <a:solidFill>
                    <a:schemeClr val="bg1"/>
                  </a:solidFill>
                  <a:cs typeface="+mn-ea"/>
                  <a:sym typeface="+mn-lt"/>
                </a:rPr>
                <a:t>设计</a:t>
              </a:r>
              <a:r>
                <a:rPr lang="zh-CN" altLang="en-US" sz="1050" dirty="0">
                  <a:solidFill>
                    <a:schemeClr val="bg1"/>
                  </a:solidFill>
                  <a:cs typeface="+mn-ea"/>
                  <a:sym typeface="+mn-lt"/>
                </a:rPr>
                <a:t>专业的</a:t>
              </a:r>
              <a:r>
                <a:rPr lang="en-US" altLang="zh-CN" sz="1050" dirty="0">
                  <a:solidFill>
                    <a:schemeClr val="bg1"/>
                  </a:solidFill>
                  <a:cs typeface="+mn-ea"/>
                  <a:sym typeface="+mn-lt"/>
                </a:rPr>
                <a:t>PPT</a:t>
              </a:r>
              <a:r>
                <a:rPr lang="zh-CN" altLang="en-US" sz="1050" dirty="0">
                  <a:solidFill>
                    <a:schemeClr val="bg1"/>
                  </a:solidFill>
                  <a:cs typeface="+mn-ea"/>
                  <a:sym typeface="+mn-lt"/>
                </a:rPr>
                <a:t>设计工作室，自成立以来为各中小企业、白领、学生、自由职业者提供</a:t>
              </a:r>
              <a:r>
                <a:rPr lang="en-US" altLang="zh-CN" sz="1050" dirty="0">
                  <a:solidFill>
                    <a:schemeClr val="bg1"/>
                  </a:solidFill>
                  <a:cs typeface="+mn-ea"/>
                  <a:sym typeface="+mn-lt"/>
                </a:rPr>
                <a:t>PPT</a:t>
              </a:r>
              <a:r>
                <a:rPr lang="zh-CN" altLang="en-US" sz="1050" dirty="0">
                  <a:solidFill>
                    <a:schemeClr val="bg1"/>
                  </a:solidFill>
                  <a:cs typeface="+mn-ea"/>
                  <a:sym typeface="+mn-lt"/>
                </a:rPr>
                <a:t>设计服务达千次。</a:t>
              </a:r>
              <a:endParaRPr lang="en-GB" sz="1050" dirty="0">
                <a:solidFill>
                  <a:schemeClr val="bg1"/>
                </a:solidFill>
                <a:cs typeface="+mn-ea"/>
                <a:sym typeface="+mn-lt"/>
              </a:endParaRPr>
            </a:p>
          </p:txBody>
        </p:sp>
      </p:grpSp>
      <p:sp>
        <p:nvSpPr>
          <p:cNvPr id="2" name="文本占位符 1"/>
          <p:cNvSpPr>
            <a:spLocks noGrp="1"/>
          </p:cNvSpPr>
          <p:nvPr>
            <p:ph type="body" sz="quarter" idx="10"/>
          </p:nvPr>
        </p:nvSpPr>
        <p:spPr/>
        <p:txBody>
          <a:bodyPr>
            <a:normAutofit/>
          </a:bodyPr>
          <a:lstStyle/>
          <a:p>
            <a:r>
              <a:rPr lang="zh-CN" altLang="en-US" dirty="0"/>
              <a:t>重要项目展示</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ppt_x</p:attrName>
                                        </p:attrNameLst>
                                      </p:cBhvr>
                                      <p:tavLst>
                                        <p:tav tm="0">
                                          <p:val>
                                            <p:strVal val="#ppt_x-#ppt_w*1.125000"/>
                                          </p:val>
                                        </p:tav>
                                        <p:tav tm="100000">
                                          <p:val>
                                            <p:strVal val="#ppt_x"/>
                                          </p:val>
                                        </p:tav>
                                      </p:tavLst>
                                    </p:anim>
                                    <p:animEffect transition="in" filter="wipe(right)">
                                      <p:cBhvr>
                                        <p:cTn id="13" dur="500"/>
                                        <p:tgtEl>
                                          <p:spTgt spid="9"/>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ppt_x</p:attrName>
                                        </p:attrNameLst>
                                      </p:cBhvr>
                                      <p:tavLst>
                                        <p:tav tm="0">
                                          <p:val>
                                            <p:strVal val="#ppt_x-#ppt_w*1.125000"/>
                                          </p:val>
                                        </p:tav>
                                        <p:tav tm="100000">
                                          <p:val>
                                            <p:strVal val="#ppt_x"/>
                                          </p:val>
                                        </p:tav>
                                      </p:tavLst>
                                    </p:anim>
                                    <p:animEffect transition="in" filter="wipe(right)">
                                      <p:cBhvr>
                                        <p:cTn id="18" dur="500"/>
                                        <p:tgtEl>
                                          <p:spTgt spid="10"/>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ppt_x</p:attrName>
                                        </p:attrNameLst>
                                      </p:cBhvr>
                                      <p:tavLst>
                                        <p:tav tm="0">
                                          <p:val>
                                            <p:strVal val="#ppt_x-#ppt_w*1.125000"/>
                                          </p:val>
                                        </p:tav>
                                        <p:tav tm="100000">
                                          <p:val>
                                            <p:strVal val="#ppt_x"/>
                                          </p:val>
                                        </p:tav>
                                      </p:tavLst>
                                    </p:anim>
                                    <p:animEffect transition="in" filter="wipe(right)">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7"/>
          <p:cNvSpPr/>
          <p:nvPr/>
        </p:nvSpPr>
        <p:spPr>
          <a:xfrm>
            <a:off x="3395817" y="0"/>
            <a:ext cx="5748184" cy="514350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sp>
        <p:nvSpPr>
          <p:cNvPr id="7" name="文本占位符 6"/>
          <p:cNvSpPr>
            <a:spLocks noGrp="1"/>
          </p:cNvSpPr>
          <p:nvPr>
            <p:ph type="body" sz="quarter" idx="10"/>
          </p:nvPr>
        </p:nvSpPr>
        <p:spPr/>
        <p:txBody>
          <a:bodyPr>
            <a:normAutofit/>
          </a:bodyPr>
          <a:lstStyle/>
          <a:p>
            <a:r>
              <a:rPr lang="zh-CN" altLang="en-US" dirty="0"/>
              <a:t>重要项目展示</a:t>
            </a:r>
            <a:endParaRPr lang="zh-CN" altLang="en-US" dirty="0"/>
          </a:p>
        </p:txBody>
      </p:sp>
      <p:sp>
        <p:nvSpPr>
          <p:cNvPr id="3" name="Slide Number Placeholder 2"/>
          <p:cNvSpPr>
            <a:spLocks noGrp="1"/>
          </p:cNvSpPr>
          <p:nvPr>
            <p:ph type="sldNum" sz="quarter" idx="4294967295"/>
          </p:nvPr>
        </p:nvSpPr>
        <p:spPr>
          <a:xfrm>
            <a:off x="8818563" y="4784725"/>
            <a:ext cx="325437" cy="290513"/>
          </a:xfrm>
        </p:spPr>
        <p:txBody>
          <a:bodyPr/>
          <a:lstStyle/>
          <a:p>
            <a:fld id="{70C262CF-5CC9-4929-99CD-9F101191856B}" type="slidenum">
              <a:rPr lang="en-GB" smtClean="0">
                <a:cs typeface="+mn-ea"/>
                <a:sym typeface="+mn-lt"/>
              </a:rPr>
            </a:fld>
            <a:endParaRPr lang="en-GB">
              <a:cs typeface="+mn-ea"/>
              <a:sym typeface="+mn-lt"/>
            </a:endParaRPr>
          </a:p>
        </p:txBody>
      </p:sp>
      <p:sp>
        <p:nvSpPr>
          <p:cNvPr id="26" name="Pentagon 25"/>
          <p:cNvSpPr/>
          <p:nvPr/>
        </p:nvSpPr>
        <p:spPr>
          <a:xfrm>
            <a:off x="345387" y="1800438"/>
            <a:ext cx="455636" cy="273084"/>
          </a:xfrm>
          <a:prstGeom prst="homePlate">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bg1"/>
                </a:solidFill>
                <a:cs typeface="+mn-ea"/>
                <a:sym typeface="+mn-lt"/>
              </a:rPr>
              <a:t>01</a:t>
            </a:r>
            <a:endParaRPr lang="en-GB" sz="1500" dirty="0">
              <a:solidFill>
                <a:schemeClr val="bg1"/>
              </a:solidFill>
              <a:cs typeface="+mn-ea"/>
              <a:sym typeface="+mn-lt"/>
            </a:endParaRPr>
          </a:p>
        </p:txBody>
      </p:sp>
      <p:sp>
        <p:nvSpPr>
          <p:cNvPr id="27" name="Rectangle 26"/>
          <p:cNvSpPr/>
          <p:nvPr/>
        </p:nvSpPr>
        <p:spPr>
          <a:xfrm>
            <a:off x="840763" y="1740772"/>
            <a:ext cx="3637112" cy="282770"/>
          </a:xfrm>
          <a:prstGeom prst="rect">
            <a:avLst/>
          </a:prstGeom>
        </p:spPr>
        <p:txBody>
          <a:bodyPr wrap="square">
            <a:spAutoFit/>
          </a:bodyPr>
          <a:lstStyle/>
          <a:p>
            <a:pPr>
              <a:lnSpc>
                <a:spcPct val="150000"/>
              </a:lnSpc>
            </a:pP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a:t>
            </a:r>
            <a:r>
              <a:rPr lang="zh-CN" altLang="en-US" sz="825">
                <a:solidFill>
                  <a:srgbClr val="3F3F3F"/>
                </a:solidFill>
                <a:cs typeface="+mn-ea"/>
                <a:sym typeface="+mn-lt"/>
              </a:rPr>
              <a:t>为</a:t>
            </a:r>
            <a:r>
              <a:rPr lang="en-GB" sz="825" smtClean="0">
                <a:solidFill>
                  <a:srgbClr val="3F3F3F"/>
                </a:solidFill>
                <a:cs typeface="+mn-ea"/>
                <a:sym typeface="+mn-lt"/>
              </a:rPr>
              <a:t>,</a:t>
            </a:r>
            <a:r>
              <a:rPr lang="en-US" altLang="zh-CN" sz="825" smtClean="0">
                <a:solidFill>
                  <a:srgbClr val="3F3F3F"/>
                </a:solidFill>
                <a:cs typeface="+mn-ea"/>
                <a:sym typeface="+mn-lt"/>
              </a:rPr>
              <a:t> </a:t>
            </a: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a:t>
            </a:r>
            <a:r>
              <a:rPr lang="en-GB" sz="825" dirty="0">
                <a:solidFill>
                  <a:srgbClr val="3F3F3F"/>
                </a:solidFill>
                <a:cs typeface="+mn-ea"/>
                <a:sym typeface="+mn-lt"/>
              </a:rPr>
              <a:t> </a:t>
            </a:r>
            <a:endParaRPr lang="en-GB" sz="825" dirty="0">
              <a:solidFill>
                <a:srgbClr val="3F3F3F"/>
              </a:solidFill>
              <a:cs typeface="+mn-ea"/>
              <a:sym typeface="+mn-lt"/>
            </a:endParaRPr>
          </a:p>
        </p:txBody>
      </p:sp>
      <p:sp>
        <p:nvSpPr>
          <p:cNvPr id="34" name="Pentagon 33"/>
          <p:cNvSpPr/>
          <p:nvPr/>
        </p:nvSpPr>
        <p:spPr>
          <a:xfrm>
            <a:off x="345387" y="2435208"/>
            <a:ext cx="455636" cy="273084"/>
          </a:xfrm>
          <a:prstGeom prst="homePlate">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bg1"/>
                </a:solidFill>
                <a:cs typeface="+mn-ea"/>
                <a:sym typeface="+mn-lt"/>
              </a:rPr>
              <a:t>02</a:t>
            </a:r>
            <a:endParaRPr lang="en-GB" sz="1500" dirty="0">
              <a:solidFill>
                <a:schemeClr val="bg1"/>
              </a:solidFill>
              <a:cs typeface="+mn-ea"/>
              <a:sym typeface="+mn-lt"/>
            </a:endParaRPr>
          </a:p>
        </p:txBody>
      </p:sp>
      <p:sp>
        <p:nvSpPr>
          <p:cNvPr id="35" name="Rectangle 34"/>
          <p:cNvSpPr/>
          <p:nvPr/>
        </p:nvSpPr>
        <p:spPr>
          <a:xfrm>
            <a:off x="840763" y="2375542"/>
            <a:ext cx="2798402" cy="473206"/>
          </a:xfrm>
          <a:prstGeom prst="rect">
            <a:avLst/>
          </a:prstGeom>
        </p:spPr>
        <p:txBody>
          <a:bodyPr wrap="square">
            <a:spAutoFit/>
          </a:bodyPr>
          <a:lstStyle/>
          <a:p>
            <a:pPr>
              <a:lnSpc>
                <a:spcPct val="150000"/>
              </a:lnSpc>
            </a:pP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a:t>
            </a:r>
            <a:r>
              <a:rPr lang="zh-CN" altLang="en-US" sz="825">
                <a:solidFill>
                  <a:srgbClr val="3F3F3F"/>
                </a:solidFill>
                <a:cs typeface="+mn-ea"/>
                <a:sym typeface="+mn-lt"/>
              </a:rPr>
              <a:t>为</a:t>
            </a:r>
            <a:r>
              <a:rPr lang="en-GB" sz="825" smtClean="0">
                <a:solidFill>
                  <a:srgbClr val="3F3F3F"/>
                </a:solidFill>
                <a:cs typeface="+mn-ea"/>
                <a:sym typeface="+mn-lt"/>
              </a:rPr>
              <a:t>,</a:t>
            </a: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a:t>
            </a:r>
            <a:r>
              <a:rPr lang="en-GB" sz="825" dirty="0">
                <a:solidFill>
                  <a:srgbClr val="3F3F3F"/>
                </a:solidFill>
                <a:cs typeface="+mn-ea"/>
                <a:sym typeface="+mn-lt"/>
              </a:rPr>
              <a:t> </a:t>
            </a:r>
            <a:endParaRPr lang="en-GB" sz="825" dirty="0">
              <a:solidFill>
                <a:srgbClr val="3F3F3F"/>
              </a:solidFill>
              <a:cs typeface="+mn-ea"/>
              <a:sym typeface="+mn-lt"/>
            </a:endParaRPr>
          </a:p>
        </p:txBody>
      </p:sp>
      <p:sp>
        <p:nvSpPr>
          <p:cNvPr id="37" name="Pentagon 36"/>
          <p:cNvSpPr/>
          <p:nvPr/>
        </p:nvSpPr>
        <p:spPr>
          <a:xfrm>
            <a:off x="345387" y="3093626"/>
            <a:ext cx="455636" cy="273084"/>
          </a:xfrm>
          <a:prstGeom prst="homePlate">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bg1"/>
                </a:solidFill>
                <a:cs typeface="+mn-ea"/>
                <a:sym typeface="+mn-lt"/>
              </a:rPr>
              <a:t>03</a:t>
            </a:r>
            <a:endParaRPr lang="en-GB" sz="1500" dirty="0">
              <a:solidFill>
                <a:schemeClr val="bg1"/>
              </a:solidFill>
              <a:cs typeface="+mn-ea"/>
              <a:sym typeface="+mn-lt"/>
            </a:endParaRPr>
          </a:p>
        </p:txBody>
      </p:sp>
      <p:sp>
        <p:nvSpPr>
          <p:cNvPr id="38" name="Rectangle 37"/>
          <p:cNvSpPr/>
          <p:nvPr/>
        </p:nvSpPr>
        <p:spPr>
          <a:xfrm>
            <a:off x="840764" y="3033960"/>
            <a:ext cx="2378073" cy="473206"/>
          </a:xfrm>
          <a:prstGeom prst="rect">
            <a:avLst/>
          </a:prstGeom>
        </p:spPr>
        <p:txBody>
          <a:bodyPr wrap="square">
            <a:spAutoFit/>
          </a:bodyPr>
          <a:lstStyle/>
          <a:p>
            <a:pPr>
              <a:lnSpc>
                <a:spcPct val="150000"/>
              </a:lnSpc>
            </a:pP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a:t>
            </a:r>
            <a:r>
              <a:rPr lang="zh-CN" altLang="en-US" sz="825">
                <a:solidFill>
                  <a:srgbClr val="3F3F3F"/>
                </a:solidFill>
                <a:cs typeface="+mn-ea"/>
                <a:sym typeface="+mn-lt"/>
              </a:rPr>
              <a:t>为</a:t>
            </a:r>
            <a:r>
              <a:rPr lang="en-GB" sz="825" smtClean="0">
                <a:solidFill>
                  <a:srgbClr val="3F3F3F"/>
                </a:solidFill>
                <a:cs typeface="+mn-ea"/>
                <a:sym typeface="+mn-lt"/>
              </a:rPr>
              <a:t>,</a:t>
            </a: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a:t>
            </a:r>
            <a:endParaRPr lang="en-GB" sz="825" dirty="0">
              <a:solidFill>
                <a:srgbClr val="3F3F3F"/>
              </a:solidFill>
              <a:cs typeface="+mn-ea"/>
              <a:sym typeface="+mn-lt"/>
            </a:endParaRPr>
          </a:p>
        </p:txBody>
      </p:sp>
      <p:sp>
        <p:nvSpPr>
          <p:cNvPr id="40" name="Pentagon 39"/>
          <p:cNvSpPr/>
          <p:nvPr/>
        </p:nvSpPr>
        <p:spPr>
          <a:xfrm>
            <a:off x="345387" y="3774296"/>
            <a:ext cx="455636" cy="273084"/>
          </a:xfrm>
          <a:prstGeom prst="homePlate">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bg1"/>
                </a:solidFill>
                <a:cs typeface="+mn-ea"/>
                <a:sym typeface="+mn-lt"/>
              </a:rPr>
              <a:t>04</a:t>
            </a:r>
            <a:endParaRPr lang="en-GB" sz="1500" dirty="0">
              <a:solidFill>
                <a:schemeClr val="bg1"/>
              </a:solidFill>
              <a:cs typeface="+mn-ea"/>
              <a:sym typeface="+mn-lt"/>
            </a:endParaRPr>
          </a:p>
        </p:txBody>
      </p:sp>
      <p:sp>
        <p:nvSpPr>
          <p:cNvPr id="41" name="Rectangle 40"/>
          <p:cNvSpPr/>
          <p:nvPr/>
        </p:nvSpPr>
        <p:spPr>
          <a:xfrm>
            <a:off x="840763" y="3714631"/>
            <a:ext cx="2245337" cy="473206"/>
          </a:xfrm>
          <a:prstGeom prst="rect">
            <a:avLst/>
          </a:prstGeom>
        </p:spPr>
        <p:txBody>
          <a:bodyPr wrap="square">
            <a:spAutoFit/>
          </a:bodyPr>
          <a:lstStyle/>
          <a:p>
            <a:pPr>
              <a:lnSpc>
                <a:spcPct val="150000"/>
              </a:lnSpc>
            </a:pP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a:t>
            </a:r>
            <a:r>
              <a:rPr lang="zh-CN" altLang="en-US" sz="825">
                <a:solidFill>
                  <a:srgbClr val="3F3F3F"/>
                </a:solidFill>
                <a:cs typeface="+mn-ea"/>
                <a:sym typeface="+mn-lt"/>
              </a:rPr>
              <a:t>为</a:t>
            </a:r>
            <a:r>
              <a:rPr lang="en-GB" sz="825" smtClean="0">
                <a:solidFill>
                  <a:srgbClr val="3F3F3F"/>
                </a:solidFill>
                <a:cs typeface="+mn-ea"/>
                <a:sym typeface="+mn-lt"/>
              </a:rPr>
              <a:t>,</a:t>
            </a: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endParaRPr lang="en-GB" sz="825" dirty="0">
              <a:solidFill>
                <a:srgbClr val="3F3F3F"/>
              </a:solidFill>
              <a:cs typeface="+mn-ea"/>
              <a:sym typeface="+mn-lt"/>
            </a:endParaRPr>
          </a:p>
        </p:txBody>
      </p:sp>
      <p:grpSp>
        <p:nvGrpSpPr>
          <p:cNvPr id="4" name="Group 3"/>
          <p:cNvGrpSpPr/>
          <p:nvPr/>
        </p:nvGrpSpPr>
        <p:grpSpPr>
          <a:xfrm>
            <a:off x="4215986" y="1885950"/>
            <a:ext cx="1580622" cy="685800"/>
            <a:chOff x="5621315" y="2514600"/>
            <a:chExt cx="2107496" cy="914400"/>
          </a:xfrm>
          <a:effectLst>
            <a:outerShdw blurRad="50800" dist="38100" dir="10800000" algn="r" rotWithShape="0">
              <a:prstClr val="black">
                <a:alpha val="40000"/>
              </a:prstClr>
            </a:outerShdw>
          </a:effectLst>
        </p:grpSpPr>
        <p:sp>
          <p:nvSpPr>
            <p:cNvPr id="15" name="Parallelogram 14"/>
            <p:cNvSpPr/>
            <p:nvPr/>
          </p:nvSpPr>
          <p:spPr>
            <a:xfrm>
              <a:off x="5621315" y="2514600"/>
              <a:ext cx="2107496" cy="914400"/>
            </a:xfrm>
            <a:prstGeom prst="parallelogram">
              <a:avLst>
                <a:gd name="adj" fmla="val 52419"/>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solidFill>
                  <a:srgbClr val="000000"/>
                </a:solidFill>
                <a:cs typeface="+mn-ea"/>
                <a:sym typeface="+mn-lt"/>
              </a:endParaRPr>
            </a:p>
          </p:txBody>
        </p:sp>
        <p:sp>
          <p:nvSpPr>
            <p:cNvPr id="42"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adFill flip="none" rotWithShape="1">
              <a:gsLst>
                <a:gs pos="20000">
                  <a:srgbClr val="BFBFBF"/>
                </a:gs>
                <a:gs pos="80000">
                  <a:srgbClr val="FFFFFF"/>
                </a:gs>
                <a:gs pos="100000">
                  <a:schemeClr val="accent1">
                    <a:tint val="0"/>
                  </a:schemeClr>
                </a:gs>
              </a:gsLst>
              <a:lin ang="2700000" scaled="1"/>
              <a:tileRect/>
            </a:gradFill>
            <a:ln w="28575">
              <a:noFill/>
            </a:ln>
            <a:effectLst>
              <a:outerShdw blurRad="88900" dist="75434" dir="2699985" rotWithShape="0">
                <a:scrgbClr r="0" g="0" b="0">
                  <a:alpha val="23000"/>
                </a:scrgbClr>
              </a:outerShdw>
            </a:effectLst>
          </p:spPr>
          <p:txBody>
            <a:bodyPr lIns="14288" tIns="14288" rIns="14288" bIns="14288" anchor="ctr"/>
            <a:lstStyle/>
            <a:p>
              <a:pPr algn="ctr" defTabSz="171450" fontAlgn="base" hangingPunct="0">
                <a:spcBef>
                  <a:spcPct val="0"/>
                </a:spcBef>
                <a:spcAft>
                  <a:spcPct val="0"/>
                </a:spcAft>
              </a:pPr>
              <a:endParaRPr lang="en-US" sz="1015">
                <a:solidFill>
                  <a:srgbClr val="000000"/>
                </a:solidFill>
                <a:cs typeface="+mn-ea"/>
                <a:sym typeface="+mn-lt"/>
              </a:endParaRPr>
            </a:p>
          </p:txBody>
        </p:sp>
      </p:grpSp>
      <p:grpSp>
        <p:nvGrpSpPr>
          <p:cNvPr id="2" name="Group 1"/>
          <p:cNvGrpSpPr/>
          <p:nvPr/>
        </p:nvGrpSpPr>
        <p:grpSpPr>
          <a:xfrm>
            <a:off x="4621568" y="982736"/>
            <a:ext cx="1580622" cy="685800"/>
            <a:chOff x="6162090" y="1310315"/>
            <a:chExt cx="2107496" cy="914400"/>
          </a:xfrm>
          <a:effectLst>
            <a:outerShdw blurRad="50800" dist="38100" dir="10800000" algn="r" rotWithShape="0">
              <a:prstClr val="black">
                <a:alpha val="40000"/>
              </a:prstClr>
            </a:outerShdw>
          </a:effectLst>
        </p:grpSpPr>
        <p:sp>
          <p:nvSpPr>
            <p:cNvPr id="14" name="Parallelogram 13"/>
            <p:cNvSpPr/>
            <p:nvPr/>
          </p:nvSpPr>
          <p:spPr>
            <a:xfrm>
              <a:off x="6162090" y="1310315"/>
              <a:ext cx="2107496" cy="914400"/>
            </a:xfrm>
            <a:prstGeom prst="parallelogram">
              <a:avLst>
                <a:gd name="adj" fmla="val 52419"/>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solidFill>
                  <a:srgbClr val="000000"/>
                </a:solidFill>
                <a:cs typeface="+mn-ea"/>
                <a:sym typeface="+mn-lt"/>
              </a:endParaRPr>
            </a:p>
          </p:txBody>
        </p:sp>
        <p:grpSp>
          <p:nvGrpSpPr>
            <p:cNvPr id="43" name="Group 42"/>
            <p:cNvGrpSpPr/>
            <p:nvPr/>
          </p:nvGrpSpPr>
          <p:grpSpPr>
            <a:xfrm>
              <a:off x="6983269" y="1549630"/>
              <a:ext cx="465138" cy="435769"/>
              <a:chOff x="5368132" y="3540125"/>
              <a:chExt cx="465138" cy="435769"/>
            </a:xfrm>
            <a:solidFill>
              <a:schemeClr val="bg2"/>
            </a:solidFill>
          </p:grpSpPr>
          <p:sp>
            <p:nvSpPr>
              <p:cNvPr id="4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adFill flip="none" rotWithShape="1">
                <a:gsLst>
                  <a:gs pos="20000">
                    <a:srgbClr val="BFBFBF"/>
                  </a:gs>
                  <a:gs pos="80000">
                    <a:srgbClr val="FFFFFF"/>
                  </a:gs>
                  <a:gs pos="100000">
                    <a:schemeClr val="accent1">
                      <a:tint val="0"/>
                    </a:schemeClr>
                  </a:gs>
                </a:gsLst>
                <a:lin ang="2700000" scaled="1"/>
                <a:tileRect/>
              </a:gradFill>
              <a:ln w="28575">
                <a:noFill/>
              </a:ln>
              <a:effectLst>
                <a:outerShdw blurRad="88900" dist="75434" dir="2699985" rotWithShape="0">
                  <a:scrgbClr r="0" g="0" b="0">
                    <a:alpha val="23000"/>
                  </a:scrgbClr>
                </a:outerShdw>
              </a:effectLst>
            </p:spPr>
            <p:txBody>
              <a:bodyPr lIns="14288" tIns="14288" rIns="14288" bIns="14288" anchor="ctr"/>
              <a:lstStyle/>
              <a:p>
                <a:pPr algn="ctr" defTabSz="171450" fontAlgn="base" hangingPunct="0">
                  <a:spcBef>
                    <a:spcPct val="0"/>
                  </a:spcBef>
                  <a:spcAft>
                    <a:spcPct val="0"/>
                  </a:spcAft>
                </a:pPr>
                <a:endParaRPr lang="en-US" sz="1125">
                  <a:solidFill>
                    <a:srgbClr val="000000"/>
                  </a:solidFill>
                  <a:effectLst>
                    <a:outerShdw blurRad="38100" dist="38100" dir="2700000" algn="tl">
                      <a:srgbClr val="000000"/>
                    </a:outerShdw>
                  </a:effectLst>
                  <a:cs typeface="+mn-ea"/>
                  <a:sym typeface="+mn-lt"/>
                </a:endParaRPr>
              </a:p>
            </p:txBody>
          </p:sp>
          <p:sp>
            <p:nvSpPr>
              <p:cNvPr id="4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adFill flip="none" rotWithShape="1">
                <a:gsLst>
                  <a:gs pos="20000">
                    <a:srgbClr val="BFBFBF"/>
                  </a:gs>
                  <a:gs pos="80000">
                    <a:srgbClr val="FFFFFF"/>
                  </a:gs>
                  <a:gs pos="100000">
                    <a:schemeClr val="accent1">
                      <a:tint val="0"/>
                    </a:schemeClr>
                  </a:gs>
                </a:gsLst>
                <a:lin ang="2700000" scaled="1"/>
                <a:tileRect/>
              </a:gradFill>
              <a:ln w="28575">
                <a:noFill/>
              </a:ln>
              <a:effectLst>
                <a:outerShdw blurRad="88900" dist="75434" dir="2699985" rotWithShape="0">
                  <a:scrgbClr r="0" g="0" b="0">
                    <a:alpha val="23000"/>
                  </a:scrgbClr>
                </a:outerShdw>
              </a:effectLst>
            </p:spPr>
            <p:txBody>
              <a:bodyPr lIns="14288" tIns="14288" rIns="14288" bIns="14288" anchor="ctr"/>
              <a:lstStyle/>
              <a:p>
                <a:pPr algn="ctr" defTabSz="171450" fontAlgn="base" hangingPunct="0">
                  <a:spcBef>
                    <a:spcPct val="0"/>
                  </a:spcBef>
                  <a:spcAft>
                    <a:spcPct val="0"/>
                  </a:spcAft>
                </a:pPr>
                <a:endParaRPr lang="en-US" sz="1125">
                  <a:solidFill>
                    <a:srgbClr val="000000"/>
                  </a:solidFill>
                  <a:effectLst>
                    <a:outerShdw blurRad="38100" dist="38100" dir="2700000" algn="tl">
                      <a:srgbClr val="000000"/>
                    </a:outerShdw>
                  </a:effectLst>
                  <a:cs typeface="+mn-ea"/>
                  <a:sym typeface="+mn-lt"/>
                </a:endParaRPr>
              </a:p>
            </p:txBody>
          </p:sp>
        </p:grpSp>
      </p:grpSp>
      <p:grpSp>
        <p:nvGrpSpPr>
          <p:cNvPr id="6" name="Group 5"/>
          <p:cNvGrpSpPr/>
          <p:nvPr/>
        </p:nvGrpSpPr>
        <p:grpSpPr>
          <a:xfrm>
            <a:off x="3340510" y="3692378"/>
            <a:ext cx="1580622" cy="685800"/>
            <a:chOff x="4454013" y="4923170"/>
            <a:chExt cx="2107496" cy="914400"/>
          </a:xfrm>
          <a:solidFill>
            <a:srgbClr val="C00000"/>
          </a:solidFill>
          <a:effectLst>
            <a:outerShdw blurRad="50800" dist="38100" dir="10800000" algn="r" rotWithShape="0">
              <a:prstClr val="black">
                <a:alpha val="40000"/>
              </a:prstClr>
            </a:outerShdw>
          </a:effectLst>
        </p:grpSpPr>
        <p:sp>
          <p:nvSpPr>
            <p:cNvPr id="17" name="Parallelogram 16"/>
            <p:cNvSpPr/>
            <p:nvPr/>
          </p:nvSpPr>
          <p:spPr>
            <a:xfrm>
              <a:off x="4454013" y="4923170"/>
              <a:ext cx="2107496" cy="914400"/>
            </a:xfrm>
            <a:prstGeom prst="parallelogram">
              <a:avLst>
                <a:gd name="adj" fmla="val 52419"/>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solidFill>
                  <a:srgbClr val="000000"/>
                </a:solidFill>
                <a:cs typeface="+mn-ea"/>
                <a:sym typeface="+mn-lt"/>
              </a:endParaRPr>
            </a:p>
          </p:txBody>
        </p:sp>
        <p:grpSp>
          <p:nvGrpSpPr>
            <p:cNvPr id="46" name="Group 45"/>
            <p:cNvGrpSpPr/>
            <p:nvPr/>
          </p:nvGrpSpPr>
          <p:grpSpPr>
            <a:xfrm>
              <a:off x="5348217" y="5147801"/>
              <a:ext cx="319088" cy="465138"/>
              <a:chOff x="3582988" y="3510757"/>
              <a:chExt cx="319088" cy="465138"/>
            </a:xfrm>
            <a:grpFill/>
          </p:grpSpPr>
          <p:sp>
            <p:nvSpPr>
              <p:cNvPr id="4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w="28575">
                <a:noFill/>
              </a:ln>
              <a:effectLst>
                <a:outerShdw blurRad="88900" dist="75434" dir="2699985" rotWithShape="0">
                  <a:scrgbClr r="0" g="0" b="0">
                    <a:alpha val="23000"/>
                  </a:scrgbClr>
                </a:outerShdw>
              </a:effectLst>
            </p:spPr>
            <p:txBody>
              <a:bodyPr lIns="14288" tIns="14288" rIns="14288" bIns="14288" anchor="ctr"/>
              <a:lstStyle/>
              <a:p>
                <a:pPr algn="ctr" defTabSz="171450" fontAlgn="base" hangingPunct="0">
                  <a:spcBef>
                    <a:spcPct val="0"/>
                  </a:spcBef>
                  <a:spcAft>
                    <a:spcPct val="0"/>
                  </a:spcAft>
                </a:pPr>
                <a:endParaRPr lang="en-US" sz="1015">
                  <a:solidFill>
                    <a:srgbClr val="000000"/>
                  </a:solidFill>
                  <a:cs typeface="+mn-ea"/>
                  <a:sym typeface="+mn-lt"/>
                </a:endParaRPr>
              </a:p>
            </p:txBody>
          </p:sp>
          <p:sp>
            <p:nvSpPr>
              <p:cNvPr id="4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w="28575">
                <a:noFill/>
              </a:ln>
              <a:effectLst>
                <a:outerShdw blurRad="88900" dist="75434" dir="2699985" rotWithShape="0">
                  <a:scrgbClr r="0" g="0" b="0">
                    <a:alpha val="23000"/>
                  </a:scrgbClr>
                </a:outerShdw>
              </a:effectLst>
            </p:spPr>
            <p:txBody>
              <a:bodyPr lIns="14288" tIns="14288" rIns="14288" bIns="14288" anchor="ctr"/>
              <a:lstStyle/>
              <a:p>
                <a:pPr algn="ctr" defTabSz="171450" fontAlgn="base" hangingPunct="0">
                  <a:spcBef>
                    <a:spcPct val="0"/>
                  </a:spcBef>
                  <a:spcAft>
                    <a:spcPct val="0"/>
                  </a:spcAft>
                </a:pPr>
                <a:endParaRPr lang="en-US" sz="1015">
                  <a:solidFill>
                    <a:srgbClr val="000000"/>
                  </a:solidFill>
                  <a:cs typeface="+mn-ea"/>
                  <a:sym typeface="+mn-lt"/>
                </a:endParaRPr>
              </a:p>
            </p:txBody>
          </p:sp>
        </p:grpSp>
      </p:grpSp>
      <p:grpSp>
        <p:nvGrpSpPr>
          <p:cNvPr id="5" name="Group 4"/>
          <p:cNvGrpSpPr/>
          <p:nvPr/>
        </p:nvGrpSpPr>
        <p:grpSpPr>
          <a:xfrm>
            <a:off x="3781689" y="2789164"/>
            <a:ext cx="1580622" cy="685800"/>
            <a:chOff x="5042252" y="3718885"/>
            <a:chExt cx="2107496" cy="914400"/>
          </a:xfrm>
          <a:effectLst>
            <a:outerShdw blurRad="50800" dist="38100" dir="10800000" algn="r" rotWithShape="0">
              <a:prstClr val="black">
                <a:alpha val="40000"/>
              </a:prstClr>
            </a:outerShdw>
          </a:effectLst>
        </p:grpSpPr>
        <p:sp>
          <p:nvSpPr>
            <p:cNvPr id="16" name="Parallelogram 15"/>
            <p:cNvSpPr/>
            <p:nvPr/>
          </p:nvSpPr>
          <p:spPr>
            <a:xfrm>
              <a:off x="5042252" y="3718885"/>
              <a:ext cx="2107496" cy="914400"/>
            </a:xfrm>
            <a:prstGeom prst="parallelogram">
              <a:avLst>
                <a:gd name="adj" fmla="val 52419"/>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solidFill>
                  <a:srgbClr val="000000"/>
                </a:solidFill>
                <a:cs typeface="+mn-ea"/>
                <a:sym typeface="+mn-lt"/>
              </a:endParaRPr>
            </a:p>
          </p:txBody>
        </p:sp>
        <p:grpSp>
          <p:nvGrpSpPr>
            <p:cNvPr id="49" name="Group 48"/>
            <p:cNvGrpSpPr/>
            <p:nvPr/>
          </p:nvGrpSpPr>
          <p:grpSpPr>
            <a:xfrm>
              <a:off x="5863431" y="3980425"/>
              <a:ext cx="465138" cy="391319"/>
              <a:chOff x="5368132" y="2625725"/>
              <a:chExt cx="465138" cy="391319"/>
            </a:xfrm>
            <a:solidFill>
              <a:schemeClr val="bg2"/>
            </a:solidFill>
          </p:grpSpPr>
          <p:sp>
            <p:nvSpPr>
              <p:cNvPr id="5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adFill flip="none" rotWithShape="1">
                <a:gsLst>
                  <a:gs pos="20000">
                    <a:srgbClr val="BFBFBF"/>
                  </a:gs>
                  <a:gs pos="80000">
                    <a:srgbClr val="FFFFFF"/>
                  </a:gs>
                  <a:gs pos="100000">
                    <a:schemeClr val="accent4">
                      <a:tint val="0"/>
                    </a:schemeClr>
                  </a:gs>
                </a:gsLst>
                <a:lin ang="2700000" scaled="1"/>
                <a:tileRect/>
              </a:gradFill>
              <a:ln w="28575">
                <a:noFill/>
              </a:ln>
              <a:effectLst>
                <a:outerShdw blurRad="88900" dist="75434" dir="2699985" rotWithShape="0">
                  <a:scrgbClr r="0" g="0" b="0">
                    <a:alpha val="23000"/>
                  </a:scrgbClr>
                </a:outerShdw>
              </a:effectLst>
            </p:spPr>
            <p:txBody>
              <a:bodyPr lIns="14288" tIns="14288" rIns="14288" bIns="14288" anchor="ctr"/>
              <a:lstStyle/>
              <a:p>
                <a:pPr algn="ctr" defTabSz="171450" fontAlgn="base" hangingPunct="0">
                  <a:spcBef>
                    <a:spcPct val="0"/>
                  </a:spcBef>
                  <a:spcAft>
                    <a:spcPct val="0"/>
                  </a:spcAft>
                </a:pPr>
                <a:endParaRPr lang="en-US" sz="1125">
                  <a:solidFill>
                    <a:srgbClr val="000000"/>
                  </a:solidFill>
                  <a:effectLst>
                    <a:outerShdw blurRad="38100" dist="38100" dir="2700000" algn="tl">
                      <a:srgbClr val="000000"/>
                    </a:outerShdw>
                  </a:effectLst>
                  <a:cs typeface="+mn-ea"/>
                  <a:sym typeface="+mn-lt"/>
                </a:endParaRPr>
              </a:p>
            </p:txBody>
          </p:sp>
          <p:sp>
            <p:nvSpPr>
              <p:cNvPr id="5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adFill flip="none" rotWithShape="1">
                <a:gsLst>
                  <a:gs pos="20000">
                    <a:srgbClr val="BFBFBF"/>
                  </a:gs>
                  <a:gs pos="80000">
                    <a:srgbClr val="FFFFFF"/>
                  </a:gs>
                  <a:gs pos="100000">
                    <a:schemeClr val="accent4">
                      <a:tint val="0"/>
                    </a:schemeClr>
                  </a:gs>
                </a:gsLst>
                <a:lin ang="2700000" scaled="1"/>
                <a:tileRect/>
              </a:gradFill>
              <a:ln w="28575">
                <a:noFill/>
              </a:ln>
              <a:effectLst>
                <a:outerShdw blurRad="88900" dist="75434" dir="2699985" rotWithShape="0">
                  <a:scrgbClr r="0" g="0" b="0">
                    <a:alpha val="23000"/>
                  </a:scrgbClr>
                </a:outerShdw>
              </a:effectLst>
            </p:spPr>
            <p:txBody>
              <a:bodyPr lIns="14288" tIns="14288" rIns="14288" bIns="14288" anchor="ctr"/>
              <a:lstStyle/>
              <a:p>
                <a:pPr algn="ctr" defTabSz="171450" fontAlgn="base" hangingPunct="0">
                  <a:spcBef>
                    <a:spcPct val="0"/>
                  </a:spcBef>
                  <a:spcAft>
                    <a:spcPct val="0"/>
                  </a:spcAft>
                </a:pPr>
                <a:endParaRPr lang="en-US" sz="1125">
                  <a:solidFill>
                    <a:srgbClr val="000000"/>
                  </a:solidFill>
                  <a:effectLst>
                    <a:outerShdw blurRad="38100" dist="38100" dir="2700000" algn="tl">
                      <a:srgbClr val="000000"/>
                    </a:outerShdw>
                  </a:effectLst>
                  <a:cs typeface="+mn-ea"/>
                  <a:sym typeface="+mn-lt"/>
                </a:endParaRPr>
              </a:p>
            </p:txBody>
          </p:sp>
          <p:sp>
            <p:nvSpPr>
              <p:cNvPr id="5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adFill flip="none" rotWithShape="1">
                <a:gsLst>
                  <a:gs pos="20000">
                    <a:srgbClr val="BFBFBF"/>
                  </a:gs>
                  <a:gs pos="80000">
                    <a:srgbClr val="FFFFFF"/>
                  </a:gs>
                  <a:gs pos="100000">
                    <a:schemeClr val="accent4">
                      <a:tint val="0"/>
                    </a:schemeClr>
                  </a:gs>
                </a:gsLst>
                <a:lin ang="2700000" scaled="1"/>
                <a:tileRect/>
              </a:gradFill>
              <a:ln w="28575">
                <a:noFill/>
              </a:ln>
              <a:effectLst>
                <a:outerShdw blurRad="88900" dist="75434" dir="2699985" rotWithShape="0">
                  <a:scrgbClr r="0" g="0" b="0">
                    <a:alpha val="23000"/>
                  </a:scrgbClr>
                </a:outerShdw>
              </a:effectLst>
            </p:spPr>
            <p:txBody>
              <a:bodyPr lIns="14288" tIns="14288" rIns="14288" bIns="14288" anchor="ctr"/>
              <a:lstStyle/>
              <a:p>
                <a:pPr algn="ctr" defTabSz="171450" fontAlgn="base" hangingPunct="0">
                  <a:spcBef>
                    <a:spcPct val="0"/>
                  </a:spcBef>
                  <a:spcAft>
                    <a:spcPct val="0"/>
                  </a:spcAft>
                </a:pPr>
                <a:endParaRPr lang="en-US" sz="1125">
                  <a:solidFill>
                    <a:srgbClr val="000000"/>
                  </a:solidFill>
                  <a:effectLst>
                    <a:outerShdw blurRad="38100" dist="38100" dir="2700000" algn="tl">
                      <a:srgbClr val="000000"/>
                    </a:outerShdw>
                  </a:effectLst>
                  <a:cs typeface="+mn-ea"/>
                  <a:sym typeface="+mn-lt"/>
                </a:endParaRPr>
              </a:p>
            </p:txBody>
          </p:sp>
        </p:grpSp>
      </p:grpSp>
      <p:sp>
        <p:nvSpPr>
          <p:cNvPr id="54" name="Rectangle 53"/>
          <p:cNvSpPr/>
          <p:nvPr/>
        </p:nvSpPr>
        <p:spPr>
          <a:xfrm>
            <a:off x="311769" y="919315"/>
            <a:ext cx="4309799" cy="282770"/>
          </a:xfrm>
          <a:prstGeom prst="rect">
            <a:avLst/>
          </a:prstGeom>
        </p:spPr>
        <p:txBody>
          <a:bodyPr wrap="square">
            <a:spAutoFit/>
          </a:bodyPr>
          <a:lstStyle/>
          <a:p>
            <a:pPr>
              <a:lnSpc>
                <a:spcPct val="150000"/>
              </a:lnSpc>
            </a:pP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a:t>
            </a:r>
            <a:r>
              <a:rPr lang="zh-CN" altLang="en-US" sz="825">
                <a:solidFill>
                  <a:srgbClr val="3F3F3F"/>
                </a:solidFill>
                <a:cs typeface="+mn-ea"/>
                <a:sym typeface="+mn-lt"/>
              </a:rPr>
              <a:t>以来</a:t>
            </a:r>
            <a:r>
              <a:rPr lang="zh-CN" altLang="en-US" sz="825" smtClean="0">
                <a:solidFill>
                  <a:srgbClr val="3F3F3F"/>
                </a:solidFill>
                <a:cs typeface="+mn-ea"/>
                <a:sym typeface="+mn-lt"/>
              </a:rPr>
              <a:t>为</a:t>
            </a:r>
            <a:r>
              <a:rPr lang="en-US" altLang="zh-CN" sz="825" smtClean="0">
                <a:solidFill>
                  <a:srgbClr val="3F3F3F"/>
                </a:solidFill>
                <a:cs typeface="+mn-ea"/>
                <a:sym typeface="+mn-lt"/>
              </a:rPr>
              <a:t>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a:t>
            </a:r>
            <a:endParaRPr lang="en-GB" sz="825" dirty="0">
              <a:solidFill>
                <a:srgbClr val="3F3F3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strips(downLeft)">
                                      <p:cBhvr>
                                        <p:cTn id="11" dur="500"/>
                                        <p:tgtEl>
                                          <p:spTgt spid="22"/>
                                        </p:tgtEl>
                                      </p:cBhvr>
                                    </p:animEffect>
                                  </p:childTnLst>
                                </p:cTn>
                              </p:par>
                            </p:childTnLst>
                          </p:cTn>
                        </p:par>
                        <p:par>
                          <p:cTn id="12" fill="hold">
                            <p:stCondLst>
                              <p:cond delay="1000"/>
                            </p:stCondLst>
                            <p:childTnLst>
                              <p:par>
                                <p:cTn id="13" presetID="2" presetClass="entr" presetSubtype="3"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3"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3"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3"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par>
                          <p:cTn id="41" fill="hold">
                            <p:stCondLst>
                              <p:cond delay="4000"/>
                            </p:stCondLst>
                            <p:childTnLst>
                              <p:par>
                                <p:cTn id="42" presetID="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childTnLst>
                          </p:cTn>
                        </p:par>
                        <p:par>
                          <p:cTn id="50" fill="hold">
                            <p:stCondLst>
                              <p:cond delay="5000"/>
                            </p:stCondLst>
                            <p:childTnLst>
                              <p:par>
                                <p:cTn id="51" presetID="2" presetClass="entr" presetSubtype="8"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0-#ppt_w/2"/>
                                          </p:val>
                                        </p:tav>
                                        <p:tav tm="100000">
                                          <p:val>
                                            <p:strVal val="#ppt_x"/>
                                          </p:val>
                                        </p:tav>
                                      </p:tavLst>
                                    </p:anim>
                                    <p:anim calcmode="lin" valueType="num">
                                      <p:cBhvr additive="base">
                                        <p:cTn id="54" dur="500" fill="hold"/>
                                        <p:tgtEl>
                                          <p:spTgt spid="37"/>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childTnLst>
                          </p:cTn>
                        </p:par>
                        <p:par>
                          <p:cTn id="59" fill="hold">
                            <p:stCondLst>
                              <p:cond delay="6000"/>
                            </p:stCondLst>
                            <p:childTnLst>
                              <p:par>
                                <p:cTn id="60" presetID="2" presetClass="entr" presetSubtype="8"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fill="hold"/>
                                        <p:tgtEl>
                                          <p:spTgt spid="40"/>
                                        </p:tgtEl>
                                        <p:attrNameLst>
                                          <p:attrName>ppt_x</p:attrName>
                                        </p:attrNameLst>
                                      </p:cBhvr>
                                      <p:tavLst>
                                        <p:tav tm="0">
                                          <p:val>
                                            <p:strVal val="0-#ppt_w/2"/>
                                          </p:val>
                                        </p:tav>
                                        <p:tav tm="100000">
                                          <p:val>
                                            <p:strVal val="#ppt_x"/>
                                          </p:val>
                                        </p:tav>
                                      </p:tavLst>
                                    </p:anim>
                                    <p:anim calcmode="lin" valueType="num">
                                      <p:cBhvr additive="base">
                                        <p:cTn id="63" dur="500" fill="hold"/>
                                        <p:tgtEl>
                                          <p:spTgt spid="40"/>
                                        </p:tgtEl>
                                        <p:attrNameLst>
                                          <p:attrName>ppt_y</p:attrName>
                                        </p:attrNameLst>
                                      </p:cBhvr>
                                      <p:tavLst>
                                        <p:tav tm="0">
                                          <p:val>
                                            <p:strVal val="#ppt_y"/>
                                          </p:val>
                                        </p:tav>
                                        <p:tav tm="100000">
                                          <p:val>
                                            <p:strVal val="#ppt_y"/>
                                          </p:val>
                                        </p:tav>
                                      </p:tavLst>
                                    </p:anim>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7" grpId="0"/>
      <p:bldP spid="34" grpId="0" animBg="1"/>
      <p:bldP spid="35" grpId="0"/>
      <p:bldP spid="37" grpId="0" animBg="1"/>
      <p:bldP spid="38" grpId="0"/>
      <p:bldP spid="40" grpId="0" animBg="1"/>
      <p:bldP spid="41" grpId="0"/>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TextBox 617"/>
          <p:cNvSpPr txBox="1"/>
          <p:nvPr/>
        </p:nvSpPr>
        <p:spPr>
          <a:xfrm>
            <a:off x="4244598" y="1248369"/>
            <a:ext cx="987771" cy="323165"/>
          </a:xfrm>
          <a:prstGeom prst="rect">
            <a:avLst/>
          </a:prstGeom>
          <a:noFill/>
        </p:spPr>
        <p:txBody>
          <a:bodyPr wrap="none" rtlCol="0">
            <a:spAutoFit/>
          </a:bodyPr>
          <a:lstStyle/>
          <a:p>
            <a:r>
              <a:rPr lang="en-US" sz="1500" b="1" dirty="0">
                <a:solidFill>
                  <a:srgbClr val="306A9B"/>
                </a:solidFill>
                <a:cs typeface="+mn-ea"/>
                <a:sym typeface="+mn-lt"/>
              </a:rPr>
              <a:t> </a:t>
            </a:r>
            <a:r>
              <a:rPr lang="zh-CN" altLang="en-US" sz="1500" b="1" dirty="0">
                <a:solidFill>
                  <a:srgbClr val="306A9B"/>
                </a:solidFill>
                <a:cs typeface="+mn-ea"/>
                <a:sym typeface="+mn-lt"/>
              </a:rPr>
              <a:t>输入标题</a:t>
            </a:r>
            <a:endParaRPr lang="en-GB" sz="1500" b="1" dirty="0">
              <a:solidFill>
                <a:srgbClr val="306A9B"/>
              </a:solidFill>
              <a:cs typeface="+mn-ea"/>
              <a:sym typeface="+mn-lt"/>
            </a:endParaRPr>
          </a:p>
        </p:txBody>
      </p:sp>
      <p:sp>
        <p:nvSpPr>
          <p:cNvPr id="619" name="Rectangle 618"/>
          <p:cNvSpPr/>
          <p:nvPr/>
        </p:nvSpPr>
        <p:spPr>
          <a:xfrm>
            <a:off x="4244598" y="1509570"/>
            <a:ext cx="4411639" cy="577081"/>
          </a:xfrm>
          <a:prstGeom prst="rect">
            <a:avLst/>
          </a:prstGeom>
        </p:spPr>
        <p:txBody>
          <a:bodyPr wrap="square">
            <a:spAutoFit/>
          </a:bodyPr>
          <a:lstStyle/>
          <a:p>
            <a:pPr>
              <a:lnSpc>
                <a:spcPct val="150000"/>
              </a:lnSpc>
            </a:pPr>
            <a:r>
              <a:rPr lang="zh-CN" altLang="en-US" sz="1050" smtClean="0">
                <a:solidFill>
                  <a:srgbClr val="3F3F3F"/>
                </a:solidFill>
                <a:cs typeface="+mn-ea"/>
                <a:sym typeface="+mn-lt"/>
              </a:rPr>
              <a:t>设计</a:t>
            </a:r>
            <a:r>
              <a:rPr lang="zh-CN" altLang="en-US" sz="1050" dirty="0">
                <a:solidFill>
                  <a:srgbClr val="3F3F3F"/>
                </a:solidFill>
                <a:cs typeface="+mn-ea"/>
                <a:sym typeface="+mn-lt"/>
              </a:rPr>
              <a:t>专业的</a:t>
            </a:r>
            <a:r>
              <a:rPr lang="en-US" altLang="zh-CN" sz="1050" dirty="0">
                <a:solidFill>
                  <a:srgbClr val="3F3F3F"/>
                </a:solidFill>
                <a:cs typeface="+mn-ea"/>
                <a:sym typeface="+mn-lt"/>
              </a:rPr>
              <a:t>PPT</a:t>
            </a:r>
            <a:r>
              <a:rPr lang="zh-CN" altLang="en-US" sz="1050" dirty="0">
                <a:solidFill>
                  <a:srgbClr val="3F3F3F"/>
                </a:solidFill>
                <a:cs typeface="+mn-ea"/>
                <a:sym typeface="+mn-lt"/>
              </a:rPr>
              <a:t>设计工作室，自成立以来为各中小企业、白领、学生、自由职业者提供</a:t>
            </a:r>
            <a:r>
              <a:rPr lang="en-US" altLang="zh-CN" sz="1050" dirty="0">
                <a:solidFill>
                  <a:srgbClr val="3F3F3F"/>
                </a:solidFill>
                <a:cs typeface="+mn-ea"/>
                <a:sym typeface="+mn-lt"/>
              </a:rPr>
              <a:t>PPT</a:t>
            </a:r>
            <a:r>
              <a:rPr lang="zh-CN" altLang="en-US" sz="1050" dirty="0">
                <a:solidFill>
                  <a:srgbClr val="3F3F3F"/>
                </a:solidFill>
                <a:cs typeface="+mn-ea"/>
                <a:sym typeface="+mn-lt"/>
              </a:rPr>
              <a:t>设计服务达千次。自成立以来为各中小企业、白领、</a:t>
            </a:r>
            <a:endParaRPr lang="en-GB" sz="1050" dirty="0">
              <a:solidFill>
                <a:srgbClr val="3F3F3F"/>
              </a:solidFill>
              <a:cs typeface="+mn-ea"/>
              <a:sym typeface="+mn-lt"/>
            </a:endParaRPr>
          </a:p>
        </p:txBody>
      </p:sp>
      <p:grpSp>
        <p:nvGrpSpPr>
          <p:cNvPr id="5" name="Group 4"/>
          <p:cNvGrpSpPr/>
          <p:nvPr/>
        </p:nvGrpSpPr>
        <p:grpSpPr>
          <a:xfrm>
            <a:off x="4227590" y="2457121"/>
            <a:ext cx="2268941" cy="945609"/>
            <a:chOff x="5636787" y="3276161"/>
            <a:chExt cx="3025254" cy="1260812"/>
          </a:xfrm>
        </p:grpSpPr>
        <p:grpSp>
          <p:nvGrpSpPr>
            <p:cNvPr id="633" name="Group 632"/>
            <p:cNvGrpSpPr/>
            <p:nvPr/>
          </p:nvGrpSpPr>
          <p:grpSpPr>
            <a:xfrm>
              <a:off x="5707016" y="3276161"/>
              <a:ext cx="464344" cy="464344"/>
              <a:chOff x="4439444" y="1652588"/>
              <a:chExt cx="464344" cy="464344"/>
            </a:xfrm>
            <a:solidFill>
              <a:schemeClr val="accent1"/>
            </a:solidFill>
          </p:grpSpPr>
          <p:sp>
            <p:nvSpPr>
              <p:cNvPr id="63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015">
                  <a:solidFill>
                    <a:schemeClr val="bg2"/>
                  </a:solidFill>
                  <a:cs typeface="+mn-ea"/>
                  <a:sym typeface="+mn-lt"/>
                </a:endParaRPr>
              </a:p>
            </p:txBody>
          </p:sp>
          <p:sp>
            <p:nvSpPr>
              <p:cNvPr id="63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015">
                  <a:solidFill>
                    <a:schemeClr val="bg2"/>
                  </a:solidFill>
                  <a:cs typeface="+mn-ea"/>
                  <a:sym typeface="+mn-lt"/>
                </a:endParaRPr>
              </a:p>
            </p:txBody>
          </p:sp>
          <p:sp>
            <p:nvSpPr>
              <p:cNvPr id="63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015">
                  <a:solidFill>
                    <a:schemeClr val="bg2"/>
                  </a:solidFill>
                  <a:cs typeface="+mn-ea"/>
                  <a:sym typeface="+mn-lt"/>
                </a:endParaRPr>
              </a:p>
            </p:txBody>
          </p:sp>
        </p:grpSp>
        <p:sp>
          <p:nvSpPr>
            <p:cNvPr id="637" name="Rectangle 636"/>
            <p:cNvSpPr/>
            <p:nvPr/>
          </p:nvSpPr>
          <p:spPr>
            <a:xfrm>
              <a:off x="5636787" y="3767532"/>
              <a:ext cx="3025254" cy="769441"/>
            </a:xfrm>
            <a:prstGeom prst="rect">
              <a:avLst/>
            </a:prstGeom>
          </p:spPr>
          <p:txBody>
            <a:bodyPr wrap="square">
              <a:spAutoFit/>
            </a:bodyPr>
            <a:lstStyle/>
            <a:p>
              <a:pPr>
                <a:lnSpc>
                  <a:spcPct val="150000"/>
                </a:lnSpc>
              </a:pPr>
              <a:r>
                <a:rPr lang="zh-CN" altLang="en-US" sz="1050" smtClean="0">
                  <a:solidFill>
                    <a:srgbClr val="3F3F3F"/>
                  </a:solidFill>
                  <a:cs typeface="+mn-ea"/>
                  <a:sym typeface="+mn-lt"/>
                </a:rPr>
                <a:t>设计</a:t>
              </a:r>
              <a:r>
                <a:rPr lang="zh-CN" altLang="en-US" sz="1050" dirty="0">
                  <a:solidFill>
                    <a:srgbClr val="3F3F3F"/>
                  </a:solidFill>
                  <a:cs typeface="+mn-ea"/>
                  <a:sym typeface="+mn-lt"/>
                </a:rPr>
                <a:t>专业的</a:t>
              </a:r>
              <a:r>
                <a:rPr lang="en-US" altLang="zh-CN" sz="1050" dirty="0">
                  <a:solidFill>
                    <a:srgbClr val="3F3F3F"/>
                  </a:solidFill>
                  <a:cs typeface="+mn-ea"/>
                  <a:sym typeface="+mn-lt"/>
                </a:rPr>
                <a:t>PPT</a:t>
              </a:r>
              <a:r>
                <a:rPr lang="zh-CN" altLang="en-US" sz="1050" dirty="0">
                  <a:solidFill>
                    <a:srgbClr val="3F3F3F"/>
                  </a:solidFill>
                  <a:cs typeface="+mn-ea"/>
                  <a:sym typeface="+mn-lt"/>
                </a:rPr>
                <a:t>设计工作室</a:t>
              </a:r>
              <a:r>
                <a:rPr lang="en-GB" sz="1050" dirty="0">
                  <a:solidFill>
                    <a:srgbClr val="3F3F3F"/>
                  </a:solidFill>
                  <a:cs typeface="+mn-ea"/>
                  <a:sym typeface="+mn-lt"/>
                </a:rPr>
                <a:t>,</a:t>
              </a:r>
              <a:r>
                <a:rPr lang="zh-CN" altLang="en-US" sz="1050" dirty="0">
                  <a:solidFill>
                    <a:srgbClr val="3F3F3F"/>
                  </a:solidFill>
                  <a:cs typeface="+mn-ea"/>
                  <a:sym typeface="+mn-lt"/>
                </a:rPr>
                <a:t>自成立以来为</a:t>
              </a:r>
              <a:r>
                <a:rPr lang="en-GB" sz="1050" dirty="0">
                  <a:solidFill>
                    <a:srgbClr val="3F3F3F"/>
                  </a:solidFill>
                  <a:cs typeface="+mn-ea"/>
                  <a:sym typeface="+mn-lt"/>
                </a:rPr>
                <a:t>,</a:t>
              </a:r>
              <a:r>
                <a:rPr lang="en-US" altLang="zh-CN" sz="1050" dirty="0">
                  <a:solidFill>
                    <a:srgbClr val="3F3F3F"/>
                  </a:solidFill>
                  <a:cs typeface="+mn-ea"/>
                  <a:sym typeface="+mn-lt"/>
                </a:rPr>
                <a:t>KJ</a:t>
              </a:r>
              <a:r>
                <a:rPr lang="zh-CN" altLang="en-US" sz="1050" dirty="0">
                  <a:solidFill>
                    <a:srgbClr val="3F3F3F"/>
                  </a:solidFill>
                  <a:cs typeface="+mn-ea"/>
                  <a:sym typeface="+mn-lt"/>
                </a:rPr>
                <a:t>设计专业的</a:t>
              </a:r>
              <a:r>
                <a:rPr lang="en-US" altLang="zh-CN" sz="1050" dirty="0">
                  <a:solidFill>
                    <a:srgbClr val="3F3F3F"/>
                  </a:solidFill>
                  <a:cs typeface="+mn-ea"/>
                  <a:sym typeface="+mn-lt"/>
                </a:rPr>
                <a:t>PPT</a:t>
              </a:r>
              <a:r>
                <a:rPr lang="zh-CN" altLang="en-US" sz="1050" dirty="0">
                  <a:solidFill>
                    <a:srgbClr val="3F3F3F"/>
                  </a:solidFill>
                  <a:cs typeface="+mn-ea"/>
                  <a:sym typeface="+mn-lt"/>
                </a:rPr>
                <a:t>设计工作室</a:t>
              </a:r>
              <a:endParaRPr lang="en-GB" sz="1050" dirty="0">
                <a:solidFill>
                  <a:srgbClr val="3F3F3F"/>
                </a:solidFill>
                <a:cs typeface="+mn-ea"/>
                <a:sym typeface="+mn-lt"/>
              </a:endParaRPr>
            </a:p>
          </p:txBody>
        </p:sp>
        <p:sp>
          <p:nvSpPr>
            <p:cNvPr id="638" name="TextBox 637"/>
            <p:cNvSpPr txBox="1"/>
            <p:nvPr/>
          </p:nvSpPr>
          <p:spPr>
            <a:xfrm>
              <a:off x="6278566" y="3334105"/>
              <a:ext cx="1272142" cy="584776"/>
            </a:xfrm>
            <a:prstGeom prst="rect">
              <a:avLst/>
            </a:prstGeom>
            <a:noFill/>
          </p:spPr>
          <p:txBody>
            <a:bodyPr wrap="none" rtlCol="0">
              <a:spAutoFit/>
            </a:bodyPr>
            <a:lstStyle/>
            <a:p>
              <a:pPr>
                <a:lnSpc>
                  <a:spcPct val="150000"/>
                </a:lnSpc>
              </a:pPr>
              <a:r>
                <a:rPr lang="zh-CN" altLang="en-US" sz="1500" b="1" dirty="0">
                  <a:solidFill>
                    <a:srgbClr val="3F3F3F"/>
                  </a:solidFill>
                  <a:cs typeface="+mn-ea"/>
                  <a:sym typeface="+mn-lt"/>
                </a:rPr>
                <a:t>输入标题</a:t>
              </a:r>
              <a:endParaRPr lang="en-GB" sz="1500" b="1" dirty="0">
                <a:solidFill>
                  <a:srgbClr val="3F3F3F"/>
                </a:solidFill>
                <a:cs typeface="+mn-ea"/>
                <a:sym typeface="+mn-lt"/>
              </a:endParaRPr>
            </a:p>
          </p:txBody>
        </p:sp>
      </p:grpSp>
      <p:grpSp>
        <p:nvGrpSpPr>
          <p:cNvPr id="6" name="Group 5"/>
          <p:cNvGrpSpPr/>
          <p:nvPr/>
        </p:nvGrpSpPr>
        <p:grpSpPr>
          <a:xfrm>
            <a:off x="6641149" y="2457121"/>
            <a:ext cx="2268941" cy="945609"/>
            <a:chOff x="8854865" y="3276161"/>
            <a:chExt cx="3025254" cy="1260812"/>
          </a:xfrm>
        </p:grpSpPr>
        <p:grpSp>
          <p:nvGrpSpPr>
            <p:cNvPr id="625" name="Group 624"/>
            <p:cNvGrpSpPr/>
            <p:nvPr/>
          </p:nvGrpSpPr>
          <p:grpSpPr>
            <a:xfrm>
              <a:off x="8953339" y="3276161"/>
              <a:ext cx="464344" cy="464344"/>
              <a:chOff x="7287419" y="2577307"/>
              <a:chExt cx="464344" cy="464344"/>
            </a:xfrm>
            <a:solidFill>
              <a:schemeClr val="accent2"/>
            </a:solidFill>
          </p:grpSpPr>
          <p:sp>
            <p:nvSpPr>
              <p:cNvPr id="626"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200">
                  <a:solidFill>
                    <a:schemeClr val="bg2"/>
                  </a:solidFill>
                  <a:effectLst>
                    <a:outerShdw blurRad="38100" dist="38100" dir="2700000" algn="tl">
                      <a:srgbClr val="000000"/>
                    </a:outerShdw>
                  </a:effectLst>
                  <a:cs typeface="+mn-ea"/>
                  <a:sym typeface="+mn-lt"/>
                </a:endParaRPr>
              </a:p>
            </p:txBody>
          </p:sp>
          <p:sp>
            <p:nvSpPr>
              <p:cNvPr id="627"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200">
                  <a:solidFill>
                    <a:schemeClr val="bg2"/>
                  </a:solidFill>
                  <a:effectLst>
                    <a:outerShdw blurRad="38100" dist="38100" dir="2700000" algn="tl">
                      <a:srgbClr val="000000"/>
                    </a:outerShdw>
                  </a:effectLst>
                  <a:cs typeface="+mn-ea"/>
                  <a:sym typeface="+mn-lt"/>
                </a:endParaRPr>
              </a:p>
            </p:txBody>
          </p:sp>
          <p:sp>
            <p:nvSpPr>
              <p:cNvPr id="628"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200">
                  <a:solidFill>
                    <a:schemeClr val="bg2"/>
                  </a:solidFill>
                  <a:effectLst>
                    <a:outerShdw blurRad="38100" dist="38100" dir="2700000" algn="tl">
                      <a:srgbClr val="000000"/>
                    </a:outerShdw>
                  </a:effectLst>
                  <a:cs typeface="+mn-ea"/>
                  <a:sym typeface="+mn-lt"/>
                </a:endParaRPr>
              </a:p>
            </p:txBody>
          </p:sp>
        </p:grpSp>
        <p:sp>
          <p:nvSpPr>
            <p:cNvPr id="639" name="TextBox 638"/>
            <p:cNvSpPr txBox="1"/>
            <p:nvPr/>
          </p:nvSpPr>
          <p:spPr>
            <a:xfrm>
              <a:off x="9431970" y="3334105"/>
              <a:ext cx="1317028" cy="584776"/>
            </a:xfrm>
            <a:prstGeom prst="rect">
              <a:avLst/>
            </a:prstGeom>
            <a:noFill/>
          </p:spPr>
          <p:txBody>
            <a:bodyPr wrap="none" rtlCol="0">
              <a:spAutoFit/>
            </a:bodyPr>
            <a:lstStyle/>
            <a:p>
              <a:pPr>
                <a:lnSpc>
                  <a:spcPct val="150000"/>
                </a:lnSpc>
              </a:pPr>
              <a:r>
                <a:rPr lang="en-US" sz="1500" b="1" dirty="0">
                  <a:solidFill>
                    <a:srgbClr val="3F3F3F"/>
                  </a:solidFill>
                  <a:cs typeface="+mn-ea"/>
                  <a:sym typeface="+mn-lt"/>
                </a:rPr>
                <a:t> </a:t>
              </a:r>
              <a:r>
                <a:rPr lang="zh-CN" altLang="en-US" sz="1500" b="1" dirty="0">
                  <a:solidFill>
                    <a:srgbClr val="3F3F3F"/>
                  </a:solidFill>
                  <a:cs typeface="+mn-ea"/>
                  <a:sym typeface="+mn-lt"/>
                </a:rPr>
                <a:t>输入标题</a:t>
              </a:r>
              <a:endParaRPr lang="en-GB" sz="1500" b="1" dirty="0">
                <a:solidFill>
                  <a:srgbClr val="3F3F3F"/>
                </a:solidFill>
                <a:cs typeface="+mn-ea"/>
                <a:sym typeface="+mn-lt"/>
              </a:endParaRPr>
            </a:p>
          </p:txBody>
        </p:sp>
        <p:sp>
          <p:nvSpPr>
            <p:cNvPr id="641" name="Rectangle 640"/>
            <p:cNvSpPr/>
            <p:nvPr/>
          </p:nvSpPr>
          <p:spPr>
            <a:xfrm>
              <a:off x="8854865" y="3767532"/>
              <a:ext cx="3025254" cy="769441"/>
            </a:xfrm>
            <a:prstGeom prst="rect">
              <a:avLst/>
            </a:prstGeom>
          </p:spPr>
          <p:txBody>
            <a:bodyPr wrap="square">
              <a:spAutoFit/>
            </a:bodyPr>
            <a:lstStyle/>
            <a:p>
              <a:pPr>
                <a:lnSpc>
                  <a:spcPct val="150000"/>
                </a:lnSpc>
              </a:pPr>
              <a:r>
                <a:rPr lang="zh-CN" altLang="en-US" sz="1050" smtClean="0">
                  <a:solidFill>
                    <a:srgbClr val="3F3F3F"/>
                  </a:solidFill>
                  <a:cs typeface="+mn-ea"/>
                  <a:sym typeface="+mn-lt"/>
                </a:rPr>
                <a:t>设计</a:t>
              </a:r>
              <a:r>
                <a:rPr lang="zh-CN" altLang="en-US" sz="1050" dirty="0">
                  <a:solidFill>
                    <a:srgbClr val="3F3F3F"/>
                  </a:solidFill>
                  <a:cs typeface="+mn-ea"/>
                  <a:sym typeface="+mn-lt"/>
                </a:rPr>
                <a:t>专业的</a:t>
              </a:r>
              <a:r>
                <a:rPr lang="en-US" altLang="zh-CN" sz="1050" dirty="0">
                  <a:solidFill>
                    <a:srgbClr val="3F3F3F"/>
                  </a:solidFill>
                  <a:cs typeface="+mn-ea"/>
                  <a:sym typeface="+mn-lt"/>
                </a:rPr>
                <a:t>PPT</a:t>
              </a:r>
              <a:r>
                <a:rPr lang="zh-CN" altLang="en-US" sz="1050" dirty="0">
                  <a:solidFill>
                    <a:srgbClr val="3F3F3F"/>
                  </a:solidFill>
                  <a:cs typeface="+mn-ea"/>
                  <a:sym typeface="+mn-lt"/>
                </a:rPr>
                <a:t>设计工作室</a:t>
              </a:r>
              <a:r>
                <a:rPr lang="en-GB" sz="1050" dirty="0">
                  <a:solidFill>
                    <a:srgbClr val="3F3F3F"/>
                  </a:solidFill>
                  <a:cs typeface="+mn-ea"/>
                  <a:sym typeface="+mn-lt"/>
                </a:rPr>
                <a:t>,</a:t>
              </a:r>
              <a:r>
                <a:rPr lang="zh-CN" altLang="en-US" sz="1050" dirty="0">
                  <a:solidFill>
                    <a:srgbClr val="3F3F3F"/>
                  </a:solidFill>
                  <a:cs typeface="+mn-ea"/>
                  <a:sym typeface="+mn-lt"/>
                </a:rPr>
                <a:t>自成立以来为</a:t>
              </a:r>
              <a:r>
                <a:rPr lang="en-GB" sz="1050" dirty="0">
                  <a:solidFill>
                    <a:srgbClr val="3F3F3F"/>
                  </a:solidFill>
                  <a:cs typeface="+mn-ea"/>
                  <a:sym typeface="+mn-lt"/>
                </a:rPr>
                <a:t>,</a:t>
              </a:r>
              <a:r>
                <a:rPr lang="en-US" altLang="zh-CN" sz="1050" dirty="0">
                  <a:solidFill>
                    <a:srgbClr val="3F3F3F"/>
                  </a:solidFill>
                  <a:cs typeface="+mn-ea"/>
                  <a:sym typeface="+mn-lt"/>
                </a:rPr>
                <a:t>KJ</a:t>
              </a:r>
              <a:r>
                <a:rPr lang="zh-CN" altLang="en-US" sz="1050" dirty="0">
                  <a:solidFill>
                    <a:srgbClr val="3F3F3F"/>
                  </a:solidFill>
                  <a:cs typeface="+mn-ea"/>
                  <a:sym typeface="+mn-lt"/>
                </a:rPr>
                <a:t>设计专业的</a:t>
              </a:r>
              <a:r>
                <a:rPr lang="en-US" altLang="zh-CN" sz="1050" dirty="0">
                  <a:solidFill>
                    <a:srgbClr val="3F3F3F"/>
                  </a:solidFill>
                  <a:cs typeface="+mn-ea"/>
                  <a:sym typeface="+mn-lt"/>
                </a:rPr>
                <a:t>PPT</a:t>
              </a:r>
              <a:r>
                <a:rPr lang="zh-CN" altLang="en-US" sz="1050" dirty="0">
                  <a:solidFill>
                    <a:srgbClr val="3F3F3F"/>
                  </a:solidFill>
                  <a:cs typeface="+mn-ea"/>
                  <a:sym typeface="+mn-lt"/>
                </a:rPr>
                <a:t>设计工作室</a:t>
              </a:r>
              <a:endParaRPr lang="en-GB" sz="1050" dirty="0">
                <a:solidFill>
                  <a:srgbClr val="3F3F3F"/>
                </a:solidFill>
                <a:cs typeface="+mn-ea"/>
                <a:sym typeface="+mn-lt"/>
              </a:endParaRPr>
            </a:p>
          </p:txBody>
        </p:sp>
      </p:grpSp>
      <p:grpSp>
        <p:nvGrpSpPr>
          <p:cNvPr id="7" name="Group 6"/>
          <p:cNvGrpSpPr/>
          <p:nvPr/>
        </p:nvGrpSpPr>
        <p:grpSpPr>
          <a:xfrm>
            <a:off x="4227590" y="3540129"/>
            <a:ext cx="2268941" cy="943196"/>
            <a:chOff x="5636787" y="4720172"/>
            <a:chExt cx="3025254" cy="1257594"/>
          </a:xfrm>
        </p:grpSpPr>
        <p:grpSp>
          <p:nvGrpSpPr>
            <p:cNvPr id="629" name="Group 628"/>
            <p:cNvGrpSpPr/>
            <p:nvPr/>
          </p:nvGrpSpPr>
          <p:grpSpPr>
            <a:xfrm>
              <a:off x="5712940" y="4720172"/>
              <a:ext cx="464344" cy="464344"/>
              <a:chOff x="4439444" y="2582069"/>
              <a:chExt cx="464344" cy="464344"/>
            </a:xfrm>
            <a:solidFill>
              <a:schemeClr val="accent4"/>
            </a:solidFill>
          </p:grpSpPr>
          <p:sp>
            <p:nvSpPr>
              <p:cNvPr id="630"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015">
                  <a:solidFill>
                    <a:schemeClr val="bg2"/>
                  </a:solidFill>
                  <a:cs typeface="+mn-ea"/>
                  <a:sym typeface="+mn-lt"/>
                </a:endParaRPr>
              </a:p>
            </p:txBody>
          </p:sp>
          <p:sp>
            <p:nvSpPr>
              <p:cNvPr id="631"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015">
                  <a:solidFill>
                    <a:schemeClr val="bg2"/>
                  </a:solidFill>
                  <a:cs typeface="+mn-ea"/>
                  <a:sym typeface="+mn-lt"/>
                </a:endParaRPr>
              </a:p>
            </p:txBody>
          </p:sp>
          <p:sp>
            <p:nvSpPr>
              <p:cNvPr id="632"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015">
                  <a:solidFill>
                    <a:schemeClr val="bg2"/>
                  </a:solidFill>
                  <a:cs typeface="+mn-ea"/>
                  <a:sym typeface="+mn-lt"/>
                </a:endParaRPr>
              </a:p>
            </p:txBody>
          </p:sp>
        </p:grpSp>
        <p:sp>
          <p:nvSpPr>
            <p:cNvPr id="642" name="Rectangle 641"/>
            <p:cNvSpPr/>
            <p:nvPr/>
          </p:nvSpPr>
          <p:spPr>
            <a:xfrm>
              <a:off x="5636787" y="5208325"/>
              <a:ext cx="3025254" cy="769441"/>
            </a:xfrm>
            <a:prstGeom prst="rect">
              <a:avLst/>
            </a:prstGeom>
          </p:spPr>
          <p:txBody>
            <a:bodyPr wrap="square">
              <a:spAutoFit/>
            </a:bodyPr>
            <a:lstStyle/>
            <a:p>
              <a:pPr>
                <a:lnSpc>
                  <a:spcPct val="150000"/>
                </a:lnSpc>
              </a:pPr>
              <a:r>
                <a:rPr lang="zh-CN" altLang="en-US" sz="1050" smtClean="0">
                  <a:solidFill>
                    <a:srgbClr val="3F3F3F"/>
                  </a:solidFill>
                  <a:cs typeface="+mn-ea"/>
                  <a:sym typeface="+mn-lt"/>
                </a:rPr>
                <a:t>设计</a:t>
              </a:r>
              <a:r>
                <a:rPr lang="zh-CN" altLang="en-US" sz="1050" dirty="0">
                  <a:solidFill>
                    <a:srgbClr val="3F3F3F"/>
                  </a:solidFill>
                  <a:cs typeface="+mn-ea"/>
                  <a:sym typeface="+mn-lt"/>
                </a:rPr>
                <a:t>专业的</a:t>
              </a:r>
              <a:r>
                <a:rPr lang="en-US" altLang="zh-CN" sz="1050" dirty="0">
                  <a:solidFill>
                    <a:srgbClr val="3F3F3F"/>
                  </a:solidFill>
                  <a:cs typeface="+mn-ea"/>
                  <a:sym typeface="+mn-lt"/>
                </a:rPr>
                <a:t>PPT</a:t>
              </a:r>
              <a:r>
                <a:rPr lang="zh-CN" altLang="en-US" sz="1050" dirty="0">
                  <a:solidFill>
                    <a:srgbClr val="3F3F3F"/>
                  </a:solidFill>
                  <a:cs typeface="+mn-ea"/>
                  <a:sym typeface="+mn-lt"/>
                </a:rPr>
                <a:t>设计工作室</a:t>
              </a:r>
              <a:r>
                <a:rPr lang="en-GB" sz="1050" dirty="0">
                  <a:solidFill>
                    <a:srgbClr val="3F3F3F"/>
                  </a:solidFill>
                  <a:cs typeface="+mn-ea"/>
                  <a:sym typeface="+mn-lt"/>
                </a:rPr>
                <a:t>,</a:t>
              </a:r>
              <a:r>
                <a:rPr lang="zh-CN" altLang="en-US" sz="1050" dirty="0">
                  <a:solidFill>
                    <a:srgbClr val="3F3F3F"/>
                  </a:solidFill>
                  <a:cs typeface="+mn-ea"/>
                  <a:sym typeface="+mn-lt"/>
                </a:rPr>
                <a:t>自成立以来为</a:t>
              </a:r>
              <a:r>
                <a:rPr lang="en-GB" sz="1050" dirty="0">
                  <a:solidFill>
                    <a:srgbClr val="3F3F3F"/>
                  </a:solidFill>
                  <a:cs typeface="+mn-ea"/>
                  <a:sym typeface="+mn-lt"/>
                </a:rPr>
                <a:t>,</a:t>
              </a:r>
              <a:r>
                <a:rPr lang="en-US" altLang="zh-CN" sz="1050" dirty="0">
                  <a:solidFill>
                    <a:srgbClr val="3F3F3F"/>
                  </a:solidFill>
                  <a:cs typeface="+mn-ea"/>
                  <a:sym typeface="+mn-lt"/>
                </a:rPr>
                <a:t>KJ</a:t>
              </a:r>
              <a:r>
                <a:rPr lang="zh-CN" altLang="en-US" sz="1050" dirty="0">
                  <a:solidFill>
                    <a:srgbClr val="3F3F3F"/>
                  </a:solidFill>
                  <a:cs typeface="+mn-ea"/>
                  <a:sym typeface="+mn-lt"/>
                </a:rPr>
                <a:t>设计专业的</a:t>
              </a:r>
              <a:r>
                <a:rPr lang="en-US" altLang="zh-CN" sz="1050" dirty="0">
                  <a:solidFill>
                    <a:srgbClr val="3F3F3F"/>
                  </a:solidFill>
                  <a:cs typeface="+mn-ea"/>
                  <a:sym typeface="+mn-lt"/>
                </a:rPr>
                <a:t>PPT</a:t>
              </a:r>
              <a:r>
                <a:rPr lang="zh-CN" altLang="en-US" sz="1050" dirty="0">
                  <a:solidFill>
                    <a:srgbClr val="3F3F3F"/>
                  </a:solidFill>
                  <a:cs typeface="+mn-ea"/>
                  <a:sym typeface="+mn-lt"/>
                </a:rPr>
                <a:t>设计工作室</a:t>
              </a:r>
              <a:endParaRPr lang="en-GB" sz="1050" dirty="0">
                <a:solidFill>
                  <a:srgbClr val="3F3F3F"/>
                </a:solidFill>
                <a:cs typeface="+mn-ea"/>
                <a:sym typeface="+mn-lt"/>
              </a:endParaRPr>
            </a:p>
          </p:txBody>
        </p:sp>
        <p:sp>
          <p:nvSpPr>
            <p:cNvPr id="643" name="TextBox 642"/>
            <p:cNvSpPr txBox="1"/>
            <p:nvPr/>
          </p:nvSpPr>
          <p:spPr>
            <a:xfrm>
              <a:off x="6278566" y="4774899"/>
              <a:ext cx="1272142" cy="584776"/>
            </a:xfrm>
            <a:prstGeom prst="rect">
              <a:avLst/>
            </a:prstGeom>
            <a:noFill/>
          </p:spPr>
          <p:txBody>
            <a:bodyPr wrap="none" rtlCol="0">
              <a:spAutoFit/>
            </a:bodyPr>
            <a:lstStyle/>
            <a:p>
              <a:pPr>
                <a:lnSpc>
                  <a:spcPct val="150000"/>
                </a:lnSpc>
              </a:pPr>
              <a:r>
                <a:rPr lang="zh-CN" altLang="en-US" sz="1500" b="1" dirty="0">
                  <a:solidFill>
                    <a:srgbClr val="3F3F3F"/>
                  </a:solidFill>
                  <a:cs typeface="+mn-ea"/>
                  <a:sym typeface="+mn-lt"/>
                </a:rPr>
                <a:t>输入标题</a:t>
              </a:r>
              <a:endParaRPr lang="en-GB" sz="1500" b="1" dirty="0">
                <a:solidFill>
                  <a:srgbClr val="3F3F3F"/>
                </a:solidFill>
                <a:cs typeface="+mn-ea"/>
                <a:sym typeface="+mn-lt"/>
              </a:endParaRPr>
            </a:p>
          </p:txBody>
        </p:sp>
      </p:grpSp>
      <p:grpSp>
        <p:nvGrpSpPr>
          <p:cNvPr id="8" name="Group 7"/>
          <p:cNvGrpSpPr/>
          <p:nvPr/>
        </p:nvGrpSpPr>
        <p:grpSpPr>
          <a:xfrm>
            <a:off x="6641149" y="3540129"/>
            <a:ext cx="2268941" cy="937939"/>
            <a:chOff x="8854865" y="4720172"/>
            <a:chExt cx="3025254" cy="1250585"/>
          </a:xfrm>
        </p:grpSpPr>
        <p:grpSp>
          <p:nvGrpSpPr>
            <p:cNvPr id="620" name="Group 619"/>
            <p:cNvGrpSpPr/>
            <p:nvPr/>
          </p:nvGrpSpPr>
          <p:grpSpPr>
            <a:xfrm>
              <a:off x="8967626" y="4720172"/>
              <a:ext cx="464344" cy="465138"/>
              <a:chOff x="8216107" y="3505994"/>
              <a:chExt cx="464344" cy="465138"/>
            </a:xfrm>
            <a:solidFill>
              <a:schemeClr val="accent5"/>
            </a:solidFill>
          </p:grpSpPr>
          <p:sp>
            <p:nvSpPr>
              <p:cNvPr id="621" name="AutoShape 33"/>
              <p:cNvSpPr/>
              <p:nvPr/>
            </p:nvSpPr>
            <p:spPr bwMode="auto">
              <a:xfrm>
                <a:off x="8216107" y="368061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200">
                  <a:solidFill>
                    <a:schemeClr val="bg2"/>
                  </a:solidFill>
                  <a:effectLst>
                    <a:outerShdw blurRad="38100" dist="38100" dir="2700000" algn="tl">
                      <a:srgbClr val="000000"/>
                    </a:outerShdw>
                  </a:effectLst>
                  <a:cs typeface="+mn-ea"/>
                  <a:sym typeface="+mn-lt"/>
                </a:endParaRPr>
              </a:p>
            </p:txBody>
          </p:sp>
          <p:sp>
            <p:nvSpPr>
              <p:cNvPr id="622" name="AutoShape 34"/>
              <p:cNvSpPr/>
              <p:nvPr/>
            </p:nvSpPr>
            <p:spPr bwMode="auto">
              <a:xfrm>
                <a:off x="8331994" y="356473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200">
                  <a:solidFill>
                    <a:schemeClr val="bg2"/>
                  </a:solidFill>
                  <a:effectLst>
                    <a:outerShdw blurRad="38100" dist="38100" dir="2700000" algn="tl">
                      <a:srgbClr val="000000"/>
                    </a:outerShdw>
                  </a:effectLst>
                  <a:cs typeface="+mn-ea"/>
                  <a:sym typeface="+mn-lt"/>
                </a:endParaRPr>
              </a:p>
            </p:txBody>
          </p:sp>
          <p:sp>
            <p:nvSpPr>
              <p:cNvPr id="623" name="AutoShape 35"/>
              <p:cNvSpPr/>
              <p:nvPr/>
            </p:nvSpPr>
            <p:spPr bwMode="auto">
              <a:xfrm>
                <a:off x="8506619" y="356473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200">
                  <a:solidFill>
                    <a:schemeClr val="bg2"/>
                  </a:solidFill>
                  <a:effectLst>
                    <a:outerShdw blurRad="38100" dist="38100" dir="2700000" algn="tl">
                      <a:srgbClr val="000000"/>
                    </a:outerShdw>
                  </a:effectLst>
                  <a:cs typeface="+mn-ea"/>
                  <a:sym typeface="+mn-lt"/>
                </a:endParaRPr>
              </a:p>
            </p:txBody>
          </p:sp>
          <p:sp>
            <p:nvSpPr>
              <p:cNvPr id="624" name="AutoShape 36"/>
              <p:cNvSpPr/>
              <p:nvPr/>
            </p:nvSpPr>
            <p:spPr bwMode="auto">
              <a:xfrm>
                <a:off x="8433594" y="350599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rgbClr val="306A9B"/>
              </a:solidFill>
              <a:ln>
                <a:noFill/>
              </a:ln>
              <a:effectLst/>
            </p:spPr>
            <p:txBody>
              <a:bodyPr lIns="14288" tIns="14288" rIns="14288" bIns="14288" anchor="ctr"/>
              <a:lstStyle/>
              <a:p>
                <a:pPr algn="ctr" defTabSz="171450" fontAlgn="base" hangingPunct="0">
                  <a:lnSpc>
                    <a:spcPct val="150000"/>
                  </a:lnSpc>
                  <a:spcBef>
                    <a:spcPct val="0"/>
                  </a:spcBef>
                  <a:spcAft>
                    <a:spcPct val="0"/>
                  </a:spcAft>
                </a:pPr>
                <a:endParaRPr lang="en-US" sz="1200">
                  <a:solidFill>
                    <a:schemeClr val="bg2"/>
                  </a:solidFill>
                  <a:effectLst>
                    <a:outerShdw blurRad="38100" dist="38100" dir="2700000" algn="tl">
                      <a:srgbClr val="000000"/>
                    </a:outerShdw>
                  </a:effectLst>
                  <a:cs typeface="+mn-ea"/>
                  <a:sym typeface="+mn-lt"/>
                </a:endParaRPr>
              </a:p>
            </p:txBody>
          </p:sp>
        </p:grpSp>
        <p:sp>
          <p:nvSpPr>
            <p:cNvPr id="644" name="Rectangle 643"/>
            <p:cNvSpPr/>
            <p:nvPr/>
          </p:nvSpPr>
          <p:spPr>
            <a:xfrm>
              <a:off x="8854865" y="5201316"/>
              <a:ext cx="3025254" cy="769441"/>
            </a:xfrm>
            <a:prstGeom prst="rect">
              <a:avLst/>
            </a:prstGeom>
          </p:spPr>
          <p:txBody>
            <a:bodyPr wrap="square">
              <a:spAutoFit/>
            </a:bodyPr>
            <a:lstStyle/>
            <a:p>
              <a:pPr>
                <a:lnSpc>
                  <a:spcPct val="150000"/>
                </a:lnSpc>
              </a:pPr>
              <a:r>
                <a:rPr lang="zh-CN" altLang="en-US" sz="1050" smtClean="0">
                  <a:solidFill>
                    <a:srgbClr val="3F3F3F"/>
                  </a:solidFill>
                  <a:cs typeface="+mn-ea"/>
                  <a:sym typeface="+mn-lt"/>
                </a:rPr>
                <a:t>设计</a:t>
              </a:r>
              <a:r>
                <a:rPr lang="zh-CN" altLang="en-US" sz="1050" dirty="0">
                  <a:solidFill>
                    <a:srgbClr val="3F3F3F"/>
                  </a:solidFill>
                  <a:cs typeface="+mn-ea"/>
                  <a:sym typeface="+mn-lt"/>
                </a:rPr>
                <a:t>专业的</a:t>
              </a:r>
              <a:r>
                <a:rPr lang="en-US" altLang="zh-CN" sz="1050" dirty="0">
                  <a:solidFill>
                    <a:srgbClr val="3F3F3F"/>
                  </a:solidFill>
                  <a:cs typeface="+mn-ea"/>
                  <a:sym typeface="+mn-lt"/>
                </a:rPr>
                <a:t>PPT</a:t>
              </a:r>
              <a:r>
                <a:rPr lang="zh-CN" altLang="en-US" sz="1050" dirty="0">
                  <a:solidFill>
                    <a:srgbClr val="3F3F3F"/>
                  </a:solidFill>
                  <a:cs typeface="+mn-ea"/>
                  <a:sym typeface="+mn-lt"/>
                </a:rPr>
                <a:t>设计工作室</a:t>
              </a:r>
              <a:r>
                <a:rPr lang="en-GB" sz="1050" dirty="0">
                  <a:solidFill>
                    <a:srgbClr val="3F3F3F"/>
                  </a:solidFill>
                  <a:cs typeface="+mn-ea"/>
                  <a:sym typeface="+mn-lt"/>
                </a:rPr>
                <a:t>,</a:t>
              </a:r>
              <a:r>
                <a:rPr lang="zh-CN" altLang="en-US" sz="1050" dirty="0">
                  <a:solidFill>
                    <a:srgbClr val="3F3F3F"/>
                  </a:solidFill>
                  <a:cs typeface="+mn-ea"/>
                  <a:sym typeface="+mn-lt"/>
                </a:rPr>
                <a:t>自成立以来为</a:t>
              </a:r>
              <a:r>
                <a:rPr lang="en-GB" sz="1050" dirty="0">
                  <a:solidFill>
                    <a:srgbClr val="3F3F3F"/>
                  </a:solidFill>
                  <a:cs typeface="+mn-ea"/>
                  <a:sym typeface="+mn-lt"/>
                </a:rPr>
                <a:t>,</a:t>
              </a:r>
              <a:r>
                <a:rPr lang="en-US" altLang="zh-CN" sz="1050" dirty="0">
                  <a:solidFill>
                    <a:srgbClr val="3F3F3F"/>
                  </a:solidFill>
                  <a:cs typeface="+mn-ea"/>
                  <a:sym typeface="+mn-lt"/>
                </a:rPr>
                <a:t>KJ</a:t>
              </a:r>
              <a:r>
                <a:rPr lang="zh-CN" altLang="en-US" sz="1050" dirty="0">
                  <a:solidFill>
                    <a:srgbClr val="3F3F3F"/>
                  </a:solidFill>
                  <a:cs typeface="+mn-ea"/>
                  <a:sym typeface="+mn-lt"/>
                </a:rPr>
                <a:t>设计专业的</a:t>
              </a:r>
              <a:r>
                <a:rPr lang="en-US" altLang="zh-CN" sz="1050" dirty="0">
                  <a:solidFill>
                    <a:srgbClr val="3F3F3F"/>
                  </a:solidFill>
                  <a:cs typeface="+mn-ea"/>
                  <a:sym typeface="+mn-lt"/>
                </a:rPr>
                <a:t>PPT</a:t>
              </a:r>
              <a:r>
                <a:rPr lang="zh-CN" altLang="en-US" sz="1050" dirty="0">
                  <a:solidFill>
                    <a:srgbClr val="3F3F3F"/>
                  </a:solidFill>
                  <a:cs typeface="+mn-ea"/>
                  <a:sym typeface="+mn-lt"/>
                </a:rPr>
                <a:t>设计工作室</a:t>
              </a:r>
              <a:endParaRPr lang="en-GB" sz="1050" dirty="0">
                <a:solidFill>
                  <a:srgbClr val="3F3F3F"/>
                </a:solidFill>
                <a:cs typeface="+mn-ea"/>
                <a:sym typeface="+mn-lt"/>
              </a:endParaRPr>
            </a:p>
          </p:txBody>
        </p:sp>
        <p:sp>
          <p:nvSpPr>
            <p:cNvPr id="645" name="TextBox 644"/>
            <p:cNvSpPr txBox="1"/>
            <p:nvPr/>
          </p:nvSpPr>
          <p:spPr>
            <a:xfrm>
              <a:off x="9483506" y="4810631"/>
              <a:ext cx="1272142" cy="584776"/>
            </a:xfrm>
            <a:prstGeom prst="rect">
              <a:avLst/>
            </a:prstGeom>
            <a:noFill/>
          </p:spPr>
          <p:txBody>
            <a:bodyPr wrap="none" rtlCol="0">
              <a:spAutoFit/>
            </a:bodyPr>
            <a:lstStyle/>
            <a:p>
              <a:pPr>
                <a:lnSpc>
                  <a:spcPct val="150000"/>
                </a:lnSpc>
              </a:pPr>
              <a:r>
                <a:rPr lang="zh-CN" altLang="en-US" sz="1500" b="1" dirty="0">
                  <a:solidFill>
                    <a:srgbClr val="3F3F3F"/>
                  </a:solidFill>
                  <a:cs typeface="+mn-ea"/>
                  <a:sym typeface="+mn-lt"/>
                </a:rPr>
                <a:t>输入标题</a:t>
              </a:r>
              <a:endParaRPr lang="en-GB" sz="1500" b="1" dirty="0">
                <a:solidFill>
                  <a:srgbClr val="3F3F3F"/>
                </a:solidFill>
                <a:cs typeface="+mn-ea"/>
                <a:sym typeface="+mn-lt"/>
              </a:endParaRPr>
            </a:p>
          </p:txBody>
        </p:sp>
      </p:grpSp>
      <p:sp>
        <p:nvSpPr>
          <p:cNvPr id="1257" name="TextBox 1256"/>
          <p:cNvSpPr txBox="1"/>
          <p:nvPr/>
        </p:nvSpPr>
        <p:spPr>
          <a:xfrm>
            <a:off x="1440740" y="3861354"/>
            <a:ext cx="954107" cy="323165"/>
          </a:xfrm>
          <a:prstGeom prst="rect">
            <a:avLst/>
          </a:prstGeom>
          <a:noFill/>
        </p:spPr>
        <p:txBody>
          <a:bodyPr wrap="none" rtlCol="0">
            <a:spAutoFit/>
          </a:bodyPr>
          <a:lstStyle/>
          <a:p>
            <a:pPr algn="ctr"/>
            <a:r>
              <a:rPr lang="zh-CN" altLang="en-US" sz="1500" b="1" dirty="0">
                <a:solidFill>
                  <a:srgbClr val="3F3F3F"/>
                </a:solidFill>
                <a:cs typeface="+mn-ea"/>
                <a:sym typeface="+mn-lt"/>
              </a:rPr>
              <a:t>输入标题</a:t>
            </a:r>
            <a:endParaRPr lang="en-GB" sz="1500" b="1" dirty="0">
              <a:solidFill>
                <a:srgbClr val="3F3F3F"/>
              </a:solidFill>
              <a:cs typeface="+mn-ea"/>
              <a:sym typeface="+mn-lt"/>
            </a:endParaRPr>
          </a:p>
        </p:txBody>
      </p:sp>
      <p:sp>
        <p:nvSpPr>
          <p:cNvPr id="1258" name="Rectangle 1257"/>
          <p:cNvSpPr/>
          <p:nvPr/>
        </p:nvSpPr>
        <p:spPr>
          <a:xfrm>
            <a:off x="1087110" y="4142510"/>
            <a:ext cx="1728358" cy="253916"/>
          </a:xfrm>
          <a:prstGeom prst="rect">
            <a:avLst/>
          </a:prstGeom>
        </p:spPr>
        <p:txBody>
          <a:bodyPr wrap="none">
            <a:spAutoFit/>
          </a:bodyPr>
          <a:lstStyle/>
          <a:p>
            <a:r>
              <a:rPr lang="zh-CN" altLang="en-US" sz="1050" smtClean="0">
                <a:solidFill>
                  <a:srgbClr val="3F3F3F"/>
                </a:solidFill>
                <a:cs typeface="+mn-ea"/>
                <a:sym typeface="+mn-lt"/>
              </a:rPr>
              <a:t>设计</a:t>
            </a:r>
            <a:r>
              <a:rPr lang="zh-CN" altLang="en-US" sz="1050" dirty="0">
                <a:solidFill>
                  <a:srgbClr val="3F3F3F"/>
                </a:solidFill>
                <a:cs typeface="+mn-ea"/>
                <a:sym typeface="+mn-lt"/>
              </a:rPr>
              <a:t>专业的</a:t>
            </a:r>
            <a:r>
              <a:rPr lang="en-US" altLang="zh-CN" sz="1050" dirty="0">
                <a:solidFill>
                  <a:srgbClr val="3F3F3F"/>
                </a:solidFill>
                <a:cs typeface="+mn-ea"/>
                <a:sym typeface="+mn-lt"/>
              </a:rPr>
              <a:t>PPT</a:t>
            </a:r>
            <a:r>
              <a:rPr lang="zh-CN" altLang="en-US" sz="1050" dirty="0">
                <a:solidFill>
                  <a:srgbClr val="3F3F3F"/>
                </a:solidFill>
                <a:cs typeface="+mn-ea"/>
                <a:sym typeface="+mn-lt"/>
              </a:rPr>
              <a:t>设计工作室</a:t>
            </a:r>
            <a:endParaRPr lang="en-GB" sz="1050" dirty="0">
              <a:solidFill>
                <a:srgbClr val="3F3F3F"/>
              </a:solidFill>
              <a:cs typeface="+mn-ea"/>
              <a:sym typeface="+mn-lt"/>
            </a:endParaRPr>
          </a:p>
        </p:txBody>
      </p:sp>
      <p:grpSp>
        <p:nvGrpSpPr>
          <p:cNvPr id="647" name="组合 2004"/>
          <p:cNvGrpSpPr/>
          <p:nvPr/>
        </p:nvGrpSpPr>
        <p:grpSpPr>
          <a:xfrm>
            <a:off x="472950" y="1317209"/>
            <a:ext cx="2900650" cy="2412887"/>
            <a:chOff x="289834" y="3006838"/>
            <a:chExt cx="2841625" cy="2363788"/>
          </a:xfrm>
        </p:grpSpPr>
        <p:sp>
          <p:nvSpPr>
            <p:cNvPr id="648" name="Freeform 788"/>
            <p:cNvSpPr/>
            <p:nvPr/>
          </p:nvSpPr>
          <p:spPr bwMode="auto">
            <a:xfrm>
              <a:off x="1289959" y="4937238"/>
              <a:ext cx="842963" cy="368300"/>
            </a:xfrm>
            <a:custGeom>
              <a:avLst/>
              <a:gdLst>
                <a:gd name="T0" fmla="*/ 24 w 224"/>
                <a:gd name="T1" fmla="*/ 0 h 98"/>
                <a:gd name="T2" fmla="*/ 0 w 224"/>
                <a:gd name="T3" fmla="*/ 98 h 98"/>
                <a:gd name="T4" fmla="*/ 224 w 224"/>
                <a:gd name="T5" fmla="*/ 98 h 98"/>
                <a:gd name="T6" fmla="*/ 200 w 224"/>
                <a:gd name="T7" fmla="*/ 0 h 98"/>
                <a:gd name="T8" fmla="*/ 24 w 224"/>
                <a:gd name="T9" fmla="*/ 0 h 98"/>
              </a:gdLst>
              <a:ahLst/>
              <a:cxnLst>
                <a:cxn ang="0">
                  <a:pos x="T0" y="T1"/>
                </a:cxn>
                <a:cxn ang="0">
                  <a:pos x="T2" y="T3"/>
                </a:cxn>
                <a:cxn ang="0">
                  <a:pos x="T4" y="T5"/>
                </a:cxn>
                <a:cxn ang="0">
                  <a:pos x="T6" y="T7"/>
                </a:cxn>
                <a:cxn ang="0">
                  <a:pos x="T8" y="T9"/>
                </a:cxn>
              </a:cxnLst>
              <a:rect l="0" t="0" r="r" b="b"/>
              <a:pathLst>
                <a:path w="224" h="98">
                  <a:moveTo>
                    <a:pt x="24" y="0"/>
                  </a:moveTo>
                  <a:cubicBezTo>
                    <a:pt x="16" y="32"/>
                    <a:pt x="8" y="65"/>
                    <a:pt x="0" y="98"/>
                  </a:cubicBezTo>
                  <a:cubicBezTo>
                    <a:pt x="75" y="98"/>
                    <a:pt x="149" y="98"/>
                    <a:pt x="224" y="98"/>
                  </a:cubicBezTo>
                  <a:cubicBezTo>
                    <a:pt x="216" y="65"/>
                    <a:pt x="208" y="32"/>
                    <a:pt x="200" y="0"/>
                  </a:cubicBezTo>
                  <a:cubicBezTo>
                    <a:pt x="141" y="0"/>
                    <a:pt x="83" y="0"/>
                    <a:pt x="24"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49" name="Freeform 789"/>
            <p:cNvSpPr/>
            <p:nvPr/>
          </p:nvSpPr>
          <p:spPr bwMode="auto">
            <a:xfrm>
              <a:off x="1196297" y="5299188"/>
              <a:ext cx="1030288" cy="71438"/>
            </a:xfrm>
            <a:custGeom>
              <a:avLst/>
              <a:gdLst>
                <a:gd name="T0" fmla="*/ 263 w 274"/>
                <a:gd name="T1" fmla="*/ 0 h 19"/>
                <a:gd name="T2" fmla="*/ 11 w 274"/>
                <a:gd name="T3" fmla="*/ 0 h 19"/>
                <a:gd name="T4" fmla="*/ 0 w 274"/>
                <a:gd name="T5" fmla="*/ 13 h 19"/>
                <a:gd name="T6" fmla="*/ 0 w 274"/>
                <a:gd name="T7" fmla="*/ 19 h 19"/>
                <a:gd name="T8" fmla="*/ 274 w 274"/>
                <a:gd name="T9" fmla="*/ 19 h 19"/>
                <a:gd name="T10" fmla="*/ 274 w 274"/>
                <a:gd name="T11" fmla="*/ 13 h 19"/>
                <a:gd name="T12" fmla="*/ 263 w 27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74" h="19">
                  <a:moveTo>
                    <a:pt x="263" y="0"/>
                  </a:moveTo>
                  <a:cubicBezTo>
                    <a:pt x="11" y="0"/>
                    <a:pt x="11" y="0"/>
                    <a:pt x="11" y="0"/>
                  </a:cubicBezTo>
                  <a:cubicBezTo>
                    <a:pt x="5" y="0"/>
                    <a:pt x="0" y="6"/>
                    <a:pt x="0" y="13"/>
                  </a:cubicBezTo>
                  <a:cubicBezTo>
                    <a:pt x="0" y="19"/>
                    <a:pt x="0" y="19"/>
                    <a:pt x="0" y="19"/>
                  </a:cubicBezTo>
                  <a:cubicBezTo>
                    <a:pt x="274" y="19"/>
                    <a:pt x="274" y="19"/>
                    <a:pt x="274" y="19"/>
                  </a:cubicBezTo>
                  <a:cubicBezTo>
                    <a:pt x="274" y="13"/>
                    <a:pt x="274" y="13"/>
                    <a:pt x="274" y="13"/>
                  </a:cubicBezTo>
                  <a:cubicBezTo>
                    <a:pt x="274" y="6"/>
                    <a:pt x="269" y="0"/>
                    <a:pt x="263"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50" name="Freeform 790"/>
            <p:cNvSpPr/>
            <p:nvPr/>
          </p:nvSpPr>
          <p:spPr bwMode="auto">
            <a:xfrm>
              <a:off x="289834" y="4795951"/>
              <a:ext cx="2841625" cy="269875"/>
            </a:xfrm>
            <a:custGeom>
              <a:avLst/>
              <a:gdLst>
                <a:gd name="T0" fmla="*/ 0 w 756"/>
                <a:gd name="T1" fmla="*/ 0 h 72"/>
                <a:gd name="T2" fmla="*/ 0 w 756"/>
                <a:gd name="T3" fmla="*/ 54 h 72"/>
                <a:gd name="T4" fmla="*/ 19 w 756"/>
                <a:gd name="T5" fmla="*/ 72 h 72"/>
                <a:gd name="T6" fmla="*/ 737 w 756"/>
                <a:gd name="T7" fmla="*/ 72 h 72"/>
                <a:gd name="T8" fmla="*/ 756 w 756"/>
                <a:gd name="T9" fmla="*/ 54 h 72"/>
                <a:gd name="T10" fmla="*/ 756 w 756"/>
                <a:gd name="T11" fmla="*/ 0 h 72"/>
                <a:gd name="T12" fmla="*/ 0 w 756"/>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56" h="72">
                  <a:moveTo>
                    <a:pt x="0" y="0"/>
                  </a:moveTo>
                  <a:cubicBezTo>
                    <a:pt x="0" y="54"/>
                    <a:pt x="0" y="54"/>
                    <a:pt x="0" y="54"/>
                  </a:cubicBezTo>
                  <a:cubicBezTo>
                    <a:pt x="0" y="64"/>
                    <a:pt x="9" y="72"/>
                    <a:pt x="19" y="72"/>
                  </a:cubicBezTo>
                  <a:cubicBezTo>
                    <a:pt x="737" y="72"/>
                    <a:pt x="737" y="72"/>
                    <a:pt x="737" y="72"/>
                  </a:cubicBezTo>
                  <a:cubicBezTo>
                    <a:pt x="747" y="72"/>
                    <a:pt x="756" y="64"/>
                    <a:pt x="756" y="54"/>
                  </a:cubicBezTo>
                  <a:cubicBezTo>
                    <a:pt x="756" y="0"/>
                    <a:pt x="756" y="0"/>
                    <a:pt x="756" y="0"/>
                  </a:cubicBezTo>
                  <a:lnTo>
                    <a:pt x="0" y="0"/>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51" name="Freeform 791"/>
            <p:cNvSpPr/>
            <p:nvPr/>
          </p:nvSpPr>
          <p:spPr bwMode="auto">
            <a:xfrm>
              <a:off x="289834" y="3006838"/>
              <a:ext cx="2841625" cy="1789113"/>
            </a:xfrm>
            <a:custGeom>
              <a:avLst/>
              <a:gdLst>
                <a:gd name="T0" fmla="*/ 756 w 756"/>
                <a:gd name="T1" fmla="*/ 476 h 476"/>
                <a:gd name="T2" fmla="*/ 756 w 756"/>
                <a:gd name="T3" fmla="*/ 19 h 476"/>
                <a:gd name="T4" fmla="*/ 737 w 756"/>
                <a:gd name="T5" fmla="*/ 0 h 476"/>
                <a:gd name="T6" fmla="*/ 19 w 756"/>
                <a:gd name="T7" fmla="*/ 0 h 476"/>
                <a:gd name="T8" fmla="*/ 0 w 756"/>
                <a:gd name="T9" fmla="*/ 19 h 476"/>
                <a:gd name="T10" fmla="*/ 0 w 756"/>
                <a:gd name="T11" fmla="*/ 476 h 476"/>
                <a:gd name="T12" fmla="*/ 756 w 756"/>
                <a:gd name="T13" fmla="*/ 476 h 476"/>
              </a:gdLst>
              <a:ahLst/>
              <a:cxnLst>
                <a:cxn ang="0">
                  <a:pos x="T0" y="T1"/>
                </a:cxn>
                <a:cxn ang="0">
                  <a:pos x="T2" y="T3"/>
                </a:cxn>
                <a:cxn ang="0">
                  <a:pos x="T4" y="T5"/>
                </a:cxn>
                <a:cxn ang="0">
                  <a:pos x="T6" y="T7"/>
                </a:cxn>
                <a:cxn ang="0">
                  <a:pos x="T8" y="T9"/>
                </a:cxn>
                <a:cxn ang="0">
                  <a:pos x="T10" y="T11"/>
                </a:cxn>
                <a:cxn ang="0">
                  <a:pos x="T12" y="T13"/>
                </a:cxn>
              </a:cxnLst>
              <a:rect l="0" t="0" r="r" b="b"/>
              <a:pathLst>
                <a:path w="756" h="476">
                  <a:moveTo>
                    <a:pt x="756" y="476"/>
                  </a:moveTo>
                  <a:cubicBezTo>
                    <a:pt x="756" y="19"/>
                    <a:pt x="756" y="19"/>
                    <a:pt x="756" y="19"/>
                  </a:cubicBezTo>
                  <a:cubicBezTo>
                    <a:pt x="756" y="8"/>
                    <a:pt x="747" y="0"/>
                    <a:pt x="737" y="0"/>
                  </a:cubicBezTo>
                  <a:cubicBezTo>
                    <a:pt x="19" y="0"/>
                    <a:pt x="19" y="0"/>
                    <a:pt x="19" y="0"/>
                  </a:cubicBezTo>
                  <a:cubicBezTo>
                    <a:pt x="9" y="0"/>
                    <a:pt x="0" y="8"/>
                    <a:pt x="0" y="19"/>
                  </a:cubicBezTo>
                  <a:cubicBezTo>
                    <a:pt x="0" y="476"/>
                    <a:pt x="0" y="476"/>
                    <a:pt x="0" y="476"/>
                  </a:cubicBezTo>
                  <a:cubicBezTo>
                    <a:pt x="756" y="476"/>
                    <a:pt x="756" y="476"/>
                    <a:pt x="756" y="476"/>
                  </a:cubicBezTo>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52" name="Rectangle 793"/>
            <p:cNvSpPr>
              <a:spLocks noChangeArrowheads="1"/>
            </p:cNvSpPr>
            <p:nvPr/>
          </p:nvSpPr>
          <p:spPr bwMode="auto">
            <a:xfrm>
              <a:off x="407309" y="3114788"/>
              <a:ext cx="2608263" cy="156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53" name="Freeform 794"/>
            <p:cNvSpPr/>
            <p:nvPr/>
          </p:nvSpPr>
          <p:spPr bwMode="auto">
            <a:xfrm>
              <a:off x="1669372" y="3799001"/>
              <a:ext cx="15875" cy="11113"/>
            </a:xfrm>
            <a:custGeom>
              <a:avLst/>
              <a:gdLst>
                <a:gd name="T0" fmla="*/ 7 w 10"/>
                <a:gd name="T1" fmla="*/ 0 h 7"/>
                <a:gd name="T2" fmla="*/ 5 w 10"/>
                <a:gd name="T3" fmla="*/ 3 h 7"/>
                <a:gd name="T4" fmla="*/ 3 w 10"/>
                <a:gd name="T5" fmla="*/ 0 h 7"/>
                <a:gd name="T6" fmla="*/ 0 w 10"/>
                <a:gd name="T7" fmla="*/ 0 h 7"/>
                <a:gd name="T8" fmla="*/ 0 w 10"/>
                <a:gd name="T9" fmla="*/ 3 h 7"/>
                <a:gd name="T10" fmla="*/ 0 w 10"/>
                <a:gd name="T11" fmla="*/ 3 h 7"/>
                <a:gd name="T12" fmla="*/ 3 w 10"/>
                <a:gd name="T13" fmla="*/ 5 h 7"/>
                <a:gd name="T14" fmla="*/ 5 w 10"/>
                <a:gd name="T15" fmla="*/ 5 h 7"/>
                <a:gd name="T16" fmla="*/ 10 w 10"/>
                <a:gd name="T17" fmla="*/ 7 h 7"/>
                <a:gd name="T18" fmla="*/ 10 w 10"/>
                <a:gd name="T19" fmla="*/ 3 h 7"/>
                <a:gd name="T20" fmla="*/ 10 w 10"/>
                <a:gd name="T21" fmla="*/ 0 h 7"/>
                <a:gd name="T22" fmla="*/ 7 w 10"/>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7">
                  <a:moveTo>
                    <a:pt x="7" y="0"/>
                  </a:moveTo>
                  <a:lnTo>
                    <a:pt x="5" y="3"/>
                  </a:lnTo>
                  <a:lnTo>
                    <a:pt x="3" y="0"/>
                  </a:lnTo>
                  <a:lnTo>
                    <a:pt x="0" y="0"/>
                  </a:lnTo>
                  <a:lnTo>
                    <a:pt x="0" y="3"/>
                  </a:lnTo>
                  <a:lnTo>
                    <a:pt x="0" y="3"/>
                  </a:lnTo>
                  <a:lnTo>
                    <a:pt x="3" y="5"/>
                  </a:lnTo>
                  <a:lnTo>
                    <a:pt x="5" y="5"/>
                  </a:lnTo>
                  <a:lnTo>
                    <a:pt x="10" y="7"/>
                  </a:lnTo>
                  <a:lnTo>
                    <a:pt x="10" y="3"/>
                  </a:lnTo>
                  <a:lnTo>
                    <a:pt x="10" y="0"/>
                  </a:lnTo>
                  <a:lnTo>
                    <a:pt x="7"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54" name="Freeform 795"/>
            <p:cNvSpPr/>
            <p:nvPr/>
          </p:nvSpPr>
          <p:spPr bwMode="auto">
            <a:xfrm>
              <a:off x="1643972" y="3773601"/>
              <a:ext cx="6350" cy="19050"/>
            </a:xfrm>
            <a:custGeom>
              <a:avLst/>
              <a:gdLst>
                <a:gd name="T0" fmla="*/ 0 w 4"/>
                <a:gd name="T1" fmla="*/ 4 h 12"/>
                <a:gd name="T2" fmla="*/ 0 w 4"/>
                <a:gd name="T3" fmla="*/ 9 h 12"/>
                <a:gd name="T4" fmla="*/ 0 w 4"/>
                <a:gd name="T5" fmla="*/ 12 h 12"/>
                <a:gd name="T6" fmla="*/ 2 w 4"/>
                <a:gd name="T7" fmla="*/ 12 h 12"/>
                <a:gd name="T8" fmla="*/ 2 w 4"/>
                <a:gd name="T9" fmla="*/ 12 h 12"/>
                <a:gd name="T10" fmla="*/ 4 w 4"/>
                <a:gd name="T11" fmla="*/ 12 h 12"/>
                <a:gd name="T12" fmla="*/ 4 w 4"/>
                <a:gd name="T13" fmla="*/ 9 h 12"/>
                <a:gd name="T14" fmla="*/ 4 w 4"/>
                <a:gd name="T15" fmla="*/ 9 h 12"/>
                <a:gd name="T16" fmla="*/ 4 w 4"/>
                <a:gd name="T17" fmla="*/ 2 h 12"/>
                <a:gd name="T18" fmla="*/ 4 w 4"/>
                <a:gd name="T19" fmla="*/ 2 h 12"/>
                <a:gd name="T20" fmla="*/ 4 w 4"/>
                <a:gd name="T21" fmla="*/ 0 h 12"/>
                <a:gd name="T22" fmla="*/ 4 w 4"/>
                <a:gd name="T23" fmla="*/ 0 h 12"/>
                <a:gd name="T24" fmla="*/ 2 w 4"/>
                <a:gd name="T25" fmla="*/ 0 h 12"/>
                <a:gd name="T26" fmla="*/ 0 w 4"/>
                <a:gd name="T27" fmla="*/ 2 h 12"/>
                <a:gd name="T28" fmla="*/ 0 w 4"/>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12">
                  <a:moveTo>
                    <a:pt x="0" y="4"/>
                  </a:moveTo>
                  <a:lnTo>
                    <a:pt x="0" y="9"/>
                  </a:lnTo>
                  <a:lnTo>
                    <a:pt x="0" y="12"/>
                  </a:lnTo>
                  <a:lnTo>
                    <a:pt x="2" y="12"/>
                  </a:lnTo>
                  <a:lnTo>
                    <a:pt x="2" y="12"/>
                  </a:lnTo>
                  <a:lnTo>
                    <a:pt x="4" y="12"/>
                  </a:lnTo>
                  <a:lnTo>
                    <a:pt x="4" y="9"/>
                  </a:lnTo>
                  <a:lnTo>
                    <a:pt x="4" y="9"/>
                  </a:lnTo>
                  <a:lnTo>
                    <a:pt x="4" y="2"/>
                  </a:lnTo>
                  <a:lnTo>
                    <a:pt x="4" y="2"/>
                  </a:lnTo>
                  <a:lnTo>
                    <a:pt x="4" y="0"/>
                  </a:lnTo>
                  <a:lnTo>
                    <a:pt x="4" y="0"/>
                  </a:lnTo>
                  <a:lnTo>
                    <a:pt x="2" y="0"/>
                  </a:lnTo>
                  <a:lnTo>
                    <a:pt x="0" y="2"/>
                  </a:lnTo>
                  <a:lnTo>
                    <a:pt x="0" y="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55" name="Freeform 796"/>
            <p:cNvSpPr/>
            <p:nvPr/>
          </p:nvSpPr>
          <p:spPr bwMode="auto">
            <a:xfrm>
              <a:off x="1647147" y="3757726"/>
              <a:ext cx="3175" cy="11113"/>
            </a:xfrm>
            <a:custGeom>
              <a:avLst/>
              <a:gdLst>
                <a:gd name="T0" fmla="*/ 2 w 2"/>
                <a:gd name="T1" fmla="*/ 0 h 7"/>
                <a:gd name="T2" fmla="*/ 0 w 2"/>
                <a:gd name="T3" fmla="*/ 0 h 7"/>
                <a:gd name="T4" fmla="*/ 0 w 2"/>
                <a:gd name="T5" fmla="*/ 3 h 7"/>
                <a:gd name="T6" fmla="*/ 0 w 2"/>
                <a:gd name="T7" fmla="*/ 3 h 7"/>
                <a:gd name="T8" fmla="*/ 0 w 2"/>
                <a:gd name="T9" fmla="*/ 7 h 7"/>
                <a:gd name="T10" fmla="*/ 0 w 2"/>
                <a:gd name="T11" fmla="*/ 7 h 7"/>
                <a:gd name="T12" fmla="*/ 0 w 2"/>
                <a:gd name="T13" fmla="*/ 7 h 7"/>
                <a:gd name="T14" fmla="*/ 2 w 2"/>
                <a:gd name="T15" fmla="*/ 3 h 7"/>
                <a:gd name="T16" fmla="*/ 2 w 2"/>
                <a:gd name="T17" fmla="*/ 0 h 7"/>
                <a:gd name="T18" fmla="*/ 2 w 2"/>
                <a:gd name="T19" fmla="*/ 0 h 7"/>
                <a:gd name="T20" fmla="*/ 2 w 2"/>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7">
                  <a:moveTo>
                    <a:pt x="2" y="0"/>
                  </a:moveTo>
                  <a:lnTo>
                    <a:pt x="0" y="0"/>
                  </a:lnTo>
                  <a:lnTo>
                    <a:pt x="0" y="3"/>
                  </a:lnTo>
                  <a:lnTo>
                    <a:pt x="0" y="3"/>
                  </a:lnTo>
                  <a:lnTo>
                    <a:pt x="0" y="7"/>
                  </a:lnTo>
                  <a:lnTo>
                    <a:pt x="0" y="7"/>
                  </a:lnTo>
                  <a:lnTo>
                    <a:pt x="0" y="7"/>
                  </a:lnTo>
                  <a:lnTo>
                    <a:pt x="2" y="3"/>
                  </a:lnTo>
                  <a:lnTo>
                    <a:pt x="2" y="0"/>
                  </a:lnTo>
                  <a:lnTo>
                    <a:pt x="2"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56" name="Freeform 797"/>
            <p:cNvSpPr/>
            <p:nvPr/>
          </p:nvSpPr>
          <p:spPr bwMode="auto">
            <a:xfrm>
              <a:off x="1737634" y="3821226"/>
              <a:ext cx="14288" cy="4763"/>
            </a:xfrm>
            <a:custGeom>
              <a:avLst/>
              <a:gdLst>
                <a:gd name="T0" fmla="*/ 0 w 9"/>
                <a:gd name="T1" fmla="*/ 0 h 3"/>
                <a:gd name="T2" fmla="*/ 0 w 9"/>
                <a:gd name="T3" fmla="*/ 3 h 3"/>
                <a:gd name="T4" fmla="*/ 2 w 9"/>
                <a:gd name="T5" fmla="*/ 3 h 3"/>
                <a:gd name="T6" fmla="*/ 5 w 9"/>
                <a:gd name="T7" fmla="*/ 3 h 3"/>
                <a:gd name="T8" fmla="*/ 7 w 9"/>
                <a:gd name="T9" fmla="*/ 3 h 3"/>
                <a:gd name="T10" fmla="*/ 7 w 9"/>
                <a:gd name="T11" fmla="*/ 3 h 3"/>
                <a:gd name="T12" fmla="*/ 9 w 9"/>
                <a:gd name="T13" fmla="*/ 3 h 3"/>
                <a:gd name="T14" fmla="*/ 9 w 9"/>
                <a:gd name="T15" fmla="*/ 3 h 3"/>
                <a:gd name="T16" fmla="*/ 7 w 9"/>
                <a:gd name="T17" fmla="*/ 0 h 3"/>
                <a:gd name="T18" fmla="*/ 7 w 9"/>
                <a:gd name="T19" fmla="*/ 0 h 3"/>
                <a:gd name="T20" fmla="*/ 5 w 9"/>
                <a:gd name="T21" fmla="*/ 0 h 3"/>
                <a:gd name="T22" fmla="*/ 5 w 9"/>
                <a:gd name="T23" fmla="*/ 0 h 3"/>
                <a:gd name="T24" fmla="*/ 2 w 9"/>
                <a:gd name="T25" fmla="*/ 0 h 3"/>
                <a:gd name="T26" fmla="*/ 2 w 9"/>
                <a:gd name="T27" fmla="*/ 0 h 3"/>
                <a:gd name="T28" fmla="*/ 0 w 9"/>
                <a:gd name="T29" fmla="*/ 0 h 3"/>
                <a:gd name="T30" fmla="*/ 0 w 9"/>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3">
                  <a:moveTo>
                    <a:pt x="0" y="0"/>
                  </a:moveTo>
                  <a:lnTo>
                    <a:pt x="0" y="3"/>
                  </a:lnTo>
                  <a:lnTo>
                    <a:pt x="2" y="3"/>
                  </a:lnTo>
                  <a:lnTo>
                    <a:pt x="5" y="3"/>
                  </a:lnTo>
                  <a:lnTo>
                    <a:pt x="7" y="3"/>
                  </a:lnTo>
                  <a:lnTo>
                    <a:pt x="7" y="3"/>
                  </a:lnTo>
                  <a:lnTo>
                    <a:pt x="9" y="3"/>
                  </a:lnTo>
                  <a:lnTo>
                    <a:pt x="9" y="3"/>
                  </a:lnTo>
                  <a:lnTo>
                    <a:pt x="7" y="0"/>
                  </a:lnTo>
                  <a:lnTo>
                    <a:pt x="7" y="0"/>
                  </a:lnTo>
                  <a:lnTo>
                    <a:pt x="5" y="0"/>
                  </a:lnTo>
                  <a:lnTo>
                    <a:pt x="5" y="0"/>
                  </a:lnTo>
                  <a:lnTo>
                    <a:pt x="2" y="0"/>
                  </a:lnTo>
                  <a:lnTo>
                    <a:pt x="2"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57" name="Freeform 798"/>
            <p:cNvSpPr/>
            <p:nvPr/>
          </p:nvSpPr>
          <p:spPr bwMode="auto">
            <a:xfrm>
              <a:off x="2677434" y="3416413"/>
              <a:ext cx="22225" cy="7938"/>
            </a:xfrm>
            <a:custGeom>
              <a:avLst/>
              <a:gdLst>
                <a:gd name="T0" fmla="*/ 7 w 14"/>
                <a:gd name="T1" fmla="*/ 5 h 5"/>
                <a:gd name="T2" fmla="*/ 12 w 14"/>
                <a:gd name="T3" fmla="*/ 5 h 5"/>
                <a:gd name="T4" fmla="*/ 14 w 14"/>
                <a:gd name="T5" fmla="*/ 2 h 5"/>
                <a:gd name="T6" fmla="*/ 14 w 14"/>
                <a:gd name="T7" fmla="*/ 2 h 5"/>
                <a:gd name="T8" fmla="*/ 14 w 14"/>
                <a:gd name="T9" fmla="*/ 0 h 5"/>
                <a:gd name="T10" fmla="*/ 12 w 14"/>
                <a:gd name="T11" fmla="*/ 0 h 5"/>
                <a:gd name="T12" fmla="*/ 12 w 14"/>
                <a:gd name="T13" fmla="*/ 0 h 5"/>
                <a:gd name="T14" fmla="*/ 7 w 14"/>
                <a:gd name="T15" fmla="*/ 0 h 5"/>
                <a:gd name="T16" fmla="*/ 5 w 14"/>
                <a:gd name="T17" fmla="*/ 0 h 5"/>
                <a:gd name="T18" fmla="*/ 2 w 14"/>
                <a:gd name="T19" fmla="*/ 0 h 5"/>
                <a:gd name="T20" fmla="*/ 0 w 14"/>
                <a:gd name="T21" fmla="*/ 0 h 5"/>
                <a:gd name="T22" fmla="*/ 0 w 14"/>
                <a:gd name="T23" fmla="*/ 0 h 5"/>
                <a:gd name="T24" fmla="*/ 2 w 14"/>
                <a:gd name="T25" fmla="*/ 2 h 5"/>
                <a:gd name="T26" fmla="*/ 7 w 14"/>
                <a:gd name="T2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
                  <a:moveTo>
                    <a:pt x="7" y="5"/>
                  </a:moveTo>
                  <a:lnTo>
                    <a:pt x="12" y="5"/>
                  </a:lnTo>
                  <a:lnTo>
                    <a:pt x="14" y="2"/>
                  </a:lnTo>
                  <a:lnTo>
                    <a:pt x="14" y="2"/>
                  </a:lnTo>
                  <a:lnTo>
                    <a:pt x="14" y="0"/>
                  </a:lnTo>
                  <a:lnTo>
                    <a:pt x="12" y="0"/>
                  </a:lnTo>
                  <a:lnTo>
                    <a:pt x="12" y="0"/>
                  </a:lnTo>
                  <a:lnTo>
                    <a:pt x="7" y="0"/>
                  </a:lnTo>
                  <a:lnTo>
                    <a:pt x="5" y="0"/>
                  </a:lnTo>
                  <a:lnTo>
                    <a:pt x="2" y="0"/>
                  </a:lnTo>
                  <a:lnTo>
                    <a:pt x="0" y="0"/>
                  </a:lnTo>
                  <a:lnTo>
                    <a:pt x="0" y="0"/>
                  </a:lnTo>
                  <a:lnTo>
                    <a:pt x="2" y="2"/>
                  </a:lnTo>
                  <a:lnTo>
                    <a:pt x="7"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58" name="Freeform 799"/>
            <p:cNvSpPr/>
            <p:nvPr/>
          </p:nvSpPr>
          <p:spPr bwMode="auto">
            <a:xfrm>
              <a:off x="2677434" y="3416413"/>
              <a:ext cx="22225" cy="7938"/>
            </a:xfrm>
            <a:custGeom>
              <a:avLst/>
              <a:gdLst>
                <a:gd name="T0" fmla="*/ 7 w 14"/>
                <a:gd name="T1" fmla="*/ 5 h 5"/>
                <a:gd name="T2" fmla="*/ 12 w 14"/>
                <a:gd name="T3" fmla="*/ 5 h 5"/>
                <a:gd name="T4" fmla="*/ 14 w 14"/>
                <a:gd name="T5" fmla="*/ 2 h 5"/>
                <a:gd name="T6" fmla="*/ 14 w 14"/>
                <a:gd name="T7" fmla="*/ 2 h 5"/>
                <a:gd name="T8" fmla="*/ 14 w 14"/>
                <a:gd name="T9" fmla="*/ 0 h 5"/>
                <a:gd name="T10" fmla="*/ 12 w 14"/>
                <a:gd name="T11" fmla="*/ 0 h 5"/>
                <a:gd name="T12" fmla="*/ 12 w 14"/>
                <a:gd name="T13" fmla="*/ 0 h 5"/>
                <a:gd name="T14" fmla="*/ 7 w 14"/>
                <a:gd name="T15" fmla="*/ 0 h 5"/>
                <a:gd name="T16" fmla="*/ 5 w 14"/>
                <a:gd name="T17" fmla="*/ 0 h 5"/>
                <a:gd name="T18" fmla="*/ 2 w 14"/>
                <a:gd name="T19" fmla="*/ 0 h 5"/>
                <a:gd name="T20" fmla="*/ 0 w 14"/>
                <a:gd name="T21" fmla="*/ 0 h 5"/>
                <a:gd name="T22" fmla="*/ 0 w 14"/>
                <a:gd name="T23" fmla="*/ 0 h 5"/>
                <a:gd name="T24" fmla="*/ 2 w 14"/>
                <a:gd name="T25" fmla="*/ 2 h 5"/>
                <a:gd name="T26" fmla="*/ 7 w 14"/>
                <a:gd name="T2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
                  <a:moveTo>
                    <a:pt x="7" y="5"/>
                  </a:moveTo>
                  <a:lnTo>
                    <a:pt x="12" y="5"/>
                  </a:lnTo>
                  <a:lnTo>
                    <a:pt x="14" y="2"/>
                  </a:lnTo>
                  <a:lnTo>
                    <a:pt x="14" y="2"/>
                  </a:lnTo>
                  <a:lnTo>
                    <a:pt x="14" y="0"/>
                  </a:lnTo>
                  <a:lnTo>
                    <a:pt x="12" y="0"/>
                  </a:lnTo>
                  <a:lnTo>
                    <a:pt x="12" y="0"/>
                  </a:lnTo>
                  <a:lnTo>
                    <a:pt x="7" y="0"/>
                  </a:lnTo>
                  <a:lnTo>
                    <a:pt x="5" y="0"/>
                  </a:lnTo>
                  <a:lnTo>
                    <a:pt x="2" y="0"/>
                  </a:lnTo>
                  <a:lnTo>
                    <a:pt x="0" y="0"/>
                  </a:lnTo>
                  <a:lnTo>
                    <a:pt x="0" y="0"/>
                  </a:lnTo>
                  <a:lnTo>
                    <a:pt x="2" y="2"/>
                  </a:lnTo>
                  <a:lnTo>
                    <a:pt x="7"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59" name="Freeform 800"/>
            <p:cNvSpPr/>
            <p:nvPr/>
          </p:nvSpPr>
          <p:spPr bwMode="auto">
            <a:xfrm>
              <a:off x="2477409" y="3405301"/>
              <a:ext cx="7938" cy="6350"/>
            </a:xfrm>
            <a:custGeom>
              <a:avLst/>
              <a:gdLst>
                <a:gd name="T0" fmla="*/ 3 w 5"/>
                <a:gd name="T1" fmla="*/ 4 h 4"/>
                <a:gd name="T2" fmla="*/ 3 w 5"/>
                <a:gd name="T3" fmla="*/ 2 h 4"/>
                <a:gd name="T4" fmla="*/ 5 w 5"/>
                <a:gd name="T5" fmla="*/ 2 h 4"/>
                <a:gd name="T6" fmla="*/ 5 w 5"/>
                <a:gd name="T7" fmla="*/ 0 h 4"/>
                <a:gd name="T8" fmla="*/ 0 w 5"/>
                <a:gd name="T9" fmla="*/ 2 h 4"/>
                <a:gd name="T10" fmla="*/ 0 w 5"/>
                <a:gd name="T11" fmla="*/ 2 h 4"/>
                <a:gd name="T12" fmla="*/ 3 w 5"/>
                <a:gd name="T13" fmla="*/ 2 h 4"/>
                <a:gd name="T14" fmla="*/ 3 w 5"/>
                <a:gd name="T15" fmla="*/ 2 h 4"/>
                <a:gd name="T16" fmla="*/ 3 w 5"/>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4"/>
                  </a:moveTo>
                  <a:lnTo>
                    <a:pt x="3" y="2"/>
                  </a:lnTo>
                  <a:lnTo>
                    <a:pt x="5" y="2"/>
                  </a:lnTo>
                  <a:lnTo>
                    <a:pt x="5" y="0"/>
                  </a:lnTo>
                  <a:lnTo>
                    <a:pt x="0" y="2"/>
                  </a:lnTo>
                  <a:lnTo>
                    <a:pt x="0" y="2"/>
                  </a:lnTo>
                  <a:lnTo>
                    <a:pt x="3" y="2"/>
                  </a:lnTo>
                  <a:lnTo>
                    <a:pt x="3" y="2"/>
                  </a:lnTo>
                  <a:lnTo>
                    <a:pt x="3" y="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60" name="Freeform 801"/>
            <p:cNvSpPr/>
            <p:nvPr/>
          </p:nvSpPr>
          <p:spPr bwMode="auto">
            <a:xfrm>
              <a:off x="2477409" y="3405301"/>
              <a:ext cx="7938" cy="6350"/>
            </a:xfrm>
            <a:custGeom>
              <a:avLst/>
              <a:gdLst>
                <a:gd name="T0" fmla="*/ 3 w 5"/>
                <a:gd name="T1" fmla="*/ 4 h 4"/>
                <a:gd name="T2" fmla="*/ 3 w 5"/>
                <a:gd name="T3" fmla="*/ 2 h 4"/>
                <a:gd name="T4" fmla="*/ 5 w 5"/>
                <a:gd name="T5" fmla="*/ 2 h 4"/>
                <a:gd name="T6" fmla="*/ 5 w 5"/>
                <a:gd name="T7" fmla="*/ 0 h 4"/>
                <a:gd name="T8" fmla="*/ 0 w 5"/>
                <a:gd name="T9" fmla="*/ 2 h 4"/>
                <a:gd name="T10" fmla="*/ 0 w 5"/>
                <a:gd name="T11" fmla="*/ 2 h 4"/>
                <a:gd name="T12" fmla="*/ 3 w 5"/>
                <a:gd name="T13" fmla="*/ 2 h 4"/>
                <a:gd name="T14" fmla="*/ 3 w 5"/>
                <a:gd name="T15" fmla="*/ 2 h 4"/>
                <a:gd name="T16" fmla="*/ 3 w 5"/>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4"/>
                  </a:moveTo>
                  <a:lnTo>
                    <a:pt x="3" y="2"/>
                  </a:lnTo>
                  <a:lnTo>
                    <a:pt x="5" y="2"/>
                  </a:lnTo>
                  <a:lnTo>
                    <a:pt x="5" y="0"/>
                  </a:lnTo>
                  <a:lnTo>
                    <a:pt x="0" y="2"/>
                  </a:lnTo>
                  <a:lnTo>
                    <a:pt x="0" y="2"/>
                  </a:lnTo>
                  <a:lnTo>
                    <a:pt x="3" y="2"/>
                  </a:lnTo>
                  <a:lnTo>
                    <a:pt x="3" y="2"/>
                  </a:lnTo>
                  <a:lnTo>
                    <a:pt x="3"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61" name="Freeform 802"/>
            <p:cNvSpPr/>
            <p:nvPr/>
          </p:nvSpPr>
          <p:spPr bwMode="auto">
            <a:xfrm>
              <a:off x="2444072" y="3383076"/>
              <a:ext cx="22225" cy="11113"/>
            </a:xfrm>
            <a:custGeom>
              <a:avLst/>
              <a:gdLst>
                <a:gd name="T0" fmla="*/ 5 w 14"/>
                <a:gd name="T1" fmla="*/ 4 h 7"/>
                <a:gd name="T2" fmla="*/ 5 w 14"/>
                <a:gd name="T3" fmla="*/ 7 h 7"/>
                <a:gd name="T4" fmla="*/ 7 w 14"/>
                <a:gd name="T5" fmla="*/ 7 h 7"/>
                <a:gd name="T6" fmla="*/ 14 w 14"/>
                <a:gd name="T7" fmla="*/ 7 h 7"/>
                <a:gd name="T8" fmla="*/ 14 w 14"/>
                <a:gd name="T9" fmla="*/ 4 h 7"/>
                <a:gd name="T10" fmla="*/ 12 w 14"/>
                <a:gd name="T11" fmla="*/ 4 h 7"/>
                <a:gd name="T12" fmla="*/ 10 w 14"/>
                <a:gd name="T13" fmla="*/ 2 h 7"/>
                <a:gd name="T14" fmla="*/ 10 w 14"/>
                <a:gd name="T15" fmla="*/ 0 h 7"/>
                <a:gd name="T16" fmla="*/ 5 w 14"/>
                <a:gd name="T17" fmla="*/ 0 h 7"/>
                <a:gd name="T18" fmla="*/ 2 w 14"/>
                <a:gd name="T19" fmla="*/ 2 h 7"/>
                <a:gd name="T20" fmla="*/ 2 w 14"/>
                <a:gd name="T21" fmla="*/ 4 h 7"/>
                <a:gd name="T22" fmla="*/ 0 w 14"/>
                <a:gd name="T23" fmla="*/ 4 h 7"/>
                <a:gd name="T24" fmla="*/ 2 w 14"/>
                <a:gd name="T25" fmla="*/ 4 h 7"/>
                <a:gd name="T26" fmla="*/ 5 w 14"/>
                <a:gd name="T2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7">
                  <a:moveTo>
                    <a:pt x="5" y="4"/>
                  </a:moveTo>
                  <a:lnTo>
                    <a:pt x="5" y="7"/>
                  </a:lnTo>
                  <a:lnTo>
                    <a:pt x="7" y="7"/>
                  </a:lnTo>
                  <a:lnTo>
                    <a:pt x="14" y="7"/>
                  </a:lnTo>
                  <a:lnTo>
                    <a:pt x="14" y="4"/>
                  </a:lnTo>
                  <a:lnTo>
                    <a:pt x="12" y="4"/>
                  </a:lnTo>
                  <a:lnTo>
                    <a:pt x="10" y="2"/>
                  </a:lnTo>
                  <a:lnTo>
                    <a:pt x="10" y="0"/>
                  </a:lnTo>
                  <a:lnTo>
                    <a:pt x="5" y="0"/>
                  </a:lnTo>
                  <a:lnTo>
                    <a:pt x="2" y="2"/>
                  </a:lnTo>
                  <a:lnTo>
                    <a:pt x="2" y="4"/>
                  </a:lnTo>
                  <a:lnTo>
                    <a:pt x="0" y="4"/>
                  </a:lnTo>
                  <a:lnTo>
                    <a:pt x="2" y="4"/>
                  </a:lnTo>
                  <a:lnTo>
                    <a:pt x="5" y="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62" name="Freeform 803"/>
            <p:cNvSpPr/>
            <p:nvPr/>
          </p:nvSpPr>
          <p:spPr bwMode="auto">
            <a:xfrm>
              <a:off x="2444072" y="3383076"/>
              <a:ext cx="22225" cy="11113"/>
            </a:xfrm>
            <a:custGeom>
              <a:avLst/>
              <a:gdLst>
                <a:gd name="T0" fmla="*/ 5 w 14"/>
                <a:gd name="T1" fmla="*/ 4 h 7"/>
                <a:gd name="T2" fmla="*/ 5 w 14"/>
                <a:gd name="T3" fmla="*/ 7 h 7"/>
                <a:gd name="T4" fmla="*/ 7 w 14"/>
                <a:gd name="T5" fmla="*/ 7 h 7"/>
                <a:gd name="T6" fmla="*/ 14 w 14"/>
                <a:gd name="T7" fmla="*/ 7 h 7"/>
                <a:gd name="T8" fmla="*/ 14 w 14"/>
                <a:gd name="T9" fmla="*/ 4 h 7"/>
                <a:gd name="T10" fmla="*/ 12 w 14"/>
                <a:gd name="T11" fmla="*/ 4 h 7"/>
                <a:gd name="T12" fmla="*/ 10 w 14"/>
                <a:gd name="T13" fmla="*/ 2 h 7"/>
                <a:gd name="T14" fmla="*/ 10 w 14"/>
                <a:gd name="T15" fmla="*/ 0 h 7"/>
                <a:gd name="T16" fmla="*/ 5 w 14"/>
                <a:gd name="T17" fmla="*/ 0 h 7"/>
                <a:gd name="T18" fmla="*/ 2 w 14"/>
                <a:gd name="T19" fmla="*/ 2 h 7"/>
                <a:gd name="T20" fmla="*/ 2 w 14"/>
                <a:gd name="T21" fmla="*/ 4 h 7"/>
                <a:gd name="T22" fmla="*/ 0 w 14"/>
                <a:gd name="T23" fmla="*/ 4 h 7"/>
                <a:gd name="T24" fmla="*/ 2 w 14"/>
                <a:gd name="T25" fmla="*/ 4 h 7"/>
                <a:gd name="T26" fmla="*/ 5 w 14"/>
                <a:gd name="T2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7">
                  <a:moveTo>
                    <a:pt x="5" y="4"/>
                  </a:moveTo>
                  <a:lnTo>
                    <a:pt x="5" y="7"/>
                  </a:lnTo>
                  <a:lnTo>
                    <a:pt x="7" y="7"/>
                  </a:lnTo>
                  <a:lnTo>
                    <a:pt x="14" y="7"/>
                  </a:lnTo>
                  <a:lnTo>
                    <a:pt x="14" y="4"/>
                  </a:lnTo>
                  <a:lnTo>
                    <a:pt x="12" y="4"/>
                  </a:lnTo>
                  <a:lnTo>
                    <a:pt x="10" y="2"/>
                  </a:lnTo>
                  <a:lnTo>
                    <a:pt x="10" y="0"/>
                  </a:lnTo>
                  <a:lnTo>
                    <a:pt x="5" y="0"/>
                  </a:lnTo>
                  <a:lnTo>
                    <a:pt x="2" y="2"/>
                  </a:lnTo>
                  <a:lnTo>
                    <a:pt x="2" y="4"/>
                  </a:lnTo>
                  <a:lnTo>
                    <a:pt x="0" y="4"/>
                  </a:lnTo>
                  <a:lnTo>
                    <a:pt x="2" y="4"/>
                  </a:lnTo>
                  <a:lnTo>
                    <a:pt x="5"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63" name="Freeform 804"/>
            <p:cNvSpPr/>
            <p:nvPr/>
          </p:nvSpPr>
          <p:spPr bwMode="auto">
            <a:xfrm>
              <a:off x="2444072" y="3378313"/>
              <a:ext cx="7938" cy="7938"/>
            </a:xfrm>
            <a:custGeom>
              <a:avLst/>
              <a:gdLst>
                <a:gd name="T0" fmla="*/ 2 w 5"/>
                <a:gd name="T1" fmla="*/ 0 h 5"/>
                <a:gd name="T2" fmla="*/ 0 w 5"/>
                <a:gd name="T3" fmla="*/ 0 h 5"/>
                <a:gd name="T4" fmla="*/ 0 w 5"/>
                <a:gd name="T5" fmla="*/ 3 h 5"/>
                <a:gd name="T6" fmla="*/ 2 w 5"/>
                <a:gd name="T7" fmla="*/ 5 h 5"/>
                <a:gd name="T8" fmla="*/ 2 w 5"/>
                <a:gd name="T9" fmla="*/ 3 h 5"/>
                <a:gd name="T10" fmla="*/ 5 w 5"/>
                <a:gd name="T11" fmla="*/ 3 h 5"/>
                <a:gd name="T12" fmla="*/ 2 w 5"/>
                <a:gd name="T13" fmla="*/ 3 h 5"/>
                <a:gd name="T14" fmla="*/ 5 w 5"/>
                <a:gd name="T15" fmla="*/ 0 h 5"/>
                <a:gd name="T16" fmla="*/ 2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2" y="0"/>
                  </a:moveTo>
                  <a:lnTo>
                    <a:pt x="0" y="0"/>
                  </a:lnTo>
                  <a:lnTo>
                    <a:pt x="0" y="3"/>
                  </a:lnTo>
                  <a:lnTo>
                    <a:pt x="2" y="5"/>
                  </a:lnTo>
                  <a:lnTo>
                    <a:pt x="2" y="3"/>
                  </a:lnTo>
                  <a:lnTo>
                    <a:pt x="5" y="3"/>
                  </a:lnTo>
                  <a:lnTo>
                    <a:pt x="2" y="3"/>
                  </a:lnTo>
                  <a:lnTo>
                    <a:pt x="5"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64" name="Freeform 805"/>
            <p:cNvSpPr/>
            <p:nvPr/>
          </p:nvSpPr>
          <p:spPr bwMode="auto">
            <a:xfrm>
              <a:off x="2444072" y="3378313"/>
              <a:ext cx="7938" cy="7938"/>
            </a:xfrm>
            <a:custGeom>
              <a:avLst/>
              <a:gdLst>
                <a:gd name="T0" fmla="*/ 2 w 5"/>
                <a:gd name="T1" fmla="*/ 0 h 5"/>
                <a:gd name="T2" fmla="*/ 0 w 5"/>
                <a:gd name="T3" fmla="*/ 0 h 5"/>
                <a:gd name="T4" fmla="*/ 0 w 5"/>
                <a:gd name="T5" fmla="*/ 3 h 5"/>
                <a:gd name="T6" fmla="*/ 2 w 5"/>
                <a:gd name="T7" fmla="*/ 5 h 5"/>
                <a:gd name="T8" fmla="*/ 2 w 5"/>
                <a:gd name="T9" fmla="*/ 3 h 5"/>
                <a:gd name="T10" fmla="*/ 5 w 5"/>
                <a:gd name="T11" fmla="*/ 3 h 5"/>
                <a:gd name="T12" fmla="*/ 2 w 5"/>
                <a:gd name="T13" fmla="*/ 3 h 5"/>
                <a:gd name="T14" fmla="*/ 5 w 5"/>
                <a:gd name="T15" fmla="*/ 0 h 5"/>
                <a:gd name="T16" fmla="*/ 2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2" y="0"/>
                  </a:moveTo>
                  <a:lnTo>
                    <a:pt x="0" y="0"/>
                  </a:lnTo>
                  <a:lnTo>
                    <a:pt x="0" y="3"/>
                  </a:lnTo>
                  <a:lnTo>
                    <a:pt x="2" y="5"/>
                  </a:lnTo>
                  <a:lnTo>
                    <a:pt x="2" y="3"/>
                  </a:lnTo>
                  <a:lnTo>
                    <a:pt x="5" y="3"/>
                  </a:lnTo>
                  <a:lnTo>
                    <a:pt x="2" y="3"/>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65" name="Freeform 806"/>
            <p:cNvSpPr/>
            <p:nvPr/>
          </p:nvSpPr>
          <p:spPr bwMode="auto">
            <a:xfrm>
              <a:off x="2413909" y="3378313"/>
              <a:ext cx="7938" cy="4763"/>
            </a:xfrm>
            <a:custGeom>
              <a:avLst/>
              <a:gdLst>
                <a:gd name="T0" fmla="*/ 5 w 5"/>
                <a:gd name="T1" fmla="*/ 3 h 3"/>
                <a:gd name="T2" fmla="*/ 3 w 5"/>
                <a:gd name="T3" fmla="*/ 0 h 3"/>
                <a:gd name="T4" fmla="*/ 0 w 5"/>
                <a:gd name="T5" fmla="*/ 0 h 3"/>
                <a:gd name="T6" fmla="*/ 5 w 5"/>
                <a:gd name="T7" fmla="*/ 3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3" y="0"/>
                  </a:lnTo>
                  <a:lnTo>
                    <a:pt x="0" y="0"/>
                  </a:lnTo>
                  <a:lnTo>
                    <a:pt x="5" y="3"/>
                  </a:lnTo>
                  <a:lnTo>
                    <a:pt x="5"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66" name="Freeform 807"/>
            <p:cNvSpPr/>
            <p:nvPr/>
          </p:nvSpPr>
          <p:spPr bwMode="auto">
            <a:xfrm>
              <a:off x="2413909" y="3378313"/>
              <a:ext cx="7938" cy="4763"/>
            </a:xfrm>
            <a:custGeom>
              <a:avLst/>
              <a:gdLst>
                <a:gd name="T0" fmla="*/ 5 w 5"/>
                <a:gd name="T1" fmla="*/ 3 h 3"/>
                <a:gd name="T2" fmla="*/ 3 w 5"/>
                <a:gd name="T3" fmla="*/ 0 h 3"/>
                <a:gd name="T4" fmla="*/ 0 w 5"/>
                <a:gd name="T5" fmla="*/ 0 h 3"/>
                <a:gd name="T6" fmla="*/ 5 w 5"/>
                <a:gd name="T7" fmla="*/ 3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3" y="0"/>
                  </a:lnTo>
                  <a:lnTo>
                    <a:pt x="0" y="0"/>
                  </a:lnTo>
                  <a:lnTo>
                    <a:pt x="5" y="3"/>
                  </a:lnTo>
                  <a:lnTo>
                    <a:pt x="5"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67" name="Freeform 808"/>
            <p:cNvSpPr/>
            <p:nvPr/>
          </p:nvSpPr>
          <p:spPr bwMode="auto">
            <a:xfrm>
              <a:off x="2425022" y="3352913"/>
              <a:ext cx="49213" cy="22225"/>
            </a:xfrm>
            <a:custGeom>
              <a:avLst/>
              <a:gdLst>
                <a:gd name="T0" fmla="*/ 0 w 31"/>
                <a:gd name="T1" fmla="*/ 9 h 14"/>
                <a:gd name="T2" fmla="*/ 3 w 31"/>
                <a:gd name="T3" fmla="*/ 9 h 14"/>
                <a:gd name="T4" fmla="*/ 5 w 31"/>
                <a:gd name="T5" fmla="*/ 11 h 14"/>
                <a:gd name="T6" fmla="*/ 3 w 31"/>
                <a:gd name="T7" fmla="*/ 11 h 14"/>
                <a:gd name="T8" fmla="*/ 10 w 31"/>
                <a:gd name="T9" fmla="*/ 14 h 14"/>
                <a:gd name="T10" fmla="*/ 10 w 31"/>
                <a:gd name="T11" fmla="*/ 11 h 14"/>
                <a:gd name="T12" fmla="*/ 10 w 31"/>
                <a:gd name="T13" fmla="*/ 9 h 14"/>
                <a:gd name="T14" fmla="*/ 10 w 31"/>
                <a:gd name="T15" fmla="*/ 9 h 14"/>
                <a:gd name="T16" fmla="*/ 12 w 31"/>
                <a:gd name="T17" fmla="*/ 9 h 14"/>
                <a:gd name="T18" fmla="*/ 12 w 31"/>
                <a:gd name="T19" fmla="*/ 11 h 14"/>
                <a:gd name="T20" fmla="*/ 14 w 31"/>
                <a:gd name="T21" fmla="*/ 11 h 14"/>
                <a:gd name="T22" fmla="*/ 17 w 31"/>
                <a:gd name="T23" fmla="*/ 9 h 14"/>
                <a:gd name="T24" fmla="*/ 19 w 31"/>
                <a:gd name="T25" fmla="*/ 9 h 14"/>
                <a:gd name="T26" fmla="*/ 19 w 31"/>
                <a:gd name="T27" fmla="*/ 11 h 14"/>
                <a:gd name="T28" fmla="*/ 22 w 31"/>
                <a:gd name="T29" fmla="*/ 11 h 14"/>
                <a:gd name="T30" fmla="*/ 26 w 31"/>
                <a:gd name="T31" fmla="*/ 9 h 14"/>
                <a:gd name="T32" fmla="*/ 24 w 31"/>
                <a:gd name="T33" fmla="*/ 9 h 14"/>
                <a:gd name="T34" fmla="*/ 19 w 31"/>
                <a:gd name="T35" fmla="*/ 9 h 14"/>
                <a:gd name="T36" fmla="*/ 19 w 31"/>
                <a:gd name="T37" fmla="*/ 7 h 14"/>
                <a:gd name="T38" fmla="*/ 22 w 31"/>
                <a:gd name="T39" fmla="*/ 4 h 14"/>
                <a:gd name="T40" fmla="*/ 22 w 31"/>
                <a:gd name="T41" fmla="*/ 4 h 14"/>
                <a:gd name="T42" fmla="*/ 22 w 31"/>
                <a:gd name="T43" fmla="*/ 4 h 14"/>
                <a:gd name="T44" fmla="*/ 22 w 31"/>
                <a:gd name="T45" fmla="*/ 7 h 14"/>
                <a:gd name="T46" fmla="*/ 22 w 31"/>
                <a:gd name="T47" fmla="*/ 7 h 14"/>
                <a:gd name="T48" fmla="*/ 24 w 31"/>
                <a:gd name="T49" fmla="*/ 9 h 14"/>
                <a:gd name="T50" fmla="*/ 26 w 31"/>
                <a:gd name="T51" fmla="*/ 9 h 14"/>
                <a:gd name="T52" fmla="*/ 26 w 31"/>
                <a:gd name="T53" fmla="*/ 9 h 14"/>
                <a:gd name="T54" fmla="*/ 31 w 31"/>
                <a:gd name="T55" fmla="*/ 7 h 14"/>
                <a:gd name="T56" fmla="*/ 29 w 31"/>
                <a:gd name="T57" fmla="*/ 7 h 14"/>
                <a:gd name="T58" fmla="*/ 31 w 31"/>
                <a:gd name="T59" fmla="*/ 4 h 14"/>
                <a:gd name="T60" fmla="*/ 31 w 31"/>
                <a:gd name="T61" fmla="*/ 4 h 14"/>
                <a:gd name="T62" fmla="*/ 29 w 31"/>
                <a:gd name="T63" fmla="*/ 4 h 14"/>
                <a:gd name="T64" fmla="*/ 26 w 31"/>
                <a:gd name="T65" fmla="*/ 2 h 14"/>
                <a:gd name="T66" fmla="*/ 24 w 31"/>
                <a:gd name="T67" fmla="*/ 2 h 14"/>
                <a:gd name="T68" fmla="*/ 22 w 31"/>
                <a:gd name="T69" fmla="*/ 2 h 14"/>
                <a:gd name="T70" fmla="*/ 19 w 31"/>
                <a:gd name="T71" fmla="*/ 2 h 14"/>
                <a:gd name="T72" fmla="*/ 19 w 31"/>
                <a:gd name="T73" fmla="*/ 2 h 14"/>
                <a:gd name="T74" fmla="*/ 17 w 31"/>
                <a:gd name="T75" fmla="*/ 0 h 14"/>
                <a:gd name="T76" fmla="*/ 17 w 31"/>
                <a:gd name="T77" fmla="*/ 0 h 14"/>
                <a:gd name="T78" fmla="*/ 14 w 31"/>
                <a:gd name="T79" fmla="*/ 2 h 14"/>
                <a:gd name="T80" fmla="*/ 14 w 31"/>
                <a:gd name="T81" fmla="*/ 4 h 14"/>
                <a:gd name="T82" fmla="*/ 12 w 31"/>
                <a:gd name="T83" fmla="*/ 4 h 14"/>
                <a:gd name="T84" fmla="*/ 12 w 31"/>
                <a:gd name="T85" fmla="*/ 4 h 14"/>
                <a:gd name="T86" fmla="*/ 12 w 31"/>
                <a:gd name="T87" fmla="*/ 4 h 14"/>
                <a:gd name="T88" fmla="*/ 10 w 31"/>
                <a:gd name="T89" fmla="*/ 2 h 14"/>
                <a:gd name="T90" fmla="*/ 10 w 31"/>
                <a:gd name="T91" fmla="*/ 2 h 14"/>
                <a:gd name="T92" fmla="*/ 12 w 31"/>
                <a:gd name="T93" fmla="*/ 2 h 14"/>
                <a:gd name="T94" fmla="*/ 7 w 31"/>
                <a:gd name="T95" fmla="*/ 0 h 14"/>
                <a:gd name="T96" fmla="*/ 5 w 31"/>
                <a:gd name="T97" fmla="*/ 2 h 14"/>
                <a:gd name="T98" fmla="*/ 5 w 31"/>
                <a:gd name="T99" fmla="*/ 2 h 14"/>
                <a:gd name="T100" fmla="*/ 0 w 31"/>
                <a:gd name="T101" fmla="*/ 2 h 14"/>
                <a:gd name="T102" fmla="*/ 0 w 31"/>
                <a:gd name="T103" fmla="*/ 2 h 14"/>
                <a:gd name="T104" fmla="*/ 3 w 31"/>
                <a:gd name="T105" fmla="*/ 4 h 14"/>
                <a:gd name="T106" fmla="*/ 0 w 31"/>
                <a:gd name="T107" fmla="*/ 4 h 14"/>
                <a:gd name="T108" fmla="*/ 0 w 31"/>
                <a:gd name="T109" fmla="*/ 4 h 14"/>
                <a:gd name="T110" fmla="*/ 0 w 31"/>
                <a:gd name="T111" fmla="*/ 7 h 14"/>
                <a:gd name="T112" fmla="*/ 0 w 31"/>
                <a:gd name="T113" fmla="*/ 7 h 14"/>
                <a:gd name="T114" fmla="*/ 0 w 31"/>
                <a:gd name="T11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14">
                  <a:moveTo>
                    <a:pt x="0" y="9"/>
                  </a:moveTo>
                  <a:lnTo>
                    <a:pt x="3" y="9"/>
                  </a:lnTo>
                  <a:lnTo>
                    <a:pt x="5" y="11"/>
                  </a:lnTo>
                  <a:lnTo>
                    <a:pt x="3" y="11"/>
                  </a:lnTo>
                  <a:lnTo>
                    <a:pt x="10" y="14"/>
                  </a:lnTo>
                  <a:lnTo>
                    <a:pt x="10" y="11"/>
                  </a:lnTo>
                  <a:lnTo>
                    <a:pt x="10" y="9"/>
                  </a:lnTo>
                  <a:lnTo>
                    <a:pt x="10" y="9"/>
                  </a:lnTo>
                  <a:lnTo>
                    <a:pt x="12" y="9"/>
                  </a:lnTo>
                  <a:lnTo>
                    <a:pt x="12" y="11"/>
                  </a:lnTo>
                  <a:lnTo>
                    <a:pt x="14" y="11"/>
                  </a:lnTo>
                  <a:lnTo>
                    <a:pt x="17" y="9"/>
                  </a:lnTo>
                  <a:lnTo>
                    <a:pt x="19" y="9"/>
                  </a:lnTo>
                  <a:lnTo>
                    <a:pt x="19" y="11"/>
                  </a:lnTo>
                  <a:lnTo>
                    <a:pt x="22" y="11"/>
                  </a:lnTo>
                  <a:lnTo>
                    <a:pt x="26" y="9"/>
                  </a:lnTo>
                  <a:lnTo>
                    <a:pt x="24" y="9"/>
                  </a:lnTo>
                  <a:lnTo>
                    <a:pt x="19" y="9"/>
                  </a:lnTo>
                  <a:lnTo>
                    <a:pt x="19" y="7"/>
                  </a:lnTo>
                  <a:lnTo>
                    <a:pt x="22" y="4"/>
                  </a:lnTo>
                  <a:lnTo>
                    <a:pt x="22" y="4"/>
                  </a:lnTo>
                  <a:lnTo>
                    <a:pt x="22" y="4"/>
                  </a:lnTo>
                  <a:lnTo>
                    <a:pt x="22" y="7"/>
                  </a:lnTo>
                  <a:lnTo>
                    <a:pt x="22" y="7"/>
                  </a:lnTo>
                  <a:lnTo>
                    <a:pt x="24" y="9"/>
                  </a:lnTo>
                  <a:lnTo>
                    <a:pt x="26" y="9"/>
                  </a:lnTo>
                  <a:lnTo>
                    <a:pt x="26" y="9"/>
                  </a:lnTo>
                  <a:lnTo>
                    <a:pt x="31" y="7"/>
                  </a:lnTo>
                  <a:lnTo>
                    <a:pt x="29" y="7"/>
                  </a:lnTo>
                  <a:lnTo>
                    <a:pt x="31" y="4"/>
                  </a:lnTo>
                  <a:lnTo>
                    <a:pt x="31" y="4"/>
                  </a:lnTo>
                  <a:lnTo>
                    <a:pt x="29" y="4"/>
                  </a:lnTo>
                  <a:lnTo>
                    <a:pt x="26" y="2"/>
                  </a:lnTo>
                  <a:lnTo>
                    <a:pt x="24" y="2"/>
                  </a:lnTo>
                  <a:lnTo>
                    <a:pt x="22" y="2"/>
                  </a:lnTo>
                  <a:lnTo>
                    <a:pt x="19" y="2"/>
                  </a:lnTo>
                  <a:lnTo>
                    <a:pt x="19" y="2"/>
                  </a:lnTo>
                  <a:lnTo>
                    <a:pt x="17" y="0"/>
                  </a:lnTo>
                  <a:lnTo>
                    <a:pt x="17" y="0"/>
                  </a:lnTo>
                  <a:lnTo>
                    <a:pt x="14" y="2"/>
                  </a:lnTo>
                  <a:lnTo>
                    <a:pt x="14" y="4"/>
                  </a:lnTo>
                  <a:lnTo>
                    <a:pt x="12" y="4"/>
                  </a:lnTo>
                  <a:lnTo>
                    <a:pt x="12" y="4"/>
                  </a:lnTo>
                  <a:lnTo>
                    <a:pt x="12" y="4"/>
                  </a:lnTo>
                  <a:lnTo>
                    <a:pt x="10" y="2"/>
                  </a:lnTo>
                  <a:lnTo>
                    <a:pt x="10" y="2"/>
                  </a:lnTo>
                  <a:lnTo>
                    <a:pt x="12" y="2"/>
                  </a:lnTo>
                  <a:lnTo>
                    <a:pt x="7" y="0"/>
                  </a:lnTo>
                  <a:lnTo>
                    <a:pt x="5" y="2"/>
                  </a:lnTo>
                  <a:lnTo>
                    <a:pt x="5" y="2"/>
                  </a:lnTo>
                  <a:lnTo>
                    <a:pt x="0" y="2"/>
                  </a:lnTo>
                  <a:lnTo>
                    <a:pt x="0" y="2"/>
                  </a:lnTo>
                  <a:lnTo>
                    <a:pt x="3" y="4"/>
                  </a:lnTo>
                  <a:lnTo>
                    <a:pt x="0" y="4"/>
                  </a:lnTo>
                  <a:lnTo>
                    <a:pt x="0" y="4"/>
                  </a:lnTo>
                  <a:lnTo>
                    <a:pt x="0" y="7"/>
                  </a:lnTo>
                  <a:lnTo>
                    <a:pt x="0" y="7"/>
                  </a:lnTo>
                  <a:lnTo>
                    <a:pt x="0" y="9"/>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68" name="Freeform 809"/>
            <p:cNvSpPr/>
            <p:nvPr/>
          </p:nvSpPr>
          <p:spPr bwMode="auto">
            <a:xfrm>
              <a:off x="2425022" y="3352913"/>
              <a:ext cx="49213" cy="22225"/>
            </a:xfrm>
            <a:custGeom>
              <a:avLst/>
              <a:gdLst>
                <a:gd name="T0" fmla="*/ 0 w 31"/>
                <a:gd name="T1" fmla="*/ 9 h 14"/>
                <a:gd name="T2" fmla="*/ 3 w 31"/>
                <a:gd name="T3" fmla="*/ 9 h 14"/>
                <a:gd name="T4" fmla="*/ 5 w 31"/>
                <a:gd name="T5" fmla="*/ 11 h 14"/>
                <a:gd name="T6" fmla="*/ 3 w 31"/>
                <a:gd name="T7" fmla="*/ 11 h 14"/>
                <a:gd name="T8" fmla="*/ 10 w 31"/>
                <a:gd name="T9" fmla="*/ 14 h 14"/>
                <a:gd name="T10" fmla="*/ 10 w 31"/>
                <a:gd name="T11" fmla="*/ 11 h 14"/>
                <a:gd name="T12" fmla="*/ 10 w 31"/>
                <a:gd name="T13" fmla="*/ 9 h 14"/>
                <a:gd name="T14" fmla="*/ 10 w 31"/>
                <a:gd name="T15" fmla="*/ 9 h 14"/>
                <a:gd name="T16" fmla="*/ 12 w 31"/>
                <a:gd name="T17" fmla="*/ 9 h 14"/>
                <a:gd name="T18" fmla="*/ 12 w 31"/>
                <a:gd name="T19" fmla="*/ 11 h 14"/>
                <a:gd name="T20" fmla="*/ 14 w 31"/>
                <a:gd name="T21" fmla="*/ 11 h 14"/>
                <a:gd name="T22" fmla="*/ 17 w 31"/>
                <a:gd name="T23" fmla="*/ 9 h 14"/>
                <a:gd name="T24" fmla="*/ 19 w 31"/>
                <a:gd name="T25" fmla="*/ 9 h 14"/>
                <a:gd name="T26" fmla="*/ 19 w 31"/>
                <a:gd name="T27" fmla="*/ 11 h 14"/>
                <a:gd name="T28" fmla="*/ 22 w 31"/>
                <a:gd name="T29" fmla="*/ 11 h 14"/>
                <a:gd name="T30" fmla="*/ 26 w 31"/>
                <a:gd name="T31" fmla="*/ 9 h 14"/>
                <a:gd name="T32" fmla="*/ 24 w 31"/>
                <a:gd name="T33" fmla="*/ 9 h 14"/>
                <a:gd name="T34" fmla="*/ 19 w 31"/>
                <a:gd name="T35" fmla="*/ 9 h 14"/>
                <a:gd name="T36" fmla="*/ 19 w 31"/>
                <a:gd name="T37" fmla="*/ 7 h 14"/>
                <a:gd name="T38" fmla="*/ 22 w 31"/>
                <a:gd name="T39" fmla="*/ 4 h 14"/>
                <a:gd name="T40" fmla="*/ 22 w 31"/>
                <a:gd name="T41" fmla="*/ 4 h 14"/>
                <a:gd name="T42" fmla="*/ 22 w 31"/>
                <a:gd name="T43" fmla="*/ 4 h 14"/>
                <a:gd name="T44" fmla="*/ 22 w 31"/>
                <a:gd name="T45" fmla="*/ 7 h 14"/>
                <a:gd name="T46" fmla="*/ 22 w 31"/>
                <a:gd name="T47" fmla="*/ 7 h 14"/>
                <a:gd name="T48" fmla="*/ 24 w 31"/>
                <a:gd name="T49" fmla="*/ 9 h 14"/>
                <a:gd name="T50" fmla="*/ 26 w 31"/>
                <a:gd name="T51" fmla="*/ 9 h 14"/>
                <a:gd name="T52" fmla="*/ 26 w 31"/>
                <a:gd name="T53" fmla="*/ 9 h 14"/>
                <a:gd name="T54" fmla="*/ 31 w 31"/>
                <a:gd name="T55" fmla="*/ 7 h 14"/>
                <a:gd name="T56" fmla="*/ 29 w 31"/>
                <a:gd name="T57" fmla="*/ 7 h 14"/>
                <a:gd name="T58" fmla="*/ 31 w 31"/>
                <a:gd name="T59" fmla="*/ 4 h 14"/>
                <a:gd name="T60" fmla="*/ 31 w 31"/>
                <a:gd name="T61" fmla="*/ 4 h 14"/>
                <a:gd name="T62" fmla="*/ 29 w 31"/>
                <a:gd name="T63" fmla="*/ 4 h 14"/>
                <a:gd name="T64" fmla="*/ 26 w 31"/>
                <a:gd name="T65" fmla="*/ 2 h 14"/>
                <a:gd name="T66" fmla="*/ 24 w 31"/>
                <a:gd name="T67" fmla="*/ 2 h 14"/>
                <a:gd name="T68" fmla="*/ 22 w 31"/>
                <a:gd name="T69" fmla="*/ 2 h 14"/>
                <a:gd name="T70" fmla="*/ 19 w 31"/>
                <a:gd name="T71" fmla="*/ 2 h 14"/>
                <a:gd name="T72" fmla="*/ 19 w 31"/>
                <a:gd name="T73" fmla="*/ 2 h 14"/>
                <a:gd name="T74" fmla="*/ 17 w 31"/>
                <a:gd name="T75" fmla="*/ 0 h 14"/>
                <a:gd name="T76" fmla="*/ 17 w 31"/>
                <a:gd name="T77" fmla="*/ 0 h 14"/>
                <a:gd name="T78" fmla="*/ 14 w 31"/>
                <a:gd name="T79" fmla="*/ 2 h 14"/>
                <a:gd name="T80" fmla="*/ 14 w 31"/>
                <a:gd name="T81" fmla="*/ 4 h 14"/>
                <a:gd name="T82" fmla="*/ 12 w 31"/>
                <a:gd name="T83" fmla="*/ 4 h 14"/>
                <a:gd name="T84" fmla="*/ 12 w 31"/>
                <a:gd name="T85" fmla="*/ 4 h 14"/>
                <a:gd name="T86" fmla="*/ 12 w 31"/>
                <a:gd name="T87" fmla="*/ 4 h 14"/>
                <a:gd name="T88" fmla="*/ 10 w 31"/>
                <a:gd name="T89" fmla="*/ 2 h 14"/>
                <a:gd name="T90" fmla="*/ 10 w 31"/>
                <a:gd name="T91" fmla="*/ 2 h 14"/>
                <a:gd name="T92" fmla="*/ 12 w 31"/>
                <a:gd name="T93" fmla="*/ 2 h 14"/>
                <a:gd name="T94" fmla="*/ 7 w 31"/>
                <a:gd name="T95" fmla="*/ 0 h 14"/>
                <a:gd name="T96" fmla="*/ 5 w 31"/>
                <a:gd name="T97" fmla="*/ 2 h 14"/>
                <a:gd name="T98" fmla="*/ 5 w 31"/>
                <a:gd name="T99" fmla="*/ 2 h 14"/>
                <a:gd name="T100" fmla="*/ 0 w 31"/>
                <a:gd name="T101" fmla="*/ 2 h 14"/>
                <a:gd name="T102" fmla="*/ 0 w 31"/>
                <a:gd name="T103" fmla="*/ 2 h 14"/>
                <a:gd name="T104" fmla="*/ 3 w 31"/>
                <a:gd name="T105" fmla="*/ 4 h 14"/>
                <a:gd name="T106" fmla="*/ 0 w 31"/>
                <a:gd name="T107" fmla="*/ 4 h 14"/>
                <a:gd name="T108" fmla="*/ 0 w 31"/>
                <a:gd name="T109" fmla="*/ 4 h 14"/>
                <a:gd name="T110" fmla="*/ 0 w 31"/>
                <a:gd name="T111" fmla="*/ 7 h 14"/>
                <a:gd name="T112" fmla="*/ 0 w 31"/>
                <a:gd name="T113" fmla="*/ 7 h 14"/>
                <a:gd name="T114" fmla="*/ 0 w 31"/>
                <a:gd name="T11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14">
                  <a:moveTo>
                    <a:pt x="0" y="9"/>
                  </a:moveTo>
                  <a:lnTo>
                    <a:pt x="3" y="9"/>
                  </a:lnTo>
                  <a:lnTo>
                    <a:pt x="5" y="11"/>
                  </a:lnTo>
                  <a:lnTo>
                    <a:pt x="3" y="11"/>
                  </a:lnTo>
                  <a:lnTo>
                    <a:pt x="10" y="14"/>
                  </a:lnTo>
                  <a:lnTo>
                    <a:pt x="10" y="11"/>
                  </a:lnTo>
                  <a:lnTo>
                    <a:pt x="10" y="9"/>
                  </a:lnTo>
                  <a:lnTo>
                    <a:pt x="10" y="9"/>
                  </a:lnTo>
                  <a:lnTo>
                    <a:pt x="12" y="9"/>
                  </a:lnTo>
                  <a:lnTo>
                    <a:pt x="12" y="11"/>
                  </a:lnTo>
                  <a:lnTo>
                    <a:pt x="14" y="11"/>
                  </a:lnTo>
                  <a:lnTo>
                    <a:pt x="17" y="9"/>
                  </a:lnTo>
                  <a:lnTo>
                    <a:pt x="19" y="9"/>
                  </a:lnTo>
                  <a:lnTo>
                    <a:pt x="19" y="11"/>
                  </a:lnTo>
                  <a:lnTo>
                    <a:pt x="22" y="11"/>
                  </a:lnTo>
                  <a:lnTo>
                    <a:pt x="26" y="9"/>
                  </a:lnTo>
                  <a:lnTo>
                    <a:pt x="24" y="9"/>
                  </a:lnTo>
                  <a:lnTo>
                    <a:pt x="19" y="9"/>
                  </a:lnTo>
                  <a:lnTo>
                    <a:pt x="19" y="7"/>
                  </a:lnTo>
                  <a:lnTo>
                    <a:pt x="22" y="4"/>
                  </a:lnTo>
                  <a:lnTo>
                    <a:pt x="22" y="4"/>
                  </a:lnTo>
                  <a:lnTo>
                    <a:pt x="22" y="4"/>
                  </a:lnTo>
                  <a:lnTo>
                    <a:pt x="22" y="7"/>
                  </a:lnTo>
                  <a:lnTo>
                    <a:pt x="22" y="7"/>
                  </a:lnTo>
                  <a:lnTo>
                    <a:pt x="24" y="9"/>
                  </a:lnTo>
                  <a:lnTo>
                    <a:pt x="26" y="9"/>
                  </a:lnTo>
                  <a:lnTo>
                    <a:pt x="26" y="9"/>
                  </a:lnTo>
                  <a:lnTo>
                    <a:pt x="31" y="7"/>
                  </a:lnTo>
                  <a:lnTo>
                    <a:pt x="29" y="7"/>
                  </a:lnTo>
                  <a:lnTo>
                    <a:pt x="31" y="4"/>
                  </a:lnTo>
                  <a:lnTo>
                    <a:pt x="31" y="4"/>
                  </a:lnTo>
                  <a:lnTo>
                    <a:pt x="29" y="4"/>
                  </a:lnTo>
                  <a:lnTo>
                    <a:pt x="26" y="2"/>
                  </a:lnTo>
                  <a:lnTo>
                    <a:pt x="24" y="2"/>
                  </a:lnTo>
                  <a:lnTo>
                    <a:pt x="22" y="2"/>
                  </a:lnTo>
                  <a:lnTo>
                    <a:pt x="19" y="2"/>
                  </a:lnTo>
                  <a:lnTo>
                    <a:pt x="19" y="2"/>
                  </a:lnTo>
                  <a:lnTo>
                    <a:pt x="17" y="0"/>
                  </a:lnTo>
                  <a:lnTo>
                    <a:pt x="17" y="0"/>
                  </a:lnTo>
                  <a:lnTo>
                    <a:pt x="14" y="2"/>
                  </a:lnTo>
                  <a:lnTo>
                    <a:pt x="14" y="4"/>
                  </a:lnTo>
                  <a:lnTo>
                    <a:pt x="12" y="4"/>
                  </a:lnTo>
                  <a:lnTo>
                    <a:pt x="12" y="4"/>
                  </a:lnTo>
                  <a:lnTo>
                    <a:pt x="12" y="4"/>
                  </a:lnTo>
                  <a:lnTo>
                    <a:pt x="10" y="2"/>
                  </a:lnTo>
                  <a:lnTo>
                    <a:pt x="10" y="2"/>
                  </a:lnTo>
                  <a:lnTo>
                    <a:pt x="12" y="2"/>
                  </a:lnTo>
                  <a:lnTo>
                    <a:pt x="7" y="0"/>
                  </a:lnTo>
                  <a:lnTo>
                    <a:pt x="5" y="2"/>
                  </a:lnTo>
                  <a:lnTo>
                    <a:pt x="5" y="2"/>
                  </a:lnTo>
                  <a:lnTo>
                    <a:pt x="0" y="2"/>
                  </a:lnTo>
                  <a:lnTo>
                    <a:pt x="0" y="2"/>
                  </a:lnTo>
                  <a:lnTo>
                    <a:pt x="3" y="4"/>
                  </a:lnTo>
                  <a:lnTo>
                    <a:pt x="0" y="4"/>
                  </a:lnTo>
                  <a:lnTo>
                    <a:pt x="0" y="4"/>
                  </a:lnTo>
                  <a:lnTo>
                    <a:pt x="0" y="7"/>
                  </a:lnTo>
                  <a:lnTo>
                    <a:pt x="0" y="7"/>
                  </a:lnTo>
                  <a:lnTo>
                    <a:pt x="0"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69" name="Freeform 810"/>
            <p:cNvSpPr/>
            <p:nvPr/>
          </p:nvSpPr>
          <p:spPr bwMode="auto">
            <a:xfrm>
              <a:off x="2482172" y="3359263"/>
              <a:ext cx="30163" cy="11113"/>
            </a:xfrm>
            <a:custGeom>
              <a:avLst/>
              <a:gdLst>
                <a:gd name="T0" fmla="*/ 2 w 19"/>
                <a:gd name="T1" fmla="*/ 3 h 7"/>
                <a:gd name="T2" fmla="*/ 5 w 19"/>
                <a:gd name="T3" fmla="*/ 5 h 7"/>
                <a:gd name="T4" fmla="*/ 5 w 19"/>
                <a:gd name="T5" fmla="*/ 5 h 7"/>
                <a:gd name="T6" fmla="*/ 9 w 19"/>
                <a:gd name="T7" fmla="*/ 7 h 7"/>
                <a:gd name="T8" fmla="*/ 14 w 19"/>
                <a:gd name="T9" fmla="*/ 7 h 7"/>
                <a:gd name="T10" fmla="*/ 16 w 19"/>
                <a:gd name="T11" fmla="*/ 7 h 7"/>
                <a:gd name="T12" fmla="*/ 19 w 19"/>
                <a:gd name="T13" fmla="*/ 5 h 7"/>
                <a:gd name="T14" fmla="*/ 16 w 19"/>
                <a:gd name="T15" fmla="*/ 5 h 7"/>
                <a:gd name="T16" fmla="*/ 14 w 19"/>
                <a:gd name="T17" fmla="*/ 3 h 7"/>
                <a:gd name="T18" fmla="*/ 9 w 19"/>
                <a:gd name="T19" fmla="*/ 3 h 7"/>
                <a:gd name="T20" fmla="*/ 9 w 19"/>
                <a:gd name="T21" fmla="*/ 3 h 7"/>
                <a:gd name="T22" fmla="*/ 5 w 19"/>
                <a:gd name="T23" fmla="*/ 3 h 7"/>
                <a:gd name="T24" fmla="*/ 2 w 19"/>
                <a:gd name="T25" fmla="*/ 0 h 7"/>
                <a:gd name="T26" fmla="*/ 0 w 19"/>
                <a:gd name="T27" fmla="*/ 0 h 7"/>
                <a:gd name="T28" fmla="*/ 0 w 19"/>
                <a:gd name="T29" fmla="*/ 3 h 7"/>
                <a:gd name="T30" fmla="*/ 2 w 19"/>
                <a:gd name="T31"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7">
                  <a:moveTo>
                    <a:pt x="2" y="3"/>
                  </a:moveTo>
                  <a:lnTo>
                    <a:pt x="5" y="5"/>
                  </a:lnTo>
                  <a:lnTo>
                    <a:pt x="5" y="5"/>
                  </a:lnTo>
                  <a:lnTo>
                    <a:pt x="9" y="7"/>
                  </a:lnTo>
                  <a:lnTo>
                    <a:pt x="14" y="7"/>
                  </a:lnTo>
                  <a:lnTo>
                    <a:pt x="16" y="7"/>
                  </a:lnTo>
                  <a:lnTo>
                    <a:pt x="19" y="5"/>
                  </a:lnTo>
                  <a:lnTo>
                    <a:pt x="16" y="5"/>
                  </a:lnTo>
                  <a:lnTo>
                    <a:pt x="14" y="3"/>
                  </a:lnTo>
                  <a:lnTo>
                    <a:pt x="9" y="3"/>
                  </a:lnTo>
                  <a:lnTo>
                    <a:pt x="9" y="3"/>
                  </a:lnTo>
                  <a:lnTo>
                    <a:pt x="5" y="3"/>
                  </a:lnTo>
                  <a:lnTo>
                    <a:pt x="2" y="0"/>
                  </a:lnTo>
                  <a:lnTo>
                    <a:pt x="0" y="0"/>
                  </a:lnTo>
                  <a:lnTo>
                    <a:pt x="0" y="3"/>
                  </a:lnTo>
                  <a:lnTo>
                    <a:pt x="2"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70" name="Freeform 811"/>
            <p:cNvSpPr/>
            <p:nvPr/>
          </p:nvSpPr>
          <p:spPr bwMode="auto">
            <a:xfrm>
              <a:off x="2482172" y="3359263"/>
              <a:ext cx="30163" cy="11113"/>
            </a:xfrm>
            <a:custGeom>
              <a:avLst/>
              <a:gdLst>
                <a:gd name="T0" fmla="*/ 2 w 19"/>
                <a:gd name="T1" fmla="*/ 3 h 7"/>
                <a:gd name="T2" fmla="*/ 5 w 19"/>
                <a:gd name="T3" fmla="*/ 5 h 7"/>
                <a:gd name="T4" fmla="*/ 5 w 19"/>
                <a:gd name="T5" fmla="*/ 5 h 7"/>
                <a:gd name="T6" fmla="*/ 9 w 19"/>
                <a:gd name="T7" fmla="*/ 7 h 7"/>
                <a:gd name="T8" fmla="*/ 14 w 19"/>
                <a:gd name="T9" fmla="*/ 7 h 7"/>
                <a:gd name="T10" fmla="*/ 16 w 19"/>
                <a:gd name="T11" fmla="*/ 7 h 7"/>
                <a:gd name="T12" fmla="*/ 19 w 19"/>
                <a:gd name="T13" fmla="*/ 5 h 7"/>
                <a:gd name="T14" fmla="*/ 16 w 19"/>
                <a:gd name="T15" fmla="*/ 5 h 7"/>
                <a:gd name="T16" fmla="*/ 14 w 19"/>
                <a:gd name="T17" fmla="*/ 3 h 7"/>
                <a:gd name="T18" fmla="*/ 9 w 19"/>
                <a:gd name="T19" fmla="*/ 3 h 7"/>
                <a:gd name="T20" fmla="*/ 9 w 19"/>
                <a:gd name="T21" fmla="*/ 3 h 7"/>
                <a:gd name="T22" fmla="*/ 5 w 19"/>
                <a:gd name="T23" fmla="*/ 3 h 7"/>
                <a:gd name="T24" fmla="*/ 2 w 19"/>
                <a:gd name="T25" fmla="*/ 0 h 7"/>
                <a:gd name="T26" fmla="*/ 0 w 19"/>
                <a:gd name="T27" fmla="*/ 0 h 7"/>
                <a:gd name="T28" fmla="*/ 0 w 19"/>
                <a:gd name="T29" fmla="*/ 3 h 7"/>
                <a:gd name="T30" fmla="*/ 2 w 19"/>
                <a:gd name="T31"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7">
                  <a:moveTo>
                    <a:pt x="2" y="3"/>
                  </a:moveTo>
                  <a:lnTo>
                    <a:pt x="5" y="5"/>
                  </a:lnTo>
                  <a:lnTo>
                    <a:pt x="5" y="5"/>
                  </a:lnTo>
                  <a:lnTo>
                    <a:pt x="9" y="7"/>
                  </a:lnTo>
                  <a:lnTo>
                    <a:pt x="14" y="7"/>
                  </a:lnTo>
                  <a:lnTo>
                    <a:pt x="16" y="7"/>
                  </a:lnTo>
                  <a:lnTo>
                    <a:pt x="19" y="5"/>
                  </a:lnTo>
                  <a:lnTo>
                    <a:pt x="16" y="5"/>
                  </a:lnTo>
                  <a:lnTo>
                    <a:pt x="14" y="3"/>
                  </a:lnTo>
                  <a:lnTo>
                    <a:pt x="9" y="3"/>
                  </a:lnTo>
                  <a:lnTo>
                    <a:pt x="9" y="3"/>
                  </a:lnTo>
                  <a:lnTo>
                    <a:pt x="5" y="3"/>
                  </a:lnTo>
                  <a:lnTo>
                    <a:pt x="2" y="0"/>
                  </a:lnTo>
                  <a:lnTo>
                    <a:pt x="0" y="0"/>
                  </a:lnTo>
                  <a:lnTo>
                    <a:pt x="0" y="3"/>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71" name="Freeform 812"/>
            <p:cNvSpPr/>
            <p:nvPr/>
          </p:nvSpPr>
          <p:spPr bwMode="auto">
            <a:xfrm>
              <a:off x="2496459" y="3344976"/>
              <a:ext cx="4763" cy="3175"/>
            </a:xfrm>
            <a:custGeom>
              <a:avLst/>
              <a:gdLst>
                <a:gd name="T0" fmla="*/ 3 w 3"/>
                <a:gd name="T1" fmla="*/ 0 h 2"/>
                <a:gd name="T2" fmla="*/ 0 w 3"/>
                <a:gd name="T3" fmla="*/ 2 h 2"/>
                <a:gd name="T4" fmla="*/ 0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2"/>
                  </a:lnTo>
                  <a:lnTo>
                    <a:pt x="0" y="2"/>
                  </a:lnTo>
                  <a:lnTo>
                    <a:pt x="3" y="2"/>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72" name="Freeform 813"/>
            <p:cNvSpPr/>
            <p:nvPr/>
          </p:nvSpPr>
          <p:spPr bwMode="auto">
            <a:xfrm>
              <a:off x="2496459" y="3344976"/>
              <a:ext cx="4763" cy="3175"/>
            </a:xfrm>
            <a:custGeom>
              <a:avLst/>
              <a:gdLst>
                <a:gd name="T0" fmla="*/ 3 w 3"/>
                <a:gd name="T1" fmla="*/ 0 h 2"/>
                <a:gd name="T2" fmla="*/ 0 w 3"/>
                <a:gd name="T3" fmla="*/ 2 h 2"/>
                <a:gd name="T4" fmla="*/ 0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2"/>
                  </a:lnTo>
                  <a:lnTo>
                    <a:pt x="0"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73" name="Rectangle 814"/>
            <p:cNvSpPr>
              <a:spLocks noChangeArrowheads="1"/>
            </p:cNvSpPr>
            <p:nvPr/>
          </p:nvSpPr>
          <p:spPr bwMode="auto">
            <a:xfrm>
              <a:off x="2518684" y="3352913"/>
              <a:ext cx="4763" cy="3175"/>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74" name="Rectangle 815"/>
            <p:cNvSpPr>
              <a:spLocks noChangeArrowheads="1"/>
            </p:cNvSpPr>
            <p:nvPr/>
          </p:nvSpPr>
          <p:spPr bwMode="auto">
            <a:xfrm>
              <a:off x="2518684" y="3352913"/>
              <a:ext cx="47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75" name="Freeform 816"/>
            <p:cNvSpPr/>
            <p:nvPr/>
          </p:nvSpPr>
          <p:spPr bwMode="auto">
            <a:xfrm>
              <a:off x="2425022" y="3416413"/>
              <a:ext cx="4763" cy="0"/>
            </a:xfrm>
            <a:custGeom>
              <a:avLst/>
              <a:gdLst>
                <a:gd name="T0" fmla="*/ 0 w 3"/>
                <a:gd name="T1" fmla="*/ 0 w 3"/>
                <a:gd name="T2" fmla="*/ 3 w 3"/>
                <a:gd name="T3" fmla="*/ 3 w 3"/>
                <a:gd name="T4" fmla="*/ 0 w 3"/>
                <a:gd name="T5" fmla="*/ 0 w 3"/>
              </a:gdLst>
              <a:ahLst/>
              <a:cxnLst>
                <a:cxn ang="0">
                  <a:pos x="T0" y="0"/>
                </a:cxn>
                <a:cxn ang="0">
                  <a:pos x="T1" y="0"/>
                </a:cxn>
                <a:cxn ang="0">
                  <a:pos x="T2" y="0"/>
                </a:cxn>
                <a:cxn ang="0">
                  <a:pos x="T3" y="0"/>
                </a:cxn>
                <a:cxn ang="0">
                  <a:pos x="T4" y="0"/>
                </a:cxn>
                <a:cxn ang="0">
                  <a:pos x="T5" y="0"/>
                </a:cxn>
              </a:cxnLst>
              <a:rect l="0" t="0" r="r" b="b"/>
              <a:pathLst>
                <a:path w="3">
                  <a:moveTo>
                    <a:pt x="0" y="0"/>
                  </a:moveTo>
                  <a:lnTo>
                    <a:pt x="0" y="0"/>
                  </a:lnTo>
                  <a:lnTo>
                    <a:pt x="3" y="0"/>
                  </a:lnTo>
                  <a:lnTo>
                    <a:pt x="3"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76" name="Freeform 817"/>
            <p:cNvSpPr/>
            <p:nvPr/>
          </p:nvSpPr>
          <p:spPr bwMode="auto">
            <a:xfrm>
              <a:off x="2425022" y="3416413"/>
              <a:ext cx="4763" cy="0"/>
            </a:xfrm>
            <a:custGeom>
              <a:avLst/>
              <a:gdLst>
                <a:gd name="T0" fmla="*/ 0 w 3"/>
                <a:gd name="T1" fmla="*/ 0 w 3"/>
                <a:gd name="T2" fmla="*/ 3 w 3"/>
                <a:gd name="T3" fmla="*/ 3 w 3"/>
                <a:gd name="T4" fmla="*/ 0 w 3"/>
                <a:gd name="T5" fmla="*/ 0 w 3"/>
              </a:gdLst>
              <a:ahLst/>
              <a:cxnLst>
                <a:cxn ang="0">
                  <a:pos x="T0" y="0"/>
                </a:cxn>
                <a:cxn ang="0">
                  <a:pos x="T1" y="0"/>
                </a:cxn>
                <a:cxn ang="0">
                  <a:pos x="T2" y="0"/>
                </a:cxn>
                <a:cxn ang="0">
                  <a:pos x="T3" y="0"/>
                </a:cxn>
                <a:cxn ang="0">
                  <a:pos x="T4" y="0"/>
                </a:cxn>
                <a:cxn ang="0">
                  <a:pos x="T5" y="0"/>
                </a:cxn>
              </a:cxnLst>
              <a:rect l="0" t="0" r="r" b="b"/>
              <a:pathLst>
                <a:path w="3">
                  <a:moveTo>
                    <a:pt x="0" y="0"/>
                  </a:moveTo>
                  <a:lnTo>
                    <a:pt x="0" y="0"/>
                  </a:lnTo>
                  <a:lnTo>
                    <a:pt x="3" y="0"/>
                  </a:lnTo>
                  <a:lnTo>
                    <a:pt x="3"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77" name="Rectangle 818"/>
            <p:cNvSpPr>
              <a:spLocks noChangeArrowheads="1"/>
            </p:cNvSpPr>
            <p:nvPr/>
          </p:nvSpPr>
          <p:spPr bwMode="auto">
            <a:xfrm>
              <a:off x="2432959" y="3411651"/>
              <a:ext cx="3175"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78" name="Rectangle 819"/>
            <p:cNvSpPr>
              <a:spLocks noChangeArrowheads="1"/>
            </p:cNvSpPr>
            <p:nvPr/>
          </p:nvSpPr>
          <p:spPr bwMode="auto">
            <a:xfrm>
              <a:off x="2432959" y="3411651"/>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79" name="Freeform 820"/>
            <p:cNvSpPr/>
            <p:nvPr/>
          </p:nvSpPr>
          <p:spPr bwMode="auto">
            <a:xfrm>
              <a:off x="2347234" y="3383076"/>
              <a:ext cx="3175" cy="3175"/>
            </a:xfrm>
            <a:custGeom>
              <a:avLst/>
              <a:gdLst>
                <a:gd name="T0" fmla="*/ 2 w 2"/>
                <a:gd name="T1" fmla="*/ 2 h 2"/>
                <a:gd name="T2" fmla="*/ 2 w 2"/>
                <a:gd name="T3" fmla="*/ 0 h 2"/>
                <a:gd name="T4" fmla="*/ 0 w 2"/>
                <a:gd name="T5" fmla="*/ 0 h 2"/>
                <a:gd name="T6" fmla="*/ 0 w 2"/>
                <a:gd name="T7" fmla="*/ 2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0"/>
                  </a:lnTo>
                  <a:lnTo>
                    <a:pt x="0" y="0"/>
                  </a:lnTo>
                  <a:lnTo>
                    <a:pt x="0" y="2"/>
                  </a:lnTo>
                  <a:lnTo>
                    <a:pt x="0" y="2"/>
                  </a:lnTo>
                  <a:lnTo>
                    <a:pt x="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80" name="Freeform 821"/>
            <p:cNvSpPr/>
            <p:nvPr/>
          </p:nvSpPr>
          <p:spPr bwMode="auto">
            <a:xfrm>
              <a:off x="2347234" y="3383076"/>
              <a:ext cx="3175" cy="3175"/>
            </a:xfrm>
            <a:custGeom>
              <a:avLst/>
              <a:gdLst>
                <a:gd name="T0" fmla="*/ 2 w 2"/>
                <a:gd name="T1" fmla="*/ 2 h 2"/>
                <a:gd name="T2" fmla="*/ 2 w 2"/>
                <a:gd name="T3" fmla="*/ 0 h 2"/>
                <a:gd name="T4" fmla="*/ 0 w 2"/>
                <a:gd name="T5" fmla="*/ 0 h 2"/>
                <a:gd name="T6" fmla="*/ 0 w 2"/>
                <a:gd name="T7" fmla="*/ 2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0"/>
                  </a:lnTo>
                  <a:lnTo>
                    <a:pt x="0" y="0"/>
                  </a:lnTo>
                  <a:lnTo>
                    <a:pt x="0"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81" name="Freeform 822"/>
            <p:cNvSpPr/>
            <p:nvPr/>
          </p:nvSpPr>
          <p:spPr bwMode="auto">
            <a:xfrm>
              <a:off x="2353584" y="3386251"/>
              <a:ext cx="4763" cy="3175"/>
            </a:xfrm>
            <a:custGeom>
              <a:avLst/>
              <a:gdLst>
                <a:gd name="T0" fmla="*/ 3 w 3"/>
                <a:gd name="T1" fmla="*/ 2 h 2"/>
                <a:gd name="T2" fmla="*/ 3 w 3"/>
                <a:gd name="T3" fmla="*/ 0 h 2"/>
                <a:gd name="T4" fmla="*/ 0 w 3"/>
                <a:gd name="T5" fmla="*/ 0 h 2"/>
                <a:gd name="T6" fmla="*/ 0 w 3"/>
                <a:gd name="T7" fmla="*/ 2 h 2"/>
                <a:gd name="T8" fmla="*/ 3 w 3"/>
                <a:gd name="T9" fmla="*/ 2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3" y="0"/>
                  </a:lnTo>
                  <a:lnTo>
                    <a:pt x="0" y="0"/>
                  </a:lnTo>
                  <a:lnTo>
                    <a:pt x="0" y="2"/>
                  </a:lnTo>
                  <a:lnTo>
                    <a:pt x="3" y="2"/>
                  </a:lnTo>
                  <a:lnTo>
                    <a:pt x="3"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82" name="Freeform 823"/>
            <p:cNvSpPr/>
            <p:nvPr/>
          </p:nvSpPr>
          <p:spPr bwMode="auto">
            <a:xfrm>
              <a:off x="2353584" y="3386251"/>
              <a:ext cx="4763" cy="3175"/>
            </a:xfrm>
            <a:custGeom>
              <a:avLst/>
              <a:gdLst>
                <a:gd name="T0" fmla="*/ 3 w 3"/>
                <a:gd name="T1" fmla="*/ 2 h 2"/>
                <a:gd name="T2" fmla="*/ 3 w 3"/>
                <a:gd name="T3" fmla="*/ 0 h 2"/>
                <a:gd name="T4" fmla="*/ 0 w 3"/>
                <a:gd name="T5" fmla="*/ 0 h 2"/>
                <a:gd name="T6" fmla="*/ 0 w 3"/>
                <a:gd name="T7" fmla="*/ 2 h 2"/>
                <a:gd name="T8" fmla="*/ 3 w 3"/>
                <a:gd name="T9" fmla="*/ 2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3" y="0"/>
                  </a:lnTo>
                  <a:lnTo>
                    <a:pt x="0" y="0"/>
                  </a:lnTo>
                  <a:lnTo>
                    <a:pt x="0" y="2"/>
                  </a:lnTo>
                  <a:lnTo>
                    <a:pt x="3" y="2"/>
                  </a:lnTo>
                  <a:lnTo>
                    <a:pt x="3"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83" name="Freeform 824"/>
            <p:cNvSpPr/>
            <p:nvPr/>
          </p:nvSpPr>
          <p:spPr bwMode="auto">
            <a:xfrm>
              <a:off x="2361522" y="3389426"/>
              <a:ext cx="3175"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84" name="Freeform 825"/>
            <p:cNvSpPr/>
            <p:nvPr/>
          </p:nvSpPr>
          <p:spPr bwMode="auto">
            <a:xfrm>
              <a:off x="2361522" y="3389426"/>
              <a:ext cx="3175"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85" name="Freeform 826"/>
            <p:cNvSpPr/>
            <p:nvPr/>
          </p:nvSpPr>
          <p:spPr bwMode="auto">
            <a:xfrm>
              <a:off x="2271034" y="3375138"/>
              <a:ext cx="11113" cy="7938"/>
            </a:xfrm>
            <a:custGeom>
              <a:avLst/>
              <a:gdLst>
                <a:gd name="T0" fmla="*/ 0 w 7"/>
                <a:gd name="T1" fmla="*/ 0 h 5"/>
                <a:gd name="T2" fmla="*/ 0 w 7"/>
                <a:gd name="T3" fmla="*/ 0 h 5"/>
                <a:gd name="T4" fmla="*/ 0 w 7"/>
                <a:gd name="T5" fmla="*/ 2 h 5"/>
                <a:gd name="T6" fmla="*/ 0 w 7"/>
                <a:gd name="T7" fmla="*/ 2 h 5"/>
                <a:gd name="T8" fmla="*/ 3 w 7"/>
                <a:gd name="T9" fmla="*/ 5 h 5"/>
                <a:gd name="T10" fmla="*/ 5 w 7"/>
                <a:gd name="T11" fmla="*/ 2 h 5"/>
                <a:gd name="T12" fmla="*/ 5 w 7"/>
                <a:gd name="T13" fmla="*/ 2 h 5"/>
                <a:gd name="T14" fmla="*/ 7 w 7"/>
                <a:gd name="T15" fmla="*/ 0 h 5"/>
                <a:gd name="T16" fmla="*/ 7 w 7"/>
                <a:gd name="T17" fmla="*/ 0 h 5"/>
                <a:gd name="T18" fmla="*/ 3 w 7"/>
                <a:gd name="T19" fmla="*/ 0 h 5"/>
                <a:gd name="T20" fmla="*/ 0 w 7"/>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5">
                  <a:moveTo>
                    <a:pt x="0" y="0"/>
                  </a:moveTo>
                  <a:lnTo>
                    <a:pt x="0" y="0"/>
                  </a:lnTo>
                  <a:lnTo>
                    <a:pt x="0" y="2"/>
                  </a:lnTo>
                  <a:lnTo>
                    <a:pt x="0" y="2"/>
                  </a:lnTo>
                  <a:lnTo>
                    <a:pt x="3" y="5"/>
                  </a:lnTo>
                  <a:lnTo>
                    <a:pt x="5" y="2"/>
                  </a:lnTo>
                  <a:lnTo>
                    <a:pt x="5" y="2"/>
                  </a:lnTo>
                  <a:lnTo>
                    <a:pt x="7" y="0"/>
                  </a:lnTo>
                  <a:lnTo>
                    <a:pt x="7" y="0"/>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86" name="Freeform 827"/>
            <p:cNvSpPr/>
            <p:nvPr/>
          </p:nvSpPr>
          <p:spPr bwMode="auto">
            <a:xfrm>
              <a:off x="2271034" y="3375138"/>
              <a:ext cx="11113" cy="7938"/>
            </a:xfrm>
            <a:custGeom>
              <a:avLst/>
              <a:gdLst>
                <a:gd name="T0" fmla="*/ 0 w 7"/>
                <a:gd name="T1" fmla="*/ 0 h 5"/>
                <a:gd name="T2" fmla="*/ 0 w 7"/>
                <a:gd name="T3" fmla="*/ 0 h 5"/>
                <a:gd name="T4" fmla="*/ 0 w 7"/>
                <a:gd name="T5" fmla="*/ 2 h 5"/>
                <a:gd name="T6" fmla="*/ 0 w 7"/>
                <a:gd name="T7" fmla="*/ 2 h 5"/>
                <a:gd name="T8" fmla="*/ 3 w 7"/>
                <a:gd name="T9" fmla="*/ 5 h 5"/>
                <a:gd name="T10" fmla="*/ 5 w 7"/>
                <a:gd name="T11" fmla="*/ 2 h 5"/>
                <a:gd name="T12" fmla="*/ 5 w 7"/>
                <a:gd name="T13" fmla="*/ 2 h 5"/>
                <a:gd name="T14" fmla="*/ 7 w 7"/>
                <a:gd name="T15" fmla="*/ 0 h 5"/>
                <a:gd name="T16" fmla="*/ 7 w 7"/>
                <a:gd name="T17" fmla="*/ 0 h 5"/>
                <a:gd name="T18" fmla="*/ 3 w 7"/>
                <a:gd name="T19" fmla="*/ 0 h 5"/>
                <a:gd name="T20" fmla="*/ 0 w 7"/>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5">
                  <a:moveTo>
                    <a:pt x="0" y="0"/>
                  </a:moveTo>
                  <a:lnTo>
                    <a:pt x="0" y="0"/>
                  </a:lnTo>
                  <a:lnTo>
                    <a:pt x="0" y="2"/>
                  </a:lnTo>
                  <a:lnTo>
                    <a:pt x="0" y="2"/>
                  </a:lnTo>
                  <a:lnTo>
                    <a:pt x="3" y="5"/>
                  </a:lnTo>
                  <a:lnTo>
                    <a:pt x="5" y="2"/>
                  </a:lnTo>
                  <a:lnTo>
                    <a:pt x="5" y="2"/>
                  </a:lnTo>
                  <a:lnTo>
                    <a:pt x="7" y="0"/>
                  </a:lnTo>
                  <a:lnTo>
                    <a:pt x="7"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87" name="Freeform 828"/>
            <p:cNvSpPr/>
            <p:nvPr/>
          </p:nvSpPr>
          <p:spPr bwMode="auto">
            <a:xfrm>
              <a:off x="2293259" y="3375138"/>
              <a:ext cx="4763" cy="7938"/>
            </a:xfrm>
            <a:custGeom>
              <a:avLst/>
              <a:gdLst>
                <a:gd name="T0" fmla="*/ 3 w 3"/>
                <a:gd name="T1" fmla="*/ 5 h 5"/>
                <a:gd name="T2" fmla="*/ 3 w 3"/>
                <a:gd name="T3" fmla="*/ 2 h 5"/>
                <a:gd name="T4" fmla="*/ 3 w 3"/>
                <a:gd name="T5" fmla="*/ 2 h 5"/>
                <a:gd name="T6" fmla="*/ 3 w 3"/>
                <a:gd name="T7" fmla="*/ 0 h 5"/>
                <a:gd name="T8" fmla="*/ 0 w 3"/>
                <a:gd name="T9" fmla="*/ 2 h 5"/>
                <a:gd name="T10" fmla="*/ 0 w 3"/>
                <a:gd name="T11" fmla="*/ 2 h 5"/>
                <a:gd name="T12" fmla="*/ 0 w 3"/>
                <a:gd name="T13" fmla="*/ 5 h 5"/>
                <a:gd name="T14" fmla="*/ 3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3" y="5"/>
                  </a:moveTo>
                  <a:lnTo>
                    <a:pt x="3" y="2"/>
                  </a:lnTo>
                  <a:lnTo>
                    <a:pt x="3" y="2"/>
                  </a:lnTo>
                  <a:lnTo>
                    <a:pt x="3" y="0"/>
                  </a:lnTo>
                  <a:lnTo>
                    <a:pt x="0" y="2"/>
                  </a:lnTo>
                  <a:lnTo>
                    <a:pt x="0" y="2"/>
                  </a:lnTo>
                  <a:lnTo>
                    <a:pt x="0" y="5"/>
                  </a:lnTo>
                  <a:lnTo>
                    <a:pt x="3"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88" name="Freeform 829"/>
            <p:cNvSpPr/>
            <p:nvPr/>
          </p:nvSpPr>
          <p:spPr bwMode="auto">
            <a:xfrm>
              <a:off x="2293259" y="3375138"/>
              <a:ext cx="4763" cy="7938"/>
            </a:xfrm>
            <a:custGeom>
              <a:avLst/>
              <a:gdLst>
                <a:gd name="T0" fmla="*/ 3 w 3"/>
                <a:gd name="T1" fmla="*/ 5 h 5"/>
                <a:gd name="T2" fmla="*/ 3 w 3"/>
                <a:gd name="T3" fmla="*/ 2 h 5"/>
                <a:gd name="T4" fmla="*/ 3 w 3"/>
                <a:gd name="T5" fmla="*/ 2 h 5"/>
                <a:gd name="T6" fmla="*/ 3 w 3"/>
                <a:gd name="T7" fmla="*/ 0 h 5"/>
                <a:gd name="T8" fmla="*/ 0 w 3"/>
                <a:gd name="T9" fmla="*/ 2 h 5"/>
                <a:gd name="T10" fmla="*/ 0 w 3"/>
                <a:gd name="T11" fmla="*/ 2 h 5"/>
                <a:gd name="T12" fmla="*/ 0 w 3"/>
                <a:gd name="T13" fmla="*/ 5 h 5"/>
                <a:gd name="T14" fmla="*/ 3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3" y="5"/>
                  </a:moveTo>
                  <a:lnTo>
                    <a:pt x="3" y="2"/>
                  </a:lnTo>
                  <a:lnTo>
                    <a:pt x="3" y="2"/>
                  </a:lnTo>
                  <a:lnTo>
                    <a:pt x="3" y="0"/>
                  </a:lnTo>
                  <a:lnTo>
                    <a:pt x="0" y="2"/>
                  </a:lnTo>
                  <a:lnTo>
                    <a:pt x="0" y="2"/>
                  </a:lnTo>
                  <a:lnTo>
                    <a:pt x="0" y="5"/>
                  </a:lnTo>
                  <a:lnTo>
                    <a:pt x="3"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89" name="Freeform 830"/>
            <p:cNvSpPr/>
            <p:nvPr/>
          </p:nvSpPr>
          <p:spPr bwMode="auto">
            <a:xfrm>
              <a:off x="2271034" y="3348151"/>
              <a:ext cx="7938" cy="0"/>
            </a:xfrm>
            <a:custGeom>
              <a:avLst/>
              <a:gdLst>
                <a:gd name="T0" fmla="*/ 5 w 5"/>
                <a:gd name="T1" fmla="*/ 3 w 5"/>
                <a:gd name="T2" fmla="*/ 0 w 5"/>
                <a:gd name="T3" fmla="*/ 0 w 5"/>
                <a:gd name="T4" fmla="*/ 3 w 5"/>
                <a:gd name="T5" fmla="*/ 5 w 5"/>
              </a:gdLst>
              <a:ahLst/>
              <a:cxnLst>
                <a:cxn ang="0">
                  <a:pos x="T0" y="0"/>
                </a:cxn>
                <a:cxn ang="0">
                  <a:pos x="T1" y="0"/>
                </a:cxn>
                <a:cxn ang="0">
                  <a:pos x="T2" y="0"/>
                </a:cxn>
                <a:cxn ang="0">
                  <a:pos x="T3" y="0"/>
                </a:cxn>
                <a:cxn ang="0">
                  <a:pos x="T4" y="0"/>
                </a:cxn>
                <a:cxn ang="0">
                  <a:pos x="T5" y="0"/>
                </a:cxn>
              </a:cxnLst>
              <a:rect l="0" t="0" r="r" b="b"/>
              <a:pathLst>
                <a:path w="5">
                  <a:moveTo>
                    <a:pt x="5" y="0"/>
                  </a:moveTo>
                  <a:lnTo>
                    <a:pt x="3" y="0"/>
                  </a:lnTo>
                  <a:lnTo>
                    <a:pt x="0" y="0"/>
                  </a:lnTo>
                  <a:lnTo>
                    <a:pt x="0" y="0"/>
                  </a:lnTo>
                  <a:lnTo>
                    <a:pt x="3" y="0"/>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90" name="Freeform 831"/>
            <p:cNvSpPr/>
            <p:nvPr/>
          </p:nvSpPr>
          <p:spPr bwMode="auto">
            <a:xfrm>
              <a:off x="2271034" y="3348151"/>
              <a:ext cx="7938" cy="0"/>
            </a:xfrm>
            <a:custGeom>
              <a:avLst/>
              <a:gdLst>
                <a:gd name="T0" fmla="*/ 5 w 5"/>
                <a:gd name="T1" fmla="*/ 3 w 5"/>
                <a:gd name="T2" fmla="*/ 0 w 5"/>
                <a:gd name="T3" fmla="*/ 0 w 5"/>
                <a:gd name="T4" fmla="*/ 3 w 5"/>
                <a:gd name="T5" fmla="*/ 5 w 5"/>
              </a:gdLst>
              <a:ahLst/>
              <a:cxnLst>
                <a:cxn ang="0">
                  <a:pos x="T0" y="0"/>
                </a:cxn>
                <a:cxn ang="0">
                  <a:pos x="T1" y="0"/>
                </a:cxn>
                <a:cxn ang="0">
                  <a:pos x="T2" y="0"/>
                </a:cxn>
                <a:cxn ang="0">
                  <a:pos x="T3" y="0"/>
                </a:cxn>
                <a:cxn ang="0">
                  <a:pos x="T4" y="0"/>
                </a:cxn>
                <a:cxn ang="0">
                  <a:pos x="T5" y="0"/>
                </a:cxn>
              </a:cxnLst>
              <a:rect l="0" t="0" r="r" b="b"/>
              <a:pathLst>
                <a:path w="5">
                  <a:moveTo>
                    <a:pt x="5" y="0"/>
                  </a:moveTo>
                  <a:lnTo>
                    <a:pt x="3" y="0"/>
                  </a:lnTo>
                  <a:lnTo>
                    <a:pt x="0" y="0"/>
                  </a:lnTo>
                  <a:lnTo>
                    <a:pt x="0" y="0"/>
                  </a:lnTo>
                  <a:lnTo>
                    <a:pt x="3"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91" name="Freeform 832"/>
            <p:cNvSpPr/>
            <p:nvPr/>
          </p:nvSpPr>
          <p:spPr bwMode="auto">
            <a:xfrm>
              <a:off x="2278972" y="3348151"/>
              <a:ext cx="3175" cy="4763"/>
            </a:xfrm>
            <a:custGeom>
              <a:avLst/>
              <a:gdLst>
                <a:gd name="T0" fmla="*/ 0 w 2"/>
                <a:gd name="T1" fmla="*/ 0 h 3"/>
                <a:gd name="T2" fmla="*/ 0 w 2"/>
                <a:gd name="T3" fmla="*/ 3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0" y="3"/>
                  </a:lnTo>
                  <a:lnTo>
                    <a:pt x="2" y="3"/>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92" name="Freeform 833"/>
            <p:cNvSpPr/>
            <p:nvPr/>
          </p:nvSpPr>
          <p:spPr bwMode="auto">
            <a:xfrm>
              <a:off x="2278972" y="3348151"/>
              <a:ext cx="3175" cy="4763"/>
            </a:xfrm>
            <a:custGeom>
              <a:avLst/>
              <a:gdLst>
                <a:gd name="T0" fmla="*/ 0 w 2"/>
                <a:gd name="T1" fmla="*/ 0 h 3"/>
                <a:gd name="T2" fmla="*/ 0 w 2"/>
                <a:gd name="T3" fmla="*/ 3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0" y="3"/>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93" name="Freeform 834"/>
            <p:cNvSpPr/>
            <p:nvPr/>
          </p:nvSpPr>
          <p:spPr bwMode="auto">
            <a:xfrm>
              <a:off x="2196422" y="3311638"/>
              <a:ext cx="36513" cy="17463"/>
            </a:xfrm>
            <a:custGeom>
              <a:avLst/>
              <a:gdLst>
                <a:gd name="T0" fmla="*/ 2 w 23"/>
                <a:gd name="T1" fmla="*/ 9 h 11"/>
                <a:gd name="T2" fmla="*/ 0 w 23"/>
                <a:gd name="T3" fmla="*/ 9 h 11"/>
                <a:gd name="T4" fmla="*/ 0 w 23"/>
                <a:gd name="T5" fmla="*/ 11 h 11"/>
                <a:gd name="T6" fmla="*/ 2 w 23"/>
                <a:gd name="T7" fmla="*/ 11 h 11"/>
                <a:gd name="T8" fmla="*/ 5 w 23"/>
                <a:gd name="T9" fmla="*/ 11 h 11"/>
                <a:gd name="T10" fmla="*/ 7 w 23"/>
                <a:gd name="T11" fmla="*/ 11 h 11"/>
                <a:gd name="T12" fmla="*/ 9 w 23"/>
                <a:gd name="T13" fmla="*/ 9 h 11"/>
                <a:gd name="T14" fmla="*/ 12 w 23"/>
                <a:gd name="T15" fmla="*/ 9 h 11"/>
                <a:gd name="T16" fmla="*/ 12 w 23"/>
                <a:gd name="T17" fmla="*/ 11 h 11"/>
                <a:gd name="T18" fmla="*/ 14 w 23"/>
                <a:gd name="T19" fmla="*/ 9 h 11"/>
                <a:gd name="T20" fmla="*/ 16 w 23"/>
                <a:gd name="T21" fmla="*/ 9 h 11"/>
                <a:gd name="T22" fmla="*/ 21 w 23"/>
                <a:gd name="T23" fmla="*/ 7 h 11"/>
                <a:gd name="T24" fmla="*/ 23 w 23"/>
                <a:gd name="T25" fmla="*/ 7 h 11"/>
                <a:gd name="T26" fmla="*/ 21 w 23"/>
                <a:gd name="T27" fmla="*/ 4 h 11"/>
                <a:gd name="T28" fmla="*/ 21 w 23"/>
                <a:gd name="T29" fmla="*/ 4 h 11"/>
                <a:gd name="T30" fmla="*/ 19 w 23"/>
                <a:gd name="T31" fmla="*/ 2 h 11"/>
                <a:gd name="T32" fmla="*/ 16 w 23"/>
                <a:gd name="T33" fmla="*/ 0 h 11"/>
                <a:gd name="T34" fmla="*/ 16 w 23"/>
                <a:gd name="T35" fmla="*/ 0 h 11"/>
                <a:gd name="T36" fmla="*/ 14 w 23"/>
                <a:gd name="T37" fmla="*/ 2 h 11"/>
                <a:gd name="T38" fmla="*/ 14 w 23"/>
                <a:gd name="T39" fmla="*/ 2 h 11"/>
                <a:gd name="T40" fmla="*/ 12 w 23"/>
                <a:gd name="T41" fmla="*/ 0 h 11"/>
                <a:gd name="T42" fmla="*/ 14 w 23"/>
                <a:gd name="T43" fmla="*/ 0 h 11"/>
                <a:gd name="T44" fmla="*/ 14 w 23"/>
                <a:gd name="T45" fmla="*/ 0 h 11"/>
                <a:gd name="T46" fmla="*/ 12 w 23"/>
                <a:gd name="T47" fmla="*/ 0 h 11"/>
                <a:gd name="T48" fmla="*/ 12 w 23"/>
                <a:gd name="T49" fmla="*/ 0 h 11"/>
                <a:gd name="T50" fmla="*/ 9 w 23"/>
                <a:gd name="T51" fmla="*/ 0 h 11"/>
                <a:gd name="T52" fmla="*/ 9 w 23"/>
                <a:gd name="T53" fmla="*/ 0 h 11"/>
                <a:gd name="T54" fmla="*/ 9 w 23"/>
                <a:gd name="T55" fmla="*/ 0 h 11"/>
                <a:gd name="T56" fmla="*/ 7 w 23"/>
                <a:gd name="T57" fmla="*/ 0 h 11"/>
                <a:gd name="T58" fmla="*/ 9 w 23"/>
                <a:gd name="T59" fmla="*/ 0 h 11"/>
                <a:gd name="T60" fmla="*/ 7 w 23"/>
                <a:gd name="T61" fmla="*/ 0 h 11"/>
                <a:gd name="T62" fmla="*/ 7 w 23"/>
                <a:gd name="T63" fmla="*/ 2 h 11"/>
                <a:gd name="T64" fmla="*/ 7 w 23"/>
                <a:gd name="T65" fmla="*/ 2 h 11"/>
                <a:gd name="T66" fmla="*/ 5 w 23"/>
                <a:gd name="T67" fmla="*/ 2 h 11"/>
                <a:gd name="T68" fmla="*/ 7 w 23"/>
                <a:gd name="T69" fmla="*/ 4 h 11"/>
                <a:gd name="T70" fmla="*/ 2 w 23"/>
                <a:gd name="T71" fmla="*/ 4 h 11"/>
                <a:gd name="T72" fmla="*/ 2 w 23"/>
                <a:gd name="T73" fmla="*/ 7 h 11"/>
                <a:gd name="T74" fmla="*/ 2 w 23"/>
                <a:gd name="T75" fmla="*/ 7 h 11"/>
                <a:gd name="T76" fmla="*/ 2 w 23"/>
                <a:gd name="T7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11">
                  <a:moveTo>
                    <a:pt x="2" y="9"/>
                  </a:moveTo>
                  <a:lnTo>
                    <a:pt x="0" y="9"/>
                  </a:lnTo>
                  <a:lnTo>
                    <a:pt x="0" y="11"/>
                  </a:lnTo>
                  <a:lnTo>
                    <a:pt x="2" y="11"/>
                  </a:lnTo>
                  <a:lnTo>
                    <a:pt x="5" y="11"/>
                  </a:lnTo>
                  <a:lnTo>
                    <a:pt x="7" y="11"/>
                  </a:lnTo>
                  <a:lnTo>
                    <a:pt x="9" y="9"/>
                  </a:lnTo>
                  <a:lnTo>
                    <a:pt x="12" y="9"/>
                  </a:lnTo>
                  <a:lnTo>
                    <a:pt x="12" y="11"/>
                  </a:lnTo>
                  <a:lnTo>
                    <a:pt x="14" y="9"/>
                  </a:lnTo>
                  <a:lnTo>
                    <a:pt x="16" y="9"/>
                  </a:lnTo>
                  <a:lnTo>
                    <a:pt x="21" y="7"/>
                  </a:lnTo>
                  <a:lnTo>
                    <a:pt x="23" y="7"/>
                  </a:lnTo>
                  <a:lnTo>
                    <a:pt x="21" y="4"/>
                  </a:lnTo>
                  <a:lnTo>
                    <a:pt x="21" y="4"/>
                  </a:lnTo>
                  <a:lnTo>
                    <a:pt x="19" y="2"/>
                  </a:lnTo>
                  <a:lnTo>
                    <a:pt x="16" y="0"/>
                  </a:lnTo>
                  <a:lnTo>
                    <a:pt x="16" y="0"/>
                  </a:lnTo>
                  <a:lnTo>
                    <a:pt x="14" y="2"/>
                  </a:lnTo>
                  <a:lnTo>
                    <a:pt x="14" y="2"/>
                  </a:lnTo>
                  <a:lnTo>
                    <a:pt x="12" y="0"/>
                  </a:lnTo>
                  <a:lnTo>
                    <a:pt x="14" y="0"/>
                  </a:lnTo>
                  <a:lnTo>
                    <a:pt x="14" y="0"/>
                  </a:lnTo>
                  <a:lnTo>
                    <a:pt x="12" y="0"/>
                  </a:lnTo>
                  <a:lnTo>
                    <a:pt x="12" y="0"/>
                  </a:lnTo>
                  <a:lnTo>
                    <a:pt x="9" y="0"/>
                  </a:lnTo>
                  <a:lnTo>
                    <a:pt x="9" y="0"/>
                  </a:lnTo>
                  <a:lnTo>
                    <a:pt x="9" y="0"/>
                  </a:lnTo>
                  <a:lnTo>
                    <a:pt x="7" y="0"/>
                  </a:lnTo>
                  <a:lnTo>
                    <a:pt x="9" y="0"/>
                  </a:lnTo>
                  <a:lnTo>
                    <a:pt x="7" y="0"/>
                  </a:lnTo>
                  <a:lnTo>
                    <a:pt x="7" y="2"/>
                  </a:lnTo>
                  <a:lnTo>
                    <a:pt x="7" y="2"/>
                  </a:lnTo>
                  <a:lnTo>
                    <a:pt x="5" y="2"/>
                  </a:lnTo>
                  <a:lnTo>
                    <a:pt x="7" y="4"/>
                  </a:lnTo>
                  <a:lnTo>
                    <a:pt x="2" y="4"/>
                  </a:lnTo>
                  <a:lnTo>
                    <a:pt x="2" y="7"/>
                  </a:lnTo>
                  <a:lnTo>
                    <a:pt x="2" y="7"/>
                  </a:lnTo>
                  <a:lnTo>
                    <a:pt x="2" y="9"/>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94" name="Freeform 835"/>
            <p:cNvSpPr/>
            <p:nvPr/>
          </p:nvSpPr>
          <p:spPr bwMode="auto">
            <a:xfrm>
              <a:off x="2196422" y="3311638"/>
              <a:ext cx="36513" cy="17463"/>
            </a:xfrm>
            <a:custGeom>
              <a:avLst/>
              <a:gdLst>
                <a:gd name="T0" fmla="*/ 2 w 23"/>
                <a:gd name="T1" fmla="*/ 9 h 11"/>
                <a:gd name="T2" fmla="*/ 0 w 23"/>
                <a:gd name="T3" fmla="*/ 9 h 11"/>
                <a:gd name="T4" fmla="*/ 0 w 23"/>
                <a:gd name="T5" fmla="*/ 11 h 11"/>
                <a:gd name="T6" fmla="*/ 2 w 23"/>
                <a:gd name="T7" fmla="*/ 11 h 11"/>
                <a:gd name="T8" fmla="*/ 5 w 23"/>
                <a:gd name="T9" fmla="*/ 11 h 11"/>
                <a:gd name="T10" fmla="*/ 7 w 23"/>
                <a:gd name="T11" fmla="*/ 11 h 11"/>
                <a:gd name="T12" fmla="*/ 9 w 23"/>
                <a:gd name="T13" fmla="*/ 9 h 11"/>
                <a:gd name="T14" fmla="*/ 12 w 23"/>
                <a:gd name="T15" fmla="*/ 9 h 11"/>
                <a:gd name="T16" fmla="*/ 12 w 23"/>
                <a:gd name="T17" fmla="*/ 11 h 11"/>
                <a:gd name="T18" fmla="*/ 14 w 23"/>
                <a:gd name="T19" fmla="*/ 9 h 11"/>
                <a:gd name="T20" fmla="*/ 16 w 23"/>
                <a:gd name="T21" fmla="*/ 9 h 11"/>
                <a:gd name="T22" fmla="*/ 21 w 23"/>
                <a:gd name="T23" fmla="*/ 7 h 11"/>
                <a:gd name="T24" fmla="*/ 23 w 23"/>
                <a:gd name="T25" fmla="*/ 7 h 11"/>
                <a:gd name="T26" fmla="*/ 21 w 23"/>
                <a:gd name="T27" fmla="*/ 4 h 11"/>
                <a:gd name="T28" fmla="*/ 21 w 23"/>
                <a:gd name="T29" fmla="*/ 4 h 11"/>
                <a:gd name="T30" fmla="*/ 19 w 23"/>
                <a:gd name="T31" fmla="*/ 2 h 11"/>
                <a:gd name="T32" fmla="*/ 16 w 23"/>
                <a:gd name="T33" fmla="*/ 0 h 11"/>
                <a:gd name="T34" fmla="*/ 16 w 23"/>
                <a:gd name="T35" fmla="*/ 0 h 11"/>
                <a:gd name="T36" fmla="*/ 14 w 23"/>
                <a:gd name="T37" fmla="*/ 2 h 11"/>
                <a:gd name="T38" fmla="*/ 14 w 23"/>
                <a:gd name="T39" fmla="*/ 2 h 11"/>
                <a:gd name="T40" fmla="*/ 12 w 23"/>
                <a:gd name="T41" fmla="*/ 0 h 11"/>
                <a:gd name="T42" fmla="*/ 14 w 23"/>
                <a:gd name="T43" fmla="*/ 0 h 11"/>
                <a:gd name="T44" fmla="*/ 14 w 23"/>
                <a:gd name="T45" fmla="*/ 0 h 11"/>
                <a:gd name="T46" fmla="*/ 12 w 23"/>
                <a:gd name="T47" fmla="*/ 0 h 11"/>
                <a:gd name="T48" fmla="*/ 12 w 23"/>
                <a:gd name="T49" fmla="*/ 0 h 11"/>
                <a:gd name="T50" fmla="*/ 9 w 23"/>
                <a:gd name="T51" fmla="*/ 0 h 11"/>
                <a:gd name="T52" fmla="*/ 9 w 23"/>
                <a:gd name="T53" fmla="*/ 0 h 11"/>
                <a:gd name="T54" fmla="*/ 9 w 23"/>
                <a:gd name="T55" fmla="*/ 0 h 11"/>
                <a:gd name="T56" fmla="*/ 7 w 23"/>
                <a:gd name="T57" fmla="*/ 0 h 11"/>
                <a:gd name="T58" fmla="*/ 9 w 23"/>
                <a:gd name="T59" fmla="*/ 0 h 11"/>
                <a:gd name="T60" fmla="*/ 7 w 23"/>
                <a:gd name="T61" fmla="*/ 0 h 11"/>
                <a:gd name="T62" fmla="*/ 7 w 23"/>
                <a:gd name="T63" fmla="*/ 2 h 11"/>
                <a:gd name="T64" fmla="*/ 7 w 23"/>
                <a:gd name="T65" fmla="*/ 2 h 11"/>
                <a:gd name="T66" fmla="*/ 5 w 23"/>
                <a:gd name="T67" fmla="*/ 2 h 11"/>
                <a:gd name="T68" fmla="*/ 7 w 23"/>
                <a:gd name="T69" fmla="*/ 4 h 11"/>
                <a:gd name="T70" fmla="*/ 2 w 23"/>
                <a:gd name="T71" fmla="*/ 4 h 11"/>
                <a:gd name="T72" fmla="*/ 2 w 23"/>
                <a:gd name="T73" fmla="*/ 7 h 11"/>
                <a:gd name="T74" fmla="*/ 2 w 23"/>
                <a:gd name="T75" fmla="*/ 7 h 11"/>
                <a:gd name="T76" fmla="*/ 2 w 23"/>
                <a:gd name="T7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11">
                  <a:moveTo>
                    <a:pt x="2" y="9"/>
                  </a:moveTo>
                  <a:lnTo>
                    <a:pt x="0" y="9"/>
                  </a:lnTo>
                  <a:lnTo>
                    <a:pt x="0" y="11"/>
                  </a:lnTo>
                  <a:lnTo>
                    <a:pt x="2" y="11"/>
                  </a:lnTo>
                  <a:lnTo>
                    <a:pt x="5" y="11"/>
                  </a:lnTo>
                  <a:lnTo>
                    <a:pt x="7" y="11"/>
                  </a:lnTo>
                  <a:lnTo>
                    <a:pt x="9" y="9"/>
                  </a:lnTo>
                  <a:lnTo>
                    <a:pt x="12" y="9"/>
                  </a:lnTo>
                  <a:lnTo>
                    <a:pt x="12" y="11"/>
                  </a:lnTo>
                  <a:lnTo>
                    <a:pt x="14" y="9"/>
                  </a:lnTo>
                  <a:lnTo>
                    <a:pt x="16" y="9"/>
                  </a:lnTo>
                  <a:lnTo>
                    <a:pt x="21" y="7"/>
                  </a:lnTo>
                  <a:lnTo>
                    <a:pt x="23" y="7"/>
                  </a:lnTo>
                  <a:lnTo>
                    <a:pt x="21" y="4"/>
                  </a:lnTo>
                  <a:lnTo>
                    <a:pt x="21" y="4"/>
                  </a:lnTo>
                  <a:lnTo>
                    <a:pt x="19" y="2"/>
                  </a:lnTo>
                  <a:lnTo>
                    <a:pt x="16" y="0"/>
                  </a:lnTo>
                  <a:lnTo>
                    <a:pt x="16" y="0"/>
                  </a:lnTo>
                  <a:lnTo>
                    <a:pt x="14" y="2"/>
                  </a:lnTo>
                  <a:lnTo>
                    <a:pt x="14" y="2"/>
                  </a:lnTo>
                  <a:lnTo>
                    <a:pt x="12" y="0"/>
                  </a:lnTo>
                  <a:lnTo>
                    <a:pt x="14" y="0"/>
                  </a:lnTo>
                  <a:lnTo>
                    <a:pt x="14" y="0"/>
                  </a:lnTo>
                  <a:lnTo>
                    <a:pt x="12" y="0"/>
                  </a:lnTo>
                  <a:lnTo>
                    <a:pt x="12" y="0"/>
                  </a:lnTo>
                  <a:lnTo>
                    <a:pt x="9" y="0"/>
                  </a:lnTo>
                  <a:lnTo>
                    <a:pt x="9" y="0"/>
                  </a:lnTo>
                  <a:lnTo>
                    <a:pt x="9" y="0"/>
                  </a:lnTo>
                  <a:lnTo>
                    <a:pt x="7" y="0"/>
                  </a:lnTo>
                  <a:lnTo>
                    <a:pt x="9" y="0"/>
                  </a:lnTo>
                  <a:lnTo>
                    <a:pt x="7" y="0"/>
                  </a:lnTo>
                  <a:lnTo>
                    <a:pt x="7" y="2"/>
                  </a:lnTo>
                  <a:lnTo>
                    <a:pt x="7" y="2"/>
                  </a:lnTo>
                  <a:lnTo>
                    <a:pt x="5" y="2"/>
                  </a:lnTo>
                  <a:lnTo>
                    <a:pt x="7" y="4"/>
                  </a:lnTo>
                  <a:lnTo>
                    <a:pt x="2" y="4"/>
                  </a:lnTo>
                  <a:lnTo>
                    <a:pt x="2" y="7"/>
                  </a:lnTo>
                  <a:lnTo>
                    <a:pt x="2" y="7"/>
                  </a:lnTo>
                  <a:lnTo>
                    <a:pt x="2"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95" name="Freeform 836"/>
            <p:cNvSpPr/>
            <p:nvPr/>
          </p:nvSpPr>
          <p:spPr bwMode="auto">
            <a:xfrm>
              <a:off x="2237697" y="3325926"/>
              <a:ext cx="3175" cy="0"/>
            </a:xfrm>
            <a:custGeom>
              <a:avLst/>
              <a:gdLst>
                <a:gd name="T0" fmla="*/ 2 w 2"/>
                <a:gd name="T1" fmla="*/ 0 w 2"/>
                <a:gd name="T2" fmla="*/ 0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0" y="0"/>
                  </a:lnTo>
                  <a:lnTo>
                    <a:pt x="0"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96" name="Freeform 837"/>
            <p:cNvSpPr/>
            <p:nvPr/>
          </p:nvSpPr>
          <p:spPr bwMode="auto">
            <a:xfrm>
              <a:off x="2237697" y="3325926"/>
              <a:ext cx="3175" cy="0"/>
            </a:xfrm>
            <a:custGeom>
              <a:avLst/>
              <a:gdLst>
                <a:gd name="T0" fmla="*/ 2 w 2"/>
                <a:gd name="T1" fmla="*/ 0 w 2"/>
                <a:gd name="T2" fmla="*/ 0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0"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97" name="Freeform 838"/>
            <p:cNvSpPr/>
            <p:nvPr/>
          </p:nvSpPr>
          <p:spPr bwMode="auto">
            <a:xfrm>
              <a:off x="2240872" y="3322751"/>
              <a:ext cx="0" cy="3175"/>
            </a:xfrm>
            <a:custGeom>
              <a:avLst/>
              <a:gdLst>
                <a:gd name="T0" fmla="*/ 2 h 2"/>
                <a:gd name="T1" fmla="*/ 2 h 2"/>
                <a:gd name="T2" fmla="*/ 0 h 2"/>
                <a:gd name="T3" fmla="*/ 2 h 2"/>
                <a:gd name="T4" fmla="*/ 2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2"/>
                  </a:lnTo>
                  <a:lnTo>
                    <a:pt x="0" y="0"/>
                  </a:lnTo>
                  <a:lnTo>
                    <a:pt x="0" y="2"/>
                  </a:lnTo>
                  <a:lnTo>
                    <a:pt x="0" y="2"/>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98" name="Freeform 839"/>
            <p:cNvSpPr/>
            <p:nvPr/>
          </p:nvSpPr>
          <p:spPr bwMode="auto">
            <a:xfrm>
              <a:off x="2240872" y="3322751"/>
              <a:ext cx="0" cy="3175"/>
            </a:xfrm>
            <a:custGeom>
              <a:avLst/>
              <a:gdLst>
                <a:gd name="T0" fmla="*/ 2 h 2"/>
                <a:gd name="T1" fmla="*/ 2 h 2"/>
                <a:gd name="T2" fmla="*/ 0 h 2"/>
                <a:gd name="T3" fmla="*/ 2 h 2"/>
                <a:gd name="T4" fmla="*/ 2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2"/>
                  </a:lnTo>
                  <a:lnTo>
                    <a:pt x="0" y="0"/>
                  </a:lnTo>
                  <a:lnTo>
                    <a:pt x="0" y="2"/>
                  </a:lnTo>
                  <a:lnTo>
                    <a:pt x="0"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699" name="Rectangle 840"/>
            <p:cNvSpPr>
              <a:spLocks noChangeArrowheads="1"/>
            </p:cNvSpPr>
            <p:nvPr/>
          </p:nvSpPr>
          <p:spPr bwMode="auto">
            <a:xfrm>
              <a:off x="2237697" y="3337038"/>
              <a:ext cx="3175"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00" name="Rectangle 841"/>
            <p:cNvSpPr>
              <a:spLocks noChangeArrowheads="1"/>
            </p:cNvSpPr>
            <p:nvPr/>
          </p:nvSpPr>
          <p:spPr bwMode="auto">
            <a:xfrm>
              <a:off x="2237697" y="3337038"/>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01" name="Freeform 842"/>
            <p:cNvSpPr/>
            <p:nvPr/>
          </p:nvSpPr>
          <p:spPr bwMode="auto">
            <a:xfrm>
              <a:off x="2240872" y="3337038"/>
              <a:ext cx="4763" cy="3175"/>
            </a:xfrm>
            <a:custGeom>
              <a:avLst/>
              <a:gdLst>
                <a:gd name="T0" fmla="*/ 3 w 3"/>
                <a:gd name="T1" fmla="*/ 2 h 2"/>
                <a:gd name="T2" fmla="*/ 3 w 3"/>
                <a:gd name="T3" fmla="*/ 0 h 2"/>
                <a:gd name="T4" fmla="*/ 3 w 3"/>
                <a:gd name="T5" fmla="*/ 0 h 2"/>
                <a:gd name="T6" fmla="*/ 3 w 3"/>
                <a:gd name="T7" fmla="*/ 2 h 2"/>
                <a:gd name="T8" fmla="*/ 0 w 3"/>
                <a:gd name="T9" fmla="*/ 2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3" y="0"/>
                  </a:lnTo>
                  <a:lnTo>
                    <a:pt x="3" y="0"/>
                  </a:lnTo>
                  <a:lnTo>
                    <a:pt x="3" y="2"/>
                  </a:lnTo>
                  <a:lnTo>
                    <a:pt x="0" y="2"/>
                  </a:lnTo>
                  <a:lnTo>
                    <a:pt x="3"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02" name="Freeform 843"/>
            <p:cNvSpPr/>
            <p:nvPr/>
          </p:nvSpPr>
          <p:spPr bwMode="auto">
            <a:xfrm>
              <a:off x="2240872" y="3337038"/>
              <a:ext cx="4763" cy="3175"/>
            </a:xfrm>
            <a:custGeom>
              <a:avLst/>
              <a:gdLst>
                <a:gd name="T0" fmla="*/ 3 w 3"/>
                <a:gd name="T1" fmla="*/ 2 h 2"/>
                <a:gd name="T2" fmla="*/ 3 w 3"/>
                <a:gd name="T3" fmla="*/ 0 h 2"/>
                <a:gd name="T4" fmla="*/ 3 w 3"/>
                <a:gd name="T5" fmla="*/ 0 h 2"/>
                <a:gd name="T6" fmla="*/ 3 w 3"/>
                <a:gd name="T7" fmla="*/ 2 h 2"/>
                <a:gd name="T8" fmla="*/ 0 w 3"/>
                <a:gd name="T9" fmla="*/ 2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3" y="0"/>
                  </a:lnTo>
                  <a:lnTo>
                    <a:pt x="3" y="0"/>
                  </a:lnTo>
                  <a:lnTo>
                    <a:pt x="3" y="2"/>
                  </a:lnTo>
                  <a:lnTo>
                    <a:pt x="0" y="2"/>
                  </a:lnTo>
                  <a:lnTo>
                    <a:pt x="3"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03" name="Freeform 844"/>
            <p:cNvSpPr/>
            <p:nvPr/>
          </p:nvSpPr>
          <p:spPr bwMode="auto">
            <a:xfrm>
              <a:off x="1602697" y="3792651"/>
              <a:ext cx="3175" cy="3175"/>
            </a:xfrm>
            <a:custGeom>
              <a:avLst/>
              <a:gdLst>
                <a:gd name="T0" fmla="*/ 0 w 2"/>
                <a:gd name="T1" fmla="*/ 0 h 2"/>
                <a:gd name="T2" fmla="*/ 0 w 2"/>
                <a:gd name="T3" fmla="*/ 2 h 2"/>
                <a:gd name="T4" fmla="*/ 0 w 2"/>
                <a:gd name="T5" fmla="*/ 2 h 2"/>
                <a:gd name="T6" fmla="*/ 0 w 2"/>
                <a:gd name="T7" fmla="*/ 2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0" y="2"/>
                  </a:lnTo>
                  <a:lnTo>
                    <a:pt x="0" y="2"/>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04" name="Freeform 845"/>
            <p:cNvSpPr/>
            <p:nvPr/>
          </p:nvSpPr>
          <p:spPr bwMode="auto">
            <a:xfrm>
              <a:off x="1609047" y="3787888"/>
              <a:ext cx="4763" cy="4763"/>
            </a:xfrm>
            <a:custGeom>
              <a:avLst/>
              <a:gdLst>
                <a:gd name="T0" fmla="*/ 3 w 3"/>
                <a:gd name="T1" fmla="*/ 0 h 3"/>
                <a:gd name="T2" fmla="*/ 3 w 3"/>
                <a:gd name="T3" fmla="*/ 0 h 3"/>
                <a:gd name="T4" fmla="*/ 0 w 3"/>
                <a:gd name="T5" fmla="*/ 0 h 3"/>
                <a:gd name="T6" fmla="*/ 0 w 3"/>
                <a:gd name="T7" fmla="*/ 3 h 3"/>
                <a:gd name="T8" fmla="*/ 0 w 3"/>
                <a:gd name="T9" fmla="*/ 3 h 3"/>
                <a:gd name="T10" fmla="*/ 3 w 3"/>
                <a:gd name="T11" fmla="*/ 3 h 3"/>
                <a:gd name="T12" fmla="*/ 3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0"/>
                  </a:moveTo>
                  <a:lnTo>
                    <a:pt x="3" y="0"/>
                  </a:lnTo>
                  <a:lnTo>
                    <a:pt x="0" y="0"/>
                  </a:lnTo>
                  <a:lnTo>
                    <a:pt x="0" y="3"/>
                  </a:lnTo>
                  <a:lnTo>
                    <a:pt x="0" y="3"/>
                  </a:lnTo>
                  <a:lnTo>
                    <a:pt x="3" y="3"/>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05" name="Freeform 846"/>
            <p:cNvSpPr/>
            <p:nvPr/>
          </p:nvSpPr>
          <p:spPr bwMode="auto">
            <a:xfrm>
              <a:off x="1616984" y="3784713"/>
              <a:ext cx="4763" cy="3175"/>
            </a:xfrm>
            <a:custGeom>
              <a:avLst/>
              <a:gdLst>
                <a:gd name="T0" fmla="*/ 0 w 3"/>
                <a:gd name="T1" fmla="*/ 0 h 2"/>
                <a:gd name="T2" fmla="*/ 0 w 3"/>
                <a:gd name="T3" fmla="*/ 0 h 2"/>
                <a:gd name="T4" fmla="*/ 0 w 3"/>
                <a:gd name="T5" fmla="*/ 2 h 2"/>
                <a:gd name="T6" fmla="*/ 0 w 3"/>
                <a:gd name="T7" fmla="*/ 2 h 2"/>
                <a:gd name="T8" fmla="*/ 3 w 3"/>
                <a:gd name="T9" fmla="*/ 0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0" y="0"/>
                  </a:lnTo>
                  <a:lnTo>
                    <a:pt x="0" y="2"/>
                  </a:lnTo>
                  <a:lnTo>
                    <a:pt x="0" y="2"/>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06" name="Freeform 847"/>
            <p:cNvSpPr/>
            <p:nvPr/>
          </p:nvSpPr>
          <p:spPr bwMode="auto">
            <a:xfrm>
              <a:off x="1737634" y="3792651"/>
              <a:ext cx="3175" cy="11113"/>
            </a:xfrm>
            <a:custGeom>
              <a:avLst/>
              <a:gdLst>
                <a:gd name="T0" fmla="*/ 2 w 2"/>
                <a:gd name="T1" fmla="*/ 7 h 7"/>
                <a:gd name="T2" fmla="*/ 2 w 2"/>
                <a:gd name="T3" fmla="*/ 4 h 7"/>
                <a:gd name="T4" fmla="*/ 0 w 2"/>
                <a:gd name="T5" fmla="*/ 0 h 7"/>
                <a:gd name="T6" fmla="*/ 0 w 2"/>
                <a:gd name="T7" fmla="*/ 0 h 7"/>
                <a:gd name="T8" fmla="*/ 0 w 2"/>
                <a:gd name="T9" fmla="*/ 2 h 7"/>
                <a:gd name="T10" fmla="*/ 0 w 2"/>
                <a:gd name="T11" fmla="*/ 2 h 7"/>
                <a:gd name="T12" fmla="*/ 2 w 2"/>
                <a:gd name="T13" fmla="*/ 4 h 7"/>
                <a:gd name="T14" fmla="*/ 2 w 2"/>
                <a:gd name="T15" fmla="*/ 7 h 7"/>
                <a:gd name="T16" fmla="*/ 2 w 2"/>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7">
                  <a:moveTo>
                    <a:pt x="2" y="7"/>
                  </a:moveTo>
                  <a:lnTo>
                    <a:pt x="2" y="4"/>
                  </a:lnTo>
                  <a:lnTo>
                    <a:pt x="0" y="0"/>
                  </a:lnTo>
                  <a:lnTo>
                    <a:pt x="0" y="0"/>
                  </a:lnTo>
                  <a:lnTo>
                    <a:pt x="0" y="2"/>
                  </a:lnTo>
                  <a:lnTo>
                    <a:pt x="0" y="2"/>
                  </a:lnTo>
                  <a:lnTo>
                    <a:pt x="2" y="4"/>
                  </a:lnTo>
                  <a:lnTo>
                    <a:pt x="2" y="7"/>
                  </a:lnTo>
                  <a:lnTo>
                    <a:pt x="2" y="7"/>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07" name="Rectangle 848"/>
            <p:cNvSpPr>
              <a:spLocks noChangeArrowheads="1"/>
            </p:cNvSpPr>
            <p:nvPr/>
          </p:nvSpPr>
          <p:spPr bwMode="auto">
            <a:xfrm>
              <a:off x="1745572" y="3776776"/>
              <a:ext cx="1588" cy="3175"/>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08" name="Freeform 849"/>
            <p:cNvSpPr/>
            <p:nvPr/>
          </p:nvSpPr>
          <p:spPr bwMode="auto">
            <a:xfrm>
              <a:off x="1745572" y="3784713"/>
              <a:ext cx="3175" cy="0"/>
            </a:xfrm>
            <a:custGeom>
              <a:avLst/>
              <a:gdLst>
                <a:gd name="T0" fmla="*/ 0 w 2"/>
                <a:gd name="T1" fmla="*/ 0 w 2"/>
                <a:gd name="T2" fmla="*/ 2 w 2"/>
                <a:gd name="T3" fmla="*/ 2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2" y="0"/>
                  </a:lnTo>
                  <a:lnTo>
                    <a:pt x="2"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09" name="Freeform 850"/>
            <p:cNvSpPr/>
            <p:nvPr/>
          </p:nvSpPr>
          <p:spPr bwMode="auto">
            <a:xfrm>
              <a:off x="1748747" y="3792651"/>
              <a:ext cx="3175" cy="3175"/>
            </a:xfrm>
            <a:custGeom>
              <a:avLst/>
              <a:gdLst>
                <a:gd name="T0" fmla="*/ 0 w 2"/>
                <a:gd name="T1" fmla="*/ 0 h 2"/>
                <a:gd name="T2" fmla="*/ 0 w 2"/>
                <a:gd name="T3" fmla="*/ 2 h 2"/>
                <a:gd name="T4" fmla="*/ 2 w 2"/>
                <a:gd name="T5" fmla="*/ 2 h 2"/>
                <a:gd name="T6" fmla="*/ 2 w 2"/>
                <a:gd name="T7" fmla="*/ 2 h 2"/>
                <a:gd name="T8" fmla="*/ 2 w 2"/>
                <a:gd name="T9" fmla="*/ 0 h 2"/>
                <a:gd name="T10" fmla="*/ 2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2"/>
                  </a:lnTo>
                  <a:lnTo>
                    <a:pt x="2" y="2"/>
                  </a:lnTo>
                  <a:lnTo>
                    <a:pt x="2" y="2"/>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10" name="Rectangle 851"/>
            <p:cNvSpPr>
              <a:spLocks noChangeArrowheads="1"/>
            </p:cNvSpPr>
            <p:nvPr/>
          </p:nvSpPr>
          <p:spPr bwMode="auto">
            <a:xfrm>
              <a:off x="1751922" y="3787888"/>
              <a:ext cx="1588" cy="4763"/>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11" name="Freeform 852"/>
            <p:cNvSpPr/>
            <p:nvPr/>
          </p:nvSpPr>
          <p:spPr bwMode="auto">
            <a:xfrm>
              <a:off x="1751922" y="3803763"/>
              <a:ext cx="4763" cy="0"/>
            </a:xfrm>
            <a:custGeom>
              <a:avLst/>
              <a:gdLst>
                <a:gd name="T0" fmla="*/ 3 w 3"/>
                <a:gd name="T1" fmla="*/ 3 w 3"/>
                <a:gd name="T2" fmla="*/ 3 w 3"/>
                <a:gd name="T3" fmla="*/ 0 w 3"/>
                <a:gd name="T4" fmla="*/ 3 w 3"/>
                <a:gd name="T5" fmla="*/ 3 w 3"/>
              </a:gdLst>
              <a:ahLst/>
              <a:cxnLst>
                <a:cxn ang="0">
                  <a:pos x="T0" y="0"/>
                </a:cxn>
                <a:cxn ang="0">
                  <a:pos x="T1" y="0"/>
                </a:cxn>
                <a:cxn ang="0">
                  <a:pos x="T2" y="0"/>
                </a:cxn>
                <a:cxn ang="0">
                  <a:pos x="T3" y="0"/>
                </a:cxn>
                <a:cxn ang="0">
                  <a:pos x="T4" y="0"/>
                </a:cxn>
                <a:cxn ang="0">
                  <a:pos x="T5" y="0"/>
                </a:cxn>
              </a:cxnLst>
              <a:rect l="0" t="0" r="r" b="b"/>
              <a:pathLst>
                <a:path w="3">
                  <a:moveTo>
                    <a:pt x="3" y="0"/>
                  </a:moveTo>
                  <a:lnTo>
                    <a:pt x="3" y="0"/>
                  </a:lnTo>
                  <a:lnTo>
                    <a:pt x="3" y="0"/>
                  </a:lnTo>
                  <a:lnTo>
                    <a:pt x="0" y="0"/>
                  </a:lnTo>
                  <a:lnTo>
                    <a:pt x="3" y="0"/>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12" name="Freeform 853"/>
            <p:cNvSpPr/>
            <p:nvPr/>
          </p:nvSpPr>
          <p:spPr bwMode="auto">
            <a:xfrm>
              <a:off x="1751922" y="3803763"/>
              <a:ext cx="0" cy="3175"/>
            </a:xfrm>
            <a:custGeom>
              <a:avLst/>
              <a:gdLst>
                <a:gd name="T0" fmla="*/ 2 h 2"/>
                <a:gd name="T1" fmla="*/ 2 h 2"/>
                <a:gd name="T2" fmla="*/ 0 h 2"/>
                <a:gd name="T3" fmla="*/ 0 h 2"/>
                <a:gd name="T4" fmla="*/ 0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2"/>
                  </a:lnTo>
                  <a:lnTo>
                    <a:pt x="0" y="0"/>
                  </a:lnTo>
                  <a:lnTo>
                    <a:pt x="0" y="0"/>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13" name="Freeform 854"/>
            <p:cNvSpPr/>
            <p:nvPr/>
          </p:nvSpPr>
          <p:spPr bwMode="auto">
            <a:xfrm>
              <a:off x="1745572" y="380693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2"/>
                  </a:lnTo>
                  <a:lnTo>
                    <a:pt x="2" y="2"/>
                  </a:lnTo>
                  <a:lnTo>
                    <a:pt x="2" y="0"/>
                  </a:lnTo>
                  <a:lnTo>
                    <a:pt x="2"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14" name="Freeform 855"/>
            <p:cNvSpPr/>
            <p:nvPr/>
          </p:nvSpPr>
          <p:spPr bwMode="auto">
            <a:xfrm>
              <a:off x="1756684" y="3818051"/>
              <a:ext cx="3175" cy="3175"/>
            </a:xfrm>
            <a:custGeom>
              <a:avLst/>
              <a:gdLst>
                <a:gd name="T0" fmla="*/ 2 w 2"/>
                <a:gd name="T1" fmla="*/ 2 h 2"/>
                <a:gd name="T2" fmla="*/ 0 w 2"/>
                <a:gd name="T3" fmla="*/ 0 h 2"/>
                <a:gd name="T4" fmla="*/ 0 w 2"/>
                <a:gd name="T5" fmla="*/ 2 h 2"/>
                <a:gd name="T6" fmla="*/ 0 w 2"/>
                <a:gd name="T7" fmla="*/ 2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0" y="0"/>
                  </a:lnTo>
                  <a:lnTo>
                    <a:pt x="0" y="2"/>
                  </a:lnTo>
                  <a:lnTo>
                    <a:pt x="0" y="2"/>
                  </a:lnTo>
                  <a:lnTo>
                    <a:pt x="2" y="2"/>
                  </a:lnTo>
                  <a:lnTo>
                    <a:pt x="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15" name="Freeform 856"/>
            <p:cNvSpPr/>
            <p:nvPr/>
          </p:nvSpPr>
          <p:spPr bwMode="auto">
            <a:xfrm>
              <a:off x="1786847" y="3821226"/>
              <a:ext cx="11113" cy="7938"/>
            </a:xfrm>
            <a:custGeom>
              <a:avLst/>
              <a:gdLst>
                <a:gd name="T0" fmla="*/ 7 w 7"/>
                <a:gd name="T1" fmla="*/ 3 h 5"/>
                <a:gd name="T2" fmla="*/ 7 w 7"/>
                <a:gd name="T3" fmla="*/ 0 h 5"/>
                <a:gd name="T4" fmla="*/ 7 w 7"/>
                <a:gd name="T5" fmla="*/ 0 h 5"/>
                <a:gd name="T6" fmla="*/ 7 w 7"/>
                <a:gd name="T7" fmla="*/ 0 h 5"/>
                <a:gd name="T8" fmla="*/ 7 w 7"/>
                <a:gd name="T9" fmla="*/ 0 h 5"/>
                <a:gd name="T10" fmla="*/ 2 w 7"/>
                <a:gd name="T11" fmla="*/ 3 h 5"/>
                <a:gd name="T12" fmla="*/ 0 w 7"/>
                <a:gd name="T13" fmla="*/ 3 h 5"/>
                <a:gd name="T14" fmla="*/ 2 w 7"/>
                <a:gd name="T15" fmla="*/ 5 h 5"/>
                <a:gd name="T16" fmla="*/ 4 w 7"/>
                <a:gd name="T17" fmla="*/ 5 h 5"/>
                <a:gd name="T18" fmla="*/ 7 w 7"/>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7" y="3"/>
                  </a:moveTo>
                  <a:lnTo>
                    <a:pt x="7" y="0"/>
                  </a:lnTo>
                  <a:lnTo>
                    <a:pt x="7" y="0"/>
                  </a:lnTo>
                  <a:lnTo>
                    <a:pt x="7" y="0"/>
                  </a:lnTo>
                  <a:lnTo>
                    <a:pt x="7" y="0"/>
                  </a:lnTo>
                  <a:lnTo>
                    <a:pt x="2" y="3"/>
                  </a:lnTo>
                  <a:lnTo>
                    <a:pt x="0" y="3"/>
                  </a:lnTo>
                  <a:lnTo>
                    <a:pt x="2" y="5"/>
                  </a:lnTo>
                  <a:lnTo>
                    <a:pt x="4" y="5"/>
                  </a:lnTo>
                  <a:lnTo>
                    <a:pt x="7"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16" name="Freeform 857"/>
            <p:cNvSpPr/>
            <p:nvPr/>
          </p:nvSpPr>
          <p:spPr bwMode="auto">
            <a:xfrm>
              <a:off x="1718584" y="3795826"/>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17" name="Freeform 858"/>
            <p:cNvSpPr/>
            <p:nvPr/>
          </p:nvSpPr>
          <p:spPr bwMode="auto">
            <a:xfrm>
              <a:off x="1853522" y="4156188"/>
              <a:ext cx="41275" cy="98425"/>
            </a:xfrm>
            <a:custGeom>
              <a:avLst/>
              <a:gdLst>
                <a:gd name="T0" fmla="*/ 0 w 26"/>
                <a:gd name="T1" fmla="*/ 45 h 62"/>
                <a:gd name="T2" fmla="*/ 0 w 26"/>
                <a:gd name="T3" fmla="*/ 50 h 62"/>
                <a:gd name="T4" fmla="*/ 3 w 26"/>
                <a:gd name="T5" fmla="*/ 52 h 62"/>
                <a:gd name="T6" fmla="*/ 3 w 26"/>
                <a:gd name="T7" fmla="*/ 57 h 62"/>
                <a:gd name="T8" fmla="*/ 5 w 26"/>
                <a:gd name="T9" fmla="*/ 62 h 62"/>
                <a:gd name="T10" fmla="*/ 7 w 26"/>
                <a:gd name="T11" fmla="*/ 62 h 62"/>
                <a:gd name="T12" fmla="*/ 10 w 26"/>
                <a:gd name="T13" fmla="*/ 59 h 62"/>
                <a:gd name="T14" fmla="*/ 15 w 26"/>
                <a:gd name="T15" fmla="*/ 59 h 62"/>
                <a:gd name="T16" fmla="*/ 17 w 26"/>
                <a:gd name="T17" fmla="*/ 55 h 62"/>
                <a:gd name="T18" fmla="*/ 17 w 26"/>
                <a:gd name="T19" fmla="*/ 47 h 62"/>
                <a:gd name="T20" fmla="*/ 19 w 26"/>
                <a:gd name="T21" fmla="*/ 43 h 62"/>
                <a:gd name="T22" fmla="*/ 22 w 26"/>
                <a:gd name="T23" fmla="*/ 36 h 62"/>
                <a:gd name="T24" fmla="*/ 24 w 26"/>
                <a:gd name="T25" fmla="*/ 24 h 62"/>
                <a:gd name="T26" fmla="*/ 24 w 26"/>
                <a:gd name="T27" fmla="*/ 24 h 62"/>
                <a:gd name="T28" fmla="*/ 24 w 26"/>
                <a:gd name="T29" fmla="*/ 17 h 62"/>
                <a:gd name="T30" fmla="*/ 26 w 26"/>
                <a:gd name="T31" fmla="*/ 17 h 62"/>
                <a:gd name="T32" fmla="*/ 26 w 26"/>
                <a:gd name="T33" fmla="*/ 14 h 62"/>
                <a:gd name="T34" fmla="*/ 24 w 26"/>
                <a:gd name="T35" fmla="*/ 7 h 62"/>
                <a:gd name="T36" fmla="*/ 24 w 26"/>
                <a:gd name="T37" fmla="*/ 3 h 62"/>
                <a:gd name="T38" fmla="*/ 24 w 26"/>
                <a:gd name="T39" fmla="*/ 0 h 62"/>
                <a:gd name="T40" fmla="*/ 24 w 26"/>
                <a:gd name="T41" fmla="*/ 0 h 62"/>
                <a:gd name="T42" fmla="*/ 22 w 26"/>
                <a:gd name="T43" fmla="*/ 3 h 62"/>
                <a:gd name="T44" fmla="*/ 19 w 26"/>
                <a:gd name="T45" fmla="*/ 7 h 62"/>
                <a:gd name="T46" fmla="*/ 17 w 26"/>
                <a:gd name="T47" fmla="*/ 10 h 62"/>
                <a:gd name="T48" fmla="*/ 17 w 26"/>
                <a:gd name="T49" fmla="*/ 12 h 62"/>
                <a:gd name="T50" fmla="*/ 17 w 26"/>
                <a:gd name="T51" fmla="*/ 12 h 62"/>
                <a:gd name="T52" fmla="*/ 15 w 26"/>
                <a:gd name="T53" fmla="*/ 14 h 62"/>
                <a:gd name="T54" fmla="*/ 12 w 26"/>
                <a:gd name="T55" fmla="*/ 14 h 62"/>
                <a:gd name="T56" fmla="*/ 10 w 26"/>
                <a:gd name="T57" fmla="*/ 17 h 62"/>
                <a:gd name="T58" fmla="*/ 7 w 26"/>
                <a:gd name="T59" fmla="*/ 17 h 62"/>
                <a:gd name="T60" fmla="*/ 7 w 26"/>
                <a:gd name="T61" fmla="*/ 19 h 62"/>
                <a:gd name="T62" fmla="*/ 5 w 26"/>
                <a:gd name="T63" fmla="*/ 19 h 62"/>
                <a:gd name="T64" fmla="*/ 5 w 26"/>
                <a:gd name="T65" fmla="*/ 21 h 62"/>
                <a:gd name="T66" fmla="*/ 3 w 26"/>
                <a:gd name="T67" fmla="*/ 29 h 62"/>
                <a:gd name="T68" fmla="*/ 5 w 26"/>
                <a:gd name="T69" fmla="*/ 31 h 62"/>
                <a:gd name="T70" fmla="*/ 3 w 26"/>
                <a:gd name="T71" fmla="*/ 38 h 62"/>
                <a:gd name="T72" fmla="*/ 0 w 26"/>
                <a:gd name="T73"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62">
                  <a:moveTo>
                    <a:pt x="0" y="45"/>
                  </a:moveTo>
                  <a:lnTo>
                    <a:pt x="0" y="50"/>
                  </a:lnTo>
                  <a:lnTo>
                    <a:pt x="3" y="52"/>
                  </a:lnTo>
                  <a:lnTo>
                    <a:pt x="3" y="57"/>
                  </a:lnTo>
                  <a:lnTo>
                    <a:pt x="5" y="62"/>
                  </a:lnTo>
                  <a:lnTo>
                    <a:pt x="7" y="62"/>
                  </a:lnTo>
                  <a:lnTo>
                    <a:pt x="10" y="59"/>
                  </a:lnTo>
                  <a:lnTo>
                    <a:pt x="15" y="59"/>
                  </a:lnTo>
                  <a:lnTo>
                    <a:pt x="17" y="55"/>
                  </a:lnTo>
                  <a:lnTo>
                    <a:pt x="17" y="47"/>
                  </a:lnTo>
                  <a:lnTo>
                    <a:pt x="19" y="43"/>
                  </a:lnTo>
                  <a:lnTo>
                    <a:pt x="22" y="36"/>
                  </a:lnTo>
                  <a:lnTo>
                    <a:pt x="24" y="24"/>
                  </a:lnTo>
                  <a:lnTo>
                    <a:pt x="24" y="24"/>
                  </a:lnTo>
                  <a:lnTo>
                    <a:pt x="24" y="17"/>
                  </a:lnTo>
                  <a:lnTo>
                    <a:pt x="26" y="17"/>
                  </a:lnTo>
                  <a:lnTo>
                    <a:pt x="26" y="14"/>
                  </a:lnTo>
                  <a:lnTo>
                    <a:pt x="24" y="7"/>
                  </a:lnTo>
                  <a:lnTo>
                    <a:pt x="24" y="3"/>
                  </a:lnTo>
                  <a:lnTo>
                    <a:pt x="24" y="0"/>
                  </a:lnTo>
                  <a:lnTo>
                    <a:pt x="24" y="0"/>
                  </a:lnTo>
                  <a:lnTo>
                    <a:pt x="22" y="3"/>
                  </a:lnTo>
                  <a:lnTo>
                    <a:pt x="19" y="7"/>
                  </a:lnTo>
                  <a:lnTo>
                    <a:pt x="17" y="10"/>
                  </a:lnTo>
                  <a:lnTo>
                    <a:pt x="17" y="12"/>
                  </a:lnTo>
                  <a:lnTo>
                    <a:pt x="17" y="12"/>
                  </a:lnTo>
                  <a:lnTo>
                    <a:pt x="15" y="14"/>
                  </a:lnTo>
                  <a:lnTo>
                    <a:pt x="12" y="14"/>
                  </a:lnTo>
                  <a:lnTo>
                    <a:pt x="10" y="17"/>
                  </a:lnTo>
                  <a:lnTo>
                    <a:pt x="7" y="17"/>
                  </a:lnTo>
                  <a:lnTo>
                    <a:pt x="7" y="19"/>
                  </a:lnTo>
                  <a:lnTo>
                    <a:pt x="5" y="19"/>
                  </a:lnTo>
                  <a:lnTo>
                    <a:pt x="5" y="21"/>
                  </a:lnTo>
                  <a:lnTo>
                    <a:pt x="3" y="29"/>
                  </a:lnTo>
                  <a:lnTo>
                    <a:pt x="5" y="31"/>
                  </a:lnTo>
                  <a:lnTo>
                    <a:pt x="3" y="38"/>
                  </a:lnTo>
                  <a:lnTo>
                    <a:pt x="0" y="4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18" name="Freeform 859"/>
            <p:cNvSpPr/>
            <p:nvPr/>
          </p:nvSpPr>
          <p:spPr bwMode="auto">
            <a:xfrm>
              <a:off x="1647147" y="4051413"/>
              <a:ext cx="0" cy="3175"/>
            </a:xfrm>
            <a:custGeom>
              <a:avLst/>
              <a:gdLst>
                <a:gd name="T0" fmla="*/ 0 h 2"/>
                <a:gd name="T1" fmla="*/ 2 h 2"/>
                <a:gd name="T2" fmla="*/ 0 h 2"/>
                <a:gd name="T3" fmla="*/ 0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2"/>
                  </a:lnTo>
                  <a:lnTo>
                    <a:pt x="0" y="0"/>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19" name="Freeform 860"/>
            <p:cNvSpPr/>
            <p:nvPr/>
          </p:nvSpPr>
          <p:spPr bwMode="auto">
            <a:xfrm>
              <a:off x="1647147" y="4051413"/>
              <a:ext cx="0" cy="3175"/>
            </a:xfrm>
            <a:custGeom>
              <a:avLst/>
              <a:gdLst>
                <a:gd name="T0" fmla="*/ 0 h 2"/>
                <a:gd name="T1" fmla="*/ 2 h 2"/>
                <a:gd name="T2" fmla="*/ 0 h 2"/>
                <a:gd name="T3" fmla="*/ 0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2"/>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20" name="Freeform 861"/>
            <p:cNvSpPr/>
            <p:nvPr/>
          </p:nvSpPr>
          <p:spPr bwMode="auto">
            <a:xfrm>
              <a:off x="1639209" y="4062526"/>
              <a:ext cx="4763" cy="3175"/>
            </a:xfrm>
            <a:custGeom>
              <a:avLst/>
              <a:gdLst>
                <a:gd name="T0" fmla="*/ 0 w 3"/>
                <a:gd name="T1" fmla="*/ 0 h 2"/>
                <a:gd name="T2" fmla="*/ 0 w 3"/>
                <a:gd name="T3" fmla="*/ 2 h 2"/>
                <a:gd name="T4" fmla="*/ 0 w 3"/>
                <a:gd name="T5" fmla="*/ 2 h 2"/>
                <a:gd name="T6" fmla="*/ 3 w 3"/>
                <a:gd name="T7" fmla="*/ 2 h 2"/>
                <a:gd name="T8" fmla="*/ 0 w 3"/>
                <a:gd name="T9" fmla="*/ 2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0" y="2"/>
                  </a:lnTo>
                  <a:lnTo>
                    <a:pt x="0" y="2"/>
                  </a:lnTo>
                  <a:lnTo>
                    <a:pt x="3" y="2"/>
                  </a:lnTo>
                  <a:lnTo>
                    <a:pt x="0" y="2"/>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21" name="Freeform 862"/>
            <p:cNvSpPr/>
            <p:nvPr/>
          </p:nvSpPr>
          <p:spPr bwMode="auto">
            <a:xfrm>
              <a:off x="1639209" y="4062526"/>
              <a:ext cx="4763" cy="3175"/>
            </a:xfrm>
            <a:custGeom>
              <a:avLst/>
              <a:gdLst>
                <a:gd name="T0" fmla="*/ 0 w 3"/>
                <a:gd name="T1" fmla="*/ 0 h 2"/>
                <a:gd name="T2" fmla="*/ 0 w 3"/>
                <a:gd name="T3" fmla="*/ 2 h 2"/>
                <a:gd name="T4" fmla="*/ 0 w 3"/>
                <a:gd name="T5" fmla="*/ 2 h 2"/>
                <a:gd name="T6" fmla="*/ 3 w 3"/>
                <a:gd name="T7" fmla="*/ 2 h 2"/>
                <a:gd name="T8" fmla="*/ 0 w 3"/>
                <a:gd name="T9" fmla="*/ 2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0" y="2"/>
                  </a:lnTo>
                  <a:lnTo>
                    <a:pt x="0" y="2"/>
                  </a:lnTo>
                  <a:lnTo>
                    <a:pt x="3"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22" name="Freeform 863"/>
            <p:cNvSpPr/>
            <p:nvPr/>
          </p:nvSpPr>
          <p:spPr bwMode="auto">
            <a:xfrm>
              <a:off x="1636034" y="4070463"/>
              <a:ext cx="3175" cy="3175"/>
            </a:xfrm>
            <a:custGeom>
              <a:avLst/>
              <a:gdLst>
                <a:gd name="T0" fmla="*/ 0 w 2"/>
                <a:gd name="T1" fmla="*/ 0 h 2"/>
                <a:gd name="T2" fmla="*/ 0 w 2"/>
                <a:gd name="T3" fmla="*/ 0 h 2"/>
                <a:gd name="T4" fmla="*/ 2 w 2"/>
                <a:gd name="T5" fmla="*/ 2 h 2"/>
                <a:gd name="T6" fmla="*/ 2 w 2"/>
                <a:gd name="T7" fmla="*/ 0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2" y="2"/>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23" name="Freeform 864"/>
            <p:cNvSpPr/>
            <p:nvPr/>
          </p:nvSpPr>
          <p:spPr bwMode="auto">
            <a:xfrm>
              <a:off x="1636034" y="4070463"/>
              <a:ext cx="3175" cy="3175"/>
            </a:xfrm>
            <a:custGeom>
              <a:avLst/>
              <a:gdLst>
                <a:gd name="T0" fmla="*/ 0 w 2"/>
                <a:gd name="T1" fmla="*/ 0 h 2"/>
                <a:gd name="T2" fmla="*/ 0 w 2"/>
                <a:gd name="T3" fmla="*/ 0 h 2"/>
                <a:gd name="T4" fmla="*/ 2 w 2"/>
                <a:gd name="T5" fmla="*/ 2 h 2"/>
                <a:gd name="T6" fmla="*/ 2 w 2"/>
                <a:gd name="T7" fmla="*/ 0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2" y="2"/>
                  </a:lnTo>
                  <a:lnTo>
                    <a:pt x="2"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24" name="Freeform 865"/>
            <p:cNvSpPr/>
            <p:nvPr/>
          </p:nvSpPr>
          <p:spPr bwMode="auto">
            <a:xfrm>
              <a:off x="1924959" y="4219688"/>
              <a:ext cx="7938" cy="0"/>
            </a:xfrm>
            <a:custGeom>
              <a:avLst/>
              <a:gdLst>
                <a:gd name="T0" fmla="*/ 3 w 5"/>
                <a:gd name="T1" fmla="*/ 5 w 5"/>
                <a:gd name="T2" fmla="*/ 3 w 5"/>
                <a:gd name="T3" fmla="*/ 3 w 5"/>
                <a:gd name="T4" fmla="*/ 0 w 5"/>
                <a:gd name="T5" fmla="*/ 3 w 5"/>
                <a:gd name="T6" fmla="*/ 3 w 5"/>
              </a:gdLst>
              <a:ahLst/>
              <a:cxnLst>
                <a:cxn ang="0">
                  <a:pos x="T0" y="0"/>
                </a:cxn>
                <a:cxn ang="0">
                  <a:pos x="T1" y="0"/>
                </a:cxn>
                <a:cxn ang="0">
                  <a:pos x="T2" y="0"/>
                </a:cxn>
                <a:cxn ang="0">
                  <a:pos x="T3" y="0"/>
                </a:cxn>
                <a:cxn ang="0">
                  <a:pos x="T4" y="0"/>
                </a:cxn>
                <a:cxn ang="0">
                  <a:pos x="T5" y="0"/>
                </a:cxn>
                <a:cxn ang="0">
                  <a:pos x="T6" y="0"/>
                </a:cxn>
              </a:cxnLst>
              <a:rect l="0" t="0" r="r" b="b"/>
              <a:pathLst>
                <a:path w="5">
                  <a:moveTo>
                    <a:pt x="3" y="0"/>
                  </a:moveTo>
                  <a:lnTo>
                    <a:pt x="5" y="0"/>
                  </a:lnTo>
                  <a:lnTo>
                    <a:pt x="3" y="0"/>
                  </a:lnTo>
                  <a:lnTo>
                    <a:pt x="3" y="0"/>
                  </a:lnTo>
                  <a:lnTo>
                    <a:pt x="0" y="0"/>
                  </a:lnTo>
                  <a:lnTo>
                    <a:pt x="3" y="0"/>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25" name="Freeform 866"/>
            <p:cNvSpPr/>
            <p:nvPr/>
          </p:nvSpPr>
          <p:spPr bwMode="auto">
            <a:xfrm>
              <a:off x="1940834" y="4213338"/>
              <a:ext cx="3175" cy="3175"/>
            </a:xfrm>
            <a:custGeom>
              <a:avLst/>
              <a:gdLst>
                <a:gd name="T0" fmla="*/ 2 w 2"/>
                <a:gd name="T1" fmla="*/ 2 h 2"/>
                <a:gd name="T2" fmla="*/ 0 w 2"/>
                <a:gd name="T3" fmla="*/ 0 h 2"/>
                <a:gd name="T4" fmla="*/ 0 w 2"/>
                <a:gd name="T5" fmla="*/ 0 h 2"/>
                <a:gd name="T6" fmla="*/ 0 w 2"/>
                <a:gd name="T7" fmla="*/ 2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0" y="0"/>
                  </a:lnTo>
                  <a:lnTo>
                    <a:pt x="0" y="0"/>
                  </a:lnTo>
                  <a:lnTo>
                    <a:pt x="0" y="2"/>
                  </a:lnTo>
                  <a:lnTo>
                    <a:pt x="0" y="2"/>
                  </a:lnTo>
                  <a:lnTo>
                    <a:pt x="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26" name="Freeform 867"/>
            <p:cNvSpPr/>
            <p:nvPr/>
          </p:nvSpPr>
          <p:spPr bwMode="auto">
            <a:xfrm>
              <a:off x="1924959" y="4103801"/>
              <a:ext cx="4763" cy="3175"/>
            </a:xfrm>
            <a:custGeom>
              <a:avLst/>
              <a:gdLst>
                <a:gd name="T0" fmla="*/ 0 w 3"/>
                <a:gd name="T1" fmla="*/ 2 h 2"/>
                <a:gd name="T2" fmla="*/ 0 w 3"/>
                <a:gd name="T3" fmla="*/ 2 h 2"/>
                <a:gd name="T4" fmla="*/ 3 w 3"/>
                <a:gd name="T5" fmla="*/ 2 h 2"/>
                <a:gd name="T6" fmla="*/ 0 w 3"/>
                <a:gd name="T7" fmla="*/ 0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lnTo>
                    <a:pt x="0" y="2"/>
                  </a:lnTo>
                  <a:lnTo>
                    <a:pt x="3" y="2"/>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27" name="Freeform 868"/>
            <p:cNvSpPr/>
            <p:nvPr/>
          </p:nvSpPr>
          <p:spPr bwMode="auto">
            <a:xfrm>
              <a:off x="1913847" y="3991088"/>
              <a:ext cx="7938" cy="3175"/>
            </a:xfrm>
            <a:custGeom>
              <a:avLst/>
              <a:gdLst>
                <a:gd name="T0" fmla="*/ 5 w 5"/>
                <a:gd name="T1" fmla="*/ 2 h 2"/>
                <a:gd name="T2" fmla="*/ 5 w 5"/>
                <a:gd name="T3" fmla="*/ 0 h 2"/>
                <a:gd name="T4" fmla="*/ 5 w 5"/>
                <a:gd name="T5" fmla="*/ 0 h 2"/>
                <a:gd name="T6" fmla="*/ 3 w 5"/>
                <a:gd name="T7" fmla="*/ 0 h 2"/>
                <a:gd name="T8" fmla="*/ 0 w 5"/>
                <a:gd name="T9" fmla="*/ 0 h 2"/>
                <a:gd name="T10" fmla="*/ 0 w 5"/>
                <a:gd name="T11" fmla="*/ 2 h 2"/>
                <a:gd name="T12" fmla="*/ 3 w 5"/>
                <a:gd name="T13" fmla="*/ 2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5" y="0"/>
                  </a:lnTo>
                  <a:lnTo>
                    <a:pt x="5" y="0"/>
                  </a:lnTo>
                  <a:lnTo>
                    <a:pt x="3" y="0"/>
                  </a:lnTo>
                  <a:lnTo>
                    <a:pt x="0" y="0"/>
                  </a:lnTo>
                  <a:lnTo>
                    <a:pt x="0" y="2"/>
                  </a:lnTo>
                  <a:lnTo>
                    <a:pt x="3" y="2"/>
                  </a:lnTo>
                  <a:lnTo>
                    <a:pt x="5"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28" name="Freeform 869"/>
            <p:cNvSpPr/>
            <p:nvPr/>
          </p:nvSpPr>
          <p:spPr bwMode="auto">
            <a:xfrm>
              <a:off x="1913847" y="3991088"/>
              <a:ext cx="7938" cy="3175"/>
            </a:xfrm>
            <a:custGeom>
              <a:avLst/>
              <a:gdLst>
                <a:gd name="T0" fmla="*/ 5 w 5"/>
                <a:gd name="T1" fmla="*/ 2 h 2"/>
                <a:gd name="T2" fmla="*/ 5 w 5"/>
                <a:gd name="T3" fmla="*/ 0 h 2"/>
                <a:gd name="T4" fmla="*/ 5 w 5"/>
                <a:gd name="T5" fmla="*/ 0 h 2"/>
                <a:gd name="T6" fmla="*/ 3 w 5"/>
                <a:gd name="T7" fmla="*/ 0 h 2"/>
                <a:gd name="T8" fmla="*/ 0 w 5"/>
                <a:gd name="T9" fmla="*/ 0 h 2"/>
                <a:gd name="T10" fmla="*/ 0 w 5"/>
                <a:gd name="T11" fmla="*/ 2 h 2"/>
                <a:gd name="T12" fmla="*/ 3 w 5"/>
                <a:gd name="T13" fmla="*/ 2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5" y="0"/>
                  </a:lnTo>
                  <a:lnTo>
                    <a:pt x="5" y="0"/>
                  </a:lnTo>
                  <a:lnTo>
                    <a:pt x="3" y="0"/>
                  </a:lnTo>
                  <a:lnTo>
                    <a:pt x="0" y="0"/>
                  </a:lnTo>
                  <a:lnTo>
                    <a:pt x="0" y="2"/>
                  </a:lnTo>
                  <a:lnTo>
                    <a:pt x="3" y="2"/>
                  </a:lnTo>
                  <a:lnTo>
                    <a:pt x="5"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29" name="Freeform 870"/>
            <p:cNvSpPr/>
            <p:nvPr/>
          </p:nvSpPr>
          <p:spPr bwMode="auto">
            <a:xfrm>
              <a:off x="2075772" y="4010138"/>
              <a:ext cx="15875" cy="25400"/>
            </a:xfrm>
            <a:custGeom>
              <a:avLst/>
              <a:gdLst>
                <a:gd name="T0" fmla="*/ 5 w 10"/>
                <a:gd name="T1" fmla="*/ 16 h 16"/>
                <a:gd name="T2" fmla="*/ 10 w 10"/>
                <a:gd name="T3" fmla="*/ 12 h 16"/>
                <a:gd name="T4" fmla="*/ 10 w 10"/>
                <a:gd name="T5" fmla="*/ 9 h 16"/>
                <a:gd name="T6" fmla="*/ 7 w 10"/>
                <a:gd name="T7" fmla="*/ 9 h 16"/>
                <a:gd name="T8" fmla="*/ 7 w 10"/>
                <a:gd name="T9" fmla="*/ 7 h 16"/>
                <a:gd name="T10" fmla="*/ 5 w 10"/>
                <a:gd name="T11" fmla="*/ 5 h 16"/>
                <a:gd name="T12" fmla="*/ 5 w 10"/>
                <a:gd name="T13" fmla="*/ 2 h 16"/>
                <a:gd name="T14" fmla="*/ 5 w 10"/>
                <a:gd name="T15" fmla="*/ 0 h 16"/>
                <a:gd name="T16" fmla="*/ 2 w 10"/>
                <a:gd name="T17" fmla="*/ 0 h 16"/>
                <a:gd name="T18" fmla="*/ 0 w 10"/>
                <a:gd name="T19" fmla="*/ 2 h 16"/>
                <a:gd name="T20" fmla="*/ 0 w 10"/>
                <a:gd name="T21" fmla="*/ 5 h 16"/>
                <a:gd name="T22" fmla="*/ 0 w 10"/>
                <a:gd name="T23" fmla="*/ 7 h 16"/>
                <a:gd name="T24" fmla="*/ 2 w 10"/>
                <a:gd name="T25" fmla="*/ 14 h 16"/>
                <a:gd name="T26" fmla="*/ 2 w 10"/>
                <a:gd name="T27" fmla="*/ 16 h 16"/>
                <a:gd name="T28" fmla="*/ 5 w 10"/>
                <a:gd name="T2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6">
                  <a:moveTo>
                    <a:pt x="5" y="16"/>
                  </a:moveTo>
                  <a:lnTo>
                    <a:pt x="10" y="12"/>
                  </a:lnTo>
                  <a:lnTo>
                    <a:pt x="10" y="9"/>
                  </a:lnTo>
                  <a:lnTo>
                    <a:pt x="7" y="9"/>
                  </a:lnTo>
                  <a:lnTo>
                    <a:pt x="7" y="7"/>
                  </a:lnTo>
                  <a:lnTo>
                    <a:pt x="5" y="5"/>
                  </a:lnTo>
                  <a:lnTo>
                    <a:pt x="5" y="2"/>
                  </a:lnTo>
                  <a:lnTo>
                    <a:pt x="5" y="0"/>
                  </a:lnTo>
                  <a:lnTo>
                    <a:pt x="2" y="0"/>
                  </a:lnTo>
                  <a:lnTo>
                    <a:pt x="0" y="2"/>
                  </a:lnTo>
                  <a:lnTo>
                    <a:pt x="0" y="5"/>
                  </a:lnTo>
                  <a:lnTo>
                    <a:pt x="0" y="7"/>
                  </a:lnTo>
                  <a:lnTo>
                    <a:pt x="2" y="14"/>
                  </a:lnTo>
                  <a:lnTo>
                    <a:pt x="2" y="16"/>
                  </a:lnTo>
                  <a:lnTo>
                    <a:pt x="5" y="16"/>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30" name="Freeform 871"/>
            <p:cNvSpPr/>
            <p:nvPr/>
          </p:nvSpPr>
          <p:spPr bwMode="auto">
            <a:xfrm>
              <a:off x="2161497" y="3987913"/>
              <a:ext cx="0" cy="11113"/>
            </a:xfrm>
            <a:custGeom>
              <a:avLst/>
              <a:gdLst>
                <a:gd name="T0" fmla="*/ 2 h 7"/>
                <a:gd name="T1" fmla="*/ 0 h 7"/>
                <a:gd name="T2" fmla="*/ 2 h 7"/>
                <a:gd name="T3" fmla="*/ 4 h 7"/>
                <a:gd name="T4" fmla="*/ 7 h 7"/>
                <a:gd name="T5" fmla="*/ 7 h 7"/>
                <a:gd name="T6" fmla="*/ 2 h 7"/>
              </a:gdLst>
              <a:ahLst/>
              <a:cxnLst>
                <a:cxn ang="0">
                  <a:pos x="0" y="T0"/>
                </a:cxn>
                <a:cxn ang="0">
                  <a:pos x="0" y="T1"/>
                </a:cxn>
                <a:cxn ang="0">
                  <a:pos x="0" y="T2"/>
                </a:cxn>
                <a:cxn ang="0">
                  <a:pos x="0" y="T3"/>
                </a:cxn>
                <a:cxn ang="0">
                  <a:pos x="0" y="T4"/>
                </a:cxn>
                <a:cxn ang="0">
                  <a:pos x="0" y="T5"/>
                </a:cxn>
                <a:cxn ang="0">
                  <a:pos x="0" y="T6"/>
                </a:cxn>
              </a:cxnLst>
              <a:rect l="0" t="0" r="r" b="b"/>
              <a:pathLst>
                <a:path h="7">
                  <a:moveTo>
                    <a:pt x="0" y="2"/>
                  </a:moveTo>
                  <a:lnTo>
                    <a:pt x="0" y="0"/>
                  </a:lnTo>
                  <a:lnTo>
                    <a:pt x="0" y="2"/>
                  </a:lnTo>
                  <a:lnTo>
                    <a:pt x="0" y="4"/>
                  </a:lnTo>
                  <a:lnTo>
                    <a:pt x="0" y="7"/>
                  </a:lnTo>
                  <a:lnTo>
                    <a:pt x="0" y="7"/>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31" name="Rectangle 872"/>
            <p:cNvSpPr>
              <a:spLocks noChangeArrowheads="1"/>
            </p:cNvSpPr>
            <p:nvPr/>
          </p:nvSpPr>
          <p:spPr bwMode="auto">
            <a:xfrm>
              <a:off x="2161497" y="4002201"/>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32" name="Freeform 873"/>
            <p:cNvSpPr/>
            <p:nvPr/>
          </p:nvSpPr>
          <p:spPr bwMode="auto">
            <a:xfrm>
              <a:off x="2323422" y="3900601"/>
              <a:ext cx="7938" cy="19050"/>
            </a:xfrm>
            <a:custGeom>
              <a:avLst/>
              <a:gdLst>
                <a:gd name="T0" fmla="*/ 3 w 5"/>
                <a:gd name="T1" fmla="*/ 12 h 12"/>
                <a:gd name="T2" fmla="*/ 5 w 5"/>
                <a:gd name="T3" fmla="*/ 7 h 12"/>
                <a:gd name="T4" fmla="*/ 5 w 5"/>
                <a:gd name="T5" fmla="*/ 5 h 12"/>
                <a:gd name="T6" fmla="*/ 5 w 5"/>
                <a:gd name="T7" fmla="*/ 0 h 12"/>
                <a:gd name="T8" fmla="*/ 3 w 5"/>
                <a:gd name="T9" fmla="*/ 0 h 12"/>
                <a:gd name="T10" fmla="*/ 3 w 5"/>
                <a:gd name="T11" fmla="*/ 0 h 12"/>
                <a:gd name="T12" fmla="*/ 3 w 5"/>
                <a:gd name="T13" fmla="*/ 3 h 12"/>
                <a:gd name="T14" fmla="*/ 0 w 5"/>
                <a:gd name="T15" fmla="*/ 7 h 12"/>
                <a:gd name="T16" fmla="*/ 0 w 5"/>
                <a:gd name="T17" fmla="*/ 12 h 12"/>
                <a:gd name="T18" fmla="*/ 3 w 5"/>
                <a:gd name="T19" fmla="*/ 12 h 12"/>
                <a:gd name="T20" fmla="*/ 3 w 5"/>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2">
                  <a:moveTo>
                    <a:pt x="3" y="12"/>
                  </a:moveTo>
                  <a:lnTo>
                    <a:pt x="5" y="7"/>
                  </a:lnTo>
                  <a:lnTo>
                    <a:pt x="5" y="5"/>
                  </a:lnTo>
                  <a:lnTo>
                    <a:pt x="5" y="0"/>
                  </a:lnTo>
                  <a:lnTo>
                    <a:pt x="3" y="0"/>
                  </a:lnTo>
                  <a:lnTo>
                    <a:pt x="3" y="0"/>
                  </a:lnTo>
                  <a:lnTo>
                    <a:pt x="3" y="3"/>
                  </a:lnTo>
                  <a:lnTo>
                    <a:pt x="0" y="7"/>
                  </a:lnTo>
                  <a:lnTo>
                    <a:pt x="0" y="12"/>
                  </a:lnTo>
                  <a:lnTo>
                    <a:pt x="3" y="12"/>
                  </a:lnTo>
                  <a:lnTo>
                    <a:pt x="3" y="1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33" name="Freeform 874"/>
            <p:cNvSpPr/>
            <p:nvPr/>
          </p:nvSpPr>
          <p:spPr bwMode="auto">
            <a:xfrm>
              <a:off x="2323422" y="3900601"/>
              <a:ext cx="7938" cy="19050"/>
            </a:xfrm>
            <a:custGeom>
              <a:avLst/>
              <a:gdLst>
                <a:gd name="T0" fmla="*/ 3 w 5"/>
                <a:gd name="T1" fmla="*/ 12 h 12"/>
                <a:gd name="T2" fmla="*/ 5 w 5"/>
                <a:gd name="T3" fmla="*/ 7 h 12"/>
                <a:gd name="T4" fmla="*/ 5 w 5"/>
                <a:gd name="T5" fmla="*/ 5 h 12"/>
                <a:gd name="T6" fmla="*/ 5 w 5"/>
                <a:gd name="T7" fmla="*/ 0 h 12"/>
                <a:gd name="T8" fmla="*/ 3 w 5"/>
                <a:gd name="T9" fmla="*/ 0 h 12"/>
                <a:gd name="T10" fmla="*/ 3 w 5"/>
                <a:gd name="T11" fmla="*/ 0 h 12"/>
                <a:gd name="T12" fmla="*/ 3 w 5"/>
                <a:gd name="T13" fmla="*/ 3 h 12"/>
                <a:gd name="T14" fmla="*/ 0 w 5"/>
                <a:gd name="T15" fmla="*/ 7 h 12"/>
                <a:gd name="T16" fmla="*/ 0 w 5"/>
                <a:gd name="T17" fmla="*/ 12 h 12"/>
                <a:gd name="T18" fmla="*/ 3 w 5"/>
                <a:gd name="T19" fmla="*/ 12 h 12"/>
                <a:gd name="T20" fmla="*/ 3 w 5"/>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2">
                  <a:moveTo>
                    <a:pt x="3" y="12"/>
                  </a:moveTo>
                  <a:lnTo>
                    <a:pt x="5" y="7"/>
                  </a:lnTo>
                  <a:lnTo>
                    <a:pt x="5" y="5"/>
                  </a:lnTo>
                  <a:lnTo>
                    <a:pt x="5" y="0"/>
                  </a:lnTo>
                  <a:lnTo>
                    <a:pt x="3" y="0"/>
                  </a:lnTo>
                  <a:lnTo>
                    <a:pt x="3" y="0"/>
                  </a:lnTo>
                  <a:lnTo>
                    <a:pt x="3" y="3"/>
                  </a:lnTo>
                  <a:lnTo>
                    <a:pt x="0" y="7"/>
                  </a:lnTo>
                  <a:lnTo>
                    <a:pt x="0" y="12"/>
                  </a:lnTo>
                  <a:lnTo>
                    <a:pt x="3" y="12"/>
                  </a:lnTo>
                  <a:lnTo>
                    <a:pt x="3"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34" name="Freeform 875"/>
            <p:cNvSpPr/>
            <p:nvPr/>
          </p:nvSpPr>
          <p:spPr bwMode="auto">
            <a:xfrm>
              <a:off x="2251984" y="3933938"/>
              <a:ext cx="15875" cy="15875"/>
            </a:xfrm>
            <a:custGeom>
              <a:avLst/>
              <a:gdLst>
                <a:gd name="T0" fmla="*/ 7 w 10"/>
                <a:gd name="T1" fmla="*/ 8 h 10"/>
                <a:gd name="T2" fmla="*/ 10 w 10"/>
                <a:gd name="T3" fmla="*/ 3 h 10"/>
                <a:gd name="T4" fmla="*/ 10 w 10"/>
                <a:gd name="T5" fmla="*/ 3 h 10"/>
                <a:gd name="T6" fmla="*/ 7 w 10"/>
                <a:gd name="T7" fmla="*/ 0 h 10"/>
                <a:gd name="T8" fmla="*/ 7 w 10"/>
                <a:gd name="T9" fmla="*/ 0 h 10"/>
                <a:gd name="T10" fmla="*/ 5 w 10"/>
                <a:gd name="T11" fmla="*/ 3 h 10"/>
                <a:gd name="T12" fmla="*/ 3 w 10"/>
                <a:gd name="T13" fmla="*/ 3 h 10"/>
                <a:gd name="T14" fmla="*/ 0 w 10"/>
                <a:gd name="T15" fmla="*/ 5 h 10"/>
                <a:gd name="T16" fmla="*/ 0 w 10"/>
                <a:gd name="T17" fmla="*/ 8 h 10"/>
                <a:gd name="T18" fmla="*/ 3 w 10"/>
                <a:gd name="T19" fmla="*/ 10 h 10"/>
                <a:gd name="T20" fmla="*/ 5 w 10"/>
                <a:gd name="T21" fmla="*/ 10 h 10"/>
                <a:gd name="T22" fmla="*/ 7 w 10"/>
                <a:gd name="T2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0">
                  <a:moveTo>
                    <a:pt x="7" y="8"/>
                  </a:moveTo>
                  <a:lnTo>
                    <a:pt x="10" y="3"/>
                  </a:lnTo>
                  <a:lnTo>
                    <a:pt x="10" y="3"/>
                  </a:lnTo>
                  <a:lnTo>
                    <a:pt x="7" y="0"/>
                  </a:lnTo>
                  <a:lnTo>
                    <a:pt x="7" y="0"/>
                  </a:lnTo>
                  <a:lnTo>
                    <a:pt x="5" y="3"/>
                  </a:lnTo>
                  <a:lnTo>
                    <a:pt x="3" y="3"/>
                  </a:lnTo>
                  <a:lnTo>
                    <a:pt x="0" y="5"/>
                  </a:lnTo>
                  <a:lnTo>
                    <a:pt x="0" y="8"/>
                  </a:lnTo>
                  <a:lnTo>
                    <a:pt x="3" y="10"/>
                  </a:lnTo>
                  <a:lnTo>
                    <a:pt x="5" y="10"/>
                  </a:lnTo>
                  <a:lnTo>
                    <a:pt x="7" y="8"/>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35" name="Freeform 876"/>
            <p:cNvSpPr/>
            <p:nvPr/>
          </p:nvSpPr>
          <p:spPr bwMode="auto">
            <a:xfrm>
              <a:off x="2251984" y="3933938"/>
              <a:ext cx="15875" cy="15875"/>
            </a:xfrm>
            <a:custGeom>
              <a:avLst/>
              <a:gdLst>
                <a:gd name="T0" fmla="*/ 7 w 10"/>
                <a:gd name="T1" fmla="*/ 8 h 10"/>
                <a:gd name="T2" fmla="*/ 10 w 10"/>
                <a:gd name="T3" fmla="*/ 3 h 10"/>
                <a:gd name="T4" fmla="*/ 10 w 10"/>
                <a:gd name="T5" fmla="*/ 3 h 10"/>
                <a:gd name="T6" fmla="*/ 7 w 10"/>
                <a:gd name="T7" fmla="*/ 0 h 10"/>
                <a:gd name="T8" fmla="*/ 7 w 10"/>
                <a:gd name="T9" fmla="*/ 0 h 10"/>
                <a:gd name="T10" fmla="*/ 5 w 10"/>
                <a:gd name="T11" fmla="*/ 3 h 10"/>
                <a:gd name="T12" fmla="*/ 3 w 10"/>
                <a:gd name="T13" fmla="*/ 3 h 10"/>
                <a:gd name="T14" fmla="*/ 0 w 10"/>
                <a:gd name="T15" fmla="*/ 5 h 10"/>
                <a:gd name="T16" fmla="*/ 0 w 10"/>
                <a:gd name="T17" fmla="*/ 8 h 10"/>
                <a:gd name="T18" fmla="*/ 3 w 10"/>
                <a:gd name="T19" fmla="*/ 10 h 10"/>
                <a:gd name="T20" fmla="*/ 5 w 10"/>
                <a:gd name="T21" fmla="*/ 10 h 10"/>
                <a:gd name="T22" fmla="*/ 7 w 10"/>
                <a:gd name="T2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0">
                  <a:moveTo>
                    <a:pt x="7" y="8"/>
                  </a:moveTo>
                  <a:lnTo>
                    <a:pt x="10" y="3"/>
                  </a:lnTo>
                  <a:lnTo>
                    <a:pt x="10" y="3"/>
                  </a:lnTo>
                  <a:lnTo>
                    <a:pt x="7" y="0"/>
                  </a:lnTo>
                  <a:lnTo>
                    <a:pt x="7" y="0"/>
                  </a:lnTo>
                  <a:lnTo>
                    <a:pt x="5" y="3"/>
                  </a:lnTo>
                  <a:lnTo>
                    <a:pt x="3" y="3"/>
                  </a:lnTo>
                  <a:lnTo>
                    <a:pt x="0" y="5"/>
                  </a:lnTo>
                  <a:lnTo>
                    <a:pt x="0" y="8"/>
                  </a:lnTo>
                  <a:lnTo>
                    <a:pt x="3" y="10"/>
                  </a:lnTo>
                  <a:lnTo>
                    <a:pt x="5" y="10"/>
                  </a:lnTo>
                  <a:lnTo>
                    <a:pt x="7"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36" name="Freeform 877"/>
            <p:cNvSpPr/>
            <p:nvPr/>
          </p:nvSpPr>
          <p:spPr bwMode="auto">
            <a:xfrm>
              <a:off x="2375809" y="3875201"/>
              <a:ext cx="4763" cy="3175"/>
            </a:xfrm>
            <a:custGeom>
              <a:avLst/>
              <a:gdLst>
                <a:gd name="T0" fmla="*/ 0 w 3"/>
                <a:gd name="T1" fmla="*/ 2 h 2"/>
                <a:gd name="T2" fmla="*/ 3 w 3"/>
                <a:gd name="T3" fmla="*/ 2 h 2"/>
                <a:gd name="T4" fmla="*/ 3 w 3"/>
                <a:gd name="T5" fmla="*/ 0 h 2"/>
                <a:gd name="T6" fmla="*/ 3 w 3"/>
                <a:gd name="T7" fmla="*/ 0 h 2"/>
                <a:gd name="T8" fmla="*/ 3 w 3"/>
                <a:gd name="T9" fmla="*/ 0 h 2"/>
                <a:gd name="T10" fmla="*/ 0 w 3"/>
                <a:gd name="T11" fmla="*/ 2 h 2"/>
                <a:gd name="T12" fmla="*/ 0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2"/>
                  </a:moveTo>
                  <a:lnTo>
                    <a:pt x="3" y="2"/>
                  </a:lnTo>
                  <a:lnTo>
                    <a:pt x="3" y="0"/>
                  </a:lnTo>
                  <a:lnTo>
                    <a:pt x="3" y="0"/>
                  </a:lnTo>
                  <a:lnTo>
                    <a:pt x="3" y="0"/>
                  </a:lnTo>
                  <a:lnTo>
                    <a:pt x="0" y="2"/>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37" name="Freeform 878"/>
            <p:cNvSpPr/>
            <p:nvPr/>
          </p:nvSpPr>
          <p:spPr bwMode="auto">
            <a:xfrm>
              <a:off x="2375809" y="3875201"/>
              <a:ext cx="4763" cy="3175"/>
            </a:xfrm>
            <a:custGeom>
              <a:avLst/>
              <a:gdLst>
                <a:gd name="T0" fmla="*/ 0 w 3"/>
                <a:gd name="T1" fmla="*/ 2 h 2"/>
                <a:gd name="T2" fmla="*/ 3 w 3"/>
                <a:gd name="T3" fmla="*/ 2 h 2"/>
                <a:gd name="T4" fmla="*/ 3 w 3"/>
                <a:gd name="T5" fmla="*/ 0 h 2"/>
                <a:gd name="T6" fmla="*/ 3 w 3"/>
                <a:gd name="T7" fmla="*/ 0 h 2"/>
                <a:gd name="T8" fmla="*/ 3 w 3"/>
                <a:gd name="T9" fmla="*/ 0 h 2"/>
                <a:gd name="T10" fmla="*/ 0 w 3"/>
                <a:gd name="T11" fmla="*/ 2 h 2"/>
                <a:gd name="T12" fmla="*/ 0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2"/>
                  </a:moveTo>
                  <a:lnTo>
                    <a:pt x="3" y="2"/>
                  </a:lnTo>
                  <a:lnTo>
                    <a:pt x="3" y="0"/>
                  </a:lnTo>
                  <a:lnTo>
                    <a:pt x="3" y="0"/>
                  </a:lnTo>
                  <a:lnTo>
                    <a:pt x="3" y="0"/>
                  </a:lnTo>
                  <a:lnTo>
                    <a:pt x="0"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38" name="Freeform 879"/>
            <p:cNvSpPr/>
            <p:nvPr/>
          </p:nvSpPr>
          <p:spPr bwMode="auto">
            <a:xfrm>
              <a:off x="2375809" y="3878376"/>
              <a:ext cx="0" cy="3175"/>
            </a:xfrm>
            <a:custGeom>
              <a:avLst/>
              <a:gdLst>
                <a:gd name="T0" fmla="*/ 2 h 2"/>
                <a:gd name="T1" fmla="*/ 2 h 2"/>
                <a:gd name="T2" fmla="*/ 2 h 2"/>
                <a:gd name="T3" fmla="*/ 0 h 2"/>
                <a:gd name="T4" fmla="*/ 2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2"/>
                  </a:lnTo>
                  <a:lnTo>
                    <a:pt x="0" y="2"/>
                  </a:lnTo>
                  <a:lnTo>
                    <a:pt x="0" y="0"/>
                  </a:lnTo>
                  <a:lnTo>
                    <a:pt x="0" y="2"/>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39" name="Freeform 880"/>
            <p:cNvSpPr/>
            <p:nvPr/>
          </p:nvSpPr>
          <p:spPr bwMode="auto">
            <a:xfrm>
              <a:off x="2375809" y="3878376"/>
              <a:ext cx="0" cy="3175"/>
            </a:xfrm>
            <a:custGeom>
              <a:avLst/>
              <a:gdLst>
                <a:gd name="T0" fmla="*/ 2 h 2"/>
                <a:gd name="T1" fmla="*/ 2 h 2"/>
                <a:gd name="T2" fmla="*/ 2 h 2"/>
                <a:gd name="T3" fmla="*/ 0 h 2"/>
                <a:gd name="T4" fmla="*/ 2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2"/>
                  </a:lnTo>
                  <a:lnTo>
                    <a:pt x="0" y="2"/>
                  </a:lnTo>
                  <a:lnTo>
                    <a:pt x="0" y="0"/>
                  </a:lnTo>
                  <a:lnTo>
                    <a:pt x="0"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40" name="Freeform 881"/>
            <p:cNvSpPr/>
            <p:nvPr/>
          </p:nvSpPr>
          <p:spPr bwMode="auto">
            <a:xfrm>
              <a:off x="2369459" y="3889488"/>
              <a:ext cx="3175" cy="3175"/>
            </a:xfrm>
            <a:custGeom>
              <a:avLst/>
              <a:gdLst>
                <a:gd name="T0" fmla="*/ 0 w 2"/>
                <a:gd name="T1" fmla="*/ 0 h 2"/>
                <a:gd name="T2" fmla="*/ 0 w 2"/>
                <a:gd name="T3" fmla="*/ 0 h 2"/>
                <a:gd name="T4" fmla="*/ 0 w 2"/>
                <a:gd name="T5" fmla="*/ 2 h 2"/>
                <a:gd name="T6" fmla="*/ 2 w 2"/>
                <a:gd name="T7" fmla="*/ 0 h 2"/>
                <a:gd name="T8" fmla="*/ 2 w 2"/>
                <a:gd name="T9" fmla="*/ 0 h 2"/>
                <a:gd name="T10" fmla="*/ 0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2"/>
                  </a:lnTo>
                  <a:lnTo>
                    <a:pt x="2" y="0"/>
                  </a:lnTo>
                  <a:lnTo>
                    <a:pt x="2"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41" name="Freeform 882"/>
            <p:cNvSpPr/>
            <p:nvPr/>
          </p:nvSpPr>
          <p:spPr bwMode="auto">
            <a:xfrm>
              <a:off x="2369459" y="3889488"/>
              <a:ext cx="3175" cy="3175"/>
            </a:xfrm>
            <a:custGeom>
              <a:avLst/>
              <a:gdLst>
                <a:gd name="T0" fmla="*/ 0 w 2"/>
                <a:gd name="T1" fmla="*/ 0 h 2"/>
                <a:gd name="T2" fmla="*/ 0 w 2"/>
                <a:gd name="T3" fmla="*/ 0 h 2"/>
                <a:gd name="T4" fmla="*/ 0 w 2"/>
                <a:gd name="T5" fmla="*/ 2 h 2"/>
                <a:gd name="T6" fmla="*/ 2 w 2"/>
                <a:gd name="T7" fmla="*/ 0 h 2"/>
                <a:gd name="T8" fmla="*/ 2 w 2"/>
                <a:gd name="T9" fmla="*/ 0 h 2"/>
                <a:gd name="T10" fmla="*/ 0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2"/>
                  </a:lnTo>
                  <a:lnTo>
                    <a:pt x="2" y="0"/>
                  </a:lnTo>
                  <a:lnTo>
                    <a:pt x="2"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42" name="Freeform 883"/>
            <p:cNvSpPr/>
            <p:nvPr/>
          </p:nvSpPr>
          <p:spPr bwMode="auto">
            <a:xfrm>
              <a:off x="2353584" y="3900601"/>
              <a:ext cx="0" cy="4763"/>
            </a:xfrm>
            <a:custGeom>
              <a:avLst/>
              <a:gdLst>
                <a:gd name="T0" fmla="*/ 0 h 3"/>
                <a:gd name="T1" fmla="*/ 0 h 3"/>
                <a:gd name="T2" fmla="*/ 0 h 3"/>
                <a:gd name="T3" fmla="*/ 3 h 3"/>
                <a:gd name="T4" fmla="*/ 0 h 3"/>
                <a:gd name="T5" fmla="*/ 0 h 3"/>
              </a:gdLst>
              <a:ahLst/>
              <a:cxnLst>
                <a:cxn ang="0">
                  <a:pos x="0" y="T0"/>
                </a:cxn>
                <a:cxn ang="0">
                  <a:pos x="0" y="T1"/>
                </a:cxn>
                <a:cxn ang="0">
                  <a:pos x="0" y="T2"/>
                </a:cxn>
                <a:cxn ang="0">
                  <a:pos x="0" y="T3"/>
                </a:cxn>
                <a:cxn ang="0">
                  <a:pos x="0" y="T4"/>
                </a:cxn>
                <a:cxn ang="0">
                  <a:pos x="0" y="T5"/>
                </a:cxn>
              </a:cxnLst>
              <a:rect l="0" t="0" r="r" b="b"/>
              <a:pathLst>
                <a:path h="3">
                  <a:moveTo>
                    <a:pt x="0" y="0"/>
                  </a:moveTo>
                  <a:lnTo>
                    <a:pt x="0" y="0"/>
                  </a:lnTo>
                  <a:lnTo>
                    <a:pt x="0" y="0"/>
                  </a:lnTo>
                  <a:lnTo>
                    <a:pt x="0" y="3"/>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43" name="Freeform 884"/>
            <p:cNvSpPr/>
            <p:nvPr/>
          </p:nvSpPr>
          <p:spPr bwMode="auto">
            <a:xfrm>
              <a:off x="2353584" y="3900601"/>
              <a:ext cx="0" cy="4763"/>
            </a:xfrm>
            <a:custGeom>
              <a:avLst/>
              <a:gdLst>
                <a:gd name="T0" fmla="*/ 0 h 3"/>
                <a:gd name="T1" fmla="*/ 0 h 3"/>
                <a:gd name="T2" fmla="*/ 0 h 3"/>
                <a:gd name="T3" fmla="*/ 3 h 3"/>
                <a:gd name="T4" fmla="*/ 0 h 3"/>
                <a:gd name="T5" fmla="*/ 0 h 3"/>
              </a:gdLst>
              <a:ahLst/>
              <a:cxnLst>
                <a:cxn ang="0">
                  <a:pos x="0" y="T0"/>
                </a:cxn>
                <a:cxn ang="0">
                  <a:pos x="0" y="T1"/>
                </a:cxn>
                <a:cxn ang="0">
                  <a:pos x="0" y="T2"/>
                </a:cxn>
                <a:cxn ang="0">
                  <a:pos x="0" y="T3"/>
                </a:cxn>
                <a:cxn ang="0">
                  <a:pos x="0" y="T4"/>
                </a:cxn>
                <a:cxn ang="0">
                  <a:pos x="0" y="T5"/>
                </a:cxn>
              </a:cxnLst>
              <a:rect l="0" t="0" r="r" b="b"/>
              <a:pathLst>
                <a:path h="3">
                  <a:moveTo>
                    <a:pt x="0" y="0"/>
                  </a:moveTo>
                  <a:lnTo>
                    <a:pt x="0" y="0"/>
                  </a:lnTo>
                  <a:lnTo>
                    <a:pt x="0" y="0"/>
                  </a:lnTo>
                  <a:lnTo>
                    <a:pt x="0" y="3"/>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44" name="Freeform 885"/>
            <p:cNvSpPr/>
            <p:nvPr/>
          </p:nvSpPr>
          <p:spPr bwMode="auto">
            <a:xfrm>
              <a:off x="2347234" y="3905363"/>
              <a:ext cx="3175" cy="0"/>
            </a:xfrm>
            <a:custGeom>
              <a:avLst/>
              <a:gdLst>
                <a:gd name="T0" fmla="*/ 2 w 2"/>
                <a:gd name="T1" fmla="*/ 2 w 2"/>
                <a:gd name="T2" fmla="*/ 0 w 2"/>
                <a:gd name="T3" fmla="*/ 0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0" y="0"/>
                  </a:lnTo>
                  <a:lnTo>
                    <a:pt x="0" y="0"/>
                  </a:lnTo>
                  <a:lnTo>
                    <a:pt x="2"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45" name="Freeform 886"/>
            <p:cNvSpPr/>
            <p:nvPr/>
          </p:nvSpPr>
          <p:spPr bwMode="auto">
            <a:xfrm>
              <a:off x="2347234" y="3905363"/>
              <a:ext cx="3175" cy="0"/>
            </a:xfrm>
            <a:custGeom>
              <a:avLst/>
              <a:gdLst>
                <a:gd name="T0" fmla="*/ 2 w 2"/>
                <a:gd name="T1" fmla="*/ 2 w 2"/>
                <a:gd name="T2" fmla="*/ 0 w 2"/>
                <a:gd name="T3" fmla="*/ 0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0" y="0"/>
                  </a:lnTo>
                  <a:lnTo>
                    <a:pt x="0"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46" name="Freeform 887"/>
            <p:cNvSpPr/>
            <p:nvPr/>
          </p:nvSpPr>
          <p:spPr bwMode="auto">
            <a:xfrm>
              <a:off x="2342472" y="3905363"/>
              <a:ext cx="4763" cy="3175"/>
            </a:xfrm>
            <a:custGeom>
              <a:avLst/>
              <a:gdLst>
                <a:gd name="T0" fmla="*/ 3 w 3"/>
                <a:gd name="T1" fmla="*/ 0 h 2"/>
                <a:gd name="T2" fmla="*/ 3 w 3"/>
                <a:gd name="T3" fmla="*/ 0 h 2"/>
                <a:gd name="T4" fmla="*/ 0 w 3"/>
                <a:gd name="T5" fmla="*/ 0 h 2"/>
                <a:gd name="T6" fmla="*/ 0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3" y="0"/>
                  </a:lnTo>
                  <a:lnTo>
                    <a:pt x="0" y="0"/>
                  </a:lnTo>
                  <a:lnTo>
                    <a:pt x="0" y="2"/>
                  </a:lnTo>
                  <a:lnTo>
                    <a:pt x="3" y="2"/>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47" name="Freeform 888"/>
            <p:cNvSpPr/>
            <p:nvPr/>
          </p:nvSpPr>
          <p:spPr bwMode="auto">
            <a:xfrm>
              <a:off x="2342472" y="3905363"/>
              <a:ext cx="4763" cy="3175"/>
            </a:xfrm>
            <a:custGeom>
              <a:avLst/>
              <a:gdLst>
                <a:gd name="T0" fmla="*/ 3 w 3"/>
                <a:gd name="T1" fmla="*/ 0 h 2"/>
                <a:gd name="T2" fmla="*/ 3 w 3"/>
                <a:gd name="T3" fmla="*/ 0 h 2"/>
                <a:gd name="T4" fmla="*/ 0 w 3"/>
                <a:gd name="T5" fmla="*/ 0 h 2"/>
                <a:gd name="T6" fmla="*/ 0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3" y="0"/>
                  </a:lnTo>
                  <a:lnTo>
                    <a:pt x="0" y="0"/>
                  </a:lnTo>
                  <a:lnTo>
                    <a:pt x="0"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48" name="Freeform 889"/>
            <p:cNvSpPr/>
            <p:nvPr/>
          </p:nvSpPr>
          <p:spPr bwMode="auto">
            <a:xfrm>
              <a:off x="2169434" y="4035538"/>
              <a:ext cx="68263" cy="76200"/>
            </a:xfrm>
            <a:custGeom>
              <a:avLst/>
              <a:gdLst>
                <a:gd name="T0" fmla="*/ 33 w 43"/>
                <a:gd name="T1" fmla="*/ 24 h 48"/>
                <a:gd name="T2" fmla="*/ 31 w 43"/>
                <a:gd name="T3" fmla="*/ 24 h 48"/>
                <a:gd name="T4" fmla="*/ 29 w 43"/>
                <a:gd name="T5" fmla="*/ 22 h 48"/>
                <a:gd name="T6" fmla="*/ 26 w 43"/>
                <a:gd name="T7" fmla="*/ 19 h 48"/>
                <a:gd name="T8" fmla="*/ 24 w 43"/>
                <a:gd name="T9" fmla="*/ 15 h 48"/>
                <a:gd name="T10" fmla="*/ 22 w 43"/>
                <a:gd name="T11" fmla="*/ 15 h 48"/>
                <a:gd name="T12" fmla="*/ 19 w 43"/>
                <a:gd name="T13" fmla="*/ 12 h 48"/>
                <a:gd name="T14" fmla="*/ 17 w 43"/>
                <a:gd name="T15" fmla="*/ 10 h 48"/>
                <a:gd name="T16" fmla="*/ 14 w 43"/>
                <a:gd name="T17" fmla="*/ 7 h 48"/>
                <a:gd name="T18" fmla="*/ 12 w 43"/>
                <a:gd name="T19" fmla="*/ 7 h 48"/>
                <a:gd name="T20" fmla="*/ 12 w 43"/>
                <a:gd name="T21" fmla="*/ 5 h 48"/>
                <a:gd name="T22" fmla="*/ 10 w 43"/>
                <a:gd name="T23" fmla="*/ 3 h 48"/>
                <a:gd name="T24" fmla="*/ 10 w 43"/>
                <a:gd name="T25" fmla="*/ 3 h 48"/>
                <a:gd name="T26" fmla="*/ 5 w 43"/>
                <a:gd name="T27" fmla="*/ 3 h 48"/>
                <a:gd name="T28" fmla="*/ 3 w 43"/>
                <a:gd name="T29" fmla="*/ 0 h 48"/>
                <a:gd name="T30" fmla="*/ 0 w 43"/>
                <a:gd name="T31" fmla="*/ 3 h 48"/>
                <a:gd name="T32" fmla="*/ 5 w 43"/>
                <a:gd name="T33" fmla="*/ 7 h 48"/>
                <a:gd name="T34" fmla="*/ 7 w 43"/>
                <a:gd name="T35" fmla="*/ 10 h 48"/>
                <a:gd name="T36" fmla="*/ 10 w 43"/>
                <a:gd name="T37" fmla="*/ 10 h 48"/>
                <a:gd name="T38" fmla="*/ 10 w 43"/>
                <a:gd name="T39" fmla="*/ 12 h 48"/>
                <a:gd name="T40" fmla="*/ 12 w 43"/>
                <a:gd name="T41" fmla="*/ 15 h 48"/>
                <a:gd name="T42" fmla="*/ 14 w 43"/>
                <a:gd name="T43" fmla="*/ 17 h 48"/>
                <a:gd name="T44" fmla="*/ 17 w 43"/>
                <a:gd name="T45" fmla="*/ 24 h 48"/>
                <a:gd name="T46" fmla="*/ 17 w 43"/>
                <a:gd name="T47" fmla="*/ 24 h 48"/>
                <a:gd name="T48" fmla="*/ 22 w 43"/>
                <a:gd name="T49" fmla="*/ 29 h 48"/>
                <a:gd name="T50" fmla="*/ 24 w 43"/>
                <a:gd name="T51" fmla="*/ 31 h 48"/>
                <a:gd name="T52" fmla="*/ 26 w 43"/>
                <a:gd name="T53" fmla="*/ 38 h 48"/>
                <a:gd name="T54" fmla="*/ 33 w 43"/>
                <a:gd name="T55" fmla="*/ 45 h 48"/>
                <a:gd name="T56" fmla="*/ 36 w 43"/>
                <a:gd name="T57" fmla="*/ 45 h 48"/>
                <a:gd name="T58" fmla="*/ 40 w 43"/>
                <a:gd name="T59" fmla="*/ 48 h 48"/>
                <a:gd name="T60" fmla="*/ 43 w 43"/>
                <a:gd name="T61" fmla="*/ 48 h 48"/>
                <a:gd name="T62" fmla="*/ 43 w 43"/>
                <a:gd name="T63" fmla="*/ 38 h 48"/>
                <a:gd name="T64" fmla="*/ 38 w 43"/>
                <a:gd name="T65" fmla="*/ 34 h 48"/>
                <a:gd name="T66" fmla="*/ 38 w 43"/>
                <a:gd name="T67" fmla="*/ 34 h 48"/>
                <a:gd name="T68" fmla="*/ 36 w 43"/>
                <a:gd name="T69" fmla="*/ 29 h 48"/>
                <a:gd name="T70" fmla="*/ 33 w 43"/>
                <a:gd name="T71" fmla="*/ 26 h 48"/>
                <a:gd name="T72" fmla="*/ 33 w 43"/>
                <a:gd name="T73" fmla="*/ 24 h 48"/>
                <a:gd name="T74" fmla="*/ 33 w 43"/>
                <a:gd name="T75"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 h="48">
                  <a:moveTo>
                    <a:pt x="33" y="24"/>
                  </a:moveTo>
                  <a:lnTo>
                    <a:pt x="31" y="24"/>
                  </a:lnTo>
                  <a:lnTo>
                    <a:pt x="29" y="22"/>
                  </a:lnTo>
                  <a:lnTo>
                    <a:pt x="26" y="19"/>
                  </a:lnTo>
                  <a:lnTo>
                    <a:pt x="24" y="15"/>
                  </a:lnTo>
                  <a:lnTo>
                    <a:pt x="22" y="15"/>
                  </a:lnTo>
                  <a:lnTo>
                    <a:pt x="19" y="12"/>
                  </a:lnTo>
                  <a:lnTo>
                    <a:pt x="17" y="10"/>
                  </a:lnTo>
                  <a:lnTo>
                    <a:pt x="14" y="7"/>
                  </a:lnTo>
                  <a:lnTo>
                    <a:pt x="12" y="7"/>
                  </a:lnTo>
                  <a:lnTo>
                    <a:pt x="12" y="5"/>
                  </a:lnTo>
                  <a:lnTo>
                    <a:pt x="10" y="3"/>
                  </a:lnTo>
                  <a:lnTo>
                    <a:pt x="10" y="3"/>
                  </a:lnTo>
                  <a:lnTo>
                    <a:pt x="5" y="3"/>
                  </a:lnTo>
                  <a:lnTo>
                    <a:pt x="3" y="0"/>
                  </a:lnTo>
                  <a:lnTo>
                    <a:pt x="0" y="3"/>
                  </a:lnTo>
                  <a:lnTo>
                    <a:pt x="5" y="7"/>
                  </a:lnTo>
                  <a:lnTo>
                    <a:pt x="7" y="10"/>
                  </a:lnTo>
                  <a:lnTo>
                    <a:pt x="10" y="10"/>
                  </a:lnTo>
                  <a:lnTo>
                    <a:pt x="10" y="12"/>
                  </a:lnTo>
                  <a:lnTo>
                    <a:pt x="12" y="15"/>
                  </a:lnTo>
                  <a:lnTo>
                    <a:pt x="14" y="17"/>
                  </a:lnTo>
                  <a:lnTo>
                    <a:pt x="17" y="24"/>
                  </a:lnTo>
                  <a:lnTo>
                    <a:pt x="17" y="24"/>
                  </a:lnTo>
                  <a:lnTo>
                    <a:pt x="22" y="29"/>
                  </a:lnTo>
                  <a:lnTo>
                    <a:pt x="24" y="31"/>
                  </a:lnTo>
                  <a:lnTo>
                    <a:pt x="26" y="38"/>
                  </a:lnTo>
                  <a:lnTo>
                    <a:pt x="33" y="45"/>
                  </a:lnTo>
                  <a:lnTo>
                    <a:pt x="36" y="45"/>
                  </a:lnTo>
                  <a:lnTo>
                    <a:pt x="40" y="48"/>
                  </a:lnTo>
                  <a:lnTo>
                    <a:pt x="43" y="48"/>
                  </a:lnTo>
                  <a:lnTo>
                    <a:pt x="43" y="38"/>
                  </a:lnTo>
                  <a:lnTo>
                    <a:pt x="38" y="34"/>
                  </a:lnTo>
                  <a:lnTo>
                    <a:pt x="38" y="34"/>
                  </a:lnTo>
                  <a:lnTo>
                    <a:pt x="36" y="29"/>
                  </a:lnTo>
                  <a:lnTo>
                    <a:pt x="33" y="26"/>
                  </a:lnTo>
                  <a:lnTo>
                    <a:pt x="33" y="24"/>
                  </a:lnTo>
                  <a:lnTo>
                    <a:pt x="33" y="2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49" name="Freeform 890"/>
            <p:cNvSpPr/>
            <p:nvPr/>
          </p:nvSpPr>
          <p:spPr bwMode="auto">
            <a:xfrm>
              <a:off x="2232934" y="4084751"/>
              <a:ext cx="7938" cy="7938"/>
            </a:xfrm>
            <a:custGeom>
              <a:avLst/>
              <a:gdLst>
                <a:gd name="T0" fmla="*/ 0 w 5"/>
                <a:gd name="T1" fmla="*/ 0 h 5"/>
                <a:gd name="T2" fmla="*/ 0 w 5"/>
                <a:gd name="T3" fmla="*/ 0 h 5"/>
                <a:gd name="T4" fmla="*/ 0 w 5"/>
                <a:gd name="T5" fmla="*/ 0 h 5"/>
                <a:gd name="T6" fmla="*/ 3 w 5"/>
                <a:gd name="T7" fmla="*/ 5 h 5"/>
                <a:gd name="T8" fmla="*/ 5 w 5"/>
                <a:gd name="T9" fmla="*/ 5 h 5"/>
                <a:gd name="T10" fmla="*/ 3 w 5"/>
                <a:gd name="T11" fmla="*/ 0 h 5"/>
                <a:gd name="T12" fmla="*/ 0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0" y="0"/>
                  </a:moveTo>
                  <a:lnTo>
                    <a:pt x="0" y="0"/>
                  </a:lnTo>
                  <a:lnTo>
                    <a:pt x="0" y="0"/>
                  </a:lnTo>
                  <a:lnTo>
                    <a:pt x="3" y="5"/>
                  </a:lnTo>
                  <a:lnTo>
                    <a:pt x="5" y="5"/>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50" name="Freeform 891"/>
            <p:cNvSpPr/>
            <p:nvPr/>
          </p:nvSpPr>
          <p:spPr bwMode="auto">
            <a:xfrm>
              <a:off x="2245634" y="4089513"/>
              <a:ext cx="6350" cy="6350"/>
            </a:xfrm>
            <a:custGeom>
              <a:avLst/>
              <a:gdLst>
                <a:gd name="T0" fmla="*/ 4 w 4"/>
                <a:gd name="T1" fmla="*/ 2 h 4"/>
                <a:gd name="T2" fmla="*/ 2 w 4"/>
                <a:gd name="T3" fmla="*/ 0 h 4"/>
                <a:gd name="T4" fmla="*/ 2 w 4"/>
                <a:gd name="T5" fmla="*/ 0 h 4"/>
                <a:gd name="T6" fmla="*/ 0 w 4"/>
                <a:gd name="T7" fmla="*/ 2 h 4"/>
                <a:gd name="T8" fmla="*/ 2 w 4"/>
                <a:gd name="T9" fmla="*/ 4 h 4"/>
                <a:gd name="T10" fmla="*/ 4 w 4"/>
                <a:gd name="T11" fmla="*/ 2 h 4"/>
                <a:gd name="T12" fmla="*/ 4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2"/>
                  </a:moveTo>
                  <a:lnTo>
                    <a:pt x="2" y="0"/>
                  </a:lnTo>
                  <a:lnTo>
                    <a:pt x="2" y="0"/>
                  </a:lnTo>
                  <a:lnTo>
                    <a:pt x="0" y="2"/>
                  </a:lnTo>
                  <a:lnTo>
                    <a:pt x="2" y="4"/>
                  </a:lnTo>
                  <a:lnTo>
                    <a:pt x="4" y="2"/>
                  </a:lnTo>
                  <a:lnTo>
                    <a:pt x="4"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51" name="Freeform 892"/>
            <p:cNvSpPr/>
            <p:nvPr/>
          </p:nvSpPr>
          <p:spPr bwMode="auto">
            <a:xfrm>
              <a:off x="2237697" y="4111738"/>
              <a:ext cx="49213" cy="19050"/>
            </a:xfrm>
            <a:custGeom>
              <a:avLst/>
              <a:gdLst>
                <a:gd name="T0" fmla="*/ 5 w 31"/>
                <a:gd name="T1" fmla="*/ 2 h 12"/>
                <a:gd name="T2" fmla="*/ 0 w 31"/>
                <a:gd name="T3" fmla="*/ 0 h 12"/>
                <a:gd name="T4" fmla="*/ 0 w 31"/>
                <a:gd name="T5" fmla="*/ 4 h 12"/>
                <a:gd name="T6" fmla="*/ 0 w 31"/>
                <a:gd name="T7" fmla="*/ 7 h 12"/>
                <a:gd name="T8" fmla="*/ 7 w 31"/>
                <a:gd name="T9" fmla="*/ 7 h 12"/>
                <a:gd name="T10" fmla="*/ 9 w 31"/>
                <a:gd name="T11" fmla="*/ 9 h 12"/>
                <a:gd name="T12" fmla="*/ 14 w 31"/>
                <a:gd name="T13" fmla="*/ 9 h 12"/>
                <a:gd name="T14" fmla="*/ 16 w 31"/>
                <a:gd name="T15" fmla="*/ 9 h 12"/>
                <a:gd name="T16" fmla="*/ 24 w 31"/>
                <a:gd name="T17" fmla="*/ 9 h 12"/>
                <a:gd name="T18" fmla="*/ 28 w 31"/>
                <a:gd name="T19" fmla="*/ 12 h 12"/>
                <a:gd name="T20" fmla="*/ 31 w 31"/>
                <a:gd name="T21" fmla="*/ 12 h 12"/>
                <a:gd name="T22" fmla="*/ 31 w 31"/>
                <a:gd name="T23" fmla="*/ 9 h 12"/>
                <a:gd name="T24" fmla="*/ 31 w 31"/>
                <a:gd name="T25" fmla="*/ 9 h 12"/>
                <a:gd name="T26" fmla="*/ 28 w 31"/>
                <a:gd name="T27" fmla="*/ 9 h 12"/>
                <a:gd name="T28" fmla="*/ 24 w 31"/>
                <a:gd name="T29" fmla="*/ 7 h 12"/>
                <a:gd name="T30" fmla="*/ 24 w 31"/>
                <a:gd name="T31" fmla="*/ 4 h 12"/>
                <a:gd name="T32" fmla="*/ 19 w 31"/>
                <a:gd name="T33" fmla="*/ 2 h 12"/>
                <a:gd name="T34" fmla="*/ 16 w 31"/>
                <a:gd name="T35" fmla="*/ 4 h 12"/>
                <a:gd name="T36" fmla="*/ 16 w 31"/>
                <a:gd name="T37" fmla="*/ 4 h 12"/>
                <a:gd name="T38" fmla="*/ 9 w 31"/>
                <a:gd name="T39" fmla="*/ 4 h 12"/>
                <a:gd name="T40" fmla="*/ 9 w 31"/>
                <a:gd name="T41" fmla="*/ 2 h 12"/>
                <a:gd name="T42" fmla="*/ 5 w 31"/>
                <a:gd name="T43" fmla="*/ 2 h 12"/>
                <a:gd name="T44" fmla="*/ 5 w 31"/>
                <a:gd name="T45"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12">
                  <a:moveTo>
                    <a:pt x="5" y="2"/>
                  </a:moveTo>
                  <a:lnTo>
                    <a:pt x="0" y="0"/>
                  </a:lnTo>
                  <a:lnTo>
                    <a:pt x="0" y="4"/>
                  </a:lnTo>
                  <a:lnTo>
                    <a:pt x="0" y="7"/>
                  </a:lnTo>
                  <a:lnTo>
                    <a:pt x="7" y="7"/>
                  </a:lnTo>
                  <a:lnTo>
                    <a:pt x="9" y="9"/>
                  </a:lnTo>
                  <a:lnTo>
                    <a:pt x="14" y="9"/>
                  </a:lnTo>
                  <a:lnTo>
                    <a:pt x="16" y="9"/>
                  </a:lnTo>
                  <a:lnTo>
                    <a:pt x="24" y="9"/>
                  </a:lnTo>
                  <a:lnTo>
                    <a:pt x="28" y="12"/>
                  </a:lnTo>
                  <a:lnTo>
                    <a:pt x="31" y="12"/>
                  </a:lnTo>
                  <a:lnTo>
                    <a:pt x="31" y="9"/>
                  </a:lnTo>
                  <a:lnTo>
                    <a:pt x="31" y="9"/>
                  </a:lnTo>
                  <a:lnTo>
                    <a:pt x="28" y="9"/>
                  </a:lnTo>
                  <a:lnTo>
                    <a:pt x="24" y="7"/>
                  </a:lnTo>
                  <a:lnTo>
                    <a:pt x="24" y="4"/>
                  </a:lnTo>
                  <a:lnTo>
                    <a:pt x="19" y="2"/>
                  </a:lnTo>
                  <a:lnTo>
                    <a:pt x="16" y="4"/>
                  </a:lnTo>
                  <a:lnTo>
                    <a:pt x="16" y="4"/>
                  </a:lnTo>
                  <a:lnTo>
                    <a:pt x="9" y="4"/>
                  </a:lnTo>
                  <a:lnTo>
                    <a:pt x="9" y="2"/>
                  </a:lnTo>
                  <a:lnTo>
                    <a:pt x="5" y="2"/>
                  </a:lnTo>
                  <a:lnTo>
                    <a:pt x="5"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52" name="Rectangle 893"/>
            <p:cNvSpPr>
              <a:spLocks noChangeArrowheads="1"/>
            </p:cNvSpPr>
            <p:nvPr/>
          </p:nvSpPr>
          <p:spPr bwMode="auto">
            <a:xfrm>
              <a:off x="2278972" y="4118088"/>
              <a:ext cx="7938" cy="4763"/>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53" name="Freeform 894"/>
            <p:cNvSpPr/>
            <p:nvPr/>
          </p:nvSpPr>
          <p:spPr bwMode="auto">
            <a:xfrm>
              <a:off x="2290084" y="4126026"/>
              <a:ext cx="3175" cy="4763"/>
            </a:xfrm>
            <a:custGeom>
              <a:avLst/>
              <a:gdLst>
                <a:gd name="T0" fmla="*/ 2 w 2"/>
                <a:gd name="T1" fmla="*/ 3 h 3"/>
                <a:gd name="T2" fmla="*/ 2 w 2"/>
                <a:gd name="T3" fmla="*/ 0 h 3"/>
                <a:gd name="T4" fmla="*/ 0 w 2"/>
                <a:gd name="T5" fmla="*/ 0 h 3"/>
                <a:gd name="T6" fmla="*/ 0 w 2"/>
                <a:gd name="T7" fmla="*/ 3 h 3"/>
                <a:gd name="T8" fmla="*/ 2 w 2"/>
                <a:gd name="T9" fmla="*/ 3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2" y="0"/>
                  </a:lnTo>
                  <a:lnTo>
                    <a:pt x="0" y="0"/>
                  </a:lnTo>
                  <a:lnTo>
                    <a:pt x="0" y="3"/>
                  </a:lnTo>
                  <a:lnTo>
                    <a:pt x="2" y="3"/>
                  </a:lnTo>
                  <a:lnTo>
                    <a:pt x="2"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54" name="Freeform 895"/>
            <p:cNvSpPr/>
            <p:nvPr/>
          </p:nvSpPr>
          <p:spPr bwMode="auto">
            <a:xfrm>
              <a:off x="2298022" y="4092688"/>
              <a:ext cx="3175" cy="7938"/>
            </a:xfrm>
            <a:custGeom>
              <a:avLst/>
              <a:gdLst>
                <a:gd name="T0" fmla="*/ 2 w 2"/>
                <a:gd name="T1" fmla="*/ 0 h 5"/>
                <a:gd name="T2" fmla="*/ 0 w 2"/>
                <a:gd name="T3" fmla="*/ 2 h 5"/>
                <a:gd name="T4" fmla="*/ 0 w 2"/>
                <a:gd name="T5" fmla="*/ 5 h 5"/>
                <a:gd name="T6" fmla="*/ 2 w 2"/>
                <a:gd name="T7" fmla="*/ 5 h 5"/>
                <a:gd name="T8" fmla="*/ 2 w 2"/>
                <a:gd name="T9" fmla="*/ 0 h 5"/>
              </a:gdLst>
              <a:ahLst/>
              <a:cxnLst>
                <a:cxn ang="0">
                  <a:pos x="T0" y="T1"/>
                </a:cxn>
                <a:cxn ang="0">
                  <a:pos x="T2" y="T3"/>
                </a:cxn>
                <a:cxn ang="0">
                  <a:pos x="T4" y="T5"/>
                </a:cxn>
                <a:cxn ang="0">
                  <a:pos x="T6" y="T7"/>
                </a:cxn>
                <a:cxn ang="0">
                  <a:pos x="T8" y="T9"/>
                </a:cxn>
              </a:cxnLst>
              <a:rect l="0" t="0" r="r" b="b"/>
              <a:pathLst>
                <a:path w="2" h="5">
                  <a:moveTo>
                    <a:pt x="2" y="0"/>
                  </a:moveTo>
                  <a:lnTo>
                    <a:pt x="0" y="2"/>
                  </a:lnTo>
                  <a:lnTo>
                    <a:pt x="0" y="5"/>
                  </a:lnTo>
                  <a:lnTo>
                    <a:pt x="2" y="5"/>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55" name="Freeform 896"/>
            <p:cNvSpPr/>
            <p:nvPr/>
          </p:nvSpPr>
          <p:spPr bwMode="auto">
            <a:xfrm>
              <a:off x="2298022" y="4130788"/>
              <a:ext cx="19050" cy="3175"/>
            </a:xfrm>
            <a:custGeom>
              <a:avLst/>
              <a:gdLst>
                <a:gd name="T0" fmla="*/ 0 w 12"/>
                <a:gd name="T1" fmla="*/ 2 h 2"/>
                <a:gd name="T2" fmla="*/ 4 w 12"/>
                <a:gd name="T3" fmla="*/ 2 h 2"/>
                <a:gd name="T4" fmla="*/ 12 w 12"/>
                <a:gd name="T5" fmla="*/ 2 h 2"/>
                <a:gd name="T6" fmla="*/ 12 w 12"/>
                <a:gd name="T7" fmla="*/ 0 h 2"/>
                <a:gd name="T8" fmla="*/ 12 w 12"/>
                <a:gd name="T9" fmla="*/ 0 h 2"/>
                <a:gd name="T10" fmla="*/ 7 w 12"/>
                <a:gd name="T11" fmla="*/ 0 h 2"/>
                <a:gd name="T12" fmla="*/ 7 w 12"/>
                <a:gd name="T13" fmla="*/ 0 h 2"/>
                <a:gd name="T14" fmla="*/ 4 w 12"/>
                <a:gd name="T15" fmla="*/ 0 h 2"/>
                <a:gd name="T16" fmla="*/ 2 w 12"/>
                <a:gd name="T17" fmla="*/ 0 h 2"/>
                <a:gd name="T18" fmla="*/ 2 w 12"/>
                <a:gd name="T19" fmla="*/ 0 h 2"/>
                <a:gd name="T20" fmla="*/ 0 w 12"/>
                <a:gd name="T21" fmla="*/ 0 h 2"/>
                <a:gd name="T22" fmla="*/ 0 w 1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
                  <a:moveTo>
                    <a:pt x="0" y="2"/>
                  </a:moveTo>
                  <a:lnTo>
                    <a:pt x="4" y="2"/>
                  </a:lnTo>
                  <a:lnTo>
                    <a:pt x="12" y="2"/>
                  </a:lnTo>
                  <a:lnTo>
                    <a:pt x="12" y="0"/>
                  </a:lnTo>
                  <a:lnTo>
                    <a:pt x="12" y="0"/>
                  </a:lnTo>
                  <a:lnTo>
                    <a:pt x="7" y="0"/>
                  </a:lnTo>
                  <a:lnTo>
                    <a:pt x="7" y="0"/>
                  </a:lnTo>
                  <a:lnTo>
                    <a:pt x="4" y="0"/>
                  </a:lnTo>
                  <a:lnTo>
                    <a:pt x="2" y="0"/>
                  </a:lnTo>
                  <a:lnTo>
                    <a:pt x="2" y="0"/>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56" name="Freeform 897"/>
            <p:cNvSpPr/>
            <p:nvPr/>
          </p:nvSpPr>
          <p:spPr bwMode="auto">
            <a:xfrm>
              <a:off x="2320247" y="4130788"/>
              <a:ext cx="14288" cy="3175"/>
            </a:xfrm>
            <a:custGeom>
              <a:avLst/>
              <a:gdLst>
                <a:gd name="T0" fmla="*/ 9 w 9"/>
                <a:gd name="T1" fmla="*/ 0 h 2"/>
                <a:gd name="T2" fmla="*/ 9 w 9"/>
                <a:gd name="T3" fmla="*/ 0 h 2"/>
                <a:gd name="T4" fmla="*/ 5 w 9"/>
                <a:gd name="T5" fmla="*/ 0 h 2"/>
                <a:gd name="T6" fmla="*/ 0 w 9"/>
                <a:gd name="T7" fmla="*/ 0 h 2"/>
                <a:gd name="T8" fmla="*/ 0 w 9"/>
                <a:gd name="T9" fmla="*/ 2 h 2"/>
                <a:gd name="T10" fmla="*/ 9 w 9"/>
                <a:gd name="T11" fmla="*/ 2 h 2"/>
                <a:gd name="T12" fmla="*/ 9 w 9"/>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9" h="2">
                  <a:moveTo>
                    <a:pt x="9" y="0"/>
                  </a:moveTo>
                  <a:lnTo>
                    <a:pt x="9" y="0"/>
                  </a:lnTo>
                  <a:lnTo>
                    <a:pt x="5" y="0"/>
                  </a:lnTo>
                  <a:lnTo>
                    <a:pt x="0" y="0"/>
                  </a:lnTo>
                  <a:lnTo>
                    <a:pt x="0" y="2"/>
                  </a:lnTo>
                  <a:lnTo>
                    <a:pt x="9" y="2"/>
                  </a:lnTo>
                  <a:lnTo>
                    <a:pt x="9"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57" name="Freeform 898"/>
            <p:cNvSpPr/>
            <p:nvPr/>
          </p:nvSpPr>
          <p:spPr bwMode="auto">
            <a:xfrm>
              <a:off x="2317072" y="4133963"/>
              <a:ext cx="11113" cy="7938"/>
            </a:xfrm>
            <a:custGeom>
              <a:avLst/>
              <a:gdLst>
                <a:gd name="T0" fmla="*/ 0 w 7"/>
                <a:gd name="T1" fmla="*/ 2 h 5"/>
                <a:gd name="T2" fmla="*/ 2 w 7"/>
                <a:gd name="T3" fmla="*/ 5 h 5"/>
                <a:gd name="T4" fmla="*/ 7 w 7"/>
                <a:gd name="T5" fmla="*/ 5 h 5"/>
                <a:gd name="T6" fmla="*/ 7 w 7"/>
                <a:gd name="T7" fmla="*/ 5 h 5"/>
                <a:gd name="T8" fmla="*/ 4 w 7"/>
                <a:gd name="T9" fmla="*/ 2 h 5"/>
                <a:gd name="T10" fmla="*/ 0 w 7"/>
                <a:gd name="T11" fmla="*/ 0 h 5"/>
                <a:gd name="T12" fmla="*/ 0 w 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0" y="2"/>
                  </a:moveTo>
                  <a:lnTo>
                    <a:pt x="2" y="5"/>
                  </a:lnTo>
                  <a:lnTo>
                    <a:pt x="7" y="5"/>
                  </a:lnTo>
                  <a:lnTo>
                    <a:pt x="7" y="5"/>
                  </a:lnTo>
                  <a:lnTo>
                    <a:pt x="4" y="2"/>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58" name="Freeform 899"/>
            <p:cNvSpPr/>
            <p:nvPr/>
          </p:nvSpPr>
          <p:spPr bwMode="auto">
            <a:xfrm>
              <a:off x="2342472" y="4130788"/>
              <a:ext cx="22225" cy="11113"/>
            </a:xfrm>
            <a:custGeom>
              <a:avLst/>
              <a:gdLst>
                <a:gd name="T0" fmla="*/ 0 w 14"/>
                <a:gd name="T1" fmla="*/ 4 h 7"/>
                <a:gd name="T2" fmla="*/ 0 w 14"/>
                <a:gd name="T3" fmla="*/ 7 h 7"/>
                <a:gd name="T4" fmla="*/ 3 w 14"/>
                <a:gd name="T5" fmla="*/ 7 h 7"/>
                <a:gd name="T6" fmla="*/ 7 w 14"/>
                <a:gd name="T7" fmla="*/ 4 h 7"/>
                <a:gd name="T8" fmla="*/ 7 w 14"/>
                <a:gd name="T9" fmla="*/ 2 h 7"/>
                <a:gd name="T10" fmla="*/ 10 w 14"/>
                <a:gd name="T11" fmla="*/ 2 h 7"/>
                <a:gd name="T12" fmla="*/ 14 w 14"/>
                <a:gd name="T13" fmla="*/ 2 h 7"/>
                <a:gd name="T14" fmla="*/ 14 w 14"/>
                <a:gd name="T15" fmla="*/ 0 h 7"/>
                <a:gd name="T16" fmla="*/ 14 w 14"/>
                <a:gd name="T17" fmla="*/ 0 h 7"/>
                <a:gd name="T18" fmla="*/ 7 w 14"/>
                <a:gd name="T19" fmla="*/ 0 h 7"/>
                <a:gd name="T20" fmla="*/ 5 w 14"/>
                <a:gd name="T21" fmla="*/ 2 h 7"/>
                <a:gd name="T22" fmla="*/ 3 w 14"/>
                <a:gd name="T23" fmla="*/ 4 h 7"/>
                <a:gd name="T24" fmla="*/ 0 w 14"/>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7">
                  <a:moveTo>
                    <a:pt x="0" y="4"/>
                  </a:moveTo>
                  <a:lnTo>
                    <a:pt x="0" y="7"/>
                  </a:lnTo>
                  <a:lnTo>
                    <a:pt x="3" y="7"/>
                  </a:lnTo>
                  <a:lnTo>
                    <a:pt x="7" y="4"/>
                  </a:lnTo>
                  <a:lnTo>
                    <a:pt x="7" y="2"/>
                  </a:lnTo>
                  <a:lnTo>
                    <a:pt x="10" y="2"/>
                  </a:lnTo>
                  <a:lnTo>
                    <a:pt x="14" y="2"/>
                  </a:lnTo>
                  <a:lnTo>
                    <a:pt x="14" y="0"/>
                  </a:lnTo>
                  <a:lnTo>
                    <a:pt x="14" y="0"/>
                  </a:lnTo>
                  <a:lnTo>
                    <a:pt x="7" y="0"/>
                  </a:lnTo>
                  <a:lnTo>
                    <a:pt x="5" y="2"/>
                  </a:lnTo>
                  <a:lnTo>
                    <a:pt x="3" y="4"/>
                  </a:lnTo>
                  <a:lnTo>
                    <a:pt x="0" y="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59" name="Freeform 900"/>
            <p:cNvSpPr/>
            <p:nvPr/>
          </p:nvSpPr>
          <p:spPr bwMode="auto">
            <a:xfrm>
              <a:off x="2347234" y="4126026"/>
              <a:ext cx="6350" cy="4763"/>
            </a:xfrm>
            <a:custGeom>
              <a:avLst/>
              <a:gdLst>
                <a:gd name="T0" fmla="*/ 0 w 4"/>
                <a:gd name="T1" fmla="*/ 3 h 3"/>
                <a:gd name="T2" fmla="*/ 2 w 4"/>
                <a:gd name="T3" fmla="*/ 3 h 3"/>
                <a:gd name="T4" fmla="*/ 4 w 4"/>
                <a:gd name="T5" fmla="*/ 3 h 3"/>
                <a:gd name="T6" fmla="*/ 4 w 4"/>
                <a:gd name="T7" fmla="*/ 0 h 3"/>
                <a:gd name="T8" fmla="*/ 2 w 4"/>
                <a:gd name="T9" fmla="*/ 0 h 3"/>
                <a:gd name="T10" fmla="*/ 0 w 4"/>
                <a:gd name="T11" fmla="*/ 3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lnTo>
                    <a:pt x="2" y="3"/>
                  </a:lnTo>
                  <a:lnTo>
                    <a:pt x="4" y="3"/>
                  </a:lnTo>
                  <a:lnTo>
                    <a:pt x="4" y="0"/>
                  </a:lnTo>
                  <a:lnTo>
                    <a:pt x="2" y="0"/>
                  </a:lnTo>
                  <a:lnTo>
                    <a:pt x="0" y="3"/>
                  </a:lnTo>
                  <a:lnTo>
                    <a:pt x="0"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60" name="Freeform 901"/>
            <p:cNvSpPr/>
            <p:nvPr/>
          </p:nvSpPr>
          <p:spPr bwMode="auto">
            <a:xfrm>
              <a:off x="2342472" y="4126026"/>
              <a:ext cx="4763" cy="4763"/>
            </a:xfrm>
            <a:custGeom>
              <a:avLst/>
              <a:gdLst>
                <a:gd name="T0" fmla="*/ 0 w 3"/>
                <a:gd name="T1" fmla="*/ 3 h 3"/>
                <a:gd name="T2" fmla="*/ 0 w 3"/>
                <a:gd name="T3" fmla="*/ 3 h 3"/>
                <a:gd name="T4" fmla="*/ 3 w 3"/>
                <a:gd name="T5" fmla="*/ 3 h 3"/>
                <a:gd name="T6" fmla="*/ 3 w 3"/>
                <a:gd name="T7" fmla="*/ 0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3"/>
                  </a:lnTo>
                  <a:lnTo>
                    <a:pt x="3" y="3"/>
                  </a:lnTo>
                  <a:lnTo>
                    <a:pt x="3" y="0"/>
                  </a:lnTo>
                  <a:lnTo>
                    <a:pt x="0" y="0"/>
                  </a:lnTo>
                  <a:lnTo>
                    <a:pt x="0"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61" name="Freeform 902"/>
            <p:cNvSpPr/>
            <p:nvPr/>
          </p:nvSpPr>
          <p:spPr bwMode="auto">
            <a:xfrm>
              <a:off x="2334534" y="4126026"/>
              <a:ext cx="7938" cy="4763"/>
            </a:xfrm>
            <a:custGeom>
              <a:avLst/>
              <a:gdLst>
                <a:gd name="T0" fmla="*/ 0 w 5"/>
                <a:gd name="T1" fmla="*/ 3 h 3"/>
                <a:gd name="T2" fmla="*/ 3 w 5"/>
                <a:gd name="T3" fmla="*/ 3 h 3"/>
                <a:gd name="T4" fmla="*/ 5 w 5"/>
                <a:gd name="T5" fmla="*/ 0 h 3"/>
                <a:gd name="T6" fmla="*/ 3 w 5"/>
                <a:gd name="T7" fmla="*/ 0 h 3"/>
                <a:gd name="T8" fmla="*/ 0 w 5"/>
                <a:gd name="T9" fmla="*/ 3 h 3"/>
              </a:gdLst>
              <a:ahLst/>
              <a:cxnLst>
                <a:cxn ang="0">
                  <a:pos x="T0" y="T1"/>
                </a:cxn>
                <a:cxn ang="0">
                  <a:pos x="T2" y="T3"/>
                </a:cxn>
                <a:cxn ang="0">
                  <a:pos x="T4" y="T5"/>
                </a:cxn>
                <a:cxn ang="0">
                  <a:pos x="T6" y="T7"/>
                </a:cxn>
                <a:cxn ang="0">
                  <a:pos x="T8" y="T9"/>
                </a:cxn>
              </a:cxnLst>
              <a:rect l="0" t="0" r="r" b="b"/>
              <a:pathLst>
                <a:path w="5" h="3">
                  <a:moveTo>
                    <a:pt x="0" y="3"/>
                  </a:moveTo>
                  <a:lnTo>
                    <a:pt x="3" y="3"/>
                  </a:lnTo>
                  <a:lnTo>
                    <a:pt x="5" y="0"/>
                  </a:lnTo>
                  <a:lnTo>
                    <a:pt x="3" y="0"/>
                  </a:lnTo>
                  <a:lnTo>
                    <a:pt x="0"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62" name="Freeform 903"/>
            <p:cNvSpPr/>
            <p:nvPr/>
          </p:nvSpPr>
          <p:spPr bwMode="auto">
            <a:xfrm>
              <a:off x="2358347" y="4122851"/>
              <a:ext cx="3175" cy="3175"/>
            </a:xfrm>
            <a:custGeom>
              <a:avLst/>
              <a:gdLst>
                <a:gd name="T0" fmla="*/ 0 w 2"/>
                <a:gd name="T1" fmla="*/ 2 h 2"/>
                <a:gd name="T2" fmla="*/ 2 w 2"/>
                <a:gd name="T3" fmla="*/ 2 h 2"/>
                <a:gd name="T4" fmla="*/ 2 w 2"/>
                <a:gd name="T5" fmla="*/ 0 h 2"/>
                <a:gd name="T6" fmla="*/ 2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2"/>
                  </a:lnTo>
                  <a:lnTo>
                    <a:pt x="2" y="0"/>
                  </a:lnTo>
                  <a:lnTo>
                    <a:pt x="2" y="0"/>
                  </a:lnTo>
                  <a:lnTo>
                    <a:pt x="0" y="2"/>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63" name="Freeform 904"/>
            <p:cNvSpPr/>
            <p:nvPr/>
          </p:nvSpPr>
          <p:spPr bwMode="auto">
            <a:xfrm>
              <a:off x="2317072" y="4062526"/>
              <a:ext cx="36513" cy="49213"/>
            </a:xfrm>
            <a:custGeom>
              <a:avLst/>
              <a:gdLst>
                <a:gd name="T0" fmla="*/ 0 w 23"/>
                <a:gd name="T1" fmla="*/ 17 h 31"/>
                <a:gd name="T2" fmla="*/ 0 w 23"/>
                <a:gd name="T3" fmla="*/ 21 h 31"/>
                <a:gd name="T4" fmla="*/ 2 w 23"/>
                <a:gd name="T5" fmla="*/ 21 h 31"/>
                <a:gd name="T6" fmla="*/ 2 w 23"/>
                <a:gd name="T7" fmla="*/ 24 h 31"/>
                <a:gd name="T8" fmla="*/ 2 w 23"/>
                <a:gd name="T9" fmla="*/ 26 h 31"/>
                <a:gd name="T10" fmla="*/ 2 w 23"/>
                <a:gd name="T11" fmla="*/ 28 h 31"/>
                <a:gd name="T12" fmla="*/ 2 w 23"/>
                <a:gd name="T13" fmla="*/ 31 h 31"/>
                <a:gd name="T14" fmla="*/ 2 w 23"/>
                <a:gd name="T15" fmla="*/ 31 h 31"/>
                <a:gd name="T16" fmla="*/ 4 w 23"/>
                <a:gd name="T17" fmla="*/ 26 h 31"/>
                <a:gd name="T18" fmla="*/ 4 w 23"/>
                <a:gd name="T19" fmla="*/ 21 h 31"/>
                <a:gd name="T20" fmla="*/ 4 w 23"/>
                <a:gd name="T21" fmla="*/ 19 h 31"/>
                <a:gd name="T22" fmla="*/ 4 w 23"/>
                <a:gd name="T23" fmla="*/ 19 h 31"/>
                <a:gd name="T24" fmla="*/ 7 w 23"/>
                <a:gd name="T25" fmla="*/ 19 h 31"/>
                <a:gd name="T26" fmla="*/ 7 w 23"/>
                <a:gd name="T27" fmla="*/ 17 h 31"/>
                <a:gd name="T28" fmla="*/ 7 w 23"/>
                <a:gd name="T29" fmla="*/ 19 h 31"/>
                <a:gd name="T30" fmla="*/ 7 w 23"/>
                <a:gd name="T31" fmla="*/ 21 h 31"/>
                <a:gd name="T32" fmla="*/ 9 w 23"/>
                <a:gd name="T33" fmla="*/ 24 h 31"/>
                <a:gd name="T34" fmla="*/ 9 w 23"/>
                <a:gd name="T35" fmla="*/ 28 h 31"/>
                <a:gd name="T36" fmla="*/ 11 w 23"/>
                <a:gd name="T37" fmla="*/ 28 h 31"/>
                <a:gd name="T38" fmla="*/ 11 w 23"/>
                <a:gd name="T39" fmla="*/ 24 h 31"/>
                <a:gd name="T40" fmla="*/ 14 w 23"/>
                <a:gd name="T41" fmla="*/ 24 h 31"/>
                <a:gd name="T42" fmla="*/ 14 w 23"/>
                <a:gd name="T43" fmla="*/ 24 h 31"/>
                <a:gd name="T44" fmla="*/ 11 w 23"/>
                <a:gd name="T45" fmla="*/ 21 h 31"/>
                <a:gd name="T46" fmla="*/ 11 w 23"/>
                <a:gd name="T47" fmla="*/ 17 h 31"/>
                <a:gd name="T48" fmla="*/ 9 w 23"/>
                <a:gd name="T49" fmla="*/ 17 h 31"/>
                <a:gd name="T50" fmla="*/ 9 w 23"/>
                <a:gd name="T51" fmla="*/ 14 h 31"/>
                <a:gd name="T52" fmla="*/ 9 w 23"/>
                <a:gd name="T53" fmla="*/ 14 h 31"/>
                <a:gd name="T54" fmla="*/ 11 w 23"/>
                <a:gd name="T55" fmla="*/ 14 h 31"/>
                <a:gd name="T56" fmla="*/ 14 w 23"/>
                <a:gd name="T57" fmla="*/ 12 h 31"/>
                <a:gd name="T58" fmla="*/ 16 w 23"/>
                <a:gd name="T59" fmla="*/ 12 h 31"/>
                <a:gd name="T60" fmla="*/ 16 w 23"/>
                <a:gd name="T61" fmla="*/ 9 h 31"/>
                <a:gd name="T62" fmla="*/ 16 w 23"/>
                <a:gd name="T63" fmla="*/ 9 h 31"/>
                <a:gd name="T64" fmla="*/ 11 w 23"/>
                <a:gd name="T65" fmla="*/ 9 h 31"/>
                <a:gd name="T66" fmla="*/ 9 w 23"/>
                <a:gd name="T67" fmla="*/ 12 h 31"/>
                <a:gd name="T68" fmla="*/ 7 w 23"/>
                <a:gd name="T69" fmla="*/ 12 h 31"/>
                <a:gd name="T70" fmla="*/ 4 w 23"/>
                <a:gd name="T71" fmla="*/ 9 h 31"/>
                <a:gd name="T72" fmla="*/ 4 w 23"/>
                <a:gd name="T73" fmla="*/ 7 h 31"/>
                <a:gd name="T74" fmla="*/ 4 w 23"/>
                <a:gd name="T75" fmla="*/ 5 h 31"/>
                <a:gd name="T76" fmla="*/ 16 w 23"/>
                <a:gd name="T77" fmla="*/ 5 h 31"/>
                <a:gd name="T78" fmla="*/ 19 w 23"/>
                <a:gd name="T79" fmla="*/ 5 h 31"/>
                <a:gd name="T80" fmla="*/ 21 w 23"/>
                <a:gd name="T81" fmla="*/ 5 h 31"/>
                <a:gd name="T82" fmla="*/ 23 w 23"/>
                <a:gd name="T83" fmla="*/ 0 h 31"/>
                <a:gd name="T84" fmla="*/ 21 w 23"/>
                <a:gd name="T85" fmla="*/ 0 h 31"/>
                <a:gd name="T86" fmla="*/ 19 w 23"/>
                <a:gd name="T87" fmla="*/ 2 h 31"/>
                <a:gd name="T88" fmla="*/ 16 w 23"/>
                <a:gd name="T89" fmla="*/ 2 h 31"/>
                <a:gd name="T90" fmla="*/ 11 w 23"/>
                <a:gd name="T91" fmla="*/ 2 h 31"/>
                <a:gd name="T92" fmla="*/ 9 w 23"/>
                <a:gd name="T93" fmla="*/ 0 h 31"/>
                <a:gd name="T94" fmla="*/ 7 w 23"/>
                <a:gd name="T95" fmla="*/ 0 h 31"/>
                <a:gd name="T96" fmla="*/ 7 w 23"/>
                <a:gd name="T97" fmla="*/ 2 h 31"/>
                <a:gd name="T98" fmla="*/ 4 w 23"/>
                <a:gd name="T99" fmla="*/ 2 h 31"/>
                <a:gd name="T100" fmla="*/ 4 w 23"/>
                <a:gd name="T101" fmla="*/ 5 h 31"/>
                <a:gd name="T102" fmla="*/ 2 w 23"/>
                <a:gd name="T103" fmla="*/ 7 h 31"/>
                <a:gd name="T104" fmla="*/ 2 w 23"/>
                <a:gd name="T105" fmla="*/ 9 h 31"/>
                <a:gd name="T106" fmla="*/ 2 w 23"/>
                <a:gd name="T107" fmla="*/ 12 h 31"/>
                <a:gd name="T108" fmla="*/ 2 w 23"/>
                <a:gd name="T109" fmla="*/ 14 h 31"/>
                <a:gd name="T110" fmla="*/ 0 w 23"/>
                <a:gd name="T111" fmla="*/ 17 h 31"/>
                <a:gd name="T112" fmla="*/ 0 w 23"/>
                <a:gd name="T113"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 h="31">
                  <a:moveTo>
                    <a:pt x="0" y="17"/>
                  </a:moveTo>
                  <a:lnTo>
                    <a:pt x="0" y="21"/>
                  </a:lnTo>
                  <a:lnTo>
                    <a:pt x="2" y="21"/>
                  </a:lnTo>
                  <a:lnTo>
                    <a:pt x="2" y="24"/>
                  </a:lnTo>
                  <a:lnTo>
                    <a:pt x="2" y="26"/>
                  </a:lnTo>
                  <a:lnTo>
                    <a:pt x="2" y="28"/>
                  </a:lnTo>
                  <a:lnTo>
                    <a:pt x="2" y="31"/>
                  </a:lnTo>
                  <a:lnTo>
                    <a:pt x="2" y="31"/>
                  </a:lnTo>
                  <a:lnTo>
                    <a:pt x="4" y="26"/>
                  </a:lnTo>
                  <a:lnTo>
                    <a:pt x="4" y="21"/>
                  </a:lnTo>
                  <a:lnTo>
                    <a:pt x="4" y="19"/>
                  </a:lnTo>
                  <a:lnTo>
                    <a:pt x="4" y="19"/>
                  </a:lnTo>
                  <a:lnTo>
                    <a:pt x="7" y="19"/>
                  </a:lnTo>
                  <a:lnTo>
                    <a:pt x="7" y="17"/>
                  </a:lnTo>
                  <a:lnTo>
                    <a:pt x="7" y="19"/>
                  </a:lnTo>
                  <a:lnTo>
                    <a:pt x="7" y="21"/>
                  </a:lnTo>
                  <a:lnTo>
                    <a:pt x="9" y="24"/>
                  </a:lnTo>
                  <a:lnTo>
                    <a:pt x="9" y="28"/>
                  </a:lnTo>
                  <a:lnTo>
                    <a:pt x="11" y="28"/>
                  </a:lnTo>
                  <a:lnTo>
                    <a:pt x="11" y="24"/>
                  </a:lnTo>
                  <a:lnTo>
                    <a:pt x="14" y="24"/>
                  </a:lnTo>
                  <a:lnTo>
                    <a:pt x="14" y="24"/>
                  </a:lnTo>
                  <a:lnTo>
                    <a:pt x="11" y="21"/>
                  </a:lnTo>
                  <a:lnTo>
                    <a:pt x="11" y="17"/>
                  </a:lnTo>
                  <a:lnTo>
                    <a:pt x="9" y="17"/>
                  </a:lnTo>
                  <a:lnTo>
                    <a:pt x="9" y="14"/>
                  </a:lnTo>
                  <a:lnTo>
                    <a:pt x="9" y="14"/>
                  </a:lnTo>
                  <a:lnTo>
                    <a:pt x="11" y="14"/>
                  </a:lnTo>
                  <a:lnTo>
                    <a:pt x="14" y="12"/>
                  </a:lnTo>
                  <a:lnTo>
                    <a:pt x="16" y="12"/>
                  </a:lnTo>
                  <a:lnTo>
                    <a:pt x="16" y="9"/>
                  </a:lnTo>
                  <a:lnTo>
                    <a:pt x="16" y="9"/>
                  </a:lnTo>
                  <a:lnTo>
                    <a:pt x="11" y="9"/>
                  </a:lnTo>
                  <a:lnTo>
                    <a:pt x="9" y="12"/>
                  </a:lnTo>
                  <a:lnTo>
                    <a:pt x="7" y="12"/>
                  </a:lnTo>
                  <a:lnTo>
                    <a:pt x="4" y="9"/>
                  </a:lnTo>
                  <a:lnTo>
                    <a:pt x="4" y="7"/>
                  </a:lnTo>
                  <a:lnTo>
                    <a:pt x="4" y="5"/>
                  </a:lnTo>
                  <a:lnTo>
                    <a:pt x="16" y="5"/>
                  </a:lnTo>
                  <a:lnTo>
                    <a:pt x="19" y="5"/>
                  </a:lnTo>
                  <a:lnTo>
                    <a:pt x="21" y="5"/>
                  </a:lnTo>
                  <a:lnTo>
                    <a:pt x="23" y="0"/>
                  </a:lnTo>
                  <a:lnTo>
                    <a:pt x="21" y="0"/>
                  </a:lnTo>
                  <a:lnTo>
                    <a:pt x="19" y="2"/>
                  </a:lnTo>
                  <a:lnTo>
                    <a:pt x="16" y="2"/>
                  </a:lnTo>
                  <a:lnTo>
                    <a:pt x="11" y="2"/>
                  </a:lnTo>
                  <a:lnTo>
                    <a:pt x="9" y="0"/>
                  </a:lnTo>
                  <a:lnTo>
                    <a:pt x="7" y="0"/>
                  </a:lnTo>
                  <a:lnTo>
                    <a:pt x="7" y="2"/>
                  </a:lnTo>
                  <a:lnTo>
                    <a:pt x="4" y="2"/>
                  </a:lnTo>
                  <a:lnTo>
                    <a:pt x="4" y="5"/>
                  </a:lnTo>
                  <a:lnTo>
                    <a:pt x="2" y="7"/>
                  </a:lnTo>
                  <a:lnTo>
                    <a:pt x="2" y="9"/>
                  </a:lnTo>
                  <a:lnTo>
                    <a:pt x="2" y="12"/>
                  </a:lnTo>
                  <a:lnTo>
                    <a:pt x="2" y="14"/>
                  </a:lnTo>
                  <a:lnTo>
                    <a:pt x="0" y="17"/>
                  </a:lnTo>
                  <a:lnTo>
                    <a:pt x="0" y="17"/>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64" name="Freeform 905"/>
            <p:cNvSpPr/>
            <p:nvPr/>
          </p:nvSpPr>
          <p:spPr bwMode="auto">
            <a:xfrm>
              <a:off x="2320247" y="3946638"/>
              <a:ext cx="19050" cy="36513"/>
            </a:xfrm>
            <a:custGeom>
              <a:avLst/>
              <a:gdLst>
                <a:gd name="T0" fmla="*/ 0 w 12"/>
                <a:gd name="T1" fmla="*/ 9 h 23"/>
                <a:gd name="T2" fmla="*/ 0 w 12"/>
                <a:gd name="T3" fmla="*/ 11 h 23"/>
                <a:gd name="T4" fmla="*/ 2 w 12"/>
                <a:gd name="T5" fmla="*/ 16 h 23"/>
                <a:gd name="T6" fmla="*/ 5 w 12"/>
                <a:gd name="T7" fmla="*/ 16 h 23"/>
                <a:gd name="T8" fmla="*/ 5 w 12"/>
                <a:gd name="T9" fmla="*/ 21 h 23"/>
                <a:gd name="T10" fmla="*/ 7 w 12"/>
                <a:gd name="T11" fmla="*/ 23 h 23"/>
                <a:gd name="T12" fmla="*/ 7 w 12"/>
                <a:gd name="T13" fmla="*/ 21 h 23"/>
                <a:gd name="T14" fmla="*/ 9 w 12"/>
                <a:gd name="T15" fmla="*/ 19 h 23"/>
                <a:gd name="T16" fmla="*/ 7 w 12"/>
                <a:gd name="T17" fmla="*/ 19 h 23"/>
                <a:gd name="T18" fmla="*/ 7 w 12"/>
                <a:gd name="T19" fmla="*/ 14 h 23"/>
                <a:gd name="T20" fmla="*/ 7 w 12"/>
                <a:gd name="T21" fmla="*/ 11 h 23"/>
                <a:gd name="T22" fmla="*/ 12 w 12"/>
                <a:gd name="T23" fmla="*/ 9 h 23"/>
                <a:gd name="T24" fmla="*/ 12 w 12"/>
                <a:gd name="T25" fmla="*/ 7 h 23"/>
                <a:gd name="T26" fmla="*/ 9 w 12"/>
                <a:gd name="T27" fmla="*/ 4 h 23"/>
                <a:gd name="T28" fmla="*/ 9 w 12"/>
                <a:gd name="T29" fmla="*/ 2 h 23"/>
                <a:gd name="T30" fmla="*/ 9 w 12"/>
                <a:gd name="T31" fmla="*/ 0 h 23"/>
                <a:gd name="T32" fmla="*/ 7 w 12"/>
                <a:gd name="T33" fmla="*/ 2 h 23"/>
                <a:gd name="T34" fmla="*/ 5 w 12"/>
                <a:gd name="T35" fmla="*/ 0 h 23"/>
                <a:gd name="T36" fmla="*/ 5 w 12"/>
                <a:gd name="T37" fmla="*/ 2 h 23"/>
                <a:gd name="T38" fmla="*/ 5 w 12"/>
                <a:gd name="T39" fmla="*/ 2 h 23"/>
                <a:gd name="T40" fmla="*/ 2 w 12"/>
                <a:gd name="T41" fmla="*/ 4 h 23"/>
                <a:gd name="T42" fmla="*/ 2 w 12"/>
                <a:gd name="T43" fmla="*/ 9 h 23"/>
                <a:gd name="T44" fmla="*/ 0 w 12"/>
                <a:gd name="T45"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23">
                  <a:moveTo>
                    <a:pt x="0" y="9"/>
                  </a:moveTo>
                  <a:lnTo>
                    <a:pt x="0" y="11"/>
                  </a:lnTo>
                  <a:lnTo>
                    <a:pt x="2" y="16"/>
                  </a:lnTo>
                  <a:lnTo>
                    <a:pt x="5" y="16"/>
                  </a:lnTo>
                  <a:lnTo>
                    <a:pt x="5" y="21"/>
                  </a:lnTo>
                  <a:lnTo>
                    <a:pt x="7" y="23"/>
                  </a:lnTo>
                  <a:lnTo>
                    <a:pt x="7" y="21"/>
                  </a:lnTo>
                  <a:lnTo>
                    <a:pt x="9" y="19"/>
                  </a:lnTo>
                  <a:lnTo>
                    <a:pt x="7" y="19"/>
                  </a:lnTo>
                  <a:lnTo>
                    <a:pt x="7" y="14"/>
                  </a:lnTo>
                  <a:lnTo>
                    <a:pt x="7" y="11"/>
                  </a:lnTo>
                  <a:lnTo>
                    <a:pt x="12" y="9"/>
                  </a:lnTo>
                  <a:lnTo>
                    <a:pt x="12" y="7"/>
                  </a:lnTo>
                  <a:lnTo>
                    <a:pt x="9" y="4"/>
                  </a:lnTo>
                  <a:lnTo>
                    <a:pt x="9" y="2"/>
                  </a:lnTo>
                  <a:lnTo>
                    <a:pt x="9" y="0"/>
                  </a:lnTo>
                  <a:lnTo>
                    <a:pt x="7" y="2"/>
                  </a:lnTo>
                  <a:lnTo>
                    <a:pt x="5" y="0"/>
                  </a:lnTo>
                  <a:lnTo>
                    <a:pt x="5" y="2"/>
                  </a:lnTo>
                  <a:lnTo>
                    <a:pt x="5" y="2"/>
                  </a:lnTo>
                  <a:lnTo>
                    <a:pt x="2" y="4"/>
                  </a:lnTo>
                  <a:lnTo>
                    <a:pt x="2" y="9"/>
                  </a:lnTo>
                  <a:lnTo>
                    <a:pt x="0" y="9"/>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65" name="Freeform 906"/>
            <p:cNvSpPr/>
            <p:nvPr/>
          </p:nvSpPr>
          <p:spPr bwMode="auto">
            <a:xfrm>
              <a:off x="2320247" y="3946638"/>
              <a:ext cx="19050" cy="36513"/>
            </a:xfrm>
            <a:custGeom>
              <a:avLst/>
              <a:gdLst>
                <a:gd name="T0" fmla="*/ 0 w 12"/>
                <a:gd name="T1" fmla="*/ 9 h 23"/>
                <a:gd name="T2" fmla="*/ 0 w 12"/>
                <a:gd name="T3" fmla="*/ 11 h 23"/>
                <a:gd name="T4" fmla="*/ 2 w 12"/>
                <a:gd name="T5" fmla="*/ 16 h 23"/>
                <a:gd name="T6" fmla="*/ 5 w 12"/>
                <a:gd name="T7" fmla="*/ 16 h 23"/>
                <a:gd name="T8" fmla="*/ 5 w 12"/>
                <a:gd name="T9" fmla="*/ 21 h 23"/>
                <a:gd name="T10" fmla="*/ 7 w 12"/>
                <a:gd name="T11" fmla="*/ 23 h 23"/>
                <a:gd name="T12" fmla="*/ 7 w 12"/>
                <a:gd name="T13" fmla="*/ 21 h 23"/>
                <a:gd name="T14" fmla="*/ 9 w 12"/>
                <a:gd name="T15" fmla="*/ 19 h 23"/>
                <a:gd name="T16" fmla="*/ 7 w 12"/>
                <a:gd name="T17" fmla="*/ 19 h 23"/>
                <a:gd name="T18" fmla="*/ 7 w 12"/>
                <a:gd name="T19" fmla="*/ 14 h 23"/>
                <a:gd name="T20" fmla="*/ 7 w 12"/>
                <a:gd name="T21" fmla="*/ 11 h 23"/>
                <a:gd name="T22" fmla="*/ 12 w 12"/>
                <a:gd name="T23" fmla="*/ 9 h 23"/>
                <a:gd name="T24" fmla="*/ 12 w 12"/>
                <a:gd name="T25" fmla="*/ 7 h 23"/>
                <a:gd name="T26" fmla="*/ 9 w 12"/>
                <a:gd name="T27" fmla="*/ 4 h 23"/>
                <a:gd name="T28" fmla="*/ 9 w 12"/>
                <a:gd name="T29" fmla="*/ 2 h 23"/>
                <a:gd name="T30" fmla="*/ 9 w 12"/>
                <a:gd name="T31" fmla="*/ 0 h 23"/>
                <a:gd name="T32" fmla="*/ 7 w 12"/>
                <a:gd name="T33" fmla="*/ 2 h 23"/>
                <a:gd name="T34" fmla="*/ 5 w 12"/>
                <a:gd name="T35" fmla="*/ 0 h 23"/>
                <a:gd name="T36" fmla="*/ 5 w 12"/>
                <a:gd name="T37" fmla="*/ 2 h 23"/>
                <a:gd name="T38" fmla="*/ 5 w 12"/>
                <a:gd name="T39" fmla="*/ 2 h 23"/>
                <a:gd name="T40" fmla="*/ 2 w 12"/>
                <a:gd name="T41" fmla="*/ 4 h 23"/>
                <a:gd name="T42" fmla="*/ 2 w 12"/>
                <a:gd name="T43" fmla="*/ 9 h 23"/>
                <a:gd name="T44" fmla="*/ 0 w 12"/>
                <a:gd name="T45"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23">
                  <a:moveTo>
                    <a:pt x="0" y="9"/>
                  </a:moveTo>
                  <a:lnTo>
                    <a:pt x="0" y="11"/>
                  </a:lnTo>
                  <a:lnTo>
                    <a:pt x="2" y="16"/>
                  </a:lnTo>
                  <a:lnTo>
                    <a:pt x="5" y="16"/>
                  </a:lnTo>
                  <a:lnTo>
                    <a:pt x="5" y="21"/>
                  </a:lnTo>
                  <a:lnTo>
                    <a:pt x="7" y="23"/>
                  </a:lnTo>
                  <a:lnTo>
                    <a:pt x="7" y="21"/>
                  </a:lnTo>
                  <a:lnTo>
                    <a:pt x="9" y="19"/>
                  </a:lnTo>
                  <a:lnTo>
                    <a:pt x="7" y="19"/>
                  </a:lnTo>
                  <a:lnTo>
                    <a:pt x="7" y="14"/>
                  </a:lnTo>
                  <a:lnTo>
                    <a:pt x="7" y="11"/>
                  </a:lnTo>
                  <a:lnTo>
                    <a:pt x="12" y="9"/>
                  </a:lnTo>
                  <a:lnTo>
                    <a:pt x="12" y="7"/>
                  </a:lnTo>
                  <a:lnTo>
                    <a:pt x="9" y="4"/>
                  </a:lnTo>
                  <a:lnTo>
                    <a:pt x="9" y="2"/>
                  </a:lnTo>
                  <a:lnTo>
                    <a:pt x="9" y="0"/>
                  </a:lnTo>
                  <a:lnTo>
                    <a:pt x="7" y="2"/>
                  </a:lnTo>
                  <a:lnTo>
                    <a:pt x="5" y="0"/>
                  </a:lnTo>
                  <a:lnTo>
                    <a:pt x="5" y="2"/>
                  </a:lnTo>
                  <a:lnTo>
                    <a:pt x="5" y="2"/>
                  </a:lnTo>
                  <a:lnTo>
                    <a:pt x="2" y="4"/>
                  </a:lnTo>
                  <a:lnTo>
                    <a:pt x="2" y="9"/>
                  </a:lnTo>
                  <a:lnTo>
                    <a:pt x="0"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66" name="Freeform 907"/>
            <p:cNvSpPr/>
            <p:nvPr/>
          </p:nvSpPr>
          <p:spPr bwMode="auto">
            <a:xfrm>
              <a:off x="2323422" y="3979976"/>
              <a:ext cx="7938" cy="11113"/>
            </a:xfrm>
            <a:custGeom>
              <a:avLst/>
              <a:gdLst>
                <a:gd name="T0" fmla="*/ 3 w 5"/>
                <a:gd name="T1" fmla="*/ 2 h 7"/>
                <a:gd name="T2" fmla="*/ 0 w 5"/>
                <a:gd name="T3" fmla="*/ 0 h 7"/>
                <a:gd name="T4" fmla="*/ 0 w 5"/>
                <a:gd name="T5" fmla="*/ 2 h 7"/>
                <a:gd name="T6" fmla="*/ 3 w 5"/>
                <a:gd name="T7" fmla="*/ 2 h 7"/>
                <a:gd name="T8" fmla="*/ 3 w 5"/>
                <a:gd name="T9" fmla="*/ 7 h 7"/>
                <a:gd name="T10" fmla="*/ 5 w 5"/>
                <a:gd name="T11" fmla="*/ 7 h 7"/>
                <a:gd name="T12" fmla="*/ 5 w 5"/>
                <a:gd name="T13" fmla="*/ 5 h 7"/>
                <a:gd name="T14" fmla="*/ 5 w 5"/>
                <a:gd name="T15" fmla="*/ 2 h 7"/>
                <a:gd name="T16" fmla="*/ 3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3" y="2"/>
                  </a:moveTo>
                  <a:lnTo>
                    <a:pt x="0" y="0"/>
                  </a:lnTo>
                  <a:lnTo>
                    <a:pt x="0" y="2"/>
                  </a:lnTo>
                  <a:lnTo>
                    <a:pt x="3" y="2"/>
                  </a:lnTo>
                  <a:lnTo>
                    <a:pt x="3" y="7"/>
                  </a:lnTo>
                  <a:lnTo>
                    <a:pt x="5" y="7"/>
                  </a:lnTo>
                  <a:lnTo>
                    <a:pt x="5" y="5"/>
                  </a:lnTo>
                  <a:lnTo>
                    <a:pt x="5" y="2"/>
                  </a:lnTo>
                  <a:lnTo>
                    <a:pt x="3"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67" name="Freeform 908"/>
            <p:cNvSpPr/>
            <p:nvPr/>
          </p:nvSpPr>
          <p:spPr bwMode="auto">
            <a:xfrm>
              <a:off x="2323422" y="3979976"/>
              <a:ext cx="7938" cy="11113"/>
            </a:xfrm>
            <a:custGeom>
              <a:avLst/>
              <a:gdLst>
                <a:gd name="T0" fmla="*/ 3 w 5"/>
                <a:gd name="T1" fmla="*/ 2 h 7"/>
                <a:gd name="T2" fmla="*/ 0 w 5"/>
                <a:gd name="T3" fmla="*/ 0 h 7"/>
                <a:gd name="T4" fmla="*/ 0 w 5"/>
                <a:gd name="T5" fmla="*/ 2 h 7"/>
                <a:gd name="T6" fmla="*/ 3 w 5"/>
                <a:gd name="T7" fmla="*/ 2 h 7"/>
                <a:gd name="T8" fmla="*/ 3 w 5"/>
                <a:gd name="T9" fmla="*/ 7 h 7"/>
                <a:gd name="T10" fmla="*/ 5 w 5"/>
                <a:gd name="T11" fmla="*/ 7 h 7"/>
                <a:gd name="T12" fmla="*/ 5 w 5"/>
                <a:gd name="T13" fmla="*/ 5 h 7"/>
                <a:gd name="T14" fmla="*/ 5 w 5"/>
                <a:gd name="T15" fmla="*/ 2 h 7"/>
                <a:gd name="T16" fmla="*/ 3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3" y="2"/>
                  </a:moveTo>
                  <a:lnTo>
                    <a:pt x="0" y="0"/>
                  </a:lnTo>
                  <a:lnTo>
                    <a:pt x="0" y="2"/>
                  </a:lnTo>
                  <a:lnTo>
                    <a:pt x="3" y="2"/>
                  </a:lnTo>
                  <a:lnTo>
                    <a:pt x="3" y="7"/>
                  </a:lnTo>
                  <a:lnTo>
                    <a:pt x="5" y="7"/>
                  </a:lnTo>
                  <a:lnTo>
                    <a:pt x="5" y="5"/>
                  </a:lnTo>
                  <a:lnTo>
                    <a:pt x="5" y="2"/>
                  </a:lnTo>
                  <a:lnTo>
                    <a:pt x="3"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68" name="Freeform 909"/>
            <p:cNvSpPr/>
            <p:nvPr/>
          </p:nvSpPr>
          <p:spPr bwMode="auto">
            <a:xfrm>
              <a:off x="2334534" y="3976801"/>
              <a:ext cx="12700" cy="11113"/>
            </a:xfrm>
            <a:custGeom>
              <a:avLst/>
              <a:gdLst>
                <a:gd name="T0" fmla="*/ 5 w 8"/>
                <a:gd name="T1" fmla="*/ 2 h 7"/>
                <a:gd name="T2" fmla="*/ 3 w 8"/>
                <a:gd name="T3" fmla="*/ 0 h 7"/>
                <a:gd name="T4" fmla="*/ 0 w 8"/>
                <a:gd name="T5" fmla="*/ 0 h 7"/>
                <a:gd name="T6" fmla="*/ 0 w 8"/>
                <a:gd name="T7" fmla="*/ 2 h 7"/>
                <a:gd name="T8" fmla="*/ 3 w 8"/>
                <a:gd name="T9" fmla="*/ 4 h 7"/>
                <a:gd name="T10" fmla="*/ 3 w 8"/>
                <a:gd name="T11" fmla="*/ 2 h 7"/>
                <a:gd name="T12" fmla="*/ 5 w 8"/>
                <a:gd name="T13" fmla="*/ 4 h 7"/>
                <a:gd name="T14" fmla="*/ 8 w 8"/>
                <a:gd name="T15" fmla="*/ 7 h 7"/>
                <a:gd name="T16" fmla="*/ 8 w 8"/>
                <a:gd name="T17" fmla="*/ 7 h 7"/>
                <a:gd name="T18" fmla="*/ 8 w 8"/>
                <a:gd name="T19" fmla="*/ 4 h 7"/>
                <a:gd name="T20" fmla="*/ 8 w 8"/>
                <a:gd name="T21" fmla="*/ 2 h 7"/>
                <a:gd name="T22" fmla="*/ 5 w 8"/>
                <a:gd name="T23" fmla="*/ 2 h 7"/>
                <a:gd name="T24" fmla="*/ 5 w 8"/>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7">
                  <a:moveTo>
                    <a:pt x="5" y="2"/>
                  </a:moveTo>
                  <a:lnTo>
                    <a:pt x="3" y="0"/>
                  </a:lnTo>
                  <a:lnTo>
                    <a:pt x="0" y="0"/>
                  </a:lnTo>
                  <a:lnTo>
                    <a:pt x="0" y="2"/>
                  </a:lnTo>
                  <a:lnTo>
                    <a:pt x="3" y="4"/>
                  </a:lnTo>
                  <a:lnTo>
                    <a:pt x="3" y="2"/>
                  </a:lnTo>
                  <a:lnTo>
                    <a:pt x="5" y="4"/>
                  </a:lnTo>
                  <a:lnTo>
                    <a:pt x="8" y="7"/>
                  </a:lnTo>
                  <a:lnTo>
                    <a:pt x="8" y="7"/>
                  </a:lnTo>
                  <a:lnTo>
                    <a:pt x="8" y="4"/>
                  </a:lnTo>
                  <a:lnTo>
                    <a:pt x="8" y="2"/>
                  </a:lnTo>
                  <a:lnTo>
                    <a:pt x="5" y="2"/>
                  </a:lnTo>
                  <a:lnTo>
                    <a:pt x="5"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69" name="Freeform 910"/>
            <p:cNvSpPr/>
            <p:nvPr/>
          </p:nvSpPr>
          <p:spPr bwMode="auto">
            <a:xfrm>
              <a:off x="2334534" y="3976801"/>
              <a:ext cx="12700" cy="11113"/>
            </a:xfrm>
            <a:custGeom>
              <a:avLst/>
              <a:gdLst>
                <a:gd name="T0" fmla="*/ 5 w 8"/>
                <a:gd name="T1" fmla="*/ 2 h 7"/>
                <a:gd name="T2" fmla="*/ 3 w 8"/>
                <a:gd name="T3" fmla="*/ 0 h 7"/>
                <a:gd name="T4" fmla="*/ 0 w 8"/>
                <a:gd name="T5" fmla="*/ 0 h 7"/>
                <a:gd name="T6" fmla="*/ 0 w 8"/>
                <a:gd name="T7" fmla="*/ 2 h 7"/>
                <a:gd name="T8" fmla="*/ 3 w 8"/>
                <a:gd name="T9" fmla="*/ 4 h 7"/>
                <a:gd name="T10" fmla="*/ 3 w 8"/>
                <a:gd name="T11" fmla="*/ 2 h 7"/>
                <a:gd name="T12" fmla="*/ 5 w 8"/>
                <a:gd name="T13" fmla="*/ 4 h 7"/>
                <a:gd name="T14" fmla="*/ 8 w 8"/>
                <a:gd name="T15" fmla="*/ 7 h 7"/>
                <a:gd name="T16" fmla="*/ 8 w 8"/>
                <a:gd name="T17" fmla="*/ 7 h 7"/>
                <a:gd name="T18" fmla="*/ 8 w 8"/>
                <a:gd name="T19" fmla="*/ 4 h 7"/>
                <a:gd name="T20" fmla="*/ 8 w 8"/>
                <a:gd name="T21" fmla="*/ 2 h 7"/>
                <a:gd name="T22" fmla="*/ 5 w 8"/>
                <a:gd name="T23" fmla="*/ 2 h 7"/>
                <a:gd name="T24" fmla="*/ 5 w 8"/>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7">
                  <a:moveTo>
                    <a:pt x="5" y="2"/>
                  </a:moveTo>
                  <a:lnTo>
                    <a:pt x="3" y="0"/>
                  </a:lnTo>
                  <a:lnTo>
                    <a:pt x="0" y="0"/>
                  </a:lnTo>
                  <a:lnTo>
                    <a:pt x="0" y="2"/>
                  </a:lnTo>
                  <a:lnTo>
                    <a:pt x="3" y="4"/>
                  </a:lnTo>
                  <a:lnTo>
                    <a:pt x="3" y="2"/>
                  </a:lnTo>
                  <a:lnTo>
                    <a:pt x="5" y="4"/>
                  </a:lnTo>
                  <a:lnTo>
                    <a:pt x="8" y="7"/>
                  </a:lnTo>
                  <a:lnTo>
                    <a:pt x="8" y="7"/>
                  </a:lnTo>
                  <a:lnTo>
                    <a:pt x="8" y="4"/>
                  </a:lnTo>
                  <a:lnTo>
                    <a:pt x="8" y="2"/>
                  </a:lnTo>
                  <a:lnTo>
                    <a:pt x="5" y="2"/>
                  </a:lnTo>
                  <a:lnTo>
                    <a:pt x="5"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70" name="Freeform 911"/>
            <p:cNvSpPr/>
            <p:nvPr/>
          </p:nvSpPr>
          <p:spPr bwMode="auto">
            <a:xfrm>
              <a:off x="2350409" y="3987913"/>
              <a:ext cx="7938" cy="11113"/>
            </a:xfrm>
            <a:custGeom>
              <a:avLst/>
              <a:gdLst>
                <a:gd name="T0" fmla="*/ 0 w 5"/>
                <a:gd name="T1" fmla="*/ 2 h 7"/>
                <a:gd name="T2" fmla="*/ 0 w 5"/>
                <a:gd name="T3" fmla="*/ 2 h 7"/>
                <a:gd name="T4" fmla="*/ 0 w 5"/>
                <a:gd name="T5" fmla="*/ 4 h 7"/>
                <a:gd name="T6" fmla="*/ 2 w 5"/>
                <a:gd name="T7" fmla="*/ 4 h 7"/>
                <a:gd name="T8" fmla="*/ 2 w 5"/>
                <a:gd name="T9" fmla="*/ 7 h 7"/>
                <a:gd name="T10" fmla="*/ 5 w 5"/>
                <a:gd name="T11" fmla="*/ 2 h 7"/>
                <a:gd name="T12" fmla="*/ 2 w 5"/>
                <a:gd name="T13" fmla="*/ 2 h 7"/>
                <a:gd name="T14" fmla="*/ 0 w 5"/>
                <a:gd name="T15" fmla="*/ 0 h 7"/>
                <a:gd name="T16" fmla="*/ 0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0" y="2"/>
                  </a:moveTo>
                  <a:lnTo>
                    <a:pt x="0" y="2"/>
                  </a:lnTo>
                  <a:lnTo>
                    <a:pt x="0" y="4"/>
                  </a:lnTo>
                  <a:lnTo>
                    <a:pt x="2" y="4"/>
                  </a:lnTo>
                  <a:lnTo>
                    <a:pt x="2" y="7"/>
                  </a:lnTo>
                  <a:lnTo>
                    <a:pt x="5" y="2"/>
                  </a:lnTo>
                  <a:lnTo>
                    <a:pt x="2" y="2"/>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71" name="Freeform 912"/>
            <p:cNvSpPr/>
            <p:nvPr/>
          </p:nvSpPr>
          <p:spPr bwMode="auto">
            <a:xfrm>
              <a:off x="2350409" y="3987913"/>
              <a:ext cx="7938" cy="11113"/>
            </a:xfrm>
            <a:custGeom>
              <a:avLst/>
              <a:gdLst>
                <a:gd name="T0" fmla="*/ 0 w 5"/>
                <a:gd name="T1" fmla="*/ 2 h 7"/>
                <a:gd name="T2" fmla="*/ 0 w 5"/>
                <a:gd name="T3" fmla="*/ 2 h 7"/>
                <a:gd name="T4" fmla="*/ 0 w 5"/>
                <a:gd name="T5" fmla="*/ 4 h 7"/>
                <a:gd name="T6" fmla="*/ 2 w 5"/>
                <a:gd name="T7" fmla="*/ 4 h 7"/>
                <a:gd name="T8" fmla="*/ 2 w 5"/>
                <a:gd name="T9" fmla="*/ 7 h 7"/>
                <a:gd name="T10" fmla="*/ 5 w 5"/>
                <a:gd name="T11" fmla="*/ 2 h 7"/>
                <a:gd name="T12" fmla="*/ 2 w 5"/>
                <a:gd name="T13" fmla="*/ 2 h 7"/>
                <a:gd name="T14" fmla="*/ 0 w 5"/>
                <a:gd name="T15" fmla="*/ 0 h 7"/>
                <a:gd name="T16" fmla="*/ 0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0" y="2"/>
                  </a:moveTo>
                  <a:lnTo>
                    <a:pt x="0" y="2"/>
                  </a:lnTo>
                  <a:lnTo>
                    <a:pt x="0" y="4"/>
                  </a:lnTo>
                  <a:lnTo>
                    <a:pt x="2" y="4"/>
                  </a:lnTo>
                  <a:lnTo>
                    <a:pt x="2" y="7"/>
                  </a:lnTo>
                  <a:lnTo>
                    <a:pt x="5"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72" name="Freeform 913"/>
            <p:cNvSpPr/>
            <p:nvPr/>
          </p:nvSpPr>
          <p:spPr bwMode="auto">
            <a:xfrm>
              <a:off x="2347234" y="3979976"/>
              <a:ext cx="3175" cy="0"/>
            </a:xfrm>
            <a:custGeom>
              <a:avLst/>
              <a:gdLst>
                <a:gd name="T0" fmla="*/ 0 w 2"/>
                <a:gd name="T1" fmla="*/ 0 w 2"/>
                <a:gd name="T2" fmla="*/ 2 w 2"/>
                <a:gd name="T3" fmla="*/ 2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2" y="0"/>
                  </a:lnTo>
                  <a:lnTo>
                    <a:pt x="2"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73" name="Freeform 914"/>
            <p:cNvSpPr/>
            <p:nvPr/>
          </p:nvSpPr>
          <p:spPr bwMode="auto">
            <a:xfrm>
              <a:off x="2347234" y="3979976"/>
              <a:ext cx="3175" cy="0"/>
            </a:xfrm>
            <a:custGeom>
              <a:avLst/>
              <a:gdLst>
                <a:gd name="T0" fmla="*/ 0 w 2"/>
                <a:gd name="T1" fmla="*/ 0 w 2"/>
                <a:gd name="T2" fmla="*/ 2 w 2"/>
                <a:gd name="T3" fmla="*/ 2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2" y="0"/>
                  </a:lnTo>
                  <a:lnTo>
                    <a:pt x="2"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74" name="Freeform 915"/>
            <p:cNvSpPr/>
            <p:nvPr/>
          </p:nvSpPr>
          <p:spPr bwMode="auto">
            <a:xfrm>
              <a:off x="2342472" y="3991088"/>
              <a:ext cx="4763" cy="3175"/>
            </a:xfrm>
            <a:custGeom>
              <a:avLst/>
              <a:gdLst>
                <a:gd name="T0" fmla="*/ 0 w 3"/>
                <a:gd name="T1" fmla="*/ 0 h 2"/>
                <a:gd name="T2" fmla="*/ 0 w 3"/>
                <a:gd name="T3" fmla="*/ 2 h 2"/>
                <a:gd name="T4" fmla="*/ 0 w 3"/>
                <a:gd name="T5" fmla="*/ 0 h 2"/>
                <a:gd name="T6" fmla="*/ 3 w 3"/>
                <a:gd name="T7" fmla="*/ 0 h 2"/>
                <a:gd name="T8" fmla="*/ 3 w 3"/>
                <a:gd name="T9" fmla="*/ 0 h 2"/>
                <a:gd name="T10" fmla="*/ 0 w 3"/>
                <a:gd name="T11" fmla="*/ 0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lnTo>
                    <a:pt x="0" y="2"/>
                  </a:lnTo>
                  <a:lnTo>
                    <a:pt x="0" y="0"/>
                  </a:lnTo>
                  <a:lnTo>
                    <a:pt x="3" y="0"/>
                  </a:lnTo>
                  <a:lnTo>
                    <a:pt x="3"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75" name="Freeform 916"/>
            <p:cNvSpPr/>
            <p:nvPr/>
          </p:nvSpPr>
          <p:spPr bwMode="auto">
            <a:xfrm>
              <a:off x="2342472" y="3991088"/>
              <a:ext cx="4763" cy="3175"/>
            </a:xfrm>
            <a:custGeom>
              <a:avLst/>
              <a:gdLst>
                <a:gd name="T0" fmla="*/ 0 w 3"/>
                <a:gd name="T1" fmla="*/ 0 h 2"/>
                <a:gd name="T2" fmla="*/ 0 w 3"/>
                <a:gd name="T3" fmla="*/ 2 h 2"/>
                <a:gd name="T4" fmla="*/ 0 w 3"/>
                <a:gd name="T5" fmla="*/ 0 h 2"/>
                <a:gd name="T6" fmla="*/ 3 w 3"/>
                <a:gd name="T7" fmla="*/ 0 h 2"/>
                <a:gd name="T8" fmla="*/ 3 w 3"/>
                <a:gd name="T9" fmla="*/ 0 h 2"/>
                <a:gd name="T10" fmla="*/ 0 w 3"/>
                <a:gd name="T11" fmla="*/ 0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lnTo>
                    <a:pt x="0" y="2"/>
                  </a:lnTo>
                  <a:lnTo>
                    <a:pt x="0" y="0"/>
                  </a:lnTo>
                  <a:lnTo>
                    <a:pt x="3" y="0"/>
                  </a:lnTo>
                  <a:lnTo>
                    <a:pt x="3"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76" name="Freeform 917"/>
            <p:cNvSpPr/>
            <p:nvPr/>
          </p:nvSpPr>
          <p:spPr bwMode="auto">
            <a:xfrm>
              <a:off x="2334534" y="3994263"/>
              <a:ext cx="4763" cy="7938"/>
            </a:xfrm>
            <a:custGeom>
              <a:avLst/>
              <a:gdLst>
                <a:gd name="T0" fmla="*/ 0 w 3"/>
                <a:gd name="T1" fmla="*/ 0 h 5"/>
                <a:gd name="T2" fmla="*/ 0 w 3"/>
                <a:gd name="T3" fmla="*/ 5 h 5"/>
                <a:gd name="T4" fmla="*/ 3 w 3"/>
                <a:gd name="T5" fmla="*/ 3 h 5"/>
                <a:gd name="T6" fmla="*/ 3 w 3"/>
                <a:gd name="T7" fmla="*/ 3 h 5"/>
                <a:gd name="T8" fmla="*/ 3 w 3"/>
                <a:gd name="T9" fmla="*/ 0 h 5"/>
                <a:gd name="T10" fmla="*/ 0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0" y="0"/>
                  </a:moveTo>
                  <a:lnTo>
                    <a:pt x="0" y="5"/>
                  </a:lnTo>
                  <a:lnTo>
                    <a:pt x="3" y="3"/>
                  </a:lnTo>
                  <a:lnTo>
                    <a:pt x="3" y="3"/>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77" name="Freeform 918"/>
            <p:cNvSpPr/>
            <p:nvPr/>
          </p:nvSpPr>
          <p:spPr bwMode="auto">
            <a:xfrm>
              <a:off x="2334534" y="3994263"/>
              <a:ext cx="4763" cy="7938"/>
            </a:xfrm>
            <a:custGeom>
              <a:avLst/>
              <a:gdLst>
                <a:gd name="T0" fmla="*/ 0 w 3"/>
                <a:gd name="T1" fmla="*/ 0 h 5"/>
                <a:gd name="T2" fmla="*/ 0 w 3"/>
                <a:gd name="T3" fmla="*/ 5 h 5"/>
                <a:gd name="T4" fmla="*/ 3 w 3"/>
                <a:gd name="T5" fmla="*/ 3 h 5"/>
                <a:gd name="T6" fmla="*/ 3 w 3"/>
                <a:gd name="T7" fmla="*/ 3 h 5"/>
                <a:gd name="T8" fmla="*/ 3 w 3"/>
                <a:gd name="T9" fmla="*/ 0 h 5"/>
                <a:gd name="T10" fmla="*/ 0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0" y="0"/>
                  </a:moveTo>
                  <a:lnTo>
                    <a:pt x="0" y="5"/>
                  </a:lnTo>
                  <a:lnTo>
                    <a:pt x="3" y="3"/>
                  </a:lnTo>
                  <a:lnTo>
                    <a:pt x="3" y="3"/>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78" name="Freeform 919"/>
            <p:cNvSpPr/>
            <p:nvPr/>
          </p:nvSpPr>
          <p:spPr bwMode="auto">
            <a:xfrm>
              <a:off x="2334534" y="3999026"/>
              <a:ext cx="7938" cy="11113"/>
            </a:xfrm>
            <a:custGeom>
              <a:avLst/>
              <a:gdLst>
                <a:gd name="T0" fmla="*/ 3 w 5"/>
                <a:gd name="T1" fmla="*/ 2 h 7"/>
                <a:gd name="T2" fmla="*/ 5 w 5"/>
                <a:gd name="T3" fmla="*/ 4 h 7"/>
                <a:gd name="T4" fmla="*/ 3 w 5"/>
                <a:gd name="T5" fmla="*/ 4 h 7"/>
                <a:gd name="T6" fmla="*/ 0 w 5"/>
                <a:gd name="T7" fmla="*/ 7 h 7"/>
                <a:gd name="T8" fmla="*/ 3 w 5"/>
                <a:gd name="T9" fmla="*/ 7 h 7"/>
                <a:gd name="T10" fmla="*/ 5 w 5"/>
                <a:gd name="T11" fmla="*/ 7 h 7"/>
                <a:gd name="T12" fmla="*/ 5 w 5"/>
                <a:gd name="T13" fmla="*/ 4 h 7"/>
                <a:gd name="T14" fmla="*/ 5 w 5"/>
                <a:gd name="T15" fmla="*/ 2 h 7"/>
                <a:gd name="T16" fmla="*/ 5 w 5"/>
                <a:gd name="T17" fmla="*/ 0 h 7"/>
                <a:gd name="T18" fmla="*/ 3 w 5"/>
                <a:gd name="T1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3" y="2"/>
                  </a:moveTo>
                  <a:lnTo>
                    <a:pt x="5" y="4"/>
                  </a:lnTo>
                  <a:lnTo>
                    <a:pt x="3" y="4"/>
                  </a:lnTo>
                  <a:lnTo>
                    <a:pt x="0" y="7"/>
                  </a:lnTo>
                  <a:lnTo>
                    <a:pt x="3" y="7"/>
                  </a:lnTo>
                  <a:lnTo>
                    <a:pt x="5" y="7"/>
                  </a:lnTo>
                  <a:lnTo>
                    <a:pt x="5" y="4"/>
                  </a:lnTo>
                  <a:lnTo>
                    <a:pt x="5" y="2"/>
                  </a:lnTo>
                  <a:lnTo>
                    <a:pt x="5" y="0"/>
                  </a:lnTo>
                  <a:lnTo>
                    <a:pt x="3"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79" name="Freeform 920"/>
            <p:cNvSpPr/>
            <p:nvPr/>
          </p:nvSpPr>
          <p:spPr bwMode="auto">
            <a:xfrm>
              <a:off x="2334534" y="3999026"/>
              <a:ext cx="7938" cy="11113"/>
            </a:xfrm>
            <a:custGeom>
              <a:avLst/>
              <a:gdLst>
                <a:gd name="T0" fmla="*/ 3 w 5"/>
                <a:gd name="T1" fmla="*/ 2 h 7"/>
                <a:gd name="T2" fmla="*/ 5 w 5"/>
                <a:gd name="T3" fmla="*/ 4 h 7"/>
                <a:gd name="T4" fmla="*/ 3 w 5"/>
                <a:gd name="T5" fmla="*/ 4 h 7"/>
                <a:gd name="T6" fmla="*/ 0 w 5"/>
                <a:gd name="T7" fmla="*/ 7 h 7"/>
                <a:gd name="T8" fmla="*/ 3 w 5"/>
                <a:gd name="T9" fmla="*/ 7 h 7"/>
                <a:gd name="T10" fmla="*/ 5 w 5"/>
                <a:gd name="T11" fmla="*/ 7 h 7"/>
                <a:gd name="T12" fmla="*/ 5 w 5"/>
                <a:gd name="T13" fmla="*/ 4 h 7"/>
                <a:gd name="T14" fmla="*/ 5 w 5"/>
                <a:gd name="T15" fmla="*/ 2 h 7"/>
                <a:gd name="T16" fmla="*/ 5 w 5"/>
                <a:gd name="T17" fmla="*/ 0 h 7"/>
                <a:gd name="T18" fmla="*/ 3 w 5"/>
                <a:gd name="T1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3" y="2"/>
                  </a:moveTo>
                  <a:lnTo>
                    <a:pt x="5" y="4"/>
                  </a:lnTo>
                  <a:lnTo>
                    <a:pt x="3" y="4"/>
                  </a:lnTo>
                  <a:lnTo>
                    <a:pt x="0" y="7"/>
                  </a:lnTo>
                  <a:lnTo>
                    <a:pt x="3" y="7"/>
                  </a:lnTo>
                  <a:lnTo>
                    <a:pt x="5" y="7"/>
                  </a:lnTo>
                  <a:lnTo>
                    <a:pt x="5" y="4"/>
                  </a:lnTo>
                  <a:lnTo>
                    <a:pt x="5" y="2"/>
                  </a:lnTo>
                  <a:lnTo>
                    <a:pt x="5" y="0"/>
                  </a:lnTo>
                  <a:lnTo>
                    <a:pt x="3"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80" name="Freeform 921"/>
            <p:cNvSpPr/>
            <p:nvPr/>
          </p:nvSpPr>
          <p:spPr bwMode="auto">
            <a:xfrm>
              <a:off x="2347234" y="3999026"/>
              <a:ext cx="0" cy="11113"/>
            </a:xfrm>
            <a:custGeom>
              <a:avLst/>
              <a:gdLst>
                <a:gd name="T0" fmla="*/ 7 h 7"/>
                <a:gd name="T1" fmla="*/ 4 h 7"/>
                <a:gd name="T2" fmla="*/ 4 h 7"/>
                <a:gd name="T3" fmla="*/ 0 h 7"/>
                <a:gd name="T4" fmla="*/ 7 h 7"/>
              </a:gdLst>
              <a:ahLst/>
              <a:cxnLst>
                <a:cxn ang="0">
                  <a:pos x="0" y="T0"/>
                </a:cxn>
                <a:cxn ang="0">
                  <a:pos x="0" y="T1"/>
                </a:cxn>
                <a:cxn ang="0">
                  <a:pos x="0" y="T2"/>
                </a:cxn>
                <a:cxn ang="0">
                  <a:pos x="0" y="T3"/>
                </a:cxn>
                <a:cxn ang="0">
                  <a:pos x="0" y="T4"/>
                </a:cxn>
              </a:cxnLst>
              <a:rect l="0" t="0" r="r" b="b"/>
              <a:pathLst>
                <a:path h="7">
                  <a:moveTo>
                    <a:pt x="0" y="7"/>
                  </a:moveTo>
                  <a:lnTo>
                    <a:pt x="0" y="4"/>
                  </a:lnTo>
                  <a:lnTo>
                    <a:pt x="0" y="4"/>
                  </a:lnTo>
                  <a:lnTo>
                    <a:pt x="0" y="0"/>
                  </a:lnTo>
                  <a:lnTo>
                    <a:pt x="0" y="7"/>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81" name="Freeform 922"/>
            <p:cNvSpPr/>
            <p:nvPr/>
          </p:nvSpPr>
          <p:spPr bwMode="auto">
            <a:xfrm>
              <a:off x="2347234" y="3999026"/>
              <a:ext cx="0" cy="11113"/>
            </a:xfrm>
            <a:custGeom>
              <a:avLst/>
              <a:gdLst>
                <a:gd name="T0" fmla="*/ 7 h 7"/>
                <a:gd name="T1" fmla="*/ 4 h 7"/>
                <a:gd name="T2" fmla="*/ 4 h 7"/>
                <a:gd name="T3" fmla="*/ 0 h 7"/>
                <a:gd name="T4" fmla="*/ 7 h 7"/>
              </a:gdLst>
              <a:ahLst/>
              <a:cxnLst>
                <a:cxn ang="0">
                  <a:pos x="0" y="T0"/>
                </a:cxn>
                <a:cxn ang="0">
                  <a:pos x="0" y="T1"/>
                </a:cxn>
                <a:cxn ang="0">
                  <a:pos x="0" y="T2"/>
                </a:cxn>
                <a:cxn ang="0">
                  <a:pos x="0" y="T3"/>
                </a:cxn>
                <a:cxn ang="0">
                  <a:pos x="0" y="T4"/>
                </a:cxn>
              </a:cxnLst>
              <a:rect l="0" t="0" r="r" b="b"/>
              <a:pathLst>
                <a:path h="7">
                  <a:moveTo>
                    <a:pt x="0" y="7"/>
                  </a:moveTo>
                  <a:lnTo>
                    <a:pt x="0" y="4"/>
                  </a:lnTo>
                  <a:lnTo>
                    <a:pt x="0" y="4"/>
                  </a:lnTo>
                  <a:lnTo>
                    <a:pt x="0" y="0"/>
                  </a:lnTo>
                  <a:lnTo>
                    <a:pt x="0" y="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82" name="Freeform 923"/>
            <p:cNvSpPr/>
            <p:nvPr/>
          </p:nvSpPr>
          <p:spPr bwMode="auto">
            <a:xfrm>
              <a:off x="2347234" y="3999026"/>
              <a:ext cx="6350" cy="6350"/>
            </a:xfrm>
            <a:custGeom>
              <a:avLst/>
              <a:gdLst>
                <a:gd name="T0" fmla="*/ 2 w 4"/>
                <a:gd name="T1" fmla="*/ 2 h 4"/>
                <a:gd name="T2" fmla="*/ 2 w 4"/>
                <a:gd name="T3" fmla="*/ 4 h 4"/>
                <a:gd name="T4" fmla="*/ 4 w 4"/>
                <a:gd name="T5" fmla="*/ 2 h 4"/>
                <a:gd name="T6" fmla="*/ 4 w 4"/>
                <a:gd name="T7" fmla="*/ 2 h 4"/>
                <a:gd name="T8" fmla="*/ 2 w 4"/>
                <a:gd name="T9" fmla="*/ 0 h 4"/>
                <a:gd name="T10" fmla="*/ 0 w 4"/>
                <a:gd name="T11" fmla="*/ 0 h 4"/>
                <a:gd name="T12" fmla="*/ 2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2"/>
                  </a:moveTo>
                  <a:lnTo>
                    <a:pt x="2" y="4"/>
                  </a:lnTo>
                  <a:lnTo>
                    <a:pt x="4" y="2"/>
                  </a:lnTo>
                  <a:lnTo>
                    <a:pt x="4" y="2"/>
                  </a:lnTo>
                  <a:lnTo>
                    <a:pt x="2" y="0"/>
                  </a:lnTo>
                  <a:lnTo>
                    <a:pt x="0" y="0"/>
                  </a:lnTo>
                  <a:lnTo>
                    <a:pt x="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83" name="Freeform 924"/>
            <p:cNvSpPr/>
            <p:nvPr/>
          </p:nvSpPr>
          <p:spPr bwMode="auto">
            <a:xfrm>
              <a:off x="2347234" y="3999026"/>
              <a:ext cx="6350" cy="6350"/>
            </a:xfrm>
            <a:custGeom>
              <a:avLst/>
              <a:gdLst>
                <a:gd name="T0" fmla="*/ 2 w 4"/>
                <a:gd name="T1" fmla="*/ 2 h 4"/>
                <a:gd name="T2" fmla="*/ 2 w 4"/>
                <a:gd name="T3" fmla="*/ 4 h 4"/>
                <a:gd name="T4" fmla="*/ 4 w 4"/>
                <a:gd name="T5" fmla="*/ 2 h 4"/>
                <a:gd name="T6" fmla="*/ 4 w 4"/>
                <a:gd name="T7" fmla="*/ 2 h 4"/>
                <a:gd name="T8" fmla="*/ 2 w 4"/>
                <a:gd name="T9" fmla="*/ 0 h 4"/>
                <a:gd name="T10" fmla="*/ 0 w 4"/>
                <a:gd name="T11" fmla="*/ 0 h 4"/>
                <a:gd name="T12" fmla="*/ 2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2"/>
                  </a:moveTo>
                  <a:lnTo>
                    <a:pt x="2" y="4"/>
                  </a:lnTo>
                  <a:lnTo>
                    <a:pt x="4" y="2"/>
                  </a:lnTo>
                  <a:lnTo>
                    <a:pt x="4" y="2"/>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84" name="Freeform 925"/>
            <p:cNvSpPr/>
            <p:nvPr/>
          </p:nvSpPr>
          <p:spPr bwMode="auto">
            <a:xfrm>
              <a:off x="2347234" y="4005376"/>
              <a:ext cx="3175" cy="4763"/>
            </a:xfrm>
            <a:custGeom>
              <a:avLst/>
              <a:gdLst>
                <a:gd name="T0" fmla="*/ 2 w 2"/>
                <a:gd name="T1" fmla="*/ 0 h 3"/>
                <a:gd name="T2" fmla="*/ 2 w 2"/>
                <a:gd name="T3" fmla="*/ 0 h 3"/>
                <a:gd name="T4" fmla="*/ 2 w 2"/>
                <a:gd name="T5" fmla="*/ 0 h 3"/>
                <a:gd name="T6" fmla="*/ 0 w 2"/>
                <a:gd name="T7" fmla="*/ 3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0"/>
                  </a:lnTo>
                  <a:lnTo>
                    <a:pt x="2" y="0"/>
                  </a:lnTo>
                  <a:lnTo>
                    <a:pt x="0" y="3"/>
                  </a:lnTo>
                  <a:lnTo>
                    <a:pt x="2" y="3"/>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85" name="Freeform 926"/>
            <p:cNvSpPr/>
            <p:nvPr/>
          </p:nvSpPr>
          <p:spPr bwMode="auto">
            <a:xfrm>
              <a:off x="2347234" y="4005376"/>
              <a:ext cx="3175" cy="4763"/>
            </a:xfrm>
            <a:custGeom>
              <a:avLst/>
              <a:gdLst>
                <a:gd name="T0" fmla="*/ 2 w 2"/>
                <a:gd name="T1" fmla="*/ 0 h 3"/>
                <a:gd name="T2" fmla="*/ 2 w 2"/>
                <a:gd name="T3" fmla="*/ 0 h 3"/>
                <a:gd name="T4" fmla="*/ 2 w 2"/>
                <a:gd name="T5" fmla="*/ 0 h 3"/>
                <a:gd name="T6" fmla="*/ 0 w 2"/>
                <a:gd name="T7" fmla="*/ 3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0"/>
                  </a:lnTo>
                  <a:lnTo>
                    <a:pt x="2" y="0"/>
                  </a:ln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86" name="Freeform 927"/>
            <p:cNvSpPr/>
            <p:nvPr/>
          </p:nvSpPr>
          <p:spPr bwMode="auto">
            <a:xfrm>
              <a:off x="2334534" y="4010138"/>
              <a:ext cx="26988" cy="25400"/>
            </a:xfrm>
            <a:custGeom>
              <a:avLst/>
              <a:gdLst>
                <a:gd name="T0" fmla="*/ 12 w 17"/>
                <a:gd name="T1" fmla="*/ 0 h 16"/>
                <a:gd name="T2" fmla="*/ 15 w 17"/>
                <a:gd name="T3" fmla="*/ 2 h 16"/>
                <a:gd name="T4" fmla="*/ 12 w 17"/>
                <a:gd name="T5" fmla="*/ 2 h 16"/>
                <a:gd name="T6" fmla="*/ 12 w 17"/>
                <a:gd name="T7" fmla="*/ 2 h 16"/>
                <a:gd name="T8" fmla="*/ 12 w 17"/>
                <a:gd name="T9" fmla="*/ 2 h 16"/>
                <a:gd name="T10" fmla="*/ 10 w 17"/>
                <a:gd name="T11" fmla="*/ 5 h 16"/>
                <a:gd name="T12" fmla="*/ 10 w 17"/>
                <a:gd name="T13" fmla="*/ 5 h 16"/>
                <a:gd name="T14" fmla="*/ 10 w 17"/>
                <a:gd name="T15" fmla="*/ 5 h 16"/>
                <a:gd name="T16" fmla="*/ 8 w 17"/>
                <a:gd name="T17" fmla="*/ 7 h 16"/>
                <a:gd name="T18" fmla="*/ 8 w 17"/>
                <a:gd name="T19" fmla="*/ 5 h 16"/>
                <a:gd name="T20" fmla="*/ 5 w 17"/>
                <a:gd name="T21" fmla="*/ 2 h 16"/>
                <a:gd name="T22" fmla="*/ 3 w 17"/>
                <a:gd name="T23" fmla="*/ 7 h 16"/>
                <a:gd name="T24" fmla="*/ 0 w 17"/>
                <a:gd name="T25" fmla="*/ 7 h 16"/>
                <a:gd name="T26" fmla="*/ 0 w 17"/>
                <a:gd name="T27" fmla="*/ 9 h 16"/>
                <a:gd name="T28" fmla="*/ 0 w 17"/>
                <a:gd name="T29" fmla="*/ 9 h 16"/>
                <a:gd name="T30" fmla="*/ 0 w 17"/>
                <a:gd name="T31" fmla="*/ 9 h 16"/>
                <a:gd name="T32" fmla="*/ 3 w 17"/>
                <a:gd name="T33" fmla="*/ 9 h 16"/>
                <a:gd name="T34" fmla="*/ 3 w 17"/>
                <a:gd name="T35" fmla="*/ 7 h 16"/>
                <a:gd name="T36" fmla="*/ 3 w 17"/>
                <a:gd name="T37" fmla="*/ 7 h 16"/>
                <a:gd name="T38" fmla="*/ 5 w 17"/>
                <a:gd name="T39" fmla="*/ 9 h 16"/>
                <a:gd name="T40" fmla="*/ 5 w 17"/>
                <a:gd name="T41" fmla="*/ 7 h 16"/>
                <a:gd name="T42" fmla="*/ 5 w 17"/>
                <a:gd name="T43" fmla="*/ 7 h 16"/>
                <a:gd name="T44" fmla="*/ 8 w 17"/>
                <a:gd name="T45" fmla="*/ 7 h 16"/>
                <a:gd name="T46" fmla="*/ 10 w 17"/>
                <a:gd name="T47" fmla="*/ 9 h 16"/>
                <a:gd name="T48" fmla="*/ 8 w 17"/>
                <a:gd name="T49" fmla="*/ 12 h 16"/>
                <a:gd name="T50" fmla="*/ 8 w 17"/>
                <a:gd name="T51" fmla="*/ 12 h 16"/>
                <a:gd name="T52" fmla="*/ 10 w 17"/>
                <a:gd name="T53" fmla="*/ 16 h 16"/>
                <a:gd name="T54" fmla="*/ 12 w 17"/>
                <a:gd name="T55" fmla="*/ 14 h 16"/>
                <a:gd name="T56" fmla="*/ 12 w 17"/>
                <a:gd name="T57" fmla="*/ 14 h 16"/>
                <a:gd name="T58" fmla="*/ 12 w 17"/>
                <a:gd name="T59" fmla="*/ 16 h 16"/>
                <a:gd name="T60" fmla="*/ 12 w 17"/>
                <a:gd name="T61" fmla="*/ 16 h 16"/>
                <a:gd name="T62" fmla="*/ 15 w 17"/>
                <a:gd name="T63" fmla="*/ 16 h 16"/>
                <a:gd name="T64" fmla="*/ 15 w 17"/>
                <a:gd name="T65" fmla="*/ 14 h 16"/>
                <a:gd name="T66" fmla="*/ 12 w 17"/>
                <a:gd name="T67" fmla="*/ 12 h 16"/>
                <a:gd name="T68" fmla="*/ 12 w 17"/>
                <a:gd name="T69" fmla="*/ 9 h 16"/>
                <a:gd name="T70" fmla="*/ 15 w 17"/>
                <a:gd name="T71" fmla="*/ 9 h 16"/>
                <a:gd name="T72" fmla="*/ 17 w 17"/>
                <a:gd name="T73" fmla="*/ 12 h 16"/>
                <a:gd name="T74" fmla="*/ 17 w 17"/>
                <a:gd name="T75" fmla="*/ 9 h 16"/>
                <a:gd name="T76" fmla="*/ 17 w 17"/>
                <a:gd name="T77" fmla="*/ 7 h 16"/>
                <a:gd name="T78" fmla="*/ 17 w 17"/>
                <a:gd name="T79" fmla="*/ 5 h 16"/>
                <a:gd name="T80" fmla="*/ 17 w 17"/>
                <a:gd name="T81" fmla="*/ 5 h 16"/>
                <a:gd name="T82" fmla="*/ 15 w 17"/>
                <a:gd name="T83" fmla="*/ 2 h 16"/>
                <a:gd name="T84" fmla="*/ 12 w 17"/>
                <a:gd name="T8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 h="16">
                  <a:moveTo>
                    <a:pt x="12" y="0"/>
                  </a:moveTo>
                  <a:lnTo>
                    <a:pt x="15" y="2"/>
                  </a:lnTo>
                  <a:lnTo>
                    <a:pt x="12" y="2"/>
                  </a:lnTo>
                  <a:lnTo>
                    <a:pt x="12" y="2"/>
                  </a:lnTo>
                  <a:lnTo>
                    <a:pt x="12" y="2"/>
                  </a:lnTo>
                  <a:lnTo>
                    <a:pt x="10" y="5"/>
                  </a:lnTo>
                  <a:lnTo>
                    <a:pt x="10" y="5"/>
                  </a:lnTo>
                  <a:lnTo>
                    <a:pt x="10" y="5"/>
                  </a:lnTo>
                  <a:lnTo>
                    <a:pt x="8" y="7"/>
                  </a:lnTo>
                  <a:lnTo>
                    <a:pt x="8" y="5"/>
                  </a:lnTo>
                  <a:lnTo>
                    <a:pt x="5" y="2"/>
                  </a:lnTo>
                  <a:lnTo>
                    <a:pt x="3" y="7"/>
                  </a:lnTo>
                  <a:lnTo>
                    <a:pt x="0" y="7"/>
                  </a:lnTo>
                  <a:lnTo>
                    <a:pt x="0" y="9"/>
                  </a:lnTo>
                  <a:lnTo>
                    <a:pt x="0" y="9"/>
                  </a:lnTo>
                  <a:lnTo>
                    <a:pt x="0" y="9"/>
                  </a:lnTo>
                  <a:lnTo>
                    <a:pt x="3" y="9"/>
                  </a:lnTo>
                  <a:lnTo>
                    <a:pt x="3" y="7"/>
                  </a:lnTo>
                  <a:lnTo>
                    <a:pt x="3" y="7"/>
                  </a:lnTo>
                  <a:lnTo>
                    <a:pt x="5" y="9"/>
                  </a:lnTo>
                  <a:lnTo>
                    <a:pt x="5" y="7"/>
                  </a:lnTo>
                  <a:lnTo>
                    <a:pt x="5" y="7"/>
                  </a:lnTo>
                  <a:lnTo>
                    <a:pt x="8" y="7"/>
                  </a:lnTo>
                  <a:lnTo>
                    <a:pt x="10" y="9"/>
                  </a:lnTo>
                  <a:lnTo>
                    <a:pt x="8" y="12"/>
                  </a:lnTo>
                  <a:lnTo>
                    <a:pt x="8" y="12"/>
                  </a:lnTo>
                  <a:lnTo>
                    <a:pt x="10" y="16"/>
                  </a:lnTo>
                  <a:lnTo>
                    <a:pt x="12" y="14"/>
                  </a:lnTo>
                  <a:lnTo>
                    <a:pt x="12" y="14"/>
                  </a:lnTo>
                  <a:lnTo>
                    <a:pt x="12" y="16"/>
                  </a:lnTo>
                  <a:lnTo>
                    <a:pt x="12" y="16"/>
                  </a:lnTo>
                  <a:lnTo>
                    <a:pt x="15" y="16"/>
                  </a:lnTo>
                  <a:lnTo>
                    <a:pt x="15" y="14"/>
                  </a:lnTo>
                  <a:lnTo>
                    <a:pt x="12" y="12"/>
                  </a:lnTo>
                  <a:lnTo>
                    <a:pt x="12" y="9"/>
                  </a:lnTo>
                  <a:lnTo>
                    <a:pt x="15" y="9"/>
                  </a:lnTo>
                  <a:lnTo>
                    <a:pt x="17" y="12"/>
                  </a:lnTo>
                  <a:lnTo>
                    <a:pt x="17" y="9"/>
                  </a:lnTo>
                  <a:lnTo>
                    <a:pt x="17" y="7"/>
                  </a:lnTo>
                  <a:lnTo>
                    <a:pt x="17" y="5"/>
                  </a:lnTo>
                  <a:lnTo>
                    <a:pt x="17" y="5"/>
                  </a:lnTo>
                  <a:lnTo>
                    <a:pt x="15" y="2"/>
                  </a:lnTo>
                  <a:lnTo>
                    <a:pt x="1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87" name="Freeform 928"/>
            <p:cNvSpPr/>
            <p:nvPr/>
          </p:nvSpPr>
          <p:spPr bwMode="auto">
            <a:xfrm>
              <a:off x="2334534" y="4010138"/>
              <a:ext cx="26988" cy="25400"/>
            </a:xfrm>
            <a:custGeom>
              <a:avLst/>
              <a:gdLst>
                <a:gd name="T0" fmla="*/ 12 w 17"/>
                <a:gd name="T1" fmla="*/ 0 h 16"/>
                <a:gd name="T2" fmla="*/ 15 w 17"/>
                <a:gd name="T3" fmla="*/ 2 h 16"/>
                <a:gd name="T4" fmla="*/ 12 w 17"/>
                <a:gd name="T5" fmla="*/ 2 h 16"/>
                <a:gd name="T6" fmla="*/ 12 w 17"/>
                <a:gd name="T7" fmla="*/ 2 h 16"/>
                <a:gd name="T8" fmla="*/ 12 w 17"/>
                <a:gd name="T9" fmla="*/ 2 h 16"/>
                <a:gd name="T10" fmla="*/ 10 w 17"/>
                <a:gd name="T11" fmla="*/ 5 h 16"/>
                <a:gd name="T12" fmla="*/ 10 w 17"/>
                <a:gd name="T13" fmla="*/ 5 h 16"/>
                <a:gd name="T14" fmla="*/ 10 w 17"/>
                <a:gd name="T15" fmla="*/ 5 h 16"/>
                <a:gd name="T16" fmla="*/ 8 w 17"/>
                <a:gd name="T17" fmla="*/ 7 h 16"/>
                <a:gd name="T18" fmla="*/ 8 w 17"/>
                <a:gd name="T19" fmla="*/ 5 h 16"/>
                <a:gd name="T20" fmla="*/ 5 w 17"/>
                <a:gd name="T21" fmla="*/ 2 h 16"/>
                <a:gd name="T22" fmla="*/ 3 w 17"/>
                <a:gd name="T23" fmla="*/ 7 h 16"/>
                <a:gd name="T24" fmla="*/ 0 w 17"/>
                <a:gd name="T25" fmla="*/ 7 h 16"/>
                <a:gd name="T26" fmla="*/ 0 w 17"/>
                <a:gd name="T27" fmla="*/ 9 h 16"/>
                <a:gd name="T28" fmla="*/ 0 w 17"/>
                <a:gd name="T29" fmla="*/ 9 h 16"/>
                <a:gd name="T30" fmla="*/ 0 w 17"/>
                <a:gd name="T31" fmla="*/ 9 h 16"/>
                <a:gd name="T32" fmla="*/ 3 w 17"/>
                <a:gd name="T33" fmla="*/ 9 h 16"/>
                <a:gd name="T34" fmla="*/ 3 w 17"/>
                <a:gd name="T35" fmla="*/ 7 h 16"/>
                <a:gd name="T36" fmla="*/ 3 w 17"/>
                <a:gd name="T37" fmla="*/ 7 h 16"/>
                <a:gd name="T38" fmla="*/ 5 w 17"/>
                <a:gd name="T39" fmla="*/ 9 h 16"/>
                <a:gd name="T40" fmla="*/ 5 w 17"/>
                <a:gd name="T41" fmla="*/ 7 h 16"/>
                <a:gd name="T42" fmla="*/ 5 w 17"/>
                <a:gd name="T43" fmla="*/ 7 h 16"/>
                <a:gd name="T44" fmla="*/ 8 w 17"/>
                <a:gd name="T45" fmla="*/ 7 h 16"/>
                <a:gd name="T46" fmla="*/ 10 w 17"/>
                <a:gd name="T47" fmla="*/ 9 h 16"/>
                <a:gd name="T48" fmla="*/ 8 w 17"/>
                <a:gd name="T49" fmla="*/ 12 h 16"/>
                <a:gd name="T50" fmla="*/ 8 w 17"/>
                <a:gd name="T51" fmla="*/ 12 h 16"/>
                <a:gd name="T52" fmla="*/ 10 w 17"/>
                <a:gd name="T53" fmla="*/ 16 h 16"/>
                <a:gd name="T54" fmla="*/ 12 w 17"/>
                <a:gd name="T55" fmla="*/ 14 h 16"/>
                <a:gd name="T56" fmla="*/ 12 w 17"/>
                <a:gd name="T57" fmla="*/ 14 h 16"/>
                <a:gd name="T58" fmla="*/ 12 w 17"/>
                <a:gd name="T59" fmla="*/ 16 h 16"/>
                <a:gd name="T60" fmla="*/ 12 w 17"/>
                <a:gd name="T61" fmla="*/ 16 h 16"/>
                <a:gd name="T62" fmla="*/ 15 w 17"/>
                <a:gd name="T63" fmla="*/ 16 h 16"/>
                <a:gd name="T64" fmla="*/ 15 w 17"/>
                <a:gd name="T65" fmla="*/ 14 h 16"/>
                <a:gd name="T66" fmla="*/ 12 w 17"/>
                <a:gd name="T67" fmla="*/ 12 h 16"/>
                <a:gd name="T68" fmla="*/ 12 w 17"/>
                <a:gd name="T69" fmla="*/ 9 h 16"/>
                <a:gd name="T70" fmla="*/ 15 w 17"/>
                <a:gd name="T71" fmla="*/ 9 h 16"/>
                <a:gd name="T72" fmla="*/ 17 w 17"/>
                <a:gd name="T73" fmla="*/ 12 h 16"/>
                <a:gd name="T74" fmla="*/ 17 w 17"/>
                <a:gd name="T75" fmla="*/ 9 h 16"/>
                <a:gd name="T76" fmla="*/ 17 w 17"/>
                <a:gd name="T77" fmla="*/ 7 h 16"/>
                <a:gd name="T78" fmla="*/ 17 w 17"/>
                <a:gd name="T79" fmla="*/ 5 h 16"/>
                <a:gd name="T80" fmla="*/ 17 w 17"/>
                <a:gd name="T81" fmla="*/ 5 h 16"/>
                <a:gd name="T82" fmla="*/ 15 w 17"/>
                <a:gd name="T83" fmla="*/ 2 h 16"/>
                <a:gd name="T84" fmla="*/ 12 w 17"/>
                <a:gd name="T8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 h="16">
                  <a:moveTo>
                    <a:pt x="12" y="0"/>
                  </a:moveTo>
                  <a:lnTo>
                    <a:pt x="15" y="2"/>
                  </a:lnTo>
                  <a:lnTo>
                    <a:pt x="12" y="2"/>
                  </a:lnTo>
                  <a:lnTo>
                    <a:pt x="12" y="2"/>
                  </a:lnTo>
                  <a:lnTo>
                    <a:pt x="12" y="2"/>
                  </a:lnTo>
                  <a:lnTo>
                    <a:pt x="10" y="5"/>
                  </a:lnTo>
                  <a:lnTo>
                    <a:pt x="10" y="5"/>
                  </a:lnTo>
                  <a:lnTo>
                    <a:pt x="10" y="5"/>
                  </a:lnTo>
                  <a:lnTo>
                    <a:pt x="8" y="7"/>
                  </a:lnTo>
                  <a:lnTo>
                    <a:pt x="8" y="5"/>
                  </a:lnTo>
                  <a:lnTo>
                    <a:pt x="5" y="2"/>
                  </a:lnTo>
                  <a:lnTo>
                    <a:pt x="3" y="7"/>
                  </a:lnTo>
                  <a:lnTo>
                    <a:pt x="0" y="7"/>
                  </a:lnTo>
                  <a:lnTo>
                    <a:pt x="0" y="9"/>
                  </a:lnTo>
                  <a:lnTo>
                    <a:pt x="0" y="9"/>
                  </a:lnTo>
                  <a:lnTo>
                    <a:pt x="0" y="9"/>
                  </a:lnTo>
                  <a:lnTo>
                    <a:pt x="3" y="9"/>
                  </a:lnTo>
                  <a:lnTo>
                    <a:pt x="3" y="7"/>
                  </a:lnTo>
                  <a:lnTo>
                    <a:pt x="3" y="7"/>
                  </a:lnTo>
                  <a:lnTo>
                    <a:pt x="5" y="9"/>
                  </a:lnTo>
                  <a:lnTo>
                    <a:pt x="5" y="7"/>
                  </a:lnTo>
                  <a:lnTo>
                    <a:pt x="5" y="7"/>
                  </a:lnTo>
                  <a:lnTo>
                    <a:pt x="8" y="7"/>
                  </a:lnTo>
                  <a:lnTo>
                    <a:pt x="10" y="9"/>
                  </a:lnTo>
                  <a:lnTo>
                    <a:pt x="8" y="12"/>
                  </a:lnTo>
                  <a:lnTo>
                    <a:pt x="8" y="12"/>
                  </a:lnTo>
                  <a:lnTo>
                    <a:pt x="10" y="16"/>
                  </a:lnTo>
                  <a:lnTo>
                    <a:pt x="12" y="14"/>
                  </a:lnTo>
                  <a:lnTo>
                    <a:pt x="12" y="14"/>
                  </a:lnTo>
                  <a:lnTo>
                    <a:pt x="12" y="16"/>
                  </a:lnTo>
                  <a:lnTo>
                    <a:pt x="12" y="16"/>
                  </a:lnTo>
                  <a:lnTo>
                    <a:pt x="15" y="16"/>
                  </a:lnTo>
                  <a:lnTo>
                    <a:pt x="15" y="14"/>
                  </a:lnTo>
                  <a:lnTo>
                    <a:pt x="12" y="12"/>
                  </a:lnTo>
                  <a:lnTo>
                    <a:pt x="12" y="9"/>
                  </a:lnTo>
                  <a:lnTo>
                    <a:pt x="15" y="9"/>
                  </a:lnTo>
                  <a:lnTo>
                    <a:pt x="17" y="12"/>
                  </a:lnTo>
                  <a:lnTo>
                    <a:pt x="17" y="9"/>
                  </a:lnTo>
                  <a:lnTo>
                    <a:pt x="17" y="7"/>
                  </a:lnTo>
                  <a:lnTo>
                    <a:pt x="17" y="5"/>
                  </a:lnTo>
                  <a:lnTo>
                    <a:pt x="17" y="5"/>
                  </a:lnTo>
                  <a:lnTo>
                    <a:pt x="15" y="2"/>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88" name="Freeform 929"/>
            <p:cNvSpPr/>
            <p:nvPr/>
          </p:nvSpPr>
          <p:spPr bwMode="auto">
            <a:xfrm>
              <a:off x="2353584" y="4002201"/>
              <a:ext cx="4763" cy="3175"/>
            </a:xfrm>
            <a:custGeom>
              <a:avLst/>
              <a:gdLst>
                <a:gd name="T0" fmla="*/ 0 w 3"/>
                <a:gd name="T1" fmla="*/ 2 h 2"/>
                <a:gd name="T2" fmla="*/ 3 w 3"/>
                <a:gd name="T3" fmla="*/ 2 h 2"/>
                <a:gd name="T4" fmla="*/ 3 w 3"/>
                <a:gd name="T5" fmla="*/ 2 h 2"/>
                <a:gd name="T6" fmla="*/ 3 w 3"/>
                <a:gd name="T7" fmla="*/ 0 h 2"/>
                <a:gd name="T8" fmla="*/ 0 w 3"/>
                <a:gd name="T9" fmla="*/ 0 h 2"/>
                <a:gd name="T10" fmla="*/ 0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0" y="2"/>
                  </a:moveTo>
                  <a:lnTo>
                    <a:pt x="3" y="2"/>
                  </a:lnTo>
                  <a:lnTo>
                    <a:pt x="3" y="2"/>
                  </a:lnTo>
                  <a:lnTo>
                    <a:pt x="3" y="0"/>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89" name="Freeform 930"/>
            <p:cNvSpPr/>
            <p:nvPr/>
          </p:nvSpPr>
          <p:spPr bwMode="auto">
            <a:xfrm>
              <a:off x="2353584" y="4002201"/>
              <a:ext cx="4763" cy="3175"/>
            </a:xfrm>
            <a:custGeom>
              <a:avLst/>
              <a:gdLst>
                <a:gd name="T0" fmla="*/ 0 w 3"/>
                <a:gd name="T1" fmla="*/ 2 h 2"/>
                <a:gd name="T2" fmla="*/ 3 w 3"/>
                <a:gd name="T3" fmla="*/ 2 h 2"/>
                <a:gd name="T4" fmla="*/ 3 w 3"/>
                <a:gd name="T5" fmla="*/ 2 h 2"/>
                <a:gd name="T6" fmla="*/ 3 w 3"/>
                <a:gd name="T7" fmla="*/ 0 h 2"/>
                <a:gd name="T8" fmla="*/ 0 w 3"/>
                <a:gd name="T9" fmla="*/ 0 h 2"/>
                <a:gd name="T10" fmla="*/ 0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0" y="2"/>
                  </a:moveTo>
                  <a:lnTo>
                    <a:pt x="3" y="2"/>
                  </a:lnTo>
                  <a:lnTo>
                    <a:pt x="3" y="2"/>
                  </a:lnTo>
                  <a:lnTo>
                    <a:pt x="3"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90" name="Freeform 931"/>
            <p:cNvSpPr/>
            <p:nvPr/>
          </p:nvSpPr>
          <p:spPr bwMode="auto">
            <a:xfrm>
              <a:off x="2369459" y="4062526"/>
              <a:ext cx="6350" cy="14288"/>
            </a:xfrm>
            <a:custGeom>
              <a:avLst/>
              <a:gdLst>
                <a:gd name="T0" fmla="*/ 0 w 4"/>
                <a:gd name="T1" fmla="*/ 5 h 9"/>
                <a:gd name="T2" fmla="*/ 0 w 4"/>
                <a:gd name="T3" fmla="*/ 7 h 9"/>
                <a:gd name="T4" fmla="*/ 2 w 4"/>
                <a:gd name="T5" fmla="*/ 9 h 9"/>
                <a:gd name="T6" fmla="*/ 2 w 4"/>
                <a:gd name="T7" fmla="*/ 9 h 9"/>
                <a:gd name="T8" fmla="*/ 2 w 4"/>
                <a:gd name="T9" fmla="*/ 7 h 9"/>
                <a:gd name="T10" fmla="*/ 2 w 4"/>
                <a:gd name="T11" fmla="*/ 5 h 9"/>
                <a:gd name="T12" fmla="*/ 4 w 4"/>
                <a:gd name="T13" fmla="*/ 5 h 9"/>
                <a:gd name="T14" fmla="*/ 4 w 4"/>
                <a:gd name="T15" fmla="*/ 2 h 9"/>
                <a:gd name="T16" fmla="*/ 2 w 4"/>
                <a:gd name="T17" fmla="*/ 2 h 9"/>
                <a:gd name="T18" fmla="*/ 2 w 4"/>
                <a:gd name="T19" fmla="*/ 2 h 9"/>
                <a:gd name="T20" fmla="*/ 4 w 4"/>
                <a:gd name="T21" fmla="*/ 2 h 9"/>
                <a:gd name="T22" fmla="*/ 4 w 4"/>
                <a:gd name="T23" fmla="*/ 0 h 9"/>
                <a:gd name="T24" fmla="*/ 2 w 4"/>
                <a:gd name="T25" fmla="*/ 0 h 9"/>
                <a:gd name="T26" fmla="*/ 2 w 4"/>
                <a:gd name="T27" fmla="*/ 2 h 9"/>
                <a:gd name="T28" fmla="*/ 0 w 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9">
                  <a:moveTo>
                    <a:pt x="0" y="5"/>
                  </a:moveTo>
                  <a:lnTo>
                    <a:pt x="0" y="7"/>
                  </a:lnTo>
                  <a:lnTo>
                    <a:pt x="2" y="9"/>
                  </a:lnTo>
                  <a:lnTo>
                    <a:pt x="2" y="9"/>
                  </a:lnTo>
                  <a:lnTo>
                    <a:pt x="2" y="7"/>
                  </a:lnTo>
                  <a:lnTo>
                    <a:pt x="2" y="5"/>
                  </a:lnTo>
                  <a:lnTo>
                    <a:pt x="4" y="5"/>
                  </a:lnTo>
                  <a:lnTo>
                    <a:pt x="4" y="2"/>
                  </a:lnTo>
                  <a:lnTo>
                    <a:pt x="2" y="2"/>
                  </a:lnTo>
                  <a:lnTo>
                    <a:pt x="2" y="2"/>
                  </a:lnTo>
                  <a:lnTo>
                    <a:pt x="4" y="2"/>
                  </a:lnTo>
                  <a:lnTo>
                    <a:pt x="4" y="0"/>
                  </a:lnTo>
                  <a:lnTo>
                    <a:pt x="2" y="0"/>
                  </a:lnTo>
                  <a:lnTo>
                    <a:pt x="2" y="2"/>
                  </a:lnTo>
                  <a:lnTo>
                    <a:pt x="0"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91" name="Freeform 932"/>
            <p:cNvSpPr/>
            <p:nvPr/>
          </p:nvSpPr>
          <p:spPr bwMode="auto">
            <a:xfrm>
              <a:off x="2369459" y="4062526"/>
              <a:ext cx="0" cy="3175"/>
            </a:xfrm>
            <a:custGeom>
              <a:avLst/>
              <a:gdLst>
                <a:gd name="T0" fmla="*/ 2 h 2"/>
                <a:gd name="T1" fmla="*/ 0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0"/>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92" name="Freeform 933"/>
            <p:cNvSpPr/>
            <p:nvPr/>
          </p:nvSpPr>
          <p:spPr bwMode="auto">
            <a:xfrm>
              <a:off x="2372634" y="4054588"/>
              <a:ext cx="3175" cy="4763"/>
            </a:xfrm>
            <a:custGeom>
              <a:avLst/>
              <a:gdLst>
                <a:gd name="T0" fmla="*/ 0 w 2"/>
                <a:gd name="T1" fmla="*/ 3 h 3"/>
                <a:gd name="T2" fmla="*/ 0 w 2"/>
                <a:gd name="T3" fmla="*/ 3 h 3"/>
                <a:gd name="T4" fmla="*/ 2 w 2"/>
                <a:gd name="T5" fmla="*/ 3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3"/>
                  </a:lnTo>
                  <a:lnTo>
                    <a:pt x="2" y="3"/>
                  </a:lnTo>
                  <a:lnTo>
                    <a:pt x="0" y="0"/>
                  </a:lnTo>
                  <a:lnTo>
                    <a:pt x="0"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93" name="Freeform 934"/>
            <p:cNvSpPr/>
            <p:nvPr/>
          </p:nvSpPr>
          <p:spPr bwMode="auto">
            <a:xfrm>
              <a:off x="2361522" y="4040301"/>
              <a:ext cx="3175" cy="3175"/>
            </a:xfrm>
            <a:custGeom>
              <a:avLst/>
              <a:gdLst>
                <a:gd name="T0" fmla="*/ 0 w 2"/>
                <a:gd name="T1" fmla="*/ 2 h 2"/>
                <a:gd name="T2" fmla="*/ 2 w 2"/>
                <a:gd name="T3" fmla="*/ 2 h 2"/>
                <a:gd name="T4" fmla="*/ 2 w 2"/>
                <a:gd name="T5" fmla="*/ 2 h 2"/>
                <a:gd name="T6" fmla="*/ 2 w 2"/>
                <a:gd name="T7" fmla="*/ 2 h 2"/>
                <a:gd name="T8" fmla="*/ 2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2"/>
                  </a:lnTo>
                  <a:lnTo>
                    <a:pt x="2" y="2"/>
                  </a:lnTo>
                  <a:lnTo>
                    <a:pt x="2" y="2"/>
                  </a:lnTo>
                  <a:lnTo>
                    <a:pt x="2"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94" name="Freeform 935"/>
            <p:cNvSpPr/>
            <p:nvPr/>
          </p:nvSpPr>
          <p:spPr bwMode="auto">
            <a:xfrm>
              <a:off x="2364697" y="4073638"/>
              <a:ext cx="4763" cy="3175"/>
            </a:xfrm>
            <a:custGeom>
              <a:avLst/>
              <a:gdLst>
                <a:gd name="T0" fmla="*/ 0 w 3"/>
                <a:gd name="T1" fmla="*/ 0 h 2"/>
                <a:gd name="T2" fmla="*/ 3 w 3"/>
                <a:gd name="T3" fmla="*/ 2 h 2"/>
                <a:gd name="T4" fmla="*/ 3 w 3"/>
                <a:gd name="T5" fmla="*/ 2 h 2"/>
                <a:gd name="T6" fmla="*/ 3 w 3"/>
                <a:gd name="T7" fmla="*/ 2 h 2"/>
                <a:gd name="T8" fmla="*/ 3 w 3"/>
                <a:gd name="T9" fmla="*/ 2 h 2"/>
                <a:gd name="T10" fmla="*/ 3 w 3"/>
                <a:gd name="T11" fmla="*/ 0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lnTo>
                    <a:pt x="3" y="2"/>
                  </a:lnTo>
                  <a:lnTo>
                    <a:pt x="3" y="2"/>
                  </a:lnTo>
                  <a:lnTo>
                    <a:pt x="3" y="2"/>
                  </a:lnTo>
                  <a:lnTo>
                    <a:pt x="3" y="2"/>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95" name="Freeform 936"/>
            <p:cNvSpPr/>
            <p:nvPr/>
          </p:nvSpPr>
          <p:spPr bwMode="auto">
            <a:xfrm>
              <a:off x="2361522" y="4092688"/>
              <a:ext cx="3175" cy="3175"/>
            </a:xfrm>
            <a:custGeom>
              <a:avLst/>
              <a:gdLst>
                <a:gd name="T0" fmla="*/ 0 w 2"/>
                <a:gd name="T1" fmla="*/ 0 h 2"/>
                <a:gd name="T2" fmla="*/ 0 w 2"/>
                <a:gd name="T3" fmla="*/ 0 h 2"/>
                <a:gd name="T4" fmla="*/ 0 w 2"/>
                <a:gd name="T5" fmla="*/ 2 h 2"/>
                <a:gd name="T6" fmla="*/ 2 w 2"/>
                <a:gd name="T7" fmla="*/ 2 h 2"/>
                <a:gd name="T8" fmla="*/ 2 w 2"/>
                <a:gd name="T9" fmla="*/ 2 h 2"/>
                <a:gd name="T10" fmla="*/ 2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2"/>
                  </a:lnTo>
                  <a:lnTo>
                    <a:pt x="2" y="2"/>
                  </a:lnTo>
                  <a:lnTo>
                    <a:pt x="2" y="2"/>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96" name="Freeform 937"/>
            <p:cNvSpPr/>
            <p:nvPr/>
          </p:nvSpPr>
          <p:spPr bwMode="auto">
            <a:xfrm>
              <a:off x="2372634" y="4092688"/>
              <a:ext cx="19050" cy="7938"/>
            </a:xfrm>
            <a:custGeom>
              <a:avLst/>
              <a:gdLst>
                <a:gd name="T0" fmla="*/ 10 w 12"/>
                <a:gd name="T1" fmla="*/ 5 h 5"/>
                <a:gd name="T2" fmla="*/ 12 w 12"/>
                <a:gd name="T3" fmla="*/ 5 h 5"/>
                <a:gd name="T4" fmla="*/ 12 w 12"/>
                <a:gd name="T5" fmla="*/ 2 h 5"/>
                <a:gd name="T6" fmla="*/ 10 w 12"/>
                <a:gd name="T7" fmla="*/ 0 h 5"/>
                <a:gd name="T8" fmla="*/ 7 w 12"/>
                <a:gd name="T9" fmla="*/ 0 h 5"/>
                <a:gd name="T10" fmla="*/ 7 w 12"/>
                <a:gd name="T11" fmla="*/ 0 h 5"/>
                <a:gd name="T12" fmla="*/ 2 w 12"/>
                <a:gd name="T13" fmla="*/ 0 h 5"/>
                <a:gd name="T14" fmla="*/ 0 w 12"/>
                <a:gd name="T15" fmla="*/ 0 h 5"/>
                <a:gd name="T16" fmla="*/ 0 w 12"/>
                <a:gd name="T17" fmla="*/ 2 h 5"/>
                <a:gd name="T18" fmla="*/ 2 w 12"/>
                <a:gd name="T19" fmla="*/ 2 h 5"/>
                <a:gd name="T20" fmla="*/ 5 w 12"/>
                <a:gd name="T21" fmla="*/ 2 h 5"/>
                <a:gd name="T22" fmla="*/ 7 w 12"/>
                <a:gd name="T23" fmla="*/ 2 h 5"/>
                <a:gd name="T24" fmla="*/ 10 w 12"/>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5">
                  <a:moveTo>
                    <a:pt x="10" y="5"/>
                  </a:moveTo>
                  <a:lnTo>
                    <a:pt x="12" y="5"/>
                  </a:lnTo>
                  <a:lnTo>
                    <a:pt x="12" y="2"/>
                  </a:lnTo>
                  <a:lnTo>
                    <a:pt x="10" y="0"/>
                  </a:lnTo>
                  <a:lnTo>
                    <a:pt x="7" y="0"/>
                  </a:lnTo>
                  <a:lnTo>
                    <a:pt x="7" y="0"/>
                  </a:lnTo>
                  <a:lnTo>
                    <a:pt x="2" y="0"/>
                  </a:lnTo>
                  <a:lnTo>
                    <a:pt x="0" y="0"/>
                  </a:lnTo>
                  <a:lnTo>
                    <a:pt x="0" y="2"/>
                  </a:lnTo>
                  <a:lnTo>
                    <a:pt x="2" y="2"/>
                  </a:lnTo>
                  <a:lnTo>
                    <a:pt x="5" y="2"/>
                  </a:lnTo>
                  <a:lnTo>
                    <a:pt x="7" y="2"/>
                  </a:lnTo>
                  <a:lnTo>
                    <a:pt x="10"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97" name="Freeform 938"/>
            <p:cNvSpPr/>
            <p:nvPr/>
          </p:nvSpPr>
          <p:spPr bwMode="auto">
            <a:xfrm>
              <a:off x="2350409" y="4081576"/>
              <a:ext cx="7938" cy="3175"/>
            </a:xfrm>
            <a:custGeom>
              <a:avLst/>
              <a:gdLst>
                <a:gd name="T0" fmla="*/ 2 w 5"/>
                <a:gd name="T1" fmla="*/ 2 h 2"/>
                <a:gd name="T2" fmla="*/ 0 w 5"/>
                <a:gd name="T3" fmla="*/ 0 h 2"/>
                <a:gd name="T4" fmla="*/ 0 w 5"/>
                <a:gd name="T5" fmla="*/ 2 h 2"/>
                <a:gd name="T6" fmla="*/ 0 w 5"/>
                <a:gd name="T7" fmla="*/ 2 h 2"/>
                <a:gd name="T8" fmla="*/ 0 w 5"/>
                <a:gd name="T9" fmla="*/ 2 h 2"/>
                <a:gd name="T10" fmla="*/ 5 w 5"/>
                <a:gd name="T11" fmla="*/ 2 h 2"/>
                <a:gd name="T12" fmla="*/ 5 w 5"/>
                <a:gd name="T13" fmla="*/ 2 h 2"/>
                <a:gd name="T14" fmla="*/ 2 w 5"/>
                <a:gd name="T15" fmla="*/ 2 h 2"/>
                <a:gd name="T16" fmla="*/ 2 w 5"/>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
                  <a:moveTo>
                    <a:pt x="2" y="2"/>
                  </a:moveTo>
                  <a:lnTo>
                    <a:pt x="0" y="0"/>
                  </a:lnTo>
                  <a:lnTo>
                    <a:pt x="0" y="2"/>
                  </a:lnTo>
                  <a:lnTo>
                    <a:pt x="0" y="2"/>
                  </a:lnTo>
                  <a:lnTo>
                    <a:pt x="0" y="2"/>
                  </a:lnTo>
                  <a:lnTo>
                    <a:pt x="5" y="2"/>
                  </a:lnTo>
                  <a:lnTo>
                    <a:pt x="5" y="2"/>
                  </a:lnTo>
                  <a:lnTo>
                    <a:pt x="2" y="2"/>
                  </a:lnTo>
                  <a:lnTo>
                    <a:pt x="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98" name="Freeform 939"/>
            <p:cNvSpPr/>
            <p:nvPr/>
          </p:nvSpPr>
          <p:spPr bwMode="auto">
            <a:xfrm>
              <a:off x="2339297" y="4103801"/>
              <a:ext cx="3175" cy="7938"/>
            </a:xfrm>
            <a:custGeom>
              <a:avLst/>
              <a:gdLst>
                <a:gd name="T0" fmla="*/ 0 w 2"/>
                <a:gd name="T1" fmla="*/ 5 h 5"/>
                <a:gd name="T2" fmla="*/ 0 w 2"/>
                <a:gd name="T3" fmla="*/ 5 h 5"/>
                <a:gd name="T4" fmla="*/ 2 w 2"/>
                <a:gd name="T5" fmla="*/ 2 h 5"/>
                <a:gd name="T6" fmla="*/ 2 w 2"/>
                <a:gd name="T7" fmla="*/ 0 h 5"/>
                <a:gd name="T8" fmla="*/ 0 w 2"/>
                <a:gd name="T9" fmla="*/ 0 h 5"/>
                <a:gd name="T10" fmla="*/ 0 w 2"/>
                <a:gd name="T11" fmla="*/ 0 h 5"/>
                <a:gd name="T12" fmla="*/ 0 w 2"/>
                <a:gd name="T13" fmla="*/ 0 h 5"/>
                <a:gd name="T14" fmla="*/ 0 w 2"/>
                <a:gd name="T15" fmla="*/ 2 h 5"/>
                <a:gd name="T16" fmla="*/ 0 w 2"/>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5">
                  <a:moveTo>
                    <a:pt x="0" y="5"/>
                  </a:moveTo>
                  <a:lnTo>
                    <a:pt x="0" y="5"/>
                  </a:lnTo>
                  <a:lnTo>
                    <a:pt x="2" y="2"/>
                  </a:lnTo>
                  <a:lnTo>
                    <a:pt x="2" y="0"/>
                  </a:lnTo>
                  <a:lnTo>
                    <a:pt x="0" y="0"/>
                  </a:lnTo>
                  <a:lnTo>
                    <a:pt x="0" y="0"/>
                  </a:lnTo>
                  <a:lnTo>
                    <a:pt x="0" y="0"/>
                  </a:lnTo>
                  <a:lnTo>
                    <a:pt x="0" y="2"/>
                  </a:lnTo>
                  <a:lnTo>
                    <a:pt x="0"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799" name="Freeform 940"/>
            <p:cNvSpPr/>
            <p:nvPr/>
          </p:nvSpPr>
          <p:spPr bwMode="auto">
            <a:xfrm>
              <a:off x="2334534" y="4103801"/>
              <a:ext cx="4763" cy="3175"/>
            </a:xfrm>
            <a:custGeom>
              <a:avLst/>
              <a:gdLst>
                <a:gd name="T0" fmla="*/ 0 w 3"/>
                <a:gd name="T1" fmla="*/ 0 h 2"/>
                <a:gd name="T2" fmla="*/ 0 w 3"/>
                <a:gd name="T3" fmla="*/ 2 h 2"/>
                <a:gd name="T4" fmla="*/ 3 w 3"/>
                <a:gd name="T5" fmla="*/ 2 h 2"/>
                <a:gd name="T6" fmla="*/ 3 w 3"/>
                <a:gd name="T7" fmla="*/ 2 h 2"/>
                <a:gd name="T8" fmla="*/ 3 w 3"/>
                <a:gd name="T9" fmla="*/ 2 h 2"/>
                <a:gd name="T10" fmla="*/ 3 w 3"/>
                <a:gd name="T11" fmla="*/ 0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lnTo>
                    <a:pt x="0" y="2"/>
                  </a:lnTo>
                  <a:lnTo>
                    <a:pt x="3" y="2"/>
                  </a:lnTo>
                  <a:lnTo>
                    <a:pt x="3" y="2"/>
                  </a:lnTo>
                  <a:lnTo>
                    <a:pt x="3" y="2"/>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00" name="Freeform 941"/>
            <p:cNvSpPr/>
            <p:nvPr/>
          </p:nvSpPr>
          <p:spPr bwMode="auto">
            <a:xfrm>
              <a:off x="2399622" y="4111738"/>
              <a:ext cx="3175" cy="0"/>
            </a:xfrm>
            <a:custGeom>
              <a:avLst/>
              <a:gdLst>
                <a:gd name="T0" fmla="*/ 0 w 2"/>
                <a:gd name="T1" fmla="*/ 0 w 2"/>
                <a:gd name="T2" fmla="*/ 2 w 2"/>
                <a:gd name="T3" fmla="*/ 2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2" y="0"/>
                  </a:lnTo>
                  <a:lnTo>
                    <a:pt x="2"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01" name="Freeform 942"/>
            <p:cNvSpPr/>
            <p:nvPr/>
          </p:nvSpPr>
          <p:spPr bwMode="auto">
            <a:xfrm>
              <a:off x="2391684" y="4122851"/>
              <a:ext cx="3175" cy="3175"/>
            </a:xfrm>
            <a:custGeom>
              <a:avLst/>
              <a:gdLst>
                <a:gd name="T0" fmla="*/ 2 w 2"/>
                <a:gd name="T1" fmla="*/ 0 h 2"/>
                <a:gd name="T2" fmla="*/ 0 w 2"/>
                <a:gd name="T3" fmla="*/ 0 h 2"/>
                <a:gd name="T4" fmla="*/ 0 w 2"/>
                <a:gd name="T5" fmla="*/ 2 h 2"/>
                <a:gd name="T6" fmla="*/ 0 w 2"/>
                <a:gd name="T7" fmla="*/ 2 h 2"/>
                <a:gd name="T8" fmla="*/ 0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0" y="0"/>
                  </a:lnTo>
                  <a:lnTo>
                    <a:pt x="0" y="2"/>
                  </a:lnTo>
                  <a:lnTo>
                    <a:pt x="0" y="2"/>
                  </a:lnTo>
                  <a:lnTo>
                    <a:pt x="0" y="2"/>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02" name="Freeform 943"/>
            <p:cNvSpPr/>
            <p:nvPr/>
          </p:nvSpPr>
          <p:spPr bwMode="auto">
            <a:xfrm>
              <a:off x="2380572" y="4126026"/>
              <a:ext cx="3175" cy="0"/>
            </a:xfrm>
            <a:custGeom>
              <a:avLst/>
              <a:gdLst>
                <a:gd name="T0" fmla="*/ 0 w 2"/>
                <a:gd name="T1" fmla="*/ 2 w 2"/>
                <a:gd name="T2" fmla="*/ 2 w 2"/>
                <a:gd name="T3" fmla="*/ 0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2" y="0"/>
                  </a:lnTo>
                  <a:lnTo>
                    <a:pt x="2" y="0"/>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03" name="Freeform 944"/>
            <p:cNvSpPr/>
            <p:nvPr/>
          </p:nvSpPr>
          <p:spPr bwMode="auto">
            <a:xfrm>
              <a:off x="2405972" y="4114913"/>
              <a:ext cx="4763" cy="3175"/>
            </a:xfrm>
            <a:custGeom>
              <a:avLst/>
              <a:gdLst>
                <a:gd name="T0" fmla="*/ 0 w 3"/>
                <a:gd name="T1" fmla="*/ 0 h 2"/>
                <a:gd name="T2" fmla="*/ 3 w 3"/>
                <a:gd name="T3" fmla="*/ 2 h 2"/>
                <a:gd name="T4" fmla="*/ 3 w 3"/>
                <a:gd name="T5" fmla="*/ 0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3" y="2"/>
                  </a:lnTo>
                  <a:lnTo>
                    <a:pt x="3" y="0"/>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04" name="Freeform 945"/>
            <p:cNvSpPr/>
            <p:nvPr/>
          </p:nvSpPr>
          <p:spPr bwMode="auto">
            <a:xfrm>
              <a:off x="2410734" y="4106976"/>
              <a:ext cx="3175" cy="7938"/>
            </a:xfrm>
            <a:custGeom>
              <a:avLst/>
              <a:gdLst>
                <a:gd name="T0" fmla="*/ 2 w 2"/>
                <a:gd name="T1" fmla="*/ 0 h 5"/>
                <a:gd name="T2" fmla="*/ 0 w 2"/>
                <a:gd name="T3" fmla="*/ 0 h 5"/>
                <a:gd name="T4" fmla="*/ 0 w 2"/>
                <a:gd name="T5" fmla="*/ 3 h 5"/>
                <a:gd name="T6" fmla="*/ 2 w 2"/>
                <a:gd name="T7" fmla="*/ 5 h 5"/>
                <a:gd name="T8" fmla="*/ 2 w 2"/>
                <a:gd name="T9" fmla="*/ 0 h 5"/>
              </a:gdLst>
              <a:ahLst/>
              <a:cxnLst>
                <a:cxn ang="0">
                  <a:pos x="T0" y="T1"/>
                </a:cxn>
                <a:cxn ang="0">
                  <a:pos x="T2" y="T3"/>
                </a:cxn>
                <a:cxn ang="0">
                  <a:pos x="T4" y="T5"/>
                </a:cxn>
                <a:cxn ang="0">
                  <a:pos x="T6" y="T7"/>
                </a:cxn>
                <a:cxn ang="0">
                  <a:pos x="T8" y="T9"/>
                </a:cxn>
              </a:cxnLst>
              <a:rect l="0" t="0" r="r" b="b"/>
              <a:pathLst>
                <a:path w="2" h="5">
                  <a:moveTo>
                    <a:pt x="2" y="0"/>
                  </a:moveTo>
                  <a:lnTo>
                    <a:pt x="0" y="0"/>
                  </a:lnTo>
                  <a:lnTo>
                    <a:pt x="0" y="3"/>
                  </a:lnTo>
                  <a:lnTo>
                    <a:pt x="2" y="5"/>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05" name="Freeform 946"/>
            <p:cNvSpPr/>
            <p:nvPr/>
          </p:nvSpPr>
          <p:spPr bwMode="auto">
            <a:xfrm>
              <a:off x="2391684" y="4076813"/>
              <a:ext cx="115888" cy="68263"/>
            </a:xfrm>
            <a:custGeom>
              <a:avLst/>
              <a:gdLst>
                <a:gd name="T0" fmla="*/ 57 w 73"/>
                <a:gd name="T1" fmla="*/ 31 h 43"/>
                <a:gd name="T2" fmla="*/ 59 w 73"/>
                <a:gd name="T3" fmla="*/ 36 h 43"/>
                <a:gd name="T4" fmla="*/ 64 w 73"/>
                <a:gd name="T5" fmla="*/ 41 h 43"/>
                <a:gd name="T6" fmla="*/ 69 w 73"/>
                <a:gd name="T7" fmla="*/ 41 h 43"/>
                <a:gd name="T8" fmla="*/ 73 w 73"/>
                <a:gd name="T9" fmla="*/ 43 h 43"/>
                <a:gd name="T10" fmla="*/ 69 w 73"/>
                <a:gd name="T11" fmla="*/ 38 h 43"/>
                <a:gd name="T12" fmla="*/ 64 w 73"/>
                <a:gd name="T13" fmla="*/ 34 h 43"/>
                <a:gd name="T14" fmla="*/ 62 w 73"/>
                <a:gd name="T15" fmla="*/ 31 h 43"/>
                <a:gd name="T16" fmla="*/ 59 w 73"/>
                <a:gd name="T17" fmla="*/ 26 h 43"/>
                <a:gd name="T18" fmla="*/ 62 w 73"/>
                <a:gd name="T19" fmla="*/ 24 h 43"/>
                <a:gd name="T20" fmla="*/ 54 w 73"/>
                <a:gd name="T21" fmla="*/ 22 h 43"/>
                <a:gd name="T22" fmla="*/ 52 w 73"/>
                <a:gd name="T23" fmla="*/ 17 h 43"/>
                <a:gd name="T24" fmla="*/ 47 w 73"/>
                <a:gd name="T25" fmla="*/ 12 h 43"/>
                <a:gd name="T26" fmla="*/ 35 w 73"/>
                <a:gd name="T27" fmla="*/ 8 h 43"/>
                <a:gd name="T28" fmla="*/ 33 w 73"/>
                <a:gd name="T29" fmla="*/ 8 h 43"/>
                <a:gd name="T30" fmla="*/ 24 w 73"/>
                <a:gd name="T31" fmla="*/ 3 h 43"/>
                <a:gd name="T32" fmla="*/ 21 w 73"/>
                <a:gd name="T33" fmla="*/ 5 h 43"/>
                <a:gd name="T34" fmla="*/ 14 w 73"/>
                <a:gd name="T35" fmla="*/ 10 h 43"/>
                <a:gd name="T36" fmla="*/ 12 w 73"/>
                <a:gd name="T37" fmla="*/ 8 h 43"/>
                <a:gd name="T38" fmla="*/ 9 w 73"/>
                <a:gd name="T39" fmla="*/ 0 h 43"/>
                <a:gd name="T40" fmla="*/ 5 w 73"/>
                <a:gd name="T41" fmla="*/ 0 h 43"/>
                <a:gd name="T42" fmla="*/ 2 w 73"/>
                <a:gd name="T43" fmla="*/ 0 h 43"/>
                <a:gd name="T44" fmla="*/ 0 w 73"/>
                <a:gd name="T45" fmla="*/ 3 h 43"/>
                <a:gd name="T46" fmla="*/ 2 w 73"/>
                <a:gd name="T47" fmla="*/ 8 h 43"/>
                <a:gd name="T48" fmla="*/ 9 w 73"/>
                <a:gd name="T49" fmla="*/ 8 h 43"/>
                <a:gd name="T50" fmla="*/ 9 w 73"/>
                <a:gd name="T51" fmla="*/ 10 h 43"/>
                <a:gd name="T52" fmla="*/ 2 w 73"/>
                <a:gd name="T53" fmla="*/ 10 h 43"/>
                <a:gd name="T54" fmla="*/ 5 w 73"/>
                <a:gd name="T55" fmla="*/ 15 h 43"/>
                <a:gd name="T56" fmla="*/ 9 w 73"/>
                <a:gd name="T57" fmla="*/ 15 h 43"/>
                <a:gd name="T58" fmla="*/ 14 w 73"/>
                <a:gd name="T59" fmla="*/ 15 h 43"/>
                <a:gd name="T60" fmla="*/ 19 w 73"/>
                <a:gd name="T61" fmla="*/ 17 h 43"/>
                <a:gd name="T62" fmla="*/ 26 w 73"/>
                <a:gd name="T63" fmla="*/ 22 h 43"/>
                <a:gd name="T64" fmla="*/ 28 w 73"/>
                <a:gd name="T65" fmla="*/ 26 h 43"/>
                <a:gd name="T66" fmla="*/ 31 w 73"/>
                <a:gd name="T67" fmla="*/ 34 h 43"/>
                <a:gd name="T68" fmla="*/ 35 w 73"/>
                <a:gd name="T69" fmla="*/ 34 h 43"/>
                <a:gd name="T70" fmla="*/ 45 w 73"/>
                <a:gd name="T71" fmla="*/ 36 h 43"/>
                <a:gd name="T72" fmla="*/ 45 w 73"/>
                <a:gd name="T73" fmla="*/ 34 h 43"/>
                <a:gd name="T74" fmla="*/ 50 w 73"/>
                <a:gd name="T75" fmla="*/ 31 h 43"/>
                <a:gd name="T76" fmla="*/ 50 w 73"/>
                <a:gd name="T77"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43">
                  <a:moveTo>
                    <a:pt x="54" y="31"/>
                  </a:moveTo>
                  <a:lnTo>
                    <a:pt x="57" y="31"/>
                  </a:lnTo>
                  <a:lnTo>
                    <a:pt x="59" y="36"/>
                  </a:lnTo>
                  <a:lnTo>
                    <a:pt x="59" y="36"/>
                  </a:lnTo>
                  <a:lnTo>
                    <a:pt x="62" y="38"/>
                  </a:lnTo>
                  <a:lnTo>
                    <a:pt x="64" y="41"/>
                  </a:lnTo>
                  <a:lnTo>
                    <a:pt x="66" y="41"/>
                  </a:lnTo>
                  <a:lnTo>
                    <a:pt x="69" y="41"/>
                  </a:lnTo>
                  <a:lnTo>
                    <a:pt x="73" y="43"/>
                  </a:lnTo>
                  <a:lnTo>
                    <a:pt x="73" y="43"/>
                  </a:lnTo>
                  <a:lnTo>
                    <a:pt x="73" y="41"/>
                  </a:lnTo>
                  <a:lnTo>
                    <a:pt x="69" y="38"/>
                  </a:lnTo>
                  <a:lnTo>
                    <a:pt x="66" y="36"/>
                  </a:lnTo>
                  <a:lnTo>
                    <a:pt x="64" y="34"/>
                  </a:lnTo>
                  <a:lnTo>
                    <a:pt x="64" y="31"/>
                  </a:lnTo>
                  <a:lnTo>
                    <a:pt x="62" y="31"/>
                  </a:lnTo>
                  <a:lnTo>
                    <a:pt x="59" y="26"/>
                  </a:lnTo>
                  <a:lnTo>
                    <a:pt x="59" y="26"/>
                  </a:lnTo>
                  <a:lnTo>
                    <a:pt x="62" y="26"/>
                  </a:lnTo>
                  <a:lnTo>
                    <a:pt x="62" y="24"/>
                  </a:lnTo>
                  <a:lnTo>
                    <a:pt x="62" y="24"/>
                  </a:lnTo>
                  <a:lnTo>
                    <a:pt x="54" y="22"/>
                  </a:lnTo>
                  <a:lnTo>
                    <a:pt x="54" y="17"/>
                  </a:lnTo>
                  <a:lnTo>
                    <a:pt x="52" y="17"/>
                  </a:lnTo>
                  <a:lnTo>
                    <a:pt x="50" y="12"/>
                  </a:lnTo>
                  <a:lnTo>
                    <a:pt x="47" y="12"/>
                  </a:lnTo>
                  <a:lnTo>
                    <a:pt x="40" y="10"/>
                  </a:lnTo>
                  <a:lnTo>
                    <a:pt x="35" y="8"/>
                  </a:lnTo>
                  <a:lnTo>
                    <a:pt x="35" y="8"/>
                  </a:lnTo>
                  <a:lnTo>
                    <a:pt x="33" y="8"/>
                  </a:lnTo>
                  <a:lnTo>
                    <a:pt x="31" y="5"/>
                  </a:lnTo>
                  <a:lnTo>
                    <a:pt x="24" y="3"/>
                  </a:lnTo>
                  <a:lnTo>
                    <a:pt x="21" y="5"/>
                  </a:lnTo>
                  <a:lnTo>
                    <a:pt x="21" y="5"/>
                  </a:lnTo>
                  <a:lnTo>
                    <a:pt x="14" y="12"/>
                  </a:lnTo>
                  <a:lnTo>
                    <a:pt x="14" y="10"/>
                  </a:lnTo>
                  <a:lnTo>
                    <a:pt x="12" y="8"/>
                  </a:lnTo>
                  <a:lnTo>
                    <a:pt x="12" y="8"/>
                  </a:lnTo>
                  <a:lnTo>
                    <a:pt x="12" y="3"/>
                  </a:lnTo>
                  <a:lnTo>
                    <a:pt x="9" y="0"/>
                  </a:lnTo>
                  <a:lnTo>
                    <a:pt x="7" y="0"/>
                  </a:lnTo>
                  <a:lnTo>
                    <a:pt x="5" y="0"/>
                  </a:lnTo>
                  <a:lnTo>
                    <a:pt x="2" y="0"/>
                  </a:lnTo>
                  <a:lnTo>
                    <a:pt x="2" y="0"/>
                  </a:lnTo>
                  <a:lnTo>
                    <a:pt x="0" y="0"/>
                  </a:lnTo>
                  <a:lnTo>
                    <a:pt x="0" y="3"/>
                  </a:lnTo>
                  <a:lnTo>
                    <a:pt x="2" y="5"/>
                  </a:lnTo>
                  <a:lnTo>
                    <a:pt x="2" y="8"/>
                  </a:lnTo>
                  <a:lnTo>
                    <a:pt x="5" y="8"/>
                  </a:lnTo>
                  <a:lnTo>
                    <a:pt x="9" y="8"/>
                  </a:lnTo>
                  <a:lnTo>
                    <a:pt x="9" y="8"/>
                  </a:lnTo>
                  <a:lnTo>
                    <a:pt x="9" y="10"/>
                  </a:lnTo>
                  <a:lnTo>
                    <a:pt x="2" y="10"/>
                  </a:lnTo>
                  <a:lnTo>
                    <a:pt x="2" y="10"/>
                  </a:lnTo>
                  <a:lnTo>
                    <a:pt x="5" y="12"/>
                  </a:lnTo>
                  <a:lnTo>
                    <a:pt x="5" y="15"/>
                  </a:lnTo>
                  <a:lnTo>
                    <a:pt x="7" y="15"/>
                  </a:lnTo>
                  <a:lnTo>
                    <a:pt x="9" y="15"/>
                  </a:lnTo>
                  <a:lnTo>
                    <a:pt x="9" y="15"/>
                  </a:lnTo>
                  <a:lnTo>
                    <a:pt x="14" y="15"/>
                  </a:lnTo>
                  <a:lnTo>
                    <a:pt x="17" y="17"/>
                  </a:lnTo>
                  <a:lnTo>
                    <a:pt x="19" y="17"/>
                  </a:lnTo>
                  <a:lnTo>
                    <a:pt x="24" y="19"/>
                  </a:lnTo>
                  <a:lnTo>
                    <a:pt x="26" y="22"/>
                  </a:lnTo>
                  <a:lnTo>
                    <a:pt x="26" y="26"/>
                  </a:lnTo>
                  <a:lnTo>
                    <a:pt x="28" y="26"/>
                  </a:lnTo>
                  <a:lnTo>
                    <a:pt x="28" y="29"/>
                  </a:lnTo>
                  <a:lnTo>
                    <a:pt x="31" y="34"/>
                  </a:lnTo>
                  <a:lnTo>
                    <a:pt x="33" y="31"/>
                  </a:lnTo>
                  <a:lnTo>
                    <a:pt x="35" y="34"/>
                  </a:lnTo>
                  <a:lnTo>
                    <a:pt x="38" y="36"/>
                  </a:lnTo>
                  <a:lnTo>
                    <a:pt x="45" y="36"/>
                  </a:lnTo>
                  <a:lnTo>
                    <a:pt x="47" y="36"/>
                  </a:lnTo>
                  <a:lnTo>
                    <a:pt x="45" y="34"/>
                  </a:lnTo>
                  <a:lnTo>
                    <a:pt x="45" y="31"/>
                  </a:lnTo>
                  <a:lnTo>
                    <a:pt x="50" y="31"/>
                  </a:lnTo>
                  <a:lnTo>
                    <a:pt x="47" y="29"/>
                  </a:lnTo>
                  <a:lnTo>
                    <a:pt x="50" y="29"/>
                  </a:lnTo>
                  <a:lnTo>
                    <a:pt x="54" y="31"/>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06" name="Freeform 947"/>
            <p:cNvSpPr/>
            <p:nvPr/>
          </p:nvSpPr>
          <p:spPr bwMode="auto">
            <a:xfrm>
              <a:off x="2391684" y="4076813"/>
              <a:ext cx="115888" cy="68263"/>
            </a:xfrm>
            <a:custGeom>
              <a:avLst/>
              <a:gdLst>
                <a:gd name="T0" fmla="*/ 57 w 73"/>
                <a:gd name="T1" fmla="*/ 31 h 43"/>
                <a:gd name="T2" fmla="*/ 59 w 73"/>
                <a:gd name="T3" fmla="*/ 36 h 43"/>
                <a:gd name="T4" fmla="*/ 64 w 73"/>
                <a:gd name="T5" fmla="*/ 41 h 43"/>
                <a:gd name="T6" fmla="*/ 69 w 73"/>
                <a:gd name="T7" fmla="*/ 41 h 43"/>
                <a:gd name="T8" fmla="*/ 73 w 73"/>
                <a:gd name="T9" fmla="*/ 43 h 43"/>
                <a:gd name="T10" fmla="*/ 69 w 73"/>
                <a:gd name="T11" fmla="*/ 38 h 43"/>
                <a:gd name="T12" fmla="*/ 64 w 73"/>
                <a:gd name="T13" fmla="*/ 34 h 43"/>
                <a:gd name="T14" fmla="*/ 62 w 73"/>
                <a:gd name="T15" fmla="*/ 31 h 43"/>
                <a:gd name="T16" fmla="*/ 59 w 73"/>
                <a:gd name="T17" fmla="*/ 26 h 43"/>
                <a:gd name="T18" fmla="*/ 62 w 73"/>
                <a:gd name="T19" fmla="*/ 24 h 43"/>
                <a:gd name="T20" fmla="*/ 54 w 73"/>
                <a:gd name="T21" fmla="*/ 22 h 43"/>
                <a:gd name="T22" fmla="*/ 52 w 73"/>
                <a:gd name="T23" fmla="*/ 17 h 43"/>
                <a:gd name="T24" fmla="*/ 47 w 73"/>
                <a:gd name="T25" fmla="*/ 12 h 43"/>
                <a:gd name="T26" fmla="*/ 35 w 73"/>
                <a:gd name="T27" fmla="*/ 8 h 43"/>
                <a:gd name="T28" fmla="*/ 33 w 73"/>
                <a:gd name="T29" fmla="*/ 8 h 43"/>
                <a:gd name="T30" fmla="*/ 24 w 73"/>
                <a:gd name="T31" fmla="*/ 3 h 43"/>
                <a:gd name="T32" fmla="*/ 21 w 73"/>
                <a:gd name="T33" fmla="*/ 5 h 43"/>
                <a:gd name="T34" fmla="*/ 14 w 73"/>
                <a:gd name="T35" fmla="*/ 10 h 43"/>
                <a:gd name="T36" fmla="*/ 12 w 73"/>
                <a:gd name="T37" fmla="*/ 8 h 43"/>
                <a:gd name="T38" fmla="*/ 9 w 73"/>
                <a:gd name="T39" fmla="*/ 0 h 43"/>
                <a:gd name="T40" fmla="*/ 5 w 73"/>
                <a:gd name="T41" fmla="*/ 0 h 43"/>
                <a:gd name="T42" fmla="*/ 2 w 73"/>
                <a:gd name="T43" fmla="*/ 0 h 43"/>
                <a:gd name="T44" fmla="*/ 0 w 73"/>
                <a:gd name="T45" fmla="*/ 3 h 43"/>
                <a:gd name="T46" fmla="*/ 2 w 73"/>
                <a:gd name="T47" fmla="*/ 8 h 43"/>
                <a:gd name="T48" fmla="*/ 9 w 73"/>
                <a:gd name="T49" fmla="*/ 8 h 43"/>
                <a:gd name="T50" fmla="*/ 9 w 73"/>
                <a:gd name="T51" fmla="*/ 10 h 43"/>
                <a:gd name="T52" fmla="*/ 2 w 73"/>
                <a:gd name="T53" fmla="*/ 10 h 43"/>
                <a:gd name="T54" fmla="*/ 5 w 73"/>
                <a:gd name="T55" fmla="*/ 15 h 43"/>
                <a:gd name="T56" fmla="*/ 9 w 73"/>
                <a:gd name="T57" fmla="*/ 15 h 43"/>
                <a:gd name="T58" fmla="*/ 14 w 73"/>
                <a:gd name="T59" fmla="*/ 15 h 43"/>
                <a:gd name="T60" fmla="*/ 19 w 73"/>
                <a:gd name="T61" fmla="*/ 17 h 43"/>
                <a:gd name="T62" fmla="*/ 26 w 73"/>
                <a:gd name="T63" fmla="*/ 22 h 43"/>
                <a:gd name="T64" fmla="*/ 28 w 73"/>
                <a:gd name="T65" fmla="*/ 26 h 43"/>
                <a:gd name="T66" fmla="*/ 31 w 73"/>
                <a:gd name="T67" fmla="*/ 34 h 43"/>
                <a:gd name="T68" fmla="*/ 35 w 73"/>
                <a:gd name="T69" fmla="*/ 34 h 43"/>
                <a:gd name="T70" fmla="*/ 45 w 73"/>
                <a:gd name="T71" fmla="*/ 36 h 43"/>
                <a:gd name="T72" fmla="*/ 45 w 73"/>
                <a:gd name="T73" fmla="*/ 34 h 43"/>
                <a:gd name="T74" fmla="*/ 50 w 73"/>
                <a:gd name="T75" fmla="*/ 31 h 43"/>
                <a:gd name="T76" fmla="*/ 50 w 73"/>
                <a:gd name="T77"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43">
                  <a:moveTo>
                    <a:pt x="54" y="31"/>
                  </a:moveTo>
                  <a:lnTo>
                    <a:pt x="57" y="31"/>
                  </a:lnTo>
                  <a:lnTo>
                    <a:pt x="59" y="36"/>
                  </a:lnTo>
                  <a:lnTo>
                    <a:pt x="59" y="36"/>
                  </a:lnTo>
                  <a:lnTo>
                    <a:pt x="62" y="38"/>
                  </a:lnTo>
                  <a:lnTo>
                    <a:pt x="64" y="41"/>
                  </a:lnTo>
                  <a:lnTo>
                    <a:pt x="66" y="41"/>
                  </a:lnTo>
                  <a:lnTo>
                    <a:pt x="69" y="41"/>
                  </a:lnTo>
                  <a:lnTo>
                    <a:pt x="73" y="43"/>
                  </a:lnTo>
                  <a:lnTo>
                    <a:pt x="73" y="43"/>
                  </a:lnTo>
                  <a:lnTo>
                    <a:pt x="73" y="41"/>
                  </a:lnTo>
                  <a:lnTo>
                    <a:pt x="69" y="38"/>
                  </a:lnTo>
                  <a:lnTo>
                    <a:pt x="66" y="36"/>
                  </a:lnTo>
                  <a:lnTo>
                    <a:pt x="64" y="34"/>
                  </a:lnTo>
                  <a:lnTo>
                    <a:pt x="64" y="31"/>
                  </a:lnTo>
                  <a:lnTo>
                    <a:pt x="62" y="31"/>
                  </a:lnTo>
                  <a:lnTo>
                    <a:pt x="59" y="26"/>
                  </a:lnTo>
                  <a:lnTo>
                    <a:pt x="59" y="26"/>
                  </a:lnTo>
                  <a:lnTo>
                    <a:pt x="62" y="26"/>
                  </a:lnTo>
                  <a:lnTo>
                    <a:pt x="62" y="24"/>
                  </a:lnTo>
                  <a:lnTo>
                    <a:pt x="62" y="24"/>
                  </a:lnTo>
                  <a:lnTo>
                    <a:pt x="54" y="22"/>
                  </a:lnTo>
                  <a:lnTo>
                    <a:pt x="54" y="17"/>
                  </a:lnTo>
                  <a:lnTo>
                    <a:pt x="52" y="17"/>
                  </a:lnTo>
                  <a:lnTo>
                    <a:pt x="50" y="12"/>
                  </a:lnTo>
                  <a:lnTo>
                    <a:pt x="47" y="12"/>
                  </a:lnTo>
                  <a:lnTo>
                    <a:pt x="40" y="10"/>
                  </a:lnTo>
                  <a:lnTo>
                    <a:pt x="35" y="8"/>
                  </a:lnTo>
                  <a:lnTo>
                    <a:pt x="35" y="8"/>
                  </a:lnTo>
                  <a:lnTo>
                    <a:pt x="33" y="8"/>
                  </a:lnTo>
                  <a:lnTo>
                    <a:pt x="31" y="5"/>
                  </a:lnTo>
                  <a:lnTo>
                    <a:pt x="24" y="3"/>
                  </a:lnTo>
                  <a:lnTo>
                    <a:pt x="21" y="5"/>
                  </a:lnTo>
                  <a:lnTo>
                    <a:pt x="21" y="5"/>
                  </a:lnTo>
                  <a:lnTo>
                    <a:pt x="14" y="12"/>
                  </a:lnTo>
                  <a:lnTo>
                    <a:pt x="14" y="10"/>
                  </a:lnTo>
                  <a:lnTo>
                    <a:pt x="12" y="8"/>
                  </a:lnTo>
                  <a:lnTo>
                    <a:pt x="12" y="8"/>
                  </a:lnTo>
                  <a:lnTo>
                    <a:pt x="12" y="3"/>
                  </a:lnTo>
                  <a:lnTo>
                    <a:pt x="9" y="0"/>
                  </a:lnTo>
                  <a:lnTo>
                    <a:pt x="7" y="0"/>
                  </a:lnTo>
                  <a:lnTo>
                    <a:pt x="5" y="0"/>
                  </a:lnTo>
                  <a:lnTo>
                    <a:pt x="2" y="0"/>
                  </a:lnTo>
                  <a:lnTo>
                    <a:pt x="2" y="0"/>
                  </a:lnTo>
                  <a:lnTo>
                    <a:pt x="0" y="0"/>
                  </a:lnTo>
                  <a:lnTo>
                    <a:pt x="0" y="3"/>
                  </a:lnTo>
                  <a:lnTo>
                    <a:pt x="2" y="5"/>
                  </a:lnTo>
                  <a:lnTo>
                    <a:pt x="2" y="8"/>
                  </a:lnTo>
                  <a:lnTo>
                    <a:pt x="5" y="8"/>
                  </a:lnTo>
                  <a:lnTo>
                    <a:pt x="9" y="8"/>
                  </a:lnTo>
                  <a:lnTo>
                    <a:pt x="9" y="8"/>
                  </a:lnTo>
                  <a:lnTo>
                    <a:pt x="9" y="10"/>
                  </a:lnTo>
                  <a:lnTo>
                    <a:pt x="2" y="10"/>
                  </a:lnTo>
                  <a:lnTo>
                    <a:pt x="2" y="10"/>
                  </a:lnTo>
                  <a:lnTo>
                    <a:pt x="5" y="12"/>
                  </a:lnTo>
                  <a:lnTo>
                    <a:pt x="5" y="15"/>
                  </a:lnTo>
                  <a:lnTo>
                    <a:pt x="7" y="15"/>
                  </a:lnTo>
                  <a:lnTo>
                    <a:pt x="9" y="15"/>
                  </a:lnTo>
                  <a:lnTo>
                    <a:pt x="9" y="15"/>
                  </a:lnTo>
                  <a:lnTo>
                    <a:pt x="14" y="15"/>
                  </a:lnTo>
                  <a:lnTo>
                    <a:pt x="17" y="17"/>
                  </a:lnTo>
                  <a:lnTo>
                    <a:pt x="19" y="17"/>
                  </a:lnTo>
                  <a:lnTo>
                    <a:pt x="24" y="19"/>
                  </a:lnTo>
                  <a:lnTo>
                    <a:pt x="26" y="22"/>
                  </a:lnTo>
                  <a:lnTo>
                    <a:pt x="26" y="26"/>
                  </a:lnTo>
                  <a:lnTo>
                    <a:pt x="28" y="26"/>
                  </a:lnTo>
                  <a:lnTo>
                    <a:pt x="28" y="29"/>
                  </a:lnTo>
                  <a:lnTo>
                    <a:pt x="31" y="34"/>
                  </a:lnTo>
                  <a:lnTo>
                    <a:pt x="33" y="31"/>
                  </a:lnTo>
                  <a:lnTo>
                    <a:pt x="35" y="34"/>
                  </a:lnTo>
                  <a:lnTo>
                    <a:pt x="38" y="36"/>
                  </a:lnTo>
                  <a:lnTo>
                    <a:pt x="45" y="36"/>
                  </a:lnTo>
                  <a:lnTo>
                    <a:pt x="47" y="36"/>
                  </a:lnTo>
                  <a:lnTo>
                    <a:pt x="45" y="34"/>
                  </a:lnTo>
                  <a:lnTo>
                    <a:pt x="45" y="31"/>
                  </a:lnTo>
                  <a:lnTo>
                    <a:pt x="50" y="31"/>
                  </a:lnTo>
                  <a:lnTo>
                    <a:pt x="47" y="29"/>
                  </a:lnTo>
                  <a:lnTo>
                    <a:pt x="50" y="29"/>
                  </a:lnTo>
                  <a:lnTo>
                    <a:pt x="54" y="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07" name="Freeform 948"/>
            <p:cNvSpPr/>
            <p:nvPr/>
          </p:nvSpPr>
          <p:spPr bwMode="auto">
            <a:xfrm>
              <a:off x="2429784" y="4122851"/>
              <a:ext cx="6350" cy="7938"/>
            </a:xfrm>
            <a:custGeom>
              <a:avLst/>
              <a:gdLst>
                <a:gd name="T0" fmla="*/ 4 w 4"/>
                <a:gd name="T1" fmla="*/ 0 h 5"/>
                <a:gd name="T2" fmla="*/ 2 w 4"/>
                <a:gd name="T3" fmla="*/ 0 h 5"/>
                <a:gd name="T4" fmla="*/ 0 w 4"/>
                <a:gd name="T5" fmla="*/ 2 h 5"/>
                <a:gd name="T6" fmla="*/ 0 w 4"/>
                <a:gd name="T7" fmla="*/ 5 h 5"/>
                <a:gd name="T8" fmla="*/ 4 w 4"/>
                <a:gd name="T9" fmla="*/ 5 h 5"/>
                <a:gd name="T10" fmla="*/ 4 w 4"/>
                <a:gd name="T11" fmla="*/ 0 h 5"/>
                <a:gd name="T12" fmla="*/ 4 w 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0"/>
                  </a:moveTo>
                  <a:lnTo>
                    <a:pt x="2" y="0"/>
                  </a:lnTo>
                  <a:lnTo>
                    <a:pt x="0" y="2"/>
                  </a:lnTo>
                  <a:lnTo>
                    <a:pt x="0" y="5"/>
                  </a:lnTo>
                  <a:lnTo>
                    <a:pt x="4" y="5"/>
                  </a:lnTo>
                  <a:lnTo>
                    <a:pt x="4" y="0"/>
                  </a:lnTo>
                  <a:lnTo>
                    <a:pt x="4"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08" name="Freeform 949"/>
            <p:cNvSpPr/>
            <p:nvPr/>
          </p:nvSpPr>
          <p:spPr bwMode="auto">
            <a:xfrm>
              <a:off x="2369459" y="4081576"/>
              <a:ext cx="3175" cy="3175"/>
            </a:xfrm>
            <a:custGeom>
              <a:avLst/>
              <a:gdLst>
                <a:gd name="T0" fmla="*/ 0 w 2"/>
                <a:gd name="T1" fmla="*/ 0 h 2"/>
                <a:gd name="T2" fmla="*/ 0 w 2"/>
                <a:gd name="T3" fmla="*/ 0 h 2"/>
                <a:gd name="T4" fmla="*/ 0 w 2"/>
                <a:gd name="T5" fmla="*/ 2 h 2"/>
                <a:gd name="T6" fmla="*/ 2 w 2"/>
                <a:gd name="T7" fmla="*/ 2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0" y="2"/>
                  </a:lnTo>
                  <a:lnTo>
                    <a:pt x="2" y="2"/>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09" name="Freeform 950"/>
            <p:cNvSpPr/>
            <p:nvPr/>
          </p:nvSpPr>
          <p:spPr bwMode="auto">
            <a:xfrm>
              <a:off x="2383747" y="4081576"/>
              <a:ext cx="4763" cy="3175"/>
            </a:xfrm>
            <a:custGeom>
              <a:avLst/>
              <a:gdLst>
                <a:gd name="T0" fmla="*/ 0 w 3"/>
                <a:gd name="T1" fmla="*/ 2 h 2"/>
                <a:gd name="T2" fmla="*/ 0 w 3"/>
                <a:gd name="T3" fmla="*/ 2 h 2"/>
                <a:gd name="T4" fmla="*/ 0 w 3"/>
                <a:gd name="T5" fmla="*/ 2 h 2"/>
                <a:gd name="T6" fmla="*/ 3 w 3"/>
                <a:gd name="T7" fmla="*/ 2 h 2"/>
                <a:gd name="T8" fmla="*/ 3 w 3"/>
                <a:gd name="T9" fmla="*/ 0 h 2"/>
                <a:gd name="T10" fmla="*/ 0 w 3"/>
                <a:gd name="T11" fmla="*/ 0 h 2"/>
                <a:gd name="T12" fmla="*/ 0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2"/>
                  </a:moveTo>
                  <a:lnTo>
                    <a:pt x="0" y="2"/>
                  </a:lnTo>
                  <a:lnTo>
                    <a:pt x="0" y="2"/>
                  </a:lnTo>
                  <a:lnTo>
                    <a:pt x="3" y="2"/>
                  </a:lnTo>
                  <a:lnTo>
                    <a:pt x="3" y="0"/>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10" name="Freeform 951"/>
            <p:cNvSpPr/>
            <p:nvPr/>
          </p:nvSpPr>
          <p:spPr bwMode="auto">
            <a:xfrm>
              <a:off x="2413909" y="4076813"/>
              <a:ext cx="7938" cy="4763"/>
            </a:xfrm>
            <a:custGeom>
              <a:avLst/>
              <a:gdLst>
                <a:gd name="T0" fmla="*/ 5 w 5"/>
                <a:gd name="T1" fmla="*/ 3 h 3"/>
                <a:gd name="T2" fmla="*/ 3 w 5"/>
                <a:gd name="T3" fmla="*/ 0 h 3"/>
                <a:gd name="T4" fmla="*/ 0 w 5"/>
                <a:gd name="T5" fmla="*/ 0 h 3"/>
                <a:gd name="T6" fmla="*/ 5 w 5"/>
                <a:gd name="T7" fmla="*/ 3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3" y="0"/>
                  </a:lnTo>
                  <a:lnTo>
                    <a:pt x="0" y="0"/>
                  </a:lnTo>
                  <a:lnTo>
                    <a:pt x="5" y="3"/>
                  </a:lnTo>
                  <a:lnTo>
                    <a:pt x="5"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11" name="Freeform 952"/>
            <p:cNvSpPr/>
            <p:nvPr/>
          </p:nvSpPr>
          <p:spPr bwMode="auto">
            <a:xfrm>
              <a:off x="2413909" y="4076813"/>
              <a:ext cx="7938" cy="4763"/>
            </a:xfrm>
            <a:custGeom>
              <a:avLst/>
              <a:gdLst>
                <a:gd name="T0" fmla="*/ 5 w 5"/>
                <a:gd name="T1" fmla="*/ 3 h 3"/>
                <a:gd name="T2" fmla="*/ 3 w 5"/>
                <a:gd name="T3" fmla="*/ 0 h 3"/>
                <a:gd name="T4" fmla="*/ 0 w 5"/>
                <a:gd name="T5" fmla="*/ 0 h 3"/>
                <a:gd name="T6" fmla="*/ 5 w 5"/>
                <a:gd name="T7" fmla="*/ 3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3" y="0"/>
                  </a:lnTo>
                  <a:lnTo>
                    <a:pt x="0" y="0"/>
                  </a:lnTo>
                  <a:lnTo>
                    <a:pt x="5" y="3"/>
                  </a:lnTo>
                  <a:lnTo>
                    <a:pt x="5"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12" name="Freeform 953"/>
            <p:cNvSpPr/>
            <p:nvPr/>
          </p:nvSpPr>
          <p:spPr bwMode="auto">
            <a:xfrm>
              <a:off x="2493284" y="4100626"/>
              <a:ext cx="25400" cy="14288"/>
            </a:xfrm>
            <a:custGeom>
              <a:avLst/>
              <a:gdLst>
                <a:gd name="T0" fmla="*/ 0 w 7"/>
                <a:gd name="T1" fmla="*/ 2 h 4"/>
                <a:gd name="T2" fmla="*/ 0 w 7"/>
                <a:gd name="T3" fmla="*/ 3 h 4"/>
                <a:gd name="T4" fmla="*/ 2 w 7"/>
                <a:gd name="T5" fmla="*/ 4 h 4"/>
                <a:gd name="T6" fmla="*/ 3 w 7"/>
                <a:gd name="T7" fmla="*/ 4 h 4"/>
                <a:gd name="T8" fmla="*/ 6 w 7"/>
                <a:gd name="T9" fmla="*/ 2 h 4"/>
                <a:gd name="T10" fmla="*/ 7 w 7"/>
                <a:gd name="T11" fmla="*/ 2 h 4"/>
                <a:gd name="T12" fmla="*/ 7 w 7"/>
                <a:gd name="T13" fmla="*/ 1 h 4"/>
                <a:gd name="T14" fmla="*/ 7 w 7"/>
                <a:gd name="T15" fmla="*/ 0 h 4"/>
                <a:gd name="T16" fmla="*/ 6 w 7"/>
                <a:gd name="T17" fmla="*/ 0 h 4"/>
                <a:gd name="T18" fmla="*/ 6 w 7"/>
                <a:gd name="T19" fmla="*/ 0 h 4"/>
                <a:gd name="T20" fmla="*/ 6 w 7"/>
                <a:gd name="T21" fmla="*/ 1 h 4"/>
                <a:gd name="T22" fmla="*/ 4 w 7"/>
                <a:gd name="T23" fmla="*/ 2 h 4"/>
                <a:gd name="T24" fmla="*/ 3 w 7"/>
                <a:gd name="T25" fmla="*/ 2 h 4"/>
                <a:gd name="T26" fmla="*/ 1 w 7"/>
                <a:gd name="T27" fmla="*/ 2 h 4"/>
                <a:gd name="T28" fmla="*/ 0 w 7"/>
                <a:gd name="T2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4">
                  <a:moveTo>
                    <a:pt x="0" y="2"/>
                  </a:moveTo>
                  <a:cubicBezTo>
                    <a:pt x="0" y="3"/>
                    <a:pt x="0" y="3"/>
                    <a:pt x="0" y="3"/>
                  </a:cubicBezTo>
                  <a:cubicBezTo>
                    <a:pt x="2" y="4"/>
                    <a:pt x="2" y="4"/>
                    <a:pt x="2" y="4"/>
                  </a:cubicBezTo>
                  <a:cubicBezTo>
                    <a:pt x="3" y="4"/>
                    <a:pt x="3" y="4"/>
                    <a:pt x="3" y="4"/>
                  </a:cubicBezTo>
                  <a:cubicBezTo>
                    <a:pt x="6" y="2"/>
                    <a:pt x="6" y="2"/>
                    <a:pt x="6" y="2"/>
                  </a:cubicBezTo>
                  <a:cubicBezTo>
                    <a:pt x="7" y="2"/>
                    <a:pt x="7" y="2"/>
                    <a:pt x="7" y="2"/>
                  </a:cubicBezTo>
                  <a:cubicBezTo>
                    <a:pt x="7" y="1"/>
                    <a:pt x="7" y="1"/>
                    <a:pt x="7" y="1"/>
                  </a:cubicBezTo>
                  <a:cubicBezTo>
                    <a:pt x="7" y="0"/>
                    <a:pt x="7" y="0"/>
                    <a:pt x="7" y="0"/>
                  </a:cubicBezTo>
                  <a:cubicBezTo>
                    <a:pt x="6" y="0"/>
                    <a:pt x="6" y="0"/>
                    <a:pt x="6" y="0"/>
                  </a:cubicBezTo>
                  <a:cubicBezTo>
                    <a:pt x="6" y="0"/>
                    <a:pt x="6" y="0"/>
                    <a:pt x="6" y="0"/>
                  </a:cubicBezTo>
                  <a:cubicBezTo>
                    <a:pt x="6" y="1"/>
                    <a:pt x="6" y="1"/>
                    <a:pt x="6" y="1"/>
                  </a:cubicBezTo>
                  <a:cubicBezTo>
                    <a:pt x="4" y="2"/>
                    <a:pt x="4" y="2"/>
                    <a:pt x="4" y="2"/>
                  </a:cubicBezTo>
                  <a:cubicBezTo>
                    <a:pt x="3" y="2"/>
                    <a:pt x="3" y="2"/>
                    <a:pt x="3" y="2"/>
                  </a:cubicBezTo>
                  <a:cubicBezTo>
                    <a:pt x="3" y="2"/>
                    <a:pt x="2" y="2"/>
                    <a:pt x="1" y="2"/>
                  </a:cubicBezTo>
                  <a:cubicBezTo>
                    <a:pt x="1" y="2"/>
                    <a:pt x="0" y="2"/>
                    <a:pt x="0" y="2"/>
                  </a:cubicBezTo>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13" name="Freeform 954"/>
            <p:cNvSpPr/>
            <p:nvPr/>
          </p:nvSpPr>
          <p:spPr bwMode="auto">
            <a:xfrm>
              <a:off x="2504397" y="4089513"/>
              <a:ext cx="19050" cy="14288"/>
            </a:xfrm>
            <a:custGeom>
              <a:avLst/>
              <a:gdLst>
                <a:gd name="T0" fmla="*/ 2 w 12"/>
                <a:gd name="T1" fmla="*/ 0 h 9"/>
                <a:gd name="T2" fmla="*/ 2 w 12"/>
                <a:gd name="T3" fmla="*/ 0 h 9"/>
                <a:gd name="T4" fmla="*/ 0 w 12"/>
                <a:gd name="T5" fmla="*/ 0 h 9"/>
                <a:gd name="T6" fmla="*/ 0 w 12"/>
                <a:gd name="T7" fmla="*/ 0 h 9"/>
                <a:gd name="T8" fmla="*/ 2 w 12"/>
                <a:gd name="T9" fmla="*/ 2 h 9"/>
                <a:gd name="T10" fmla="*/ 7 w 12"/>
                <a:gd name="T11" fmla="*/ 2 h 9"/>
                <a:gd name="T12" fmla="*/ 7 w 12"/>
                <a:gd name="T13" fmla="*/ 4 h 9"/>
                <a:gd name="T14" fmla="*/ 9 w 12"/>
                <a:gd name="T15" fmla="*/ 4 h 9"/>
                <a:gd name="T16" fmla="*/ 9 w 12"/>
                <a:gd name="T17" fmla="*/ 9 h 9"/>
                <a:gd name="T18" fmla="*/ 12 w 12"/>
                <a:gd name="T19" fmla="*/ 9 h 9"/>
                <a:gd name="T20" fmla="*/ 12 w 12"/>
                <a:gd name="T21" fmla="*/ 7 h 9"/>
                <a:gd name="T22" fmla="*/ 9 w 12"/>
                <a:gd name="T23" fmla="*/ 4 h 9"/>
                <a:gd name="T24" fmla="*/ 7 w 12"/>
                <a:gd name="T25" fmla="*/ 2 h 9"/>
                <a:gd name="T26" fmla="*/ 5 w 12"/>
                <a:gd name="T27" fmla="*/ 0 h 9"/>
                <a:gd name="T28" fmla="*/ 2 w 12"/>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9">
                  <a:moveTo>
                    <a:pt x="2" y="0"/>
                  </a:moveTo>
                  <a:lnTo>
                    <a:pt x="2" y="0"/>
                  </a:lnTo>
                  <a:lnTo>
                    <a:pt x="0" y="0"/>
                  </a:lnTo>
                  <a:lnTo>
                    <a:pt x="0" y="0"/>
                  </a:lnTo>
                  <a:lnTo>
                    <a:pt x="2" y="2"/>
                  </a:lnTo>
                  <a:lnTo>
                    <a:pt x="7" y="2"/>
                  </a:lnTo>
                  <a:lnTo>
                    <a:pt x="7" y="4"/>
                  </a:lnTo>
                  <a:lnTo>
                    <a:pt x="9" y="4"/>
                  </a:lnTo>
                  <a:lnTo>
                    <a:pt x="9" y="9"/>
                  </a:lnTo>
                  <a:lnTo>
                    <a:pt x="12" y="9"/>
                  </a:lnTo>
                  <a:lnTo>
                    <a:pt x="12" y="7"/>
                  </a:lnTo>
                  <a:lnTo>
                    <a:pt x="9" y="4"/>
                  </a:lnTo>
                  <a:lnTo>
                    <a:pt x="7" y="2"/>
                  </a:lnTo>
                  <a:lnTo>
                    <a:pt x="5"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14" name="Freeform 955"/>
            <p:cNvSpPr/>
            <p:nvPr/>
          </p:nvSpPr>
          <p:spPr bwMode="auto">
            <a:xfrm>
              <a:off x="2504397" y="4089513"/>
              <a:ext cx="19050" cy="14288"/>
            </a:xfrm>
            <a:custGeom>
              <a:avLst/>
              <a:gdLst>
                <a:gd name="T0" fmla="*/ 2 w 12"/>
                <a:gd name="T1" fmla="*/ 0 h 9"/>
                <a:gd name="T2" fmla="*/ 2 w 12"/>
                <a:gd name="T3" fmla="*/ 0 h 9"/>
                <a:gd name="T4" fmla="*/ 0 w 12"/>
                <a:gd name="T5" fmla="*/ 0 h 9"/>
                <a:gd name="T6" fmla="*/ 0 w 12"/>
                <a:gd name="T7" fmla="*/ 0 h 9"/>
                <a:gd name="T8" fmla="*/ 2 w 12"/>
                <a:gd name="T9" fmla="*/ 2 h 9"/>
                <a:gd name="T10" fmla="*/ 7 w 12"/>
                <a:gd name="T11" fmla="*/ 2 h 9"/>
                <a:gd name="T12" fmla="*/ 7 w 12"/>
                <a:gd name="T13" fmla="*/ 4 h 9"/>
                <a:gd name="T14" fmla="*/ 9 w 12"/>
                <a:gd name="T15" fmla="*/ 4 h 9"/>
                <a:gd name="T16" fmla="*/ 9 w 12"/>
                <a:gd name="T17" fmla="*/ 9 h 9"/>
                <a:gd name="T18" fmla="*/ 12 w 12"/>
                <a:gd name="T19" fmla="*/ 9 h 9"/>
                <a:gd name="T20" fmla="*/ 12 w 12"/>
                <a:gd name="T21" fmla="*/ 7 h 9"/>
                <a:gd name="T22" fmla="*/ 9 w 12"/>
                <a:gd name="T23" fmla="*/ 4 h 9"/>
                <a:gd name="T24" fmla="*/ 7 w 12"/>
                <a:gd name="T25" fmla="*/ 2 h 9"/>
                <a:gd name="T26" fmla="*/ 5 w 12"/>
                <a:gd name="T27" fmla="*/ 0 h 9"/>
                <a:gd name="T28" fmla="*/ 2 w 12"/>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9">
                  <a:moveTo>
                    <a:pt x="2" y="0"/>
                  </a:moveTo>
                  <a:lnTo>
                    <a:pt x="2" y="0"/>
                  </a:lnTo>
                  <a:lnTo>
                    <a:pt x="0" y="0"/>
                  </a:lnTo>
                  <a:lnTo>
                    <a:pt x="0" y="0"/>
                  </a:lnTo>
                  <a:lnTo>
                    <a:pt x="2" y="2"/>
                  </a:lnTo>
                  <a:lnTo>
                    <a:pt x="7" y="2"/>
                  </a:lnTo>
                  <a:lnTo>
                    <a:pt x="7" y="4"/>
                  </a:lnTo>
                  <a:lnTo>
                    <a:pt x="9" y="4"/>
                  </a:lnTo>
                  <a:lnTo>
                    <a:pt x="9" y="9"/>
                  </a:lnTo>
                  <a:lnTo>
                    <a:pt x="12" y="9"/>
                  </a:lnTo>
                  <a:lnTo>
                    <a:pt x="12" y="7"/>
                  </a:lnTo>
                  <a:lnTo>
                    <a:pt x="9" y="4"/>
                  </a:lnTo>
                  <a:lnTo>
                    <a:pt x="7" y="2"/>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15" name="Freeform 956"/>
            <p:cNvSpPr/>
            <p:nvPr/>
          </p:nvSpPr>
          <p:spPr bwMode="auto">
            <a:xfrm>
              <a:off x="2534559" y="4106976"/>
              <a:ext cx="3175" cy="11113"/>
            </a:xfrm>
            <a:custGeom>
              <a:avLst/>
              <a:gdLst>
                <a:gd name="T0" fmla="*/ 0 w 2"/>
                <a:gd name="T1" fmla="*/ 3 h 7"/>
                <a:gd name="T2" fmla="*/ 0 w 2"/>
                <a:gd name="T3" fmla="*/ 5 h 7"/>
                <a:gd name="T4" fmla="*/ 2 w 2"/>
                <a:gd name="T5" fmla="*/ 7 h 7"/>
                <a:gd name="T6" fmla="*/ 2 w 2"/>
                <a:gd name="T7" fmla="*/ 5 h 7"/>
                <a:gd name="T8" fmla="*/ 2 w 2"/>
                <a:gd name="T9" fmla="*/ 5 h 7"/>
                <a:gd name="T10" fmla="*/ 0 w 2"/>
                <a:gd name="T11" fmla="*/ 0 h 7"/>
                <a:gd name="T12" fmla="*/ 0 w 2"/>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2" h="7">
                  <a:moveTo>
                    <a:pt x="0" y="3"/>
                  </a:moveTo>
                  <a:lnTo>
                    <a:pt x="0" y="5"/>
                  </a:lnTo>
                  <a:lnTo>
                    <a:pt x="2" y="7"/>
                  </a:lnTo>
                  <a:lnTo>
                    <a:pt x="2" y="5"/>
                  </a:lnTo>
                  <a:lnTo>
                    <a:pt x="2" y="5"/>
                  </a:lnTo>
                  <a:lnTo>
                    <a:pt x="0" y="0"/>
                  </a:lnTo>
                  <a:lnTo>
                    <a:pt x="0"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16" name="Freeform 957"/>
            <p:cNvSpPr/>
            <p:nvPr/>
          </p:nvSpPr>
          <p:spPr bwMode="auto">
            <a:xfrm>
              <a:off x="2534559" y="4106976"/>
              <a:ext cx="3175" cy="11113"/>
            </a:xfrm>
            <a:custGeom>
              <a:avLst/>
              <a:gdLst>
                <a:gd name="T0" fmla="*/ 0 w 2"/>
                <a:gd name="T1" fmla="*/ 3 h 7"/>
                <a:gd name="T2" fmla="*/ 0 w 2"/>
                <a:gd name="T3" fmla="*/ 5 h 7"/>
                <a:gd name="T4" fmla="*/ 2 w 2"/>
                <a:gd name="T5" fmla="*/ 7 h 7"/>
                <a:gd name="T6" fmla="*/ 2 w 2"/>
                <a:gd name="T7" fmla="*/ 5 h 7"/>
                <a:gd name="T8" fmla="*/ 2 w 2"/>
                <a:gd name="T9" fmla="*/ 5 h 7"/>
                <a:gd name="T10" fmla="*/ 0 w 2"/>
                <a:gd name="T11" fmla="*/ 0 h 7"/>
                <a:gd name="T12" fmla="*/ 0 w 2"/>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2" h="7">
                  <a:moveTo>
                    <a:pt x="0" y="3"/>
                  </a:moveTo>
                  <a:lnTo>
                    <a:pt x="0" y="5"/>
                  </a:lnTo>
                  <a:lnTo>
                    <a:pt x="2" y="7"/>
                  </a:lnTo>
                  <a:lnTo>
                    <a:pt x="2" y="5"/>
                  </a:lnTo>
                  <a:lnTo>
                    <a:pt x="2" y="5"/>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17" name="Freeform 958"/>
            <p:cNvSpPr/>
            <p:nvPr/>
          </p:nvSpPr>
          <p:spPr bwMode="auto">
            <a:xfrm>
              <a:off x="2542497" y="4114913"/>
              <a:ext cx="6350" cy="7938"/>
            </a:xfrm>
            <a:custGeom>
              <a:avLst/>
              <a:gdLst>
                <a:gd name="T0" fmla="*/ 4 w 4"/>
                <a:gd name="T1" fmla="*/ 2 h 5"/>
                <a:gd name="T2" fmla="*/ 2 w 4"/>
                <a:gd name="T3" fmla="*/ 0 h 5"/>
                <a:gd name="T4" fmla="*/ 2 w 4"/>
                <a:gd name="T5" fmla="*/ 0 h 5"/>
                <a:gd name="T6" fmla="*/ 0 w 4"/>
                <a:gd name="T7" fmla="*/ 2 h 5"/>
                <a:gd name="T8" fmla="*/ 4 w 4"/>
                <a:gd name="T9" fmla="*/ 5 h 5"/>
                <a:gd name="T10" fmla="*/ 4 w 4"/>
                <a:gd name="T11" fmla="*/ 2 h 5"/>
              </a:gdLst>
              <a:ahLst/>
              <a:cxnLst>
                <a:cxn ang="0">
                  <a:pos x="T0" y="T1"/>
                </a:cxn>
                <a:cxn ang="0">
                  <a:pos x="T2" y="T3"/>
                </a:cxn>
                <a:cxn ang="0">
                  <a:pos x="T4" y="T5"/>
                </a:cxn>
                <a:cxn ang="0">
                  <a:pos x="T6" y="T7"/>
                </a:cxn>
                <a:cxn ang="0">
                  <a:pos x="T8" y="T9"/>
                </a:cxn>
                <a:cxn ang="0">
                  <a:pos x="T10" y="T11"/>
                </a:cxn>
              </a:cxnLst>
              <a:rect l="0" t="0" r="r" b="b"/>
              <a:pathLst>
                <a:path w="4" h="5">
                  <a:moveTo>
                    <a:pt x="4" y="2"/>
                  </a:moveTo>
                  <a:lnTo>
                    <a:pt x="2" y="0"/>
                  </a:lnTo>
                  <a:lnTo>
                    <a:pt x="2" y="0"/>
                  </a:lnTo>
                  <a:lnTo>
                    <a:pt x="0" y="2"/>
                  </a:lnTo>
                  <a:lnTo>
                    <a:pt x="4" y="5"/>
                  </a:lnTo>
                  <a:lnTo>
                    <a:pt x="4"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18" name="Freeform 959"/>
            <p:cNvSpPr/>
            <p:nvPr/>
          </p:nvSpPr>
          <p:spPr bwMode="auto">
            <a:xfrm>
              <a:off x="2542497" y="4114913"/>
              <a:ext cx="6350" cy="7938"/>
            </a:xfrm>
            <a:custGeom>
              <a:avLst/>
              <a:gdLst>
                <a:gd name="T0" fmla="*/ 4 w 4"/>
                <a:gd name="T1" fmla="*/ 2 h 5"/>
                <a:gd name="T2" fmla="*/ 2 w 4"/>
                <a:gd name="T3" fmla="*/ 0 h 5"/>
                <a:gd name="T4" fmla="*/ 2 w 4"/>
                <a:gd name="T5" fmla="*/ 0 h 5"/>
                <a:gd name="T6" fmla="*/ 0 w 4"/>
                <a:gd name="T7" fmla="*/ 2 h 5"/>
                <a:gd name="T8" fmla="*/ 4 w 4"/>
                <a:gd name="T9" fmla="*/ 5 h 5"/>
                <a:gd name="T10" fmla="*/ 4 w 4"/>
                <a:gd name="T11" fmla="*/ 2 h 5"/>
              </a:gdLst>
              <a:ahLst/>
              <a:cxnLst>
                <a:cxn ang="0">
                  <a:pos x="T0" y="T1"/>
                </a:cxn>
                <a:cxn ang="0">
                  <a:pos x="T2" y="T3"/>
                </a:cxn>
                <a:cxn ang="0">
                  <a:pos x="T4" y="T5"/>
                </a:cxn>
                <a:cxn ang="0">
                  <a:pos x="T6" y="T7"/>
                </a:cxn>
                <a:cxn ang="0">
                  <a:pos x="T8" y="T9"/>
                </a:cxn>
                <a:cxn ang="0">
                  <a:pos x="T10" y="T11"/>
                </a:cxn>
              </a:cxnLst>
              <a:rect l="0" t="0" r="r" b="b"/>
              <a:pathLst>
                <a:path w="4" h="5">
                  <a:moveTo>
                    <a:pt x="4" y="2"/>
                  </a:moveTo>
                  <a:lnTo>
                    <a:pt x="2" y="0"/>
                  </a:lnTo>
                  <a:lnTo>
                    <a:pt x="2" y="0"/>
                  </a:lnTo>
                  <a:lnTo>
                    <a:pt x="0" y="2"/>
                  </a:lnTo>
                  <a:lnTo>
                    <a:pt x="4" y="5"/>
                  </a:lnTo>
                  <a:lnTo>
                    <a:pt x="4"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19" name="Freeform 960"/>
            <p:cNvSpPr/>
            <p:nvPr/>
          </p:nvSpPr>
          <p:spPr bwMode="auto">
            <a:xfrm>
              <a:off x="2556784" y="4122851"/>
              <a:ext cx="7938" cy="7938"/>
            </a:xfrm>
            <a:custGeom>
              <a:avLst/>
              <a:gdLst>
                <a:gd name="T0" fmla="*/ 5 w 5"/>
                <a:gd name="T1" fmla="*/ 5 h 5"/>
                <a:gd name="T2" fmla="*/ 2 w 5"/>
                <a:gd name="T3" fmla="*/ 2 h 5"/>
                <a:gd name="T4" fmla="*/ 0 w 5"/>
                <a:gd name="T5" fmla="*/ 0 h 5"/>
                <a:gd name="T6" fmla="*/ 0 w 5"/>
                <a:gd name="T7" fmla="*/ 0 h 5"/>
                <a:gd name="T8" fmla="*/ 0 w 5"/>
                <a:gd name="T9" fmla="*/ 2 h 5"/>
                <a:gd name="T10" fmla="*/ 5 w 5"/>
                <a:gd name="T11" fmla="*/ 5 h 5"/>
                <a:gd name="T12" fmla="*/ 5 w 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5"/>
                  </a:moveTo>
                  <a:lnTo>
                    <a:pt x="2" y="2"/>
                  </a:lnTo>
                  <a:lnTo>
                    <a:pt x="0" y="0"/>
                  </a:lnTo>
                  <a:lnTo>
                    <a:pt x="0" y="0"/>
                  </a:lnTo>
                  <a:lnTo>
                    <a:pt x="0" y="2"/>
                  </a:lnTo>
                  <a:lnTo>
                    <a:pt x="5" y="5"/>
                  </a:lnTo>
                  <a:lnTo>
                    <a:pt x="5"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20" name="Freeform 961"/>
            <p:cNvSpPr/>
            <p:nvPr/>
          </p:nvSpPr>
          <p:spPr bwMode="auto">
            <a:xfrm>
              <a:off x="2556784" y="4122851"/>
              <a:ext cx="7938" cy="7938"/>
            </a:xfrm>
            <a:custGeom>
              <a:avLst/>
              <a:gdLst>
                <a:gd name="T0" fmla="*/ 5 w 5"/>
                <a:gd name="T1" fmla="*/ 5 h 5"/>
                <a:gd name="T2" fmla="*/ 2 w 5"/>
                <a:gd name="T3" fmla="*/ 2 h 5"/>
                <a:gd name="T4" fmla="*/ 0 w 5"/>
                <a:gd name="T5" fmla="*/ 0 h 5"/>
                <a:gd name="T6" fmla="*/ 0 w 5"/>
                <a:gd name="T7" fmla="*/ 0 h 5"/>
                <a:gd name="T8" fmla="*/ 0 w 5"/>
                <a:gd name="T9" fmla="*/ 2 h 5"/>
                <a:gd name="T10" fmla="*/ 5 w 5"/>
                <a:gd name="T11" fmla="*/ 5 h 5"/>
                <a:gd name="T12" fmla="*/ 5 w 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5"/>
                  </a:moveTo>
                  <a:lnTo>
                    <a:pt x="2" y="2"/>
                  </a:lnTo>
                  <a:lnTo>
                    <a:pt x="0" y="0"/>
                  </a:lnTo>
                  <a:lnTo>
                    <a:pt x="0" y="0"/>
                  </a:lnTo>
                  <a:lnTo>
                    <a:pt x="0" y="2"/>
                  </a:lnTo>
                  <a:lnTo>
                    <a:pt x="5" y="5"/>
                  </a:lnTo>
                  <a:lnTo>
                    <a:pt x="5"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21" name="Freeform 962"/>
            <p:cNvSpPr/>
            <p:nvPr/>
          </p:nvSpPr>
          <p:spPr bwMode="auto">
            <a:xfrm>
              <a:off x="2567897" y="4130788"/>
              <a:ext cx="7938" cy="6350"/>
            </a:xfrm>
            <a:custGeom>
              <a:avLst/>
              <a:gdLst>
                <a:gd name="T0" fmla="*/ 5 w 5"/>
                <a:gd name="T1" fmla="*/ 4 h 4"/>
                <a:gd name="T2" fmla="*/ 3 w 5"/>
                <a:gd name="T3" fmla="*/ 0 h 4"/>
                <a:gd name="T4" fmla="*/ 0 w 5"/>
                <a:gd name="T5" fmla="*/ 0 h 4"/>
                <a:gd name="T6" fmla="*/ 0 w 5"/>
                <a:gd name="T7" fmla="*/ 0 h 4"/>
                <a:gd name="T8" fmla="*/ 0 w 5"/>
                <a:gd name="T9" fmla="*/ 2 h 4"/>
                <a:gd name="T10" fmla="*/ 3 w 5"/>
                <a:gd name="T11" fmla="*/ 4 h 4"/>
                <a:gd name="T12" fmla="*/ 5 w 5"/>
                <a:gd name="T13" fmla="*/ 4 h 4"/>
                <a:gd name="T14" fmla="*/ 5 w 5"/>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4"/>
                  </a:moveTo>
                  <a:lnTo>
                    <a:pt x="3" y="0"/>
                  </a:lnTo>
                  <a:lnTo>
                    <a:pt x="0" y="0"/>
                  </a:lnTo>
                  <a:lnTo>
                    <a:pt x="0" y="0"/>
                  </a:lnTo>
                  <a:lnTo>
                    <a:pt x="0" y="2"/>
                  </a:lnTo>
                  <a:lnTo>
                    <a:pt x="3" y="4"/>
                  </a:lnTo>
                  <a:lnTo>
                    <a:pt x="5" y="4"/>
                  </a:lnTo>
                  <a:lnTo>
                    <a:pt x="5" y="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22" name="Freeform 963"/>
            <p:cNvSpPr/>
            <p:nvPr/>
          </p:nvSpPr>
          <p:spPr bwMode="auto">
            <a:xfrm>
              <a:off x="2567897" y="4130788"/>
              <a:ext cx="7938" cy="6350"/>
            </a:xfrm>
            <a:custGeom>
              <a:avLst/>
              <a:gdLst>
                <a:gd name="T0" fmla="*/ 5 w 5"/>
                <a:gd name="T1" fmla="*/ 4 h 4"/>
                <a:gd name="T2" fmla="*/ 3 w 5"/>
                <a:gd name="T3" fmla="*/ 0 h 4"/>
                <a:gd name="T4" fmla="*/ 0 w 5"/>
                <a:gd name="T5" fmla="*/ 0 h 4"/>
                <a:gd name="T6" fmla="*/ 0 w 5"/>
                <a:gd name="T7" fmla="*/ 0 h 4"/>
                <a:gd name="T8" fmla="*/ 0 w 5"/>
                <a:gd name="T9" fmla="*/ 2 h 4"/>
                <a:gd name="T10" fmla="*/ 3 w 5"/>
                <a:gd name="T11" fmla="*/ 4 h 4"/>
                <a:gd name="T12" fmla="*/ 5 w 5"/>
                <a:gd name="T13" fmla="*/ 4 h 4"/>
                <a:gd name="T14" fmla="*/ 5 w 5"/>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4"/>
                  </a:moveTo>
                  <a:lnTo>
                    <a:pt x="3" y="0"/>
                  </a:lnTo>
                  <a:lnTo>
                    <a:pt x="0" y="0"/>
                  </a:lnTo>
                  <a:lnTo>
                    <a:pt x="0" y="0"/>
                  </a:lnTo>
                  <a:lnTo>
                    <a:pt x="0" y="2"/>
                  </a:lnTo>
                  <a:lnTo>
                    <a:pt x="3" y="4"/>
                  </a:lnTo>
                  <a:lnTo>
                    <a:pt x="5" y="4"/>
                  </a:lnTo>
                  <a:lnTo>
                    <a:pt x="5"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23" name="Freeform 964"/>
            <p:cNvSpPr/>
            <p:nvPr/>
          </p:nvSpPr>
          <p:spPr bwMode="auto">
            <a:xfrm>
              <a:off x="2572659" y="4141901"/>
              <a:ext cx="6350" cy="3175"/>
            </a:xfrm>
            <a:custGeom>
              <a:avLst/>
              <a:gdLst>
                <a:gd name="T0" fmla="*/ 2 w 4"/>
                <a:gd name="T1" fmla="*/ 0 h 2"/>
                <a:gd name="T2" fmla="*/ 0 w 4"/>
                <a:gd name="T3" fmla="*/ 0 h 2"/>
                <a:gd name="T4" fmla="*/ 2 w 4"/>
                <a:gd name="T5" fmla="*/ 0 h 2"/>
                <a:gd name="T6" fmla="*/ 2 w 4"/>
                <a:gd name="T7" fmla="*/ 2 h 2"/>
                <a:gd name="T8" fmla="*/ 4 w 4"/>
                <a:gd name="T9" fmla="*/ 2 h 2"/>
                <a:gd name="T10" fmla="*/ 4 w 4"/>
                <a:gd name="T11" fmla="*/ 0 h 2"/>
                <a:gd name="T12" fmla="*/ 2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0"/>
                  </a:moveTo>
                  <a:lnTo>
                    <a:pt x="0" y="0"/>
                  </a:lnTo>
                  <a:lnTo>
                    <a:pt x="2" y="0"/>
                  </a:lnTo>
                  <a:lnTo>
                    <a:pt x="2" y="2"/>
                  </a:lnTo>
                  <a:lnTo>
                    <a:pt x="4" y="2"/>
                  </a:lnTo>
                  <a:lnTo>
                    <a:pt x="4"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24" name="Freeform 965"/>
            <p:cNvSpPr/>
            <p:nvPr/>
          </p:nvSpPr>
          <p:spPr bwMode="auto">
            <a:xfrm>
              <a:off x="2572659" y="4141901"/>
              <a:ext cx="6350" cy="3175"/>
            </a:xfrm>
            <a:custGeom>
              <a:avLst/>
              <a:gdLst>
                <a:gd name="T0" fmla="*/ 2 w 4"/>
                <a:gd name="T1" fmla="*/ 0 h 2"/>
                <a:gd name="T2" fmla="*/ 0 w 4"/>
                <a:gd name="T3" fmla="*/ 0 h 2"/>
                <a:gd name="T4" fmla="*/ 2 w 4"/>
                <a:gd name="T5" fmla="*/ 0 h 2"/>
                <a:gd name="T6" fmla="*/ 2 w 4"/>
                <a:gd name="T7" fmla="*/ 2 h 2"/>
                <a:gd name="T8" fmla="*/ 4 w 4"/>
                <a:gd name="T9" fmla="*/ 2 h 2"/>
                <a:gd name="T10" fmla="*/ 4 w 4"/>
                <a:gd name="T11" fmla="*/ 0 h 2"/>
                <a:gd name="T12" fmla="*/ 2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0"/>
                  </a:moveTo>
                  <a:lnTo>
                    <a:pt x="0" y="0"/>
                  </a:lnTo>
                  <a:lnTo>
                    <a:pt x="2" y="0"/>
                  </a:lnTo>
                  <a:lnTo>
                    <a:pt x="2" y="2"/>
                  </a:lnTo>
                  <a:lnTo>
                    <a:pt x="4" y="2"/>
                  </a:lnTo>
                  <a:lnTo>
                    <a:pt x="4"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25" name="Freeform 966"/>
            <p:cNvSpPr/>
            <p:nvPr/>
          </p:nvSpPr>
          <p:spPr bwMode="auto">
            <a:xfrm>
              <a:off x="2564722" y="4148251"/>
              <a:ext cx="3175" cy="4763"/>
            </a:xfrm>
            <a:custGeom>
              <a:avLst/>
              <a:gdLst>
                <a:gd name="T0" fmla="*/ 0 w 2"/>
                <a:gd name="T1" fmla="*/ 0 h 3"/>
                <a:gd name="T2" fmla="*/ 0 w 2"/>
                <a:gd name="T3" fmla="*/ 0 h 3"/>
                <a:gd name="T4" fmla="*/ 0 w 2"/>
                <a:gd name="T5" fmla="*/ 3 h 3"/>
                <a:gd name="T6" fmla="*/ 2 w 2"/>
                <a:gd name="T7" fmla="*/ 0 h 3"/>
                <a:gd name="T8" fmla="*/ 2 w 2"/>
                <a:gd name="T9" fmla="*/ 0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0" y="0"/>
                  </a:lnTo>
                  <a:lnTo>
                    <a:pt x="0" y="3"/>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26" name="Freeform 967"/>
            <p:cNvSpPr/>
            <p:nvPr/>
          </p:nvSpPr>
          <p:spPr bwMode="auto">
            <a:xfrm>
              <a:off x="2564722" y="4148251"/>
              <a:ext cx="3175" cy="4763"/>
            </a:xfrm>
            <a:custGeom>
              <a:avLst/>
              <a:gdLst>
                <a:gd name="T0" fmla="*/ 0 w 2"/>
                <a:gd name="T1" fmla="*/ 0 h 3"/>
                <a:gd name="T2" fmla="*/ 0 w 2"/>
                <a:gd name="T3" fmla="*/ 0 h 3"/>
                <a:gd name="T4" fmla="*/ 0 w 2"/>
                <a:gd name="T5" fmla="*/ 3 h 3"/>
                <a:gd name="T6" fmla="*/ 2 w 2"/>
                <a:gd name="T7" fmla="*/ 0 h 3"/>
                <a:gd name="T8" fmla="*/ 2 w 2"/>
                <a:gd name="T9" fmla="*/ 0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0" y="0"/>
                  </a:lnTo>
                  <a:lnTo>
                    <a:pt x="0" y="3"/>
                  </a:lnTo>
                  <a:lnTo>
                    <a:pt x="2"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27" name="Freeform 968"/>
            <p:cNvSpPr/>
            <p:nvPr/>
          </p:nvSpPr>
          <p:spPr bwMode="auto">
            <a:xfrm>
              <a:off x="2564722" y="4133963"/>
              <a:ext cx="3175" cy="3175"/>
            </a:xfrm>
            <a:custGeom>
              <a:avLst/>
              <a:gdLst>
                <a:gd name="T0" fmla="*/ 0 w 2"/>
                <a:gd name="T1" fmla="*/ 0 h 2"/>
                <a:gd name="T2" fmla="*/ 0 w 2"/>
                <a:gd name="T3" fmla="*/ 0 h 2"/>
                <a:gd name="T4" fmla="*/ 2 w 2"/>
                <a:gd name="T5" fmla="*/ 2 h 2"/>
                <a:gd name="T6" fmla="*/ 2 w 2"/>
                <a:gd name="T7" fmla="*/ 2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2" y="2"/>
                  </a:lnTo>
                  <a:lnTo>
                    <a:pt x="2" y="2"/>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28" name="Freeform 969"/>
            <p:cNvSpPr/>
            <p:nvPr/>
          </p:nvSpPr>
          <p:spPr bwMode="auto">
            <a:xfrm>
              <a:off x="2564722" y="4133963"/>
              <a:ext cx="3175" cy="3175"/>
            </a:xfrm>
            <a:custGeom>
              <a:avLst/>
              <a:gdLst>
                <a:gd name="T0" fmla="*/ 0 w 2"/>
                <a:gd name="T1" fmla="*/ 0 h 2"/>
                <a:gd name="T2" fmla="*/ 0 w 2"/>
                <a:gd name="T3" fmla="*/ 0 h 2"/>
                <a:gd name="T4" fmla="*/ 2 w 2"/>
                <a:gd name="T5" fmla="*/ 2 h 2"/>
                <a:gd name="T6" fmla="*/ 2 w 2"/>
                <a:gd name="T7" fmla="*/ 2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2"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29" name="Freeform 970"/>
            <p:cNvSpPr/>
            <p:nvPr/>
          </p:nvSpPr>
          <p:spPr bwMode="auto">
            <a:xfrm>
              <a:off x="2507572" y="4137138"/>
              <a:ext cx="4763" cy="4763"/>
            </a:xfrm>
            <a:custGeom>
              <a:avLst/>
              <a:gdLst>
                <a:gd name="T0" fmla="*/ 0 w 3"/>
                <a:gd name="T1" fmla="*/ 0 h 3"/>
                <a:gd name="T2" fmla="*/ 3 w 3"/>
                <a:gd name="T3" fmla="*/ 3 h 3"/>
                <a:gd name="T4" fmla="*/ 3 w 3"/>
                <a:gd name="T5" fmla="*/ 3 h 3"/>
                <a:gd name="T6" fmla="*/ 3 w 3"/>
                <a:gd name="T7" fmla="*/ 3 h 3"/>
                <a:gd name="T8" fmla="*/ 3 w 3"/>
                <a:gd name="T9" fmla="*/ 3 h 3"/>
                <a:gd name="T10" fmla="*/ 3 w 3"/>
                <a:gd name="T11" fmla="*/ 0 h 3"/>
                <a:gd name="T12" fmla="*/ 0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0"/>
                  </a:moveTo>
                  <a:lnTo>
                    <a:pt x="3" y="3"/>
                  </a:lnTo>
                  <a:lnTo>
                    <a:pt x="3" y="3"/>
                  </a:lnTo>
                  <a:lnTo>
                    <a:pt x="3" y="3"/>
                  </a:lnTo>
                  <a:lnTo>
                    <a:pt x="3" y="3"/>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30" name="Freeform 971"/>
            <p:cNvSpPr/>
            <p:nvPr/>
          </p:nvSpPr>
          <p:spPr bwMode="auto">
            <a:xfrm>
              <a:off x="2518684" y="4145076"/>
              <a:ext cx="4763" cy="0"/>
            </a:xfrm>
            <a:custGeom>
              <a:avLst/>
              <a:gdLst>
                <a:gd name="T0" fmla="*/ 0 w 3"/>
                <a:gd name="T1" fmla="*/ 3 w 3"/>
                <a:gd name="T2" fmla="*/ 3 w 3"/>
                <a:gd name="T3" fmla="*/ 3 w 3"/>
                <a:gd name="T4" fmla="*/ 0 w 3"/>
                <a:gd name="T5" fmla="*/ 0 w 3"/>
              </a:gdLst>
              <a:ahLst/>
              <a:cxnLst>
                <a:cxn ang="0">
                  <a:pos x="T0" y="0"/>
                </a:cxn>
                <a:cxn ang="0">
                  <a:pos x="T1" y="0"/>
                </a:cxn>
                <a:cxn ang="0">
                  <a:pos x="T2" y="0"/>
                </a:cxn>
                <a:cxn ang="0">
                  <a:pos x="T3" y="0"/>
                </a:cxn>
                <a:cxn ang="0">
                  <a:pos x="T4" y="0"/>
                </a:cxn>
                <a:cxn ang="0">
                  <a:pos x="T5" y="0"/>
                </a:cxn>
              </a:cxnLst>
              <a:rect l="0" t="0" r="r" b="b"/>
              <a:pathLst>
                <a:path w="3">
                  <a:moveTo>
                    <a:pt x="0" y="0"/>
                  </a:moveTo>
                  <a:lnTo>
                    <a:pt x="3" y="0"/>
                  </a:lnTo>
                  <a:lnTo>
                    <a:pt x="3" y="0"/>
                  </a:lnTo>
                  <a:lnTo>
                    <a:pt x="3"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31" name="Freeform 972"/>
            <p:cNvSpPr/>
            <p:nvPr/>
          </p:nvSpPr>
          <p:spPr bwMode="auto">
            <a:xfrm>
              <a:off x="2278972" y="4145076"/>
              <a:ext cx="247650" cy="211138"/>
            </a:xfrm>
            <a:custGeom>
              <a:avLst/>
              <a:gdLst>
                <a:gd name="T0" fmla="*/ 50 w 156"/>
                <a:gd name="T1" fmla="*/ 17 h 133"/>
                <a:gd name="T2" fmla="*/ 45 w 156"/>
                <a:gd name="T3" fmla="*/ 24 h 133"/>
                <a:gd name="T4" fmla="*/ 43 w 156"/>
                <a:gd name="T5" fmla="*/ 26 h 133"/>
                <a:gd name="T6" fmla="*/ 35 w 156"/>
                <a:gd name="T7" fmla="*/ 28 h 133"/>
                <a:gd name="T8" fmla="*/ 33 w 156"/>
                <a:gd name="T9" fmla="*/ 38 h 133"/>
                <a:gd name="T10" fmla="*/ 24 w 156"/>
                <a:gd name="T11" fmla="*/ 43 h 133"/>
                <a:gd name="T12" fmla="*/ 16 w 156"/>
                <a:gd name="T13" fmla="*/ 43 h 133"/>
                <a:gd name="T14" fmla="*/ 7 w 156"/>
                <a:gd name="T15" fmla="*/ 50 h 133"/>
                <a:gd name="T16" fmla="*/ 5 w 156"/>
                <a:gd name="T17" fmla="*/ 50 h 133"/>
                <a:gd name="T18" fmla="*/ 5 w 156"/>
                <a:gd name="T19" fmla="*/ 69 h 133"/>
                <a:gd name="T20" fmla="*/ 2 w 156"/>
                <a:gd name="T21" fmla="*/ 69 h 133"/>
                <a:gd name="T22" fmla="*/ 0 w 156"/>
                <a:gd name="T23" fmla="*/ 66 h 133"/>
                <a:gd name="T24" fmla="*/ 5 w 156"/>
                <a:gd name="T25" fmla="*/ 78 h 133"/>
                <a:gd name="T26" fmla="*/ 7 w 156"/>
                <a:gd name="T27" fmla="*/ 90 h 133"/>
                <a:gd name="T28" fmla="*/ 9 w 156"/>
                <a:gd name="T29" fmla="*/ 102 h 133"/>
                <a:gd name="T30" fmla="*/ 9 w 156"/>
                <a:gd name="T31" fmla="*/ 111 h 133"/>
                <a:gd name="T32" fmla="*/ 21 w 156"/>
                <a:gd name="T33" fmla="*/ 114 h 133"/>
                <a:gd name="T34" fmla="*/ 26 w 156"/>
                <a:gd name="T35" fmla="*/ 109 h 133"/>
                <a:gd name="T36" fmla="*/ 38 w 156"/>
                <a:gd name="T37" fmla="*/ 107 h 133"/>
                <a:gd name="T38" fmla="*/ 45 w 156"/>
                <a:gd name="T39" fmla="*/ 102 h 133"/>
                <a:gd name="T40" fmla="*/ 61 w 156"/>
                <a:gd name="T41" fmla="*/ 97 h 133"/>
                <a:gd name="T42" fmla="*/ 80 w 156"/>
                <a:gd name="T43" fmla="*/ 99 h 133"/>
                <a:gd name="T44" fmla="*/ 85 w 156"/>
                <a:gd name="T45" fmla="*/ 111 h 133"/>
                <a:gd name="T46" fmla="*/ 90 w 156"/>
                <a:gd name="T47" fmla="*/ 109 h 133"/>
                <a:gd name="T48" fmla="*/ 97 w 156"/>
                <a:gd name="T49" fmla="*/ 102 h 133"/>
                <a:gd name="T50" fmla="*/ 92 w 156"/>
                <a:gd name="T51" fmla="*/ 111 h 133"/>
                <a:gd name="T52" fmla="*/ 97 w 156"/>
                <a:gd name="T53" fmla="*/ 114 h 133"/>
                <a:gd name="T54" fmla="*/ 97 w 156"/>
                <a:gd name="T55" fmla="*/ 114 h 133"/>
                <a:gd name="T56" fmla="*/ 104 w 156"/>
                <a:gd name="T57" fmla="*/ 121 h 133"/>
                <a:gd name="T58" fmla="*/ 106 w 156"/>
                <a:gd name="T59" fmla="*/ 128 h 133"/>
                <a:gd name="T60" fmla="*/ 118 w 156"/>
                <a:gd name="T61" fmla="*/ 133 h 133"/>
                <a:gd name="T62" fmla="*/ 125 w 156"/>
                <a:gd name="T63" fmla="*/ 128 h 133"/>
                <a:gd name="T64" fmla="*/ 133 w 156"/>
                <a:gd name="T65" fmla="*/ 130 h 133"/>
                <a:gd name="T66" fmla="*/ 142 w 156"/>
                <a:gd name="T67" fmla="*/ 125 h 133"/>
                <a:gd name="T68" fmla="*/ 144 w 156"/>
                <a:gd name="T69" fmla="*/ 109 h 133"/>
                <a:gd name="T70" fmla="*/ 154 w 156"/>
                <a:gd name="T71" fmla="*/ 97 h 133"/>
                <a:gd name="T72" fmla="*/ 154 w 156"/>
                <a:gd name="T73" fmla="*/ 88 h 133"/>
                <a:gd name="T74" fmla="*/ 154 w 156"/>
                <a:gd name="T75" fmla="*/ 73 h 133"/>
                <a:gd name="T76" fmla="*/ 154 w 156"/>
                <a:gd name="T77" fmla="*/ 66 h 133"/>
                <a:gd name="T78" fmla="*/ 144 w 156"/>
                <a:gd name="T79" fmla="*/ 54 h 133"/>
                <a:gd name="T80" fmla="*/ 140 w 156"/>
                <a:gd name="T81" fmla="*/ 50 h 133"/>
                <a:gd name="T82" fmla="*/ 137 w 156"/>
                <a:gd name="T83" fmla="*/ 40 h 133"/>
                <a:gd name="T84" fmla="*/ 128 w 156"/>
                <a:gd name="T85" fmla="*/ 33 h 133"/>
                <a:gd name="T86" fmla="*/ 125 w 156"/>
                <a:gd name="T87" fmla="*/ 17 h 133"/>
                <a:gd name="T88" fmla="*/ 118 w 156"/>
                <a:gd name="T89" fmla="*/ 17 h 133"/>
                <a:gd name="T90" fmla="*/ 116 w 156"/>
                <a:gd name="T91" fmla="*/ 2 h 133"/>
                <a:gd name="T92" fmla="*/ 114 w 156"/>
                <a:gd name="T93" fmla="*/ 2 h 133"/>
                <a:gd name="T94" fmla="*/ 111 w 156"/>
                <a:gd name="T95" fmla="*/ 10 h 133"/>
                <a:gd name="T96" fmla="*/ 111 w 156"/>
                <a:gd name="T97" fmla="*/ 14 h 133"/>
                <a:gd name="T98" fmla="*/ 106 w 156"/>
                <a:gd name="T99" fmla="*/ 31 h 133"/>
                <a:gd name="T100" fmla="*/ 97 w 156"/>
                <a:gd name="T101" fmla="*/ 26 h 133"/>
                <a:gd name="T102" fmla="*/ 90 w 156"/>
                <a:gd name="T103" fmla="*/ 21 h 133"/>
                <a:gd name="T104" fmla="*/ 88 w 156"/>
                <a:gd name="T105" fmla="*/ 17 h 133"/>
                <a:gd name="T106" fmla="*/ 92 w 156"/>
                <a:gd name="T107" fmla="*/ 7 h 133"/>
                <a:gd name="T108" fmla="*/ 88 w 156"/>
                <a:gd name="T109" fmla="*/ 5 h 133"/>
                <a:gd name="T110" fmla="*/ 76 w 156"/>
                <a:gd name="T111" fmla="*/ 2 h 133"/>
                <a:gd name="T112" fmla="*/ 76 w 156"/>
                <a:gd name="T113" fmla="*/ 7 h 133"/>
                <a:gd name="T114" fmla="*/ 66 w 156"/>
                <a:gd name="T115" fmla="*/ 12 h 133"/>
                <a:gd name="T116" fmla="*/ 66 w 156"/>
                <a:gd name="T117" fmla="*/ 19 h 133"/>
                <a:gd name="T118" fmla="*/ 61 w 156"/>
                <a:gd name="T119" fmla="*/ 19 h 133"/>
                <a:gd name="T120" fmla="*/ 57 w 156"/>
                <a:gd name="T121" fmla="*/ 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6" h="133">
                  <a:moveTo>
                    <a:pt x="54" y="14"/>
                  </a:moveTo>
                  <a:lnTo>
                    <a:pt x="52" y="14"/>
                  </a:lnTo>
                  <a:lnTo>
                    <a:pt x="52" y="17"/>
                  </a:lnTo>
                  <a:lnTo>
                    <a:pt x="50" y="17"/>
                  </a:lnTo>
                  <a:lnTo>
                    <a:pt x="47" y="17"/>
                  </a:lnTo>
                  <a:lnTo>
                    <a:pt x="47" y="19"/>
                  </a:lnTo>
                  <a:lnTo>
                    <a:pt x="45" y="19"/>
                  </a:lnTo>
                  <a:lnTo>
                    <a:pt x="45" y="24"/>
                  </a:lnTo>
                  <a:lnTo>
                    <a:pt x="43" y="24"/>
                  </a:lnTo>
                  <a:lnTo>
                    <a:pt x="43" y="26"/>
                  </a:lnTo>
                  <a:lnTo>
                    <a:pt x="43" y="26"/>
                  </a:lnTo>
                  <a:lnTo>
                    <a:pt x="43" y="26"/>
                  </a:lnTo>
                  <a:lnTo>
                    <a:pt x="40" y="26"/>
                  </a:lnTo>
                  <a:lnTo>
                    <a:pt x="38" y="24"/>
                  </a:lnTo>
                  <a:lnTo>
                    <a:pt x="38" y="26"/>
                  </a:lnTo>
                  <a:lnTo>
                    <a:pt x="35" y="28"/>
                  </a:lnTo>
                  <a:lnTo>
                    <a:pt x="35" y="31"/>
                  </a:lnTo>
                  <a:lnTo>
                    <a:pt x="38" y="33"/>
                  </a:lnTo>
                  <a:lnTo>
                    <a:pt x="35" y="36"/>
                  </a:lnTo>
                  <a:lnTo>
                    <a:pt x="33" y="38"/>
                  </a:lnTo>
                  <a:lnTo>
                    <a:pt x="31" y="40"/>
                  </a:lnTo>
                  <a:lnTo>
                    <a:pt x="28" y="40"/>
                  </a:lnTo>
                  <a:lnTo>
                    <a:pt x="24" y="40"/>
                  </a:lnTo>
                  <a:lnTo>
                    <a:pt x="24" y="43"/>
                  </a:lnTo>
                  <a:lnTo>
                    <a:pt x="21" y="43"/>
                  </a:lnTo>
                  <a:lnTo>
                    <a:pt x="19" y="45"/>
                  </a:lnTo>
                  <a:lnTo>
                    <a:pt x="16" y="45"/>
                  </a:lnTo>
                  <a:lnTo>
                    <a:pt x="16" y="43"/>
                  </a:lnTo>
                  <a:lnTo>
                    <a:pt x="14" y="45"/>
                  </a:lnTo>
                  <a:lnTo>
                    <a:pt x="12" y="47"/>
                  </a:lnTo>
                  <a:lnTo>
                    <a:pt x="9" y="47"/>
                  </a:lnTo>
                  <a:lnTo>
                    <a:pt x="7" y="50"/>
                  </a:lnTo>
                  <a:lnTo>
                    <a:pt x="7" y="52"/>
                  </a:lnTo>
                  <a:lnTo>
                    <a:pt x="5" y="50"/>
                  </a:lnTo>
                  <a:lnTo>
                    <a:pt x="5" y="50"/>
                  </a:lnTo>
                  <a:lnTo>
                    <a:pt x="5" y="50"/>
                  </a:lnTo>
                  <a:lnTo>
                    <a:pt x="2" y="59"/>
                  </a:lnTo>
                  <a:lnTo>
                    <a:pt x="5" y="64"/>
                  </a:lnTo>
                  <a:lnTo>
                    <a:pt x="5" y="69"/>
                  </a:lnTo>
                  <a:lnTo>
                    <a:pt x="5" y="69"/>
                  </a:lnTo>
                  <a:lnTo>
                    <a:pt x="5" y="71"/>
                  </a:lnTo>
                  <a:lnTo>
                    <a:pt x="2" y="69"/>
                  </a:lnTo>
                  <a:lnTo>
                    <a:pt x="2" y="69"/>
                  </a:lnTo>
                  <a:lnTo>
                    <a:pt x="2" y="69"/>
                  </a:lnTo>
                  <a:lnTo>
                    <a:pt x="5" y="71"/>
                  </a:lnTo>
                  <a:lnTo>
                    <a:pt x="2" y="71"/>
                  </a:lnTo>
                  <a:lnTo>
                    <a:pt x="0" y="66"/>
                  </a:lnTo>
                  <a:lnTo>
                    <a:pt x="0" y="66"/>
                  </a:lnTo>
                  <a:lnTo>
                    <a:pt x="0" y="69"/>
                  </a:lnTo>
                  <a:lnTo>
                    <a:pt x="2" y="73"/>
                  </a:lnTo>
                  <a:lnTo>
                    <a:pt x="5" y="76"/>
                  </a:lnTo>
                  <a:lnTo>
                    <a:pt x="5" y="78"/>
                  </a:lnTo>
                  <a:lnTo>
                    <a:pt x="5" y="78"/>
                  </a:lnTo>
                  <a:lnTo>
                    <a:pt x="7" y="83"/>
                  </a:lnTo>
                  <a:lnTo>
                    <a:pt x="7" y="83"/>
                  </a:lnTo>
                  <a:lnTo>
                    <a:pt x="7" y="90"/>
                  </a:lnTo>
                  <a:lnTo>
                    <a:pt x="9" y="92"/>
                  </a:lnTo>
                  <a:lnTo>
                    <a:pt x="9" y="95"/>
                  </a:lnTo>
                  <a:lnTo>
                    <a:pt x="12" y="99"/>
                  </a:lnTo>
                  <a:lnTo>
                    <a:pt x="9" y="102"/>
                  </a:lnTo>
                  <a:lnTo>
                    <a:pt x="9" y="107"/>
                  </a:lnTo>
                  <a:lnTo>
                    <a:pt x="9" y="107"/>
                  </a:lnTo>
                  <a:lnTo>
                    <a:pt x="7" y="109"/>
                  </a:lnTo>
                  <a:lnTo>
                    <a:pt x="9" y="111"/>
                  </a:lnTo>
                  <a:lnTo>
                    <a:pt x="12" y="111"/>
                  </a:lnTo>
                  <a:lnTo>
                    <a:pt x="14" y="114"/>
                  </a:lnTo>
                  <a:lnTo>
                    <a:pt x="16" y="114"/>
                  </a:lnTo>
                  <a:lnTo>
                    <a:pt x="21" y="114"/>
                  </a:lnTo>
                  <a:lnTo>
                    <a:pt x="21" y="114"/>
                  </a:lnTo>
                  <a:lnTo>
                    <a:pt x="21" y="111"/>
                  </a:lnTo>
                  <a:lnTo>
                    <a:pt x="26" y="111"/>
                  </a:lnTo>
                  <a:lnTo>
                    <a:pt x="26" y="109"/>
                  </a:lnTo>
                  <a:lnTo>
                    <a:pt x="31" y="109"/>
                  </a:lnTo>
                  <a:lnTo>
                    <a:pt x="31" y="107"/>
                  </a:lnTo>
                  <a:lnTo>
                    <a:pt x="38" y="107"/>
                  </a:lnTo>
                  <a:lnTo>
                    <a:pt x="38" y="107"/>
                  </a:lnTo>
                  <a:lnTo>
                    <a:pt x="40" y="107"/>
                  </a:lnTo>
                  <a:lnTo>
                    <a:pt x="43" y="107"/>
                  </a:lnTo>
                  <a:lnTo>
                    <a:pt x="43" y="104"/>
                  </a:lnTo>
                  <a:lnTo>
                    <a:pt x="45" y="102"/>
                  </a:lnTo>
                  <a:lnTo>
                    <a:pt x="47" y="102"/>
                  </a:lnTo>
                  <a:lnTo>
                    <a:pt x="52" y="99"/>
                  </a:lnTo>
                  <a:lnTo>
                    <a:pt x="57" y="99"/>
                  </a:lnTo>
                  <a:lnTo>
                    <a:pt x="61" y="97"/>
                  </a:lnTo>
                  <a:lnTo>
                    <a:pt x="71" y="95"/>
                  </a:lnTo>
                  <a:lnTo>
                    <a:pt x="76" y="99"/>
                  </a:lnTo>
                  <a:lnTo>
                    <a:pt x="76" y="99"/>
                  </a:lnTo>
                  <a:lnTo>
                    <a:pt x="80" y="99"/>
                  </a:lnTo>
                  <a:lnTo>
                    <a:pt x="83" y="104"/>
                  </a:lnTo>
                  <a:lnTo>
                    <a:pt x="85" y="107"/>
                  </a:lnTo>
                  <a:lnTo>
                    <a:pt x="85" y="109"/>
                  </a:lnTo>
                  <a:lnTo>
                    <a:pt x="85" y="111"/>
                  </a:lnTo>
                  <a:lnTo>
                    <a:pt x="85" y="111"/>
                  </a:lnTo>
                  <a:lnTo>
                    <a:pt x="88" y="114"/>
                  </a:lnTo>
                  <a:lnTo>
                    <a:pt x="90" y="111"/>
                  </a:lnTo>
                  <a:lnTo>
                    <a:pt x="90" y="109"/>
                  </a:lnTo>
                  <a:lnTo>
                    <a:pt x="92" y="104"/>
                  </a:lnTo>
                  <a:lnTo>
                    <a:pt x="95" y="104"/>
                  </a:lnTo>
                  <a:lnTo>
                    <a:pt x="95" y="102"/>
                  </a:lnTo>
                  <a:lnTo>
                    <a:pt x="97" y="102"/>
                  </a:lnTo>
                  <a:lnTo>
                    <a:pt x="97" y="107"/>
                  </a:lnTo>
                  <a:lnTo>
                    <a:pt x="95" y="109"/>
                  </a:lnTo>
                  <a:lnTo>
                    <a:pt x="95" y="111"/>
                  </a:lnTo>
                  <a:lnTo>
                    <a:pt x="92" y="111"/>
                  </a:lnTo>
                  <a:lnTo>
                    <a:pt x="92" y="114"/>
                  </a:lnTo>
                  <a:lnTo>
                    <a:pt x="92" y="114"/>
                  </a:lnTo>
                  <a:lnTo>
                    <a:pt x="95" y="114"/>
                  </a:lnTo>
                  <a:lnTo>
                    <a:pt x="97" y="114"/>
                  </a:lnTo>
                  <a:lnTo>
                    <a:pt x="97" y="111"/>
                  </a:lnTo>
                  <a:lnTo>
                    <a:pt x="97" y="111"/>
                  </a:lnTo>
                  <a:lnTo>
                    <a:pt x="99" y="114"/>
                  </a:lnTo>
                  <a:lnTo>
                    <a:pt x="97" y="114"/>
                  </a:lnTo>
                  <a:lnTo>
                    <a:pt x="97" y="116"/>
                  </a:lnTo>
                  <a:lnTo>
                    <a:pt x="102" y="118"/>
                  </a:lnTo>
                  <a:lnTo>
                    <a:pt x="102" y="118"/>
                  </a:lnTo>
                  <a:lnTo>
                    <a:pt x="104" y="121"/>
                  </a:lnTo>
                  <a:lnTo>
                    <a:pt x="102" y="123"/>
                  </a:lnTo>
                  <a:lnTo>
                    <a:pt x="104" y="125"/>
                  </a:lnTo>
                  <a:lnTo>
                    <a:pt x="104" y="128"/>
                  </a:lnTo>
                  <a:lnTo>
                    <a:pt x="106" y="128"/>
                  </a:lnTo>
                  <a:lnTo>
                    <a:pt x="109" y="130"/>
                  </a:lnTo>
                  <a:lnTo>
                    <a:pt x="109" y="130"/>
                  </a:lnTo>
                  <a:lnTo>
                    <a:pt x="111" y="130"/>
                  </a:lnTo>
                  <a:lnTo>
                    <a:pt x="118" y="133"/>
                  </a:lnTo>
                  <a:lnTo>
                    <a:pt x="118" y="130"/>
                  </a:lnTo>
                  <a:lnTo>
                    <a:pt x="121" y="130"/>
                  </a:lnTo>
                  <a:lnTo>
                    <a:pt x="121" y="128"/>
                  </a:lnTo>
                  <a:lnTo>
                    <a:pt x="125" y="128"/>
                  </a:lnTo>
                  <a:lnTo>
                    <a:pt x="125" y="130"/>
                  </a:lnTo>
                  <a:lnTo>
                    <a:pt x="125" y="133"/>
                  </a:lnTo>
                  <a:lnTo>
                    <a:pt x="130" y="133"/>
                  </a:lnTo>
                  <a:lnTo>
                    <a:pt x="133" y="130"/>
                  </a:lnTo>
                  <a:lnTo>
                    <a:pt x="133" y="128"/>
                  </a:lnTo>
                  <a:lnTo>
                    <a:pt x="133" y="128"/>
                  </a:lnTo>
                  <a:lnTo>
                    <a:pt x="135" y="125"/>
                  </a:lnTo>
                  <a:lnTo>
                    <a:pt x="142" y="125"/>
                  </a:lnTo>
                  <a:lnTo>
                    <a:pt x="142" y="123"/>
                  </a:lnTo>
                  <a:lnTo>
                    <a:pt x="142" y="118"/>
                  </a:lnTo>
                  <a:lnTo>
                    <a:pt x="144" y="111"/>
                  </a:lnTo>
                  <a:lnTo>
                    <a:pt x="144" y="109"/>
                  </a:lnTo>
                  <a:lnTo>
                    <a:pt x="147" y="107"/>
                  </a:lnTo>
                  <a:lnTo>
                    <a:pt x="147" y="104"/>
                  </a:lnTo>
                  <a:lnTo>
                    <a:pt x="151" y="97"/>
                  </a:lnTo>
                  <a:lnTo>
                    <a:pt x="154" y="97"/>
                  </a:lnTo>
                  <a:lnTo>
                    <a:pt x="154" y="95"/>
                  </a:lnTo>
                  <a:lnTo>
                    <a:pt x="154" y="92"/>
                  </a:lnTo>
                  <a:lnTo>
                    <a:pt x="154" y="90"/>
                  </a:lnTo>
                  <a:lnTo>
                    <a:pt x="154" y="88"/>
                  </a:lnTo>
                  <a:lnTo>
                    <a:pt x="156" y="85"/>
                  </a:lnTo>
                  <a:lnTo>
                    <a:pt x="156" y="78"/>
                  </a:lnTo>
                  <a:lnTo>
                    <a:pt x="156" y="76"/>
                  </a:lnTo>
                  <a:lnTo>
                    <a:pt x="154" y="73"/>
                  </a:lnTo>
                  <a:lnTo>
                    <a:pt x="154" y="71"/>
                  </a:lnTo>
                  <a:lnTo>
                    <a:pt x="154" y="64"/>
                  </a:lnTo>
                  <a:lnTo>
                    <a:pt x="154" y="64"/>
                  </a:lnTo>
                  <a:lnTo>
                    <a:pt x="154" y="66"/>
                  </a:lnTo>
                  <a:lnTo>
                    <a:pt x="151" y="62"/>
                  </a:lnTo>
                  <a:lnTo>
                    <a:pt x="149" y="59"/>
                  </a:lnTo>
                  <a:lnTo>
                    <a:pt x="147" y="57"/>
                  </a:lnTo>
                  <a:lnTo>
                    <a:pt x="144" y="54"/>
                  </a:lnTo>
                  <a:lnTo>
                    <a:pt x="144" y="52"/>
                  </a:lnTo>
                  <a:lnTo>
                    <a:pt x="144" y="52"/>
                  </a:lnTo>
                  <a:lnTo>
                    <a:pt x="142" y="52"/>
                  </a:lnTo>
                  <a:lnTo>
                    <a:pt x="140" y="50"/>
                  </a:lnTo>
                  <a:lnTo>
                    <a:pt x="140" y="45"/>
                  </a:lnTo>
                  <a:lnTo>
                    <a:pt x="137" y="43"/>
                  </a:lnTo>
                  <a:lnTo>
                    <a:pt x="137" y="40"/>
                  </a:lnTo>
                  <a:lnTo>
                    <a:pt x="137" y="40"/>
                  </a:lnTo>
                  <a:lnTo>
                    <a:pt x="135" y="40"/>
                  </a:lnTo>
                  <a:lnTo>
                    <a:pt x="133" y="38"/>
                  </a:lnTo>
                  <a:lnTo>
                    <a:pt x="130" y="36"/>
                  </a:lnTo>
                  <a:lnTo>
                    <a:pt x="128" y="33"/>
                  </a:lnTo>
                  <a:lnTo>
                    <a:pt x="128" y="31"/>
                  </a:lnTo>
                  <a:lnTo>
                    <a:pt x="128" y="26"/>
                  </a:lnTo>
                  <a:lnTo>
                    <a:pt x="125" y="24"/>
                  </a:lnTo>
                  <a:lnTo>
                    <a:pt x="125" y="17"/>
                  </a:lnTo>
                  <a:lnTo>
                    <a:pt x="123" y="17"/>
                  </a:lnTo>
                  <a:lnTo>
                    <a:pt x="121" y="14"/>
                  </a:lnTo>
                  <a:lnTo>
                    <a:pt x="121" y="14"/>
                  </a:lnTo>
                  <a:lnTo>
                    <a:pt x="118" y="17"/>
                  </a:lnTo>
                  <a:lnTo>
                    <a:pt x="118" y="12"/>
                  </a:lnTo>
                  <a:lnTo>
                    <a:pt x="116" y="7"/>
                  </a:lnTo>
                  <a:lnTo>
                    <a:pt x="116" y="5"/>
                  </a:lnTo>
                  <a:lnTo>
                    <a:pt x="116" y="2"/>
                  </a:lnTo>
                  <a:lnTo>
                    <a:pt x="116" y="0"/>
                  </a:lnTo>
                  <a:lnTo>
                    <a:pt x="114" y="0"/>
                  </a:lnTo>
                  <a:lnTo>
                    <a:pt x="114" y="0"/>
                  </a:lnTo>
                  <a:lnTo>
                    <a:pt x="114" y="2"/>
                  </a:lnTo>
                  <a:lnTo>
                    <a:pt x="111" y="5"/>
                  </a:lnTo>
                  <a:lnTo>
                    <a:pt x="111" y="5"/>
                  </a:lnTo>
                  <a:lnTo>
                    <a:pt x="111" y="7"/>
                  </a:lnTo>
                  <a:lnTo>
                    <a:pt x="111" y="10"/>
                  </a:lnTo>
                  <a:lnTo>
                    <a:pt x="111" y="10"/>
                  </a:lnTo>
                  <a:lnTo>
                    <a:pt x="109" y="12"/>
                  </a:lnTo>
                  <a:lnTo>
                    <a:pt x="109" y="14"/>
                  </a:lnTo>
                  <a:lnTo>
                    <a:pt x="111" y="14"/>
                  </a:lnTo>
                  <a:lnTo>
                    <a:pt x="111" y="17"/>
                  </a:lnTo>
                  <a:lnTo>
                    <a:pt x="109" y="21"/>
                  </a:lnTo>
                  <a:lnTo>
                    <a:pt x="109" y="28"/>
                  </a:lnTo>
                  <a:lnTo>
                    <a:pt x="106" y="31"/>
                  </a:lnTo>
                  <a:lnTo>
                    <a:pt x="102" y="28"/>
                  </a:lnTo>
                  <a:lnTo>
                    <a:pt x="102" y="28"/>
                  </a:lnTo>
                  <a:lnTo>
                    <a:pt x="99" y="26"/>
                  </a:lnTo>
                  <a:lnTo>
                    <a:pt x="97" y="26"/>
                  </a:lnTo>
                  <a:lnTo>
                    <a:pt x="92" y="24"/>
                  </a:lnTo>
                  <a:lnTo>
                    <a:pt x="92" y="21"/>
                  </a:lnTo>
                  <a:lnTo>
                    <a:pt x="90" y="21"/>
                  </a:lnTo>
                  <a:lnTo>
                    <a:pt x="90" y="21"/>
                  </a:lnTo>
                  <a:lnTo>
                    <a:pt x="88" y="19"/>
                  </a:lnTo>
                  <a:lnTo>
                    <a:pt x="88" y="19"/>
                  </a:lnTo>
                  <a:lnTo>
                    <a:pt x="88" y="17"/>
                  </a:lnTo>
                  <a:lnTo>
                    <a:pt x="88" y="17"/>
                  </a:lnTo>
                  <a:lnTo>
                    <a:pt x="88" y="12"/>
                  </a:lnTo>
                  <a:lnTo>
                    <a:pt x="90" y="12"/>
                  </a:lnTo>
                  <a:lnTo>
                    <a:pt x="92" y="10"/>
                  </a:lnTo>
                  <a:lnTo>
                    <a:pt x="92" y="7"/>
                  </a:lnTo>
                  <a:lnTo>
                    <a:pt x="92" y="5"/>
                  </a:lnTo>
                  <a:lnTo>
                    <a:pt x="90" y="5"/>
                  </a:lnTo>
                  <a:lnTo>
                    <a:pt x="90" y="7"/>
                  </a:lnTo>
                  <a:lnTo>
                    <a:pt x="88" y="5"/>
                  </a:lnTo>
                  <a:lnTo>
                    <a:pt x="85" y="5"/>
                  </a:lnTo>
                  <a:lnTo>
                    <a:pt x="83" y="5"/>
                  </a:lnTo>
                  <a:lnTo>
                    <a:pt x="78" y="5"/>
                  </a:lnTo>
                  <a:lnTo>
                    <a:pt x="76" y="2"/>
                  </a:lnTo>
                  <a:lnTo>
                    <a:pt x="73" y="2"/>
                  </a:lnTo>
                  <a:lnTo>
                    <a:pt x="73" y="2"/>
                  </a:lnTo>
                  <a:lnTo>
                    <a:pt x="76" y="5"/>
                  </a:lnTo>
                  <a:lnTo>
                    <a:pt x="76" y="7"/>
                  </a:lnTo>
                  <a:lnTo>
                    <a:pt x="71" y="7"/>
                  </a:lnTo>
                  <a:lnTo>
                    <a:pt x="69" y="7"/>
                  </a:lnTo>
                  <a:lnTo>
                    <a:pt x="66" y="10"/>
                  </a:lnTo>
                  <a:lnTo>
                    <a:pt x="66" y="12"/>
                  </a:lnTo>
                  <a:lnTo>
                    <a:pt x="66" y="12"/>
                  </a:lnTo>
                  <a:lnTo>
                    <a:pt x="64" y="17"/>
                  </a:lnTo>
                  <a:lnTo>
                    <a:pt x="66" y="19"/>
                  </a:lnTo>
                  <a:lnTo>
                    <a:pt x="66" y="19"/>
                  </a:lnTo>
                  <a:lnTo>
                    <a:pt x="66" y="21"/>
                  </a:lnTo>
                  <a:lnTo>
                    <a:pt x="64" y="19"/>
                  </a:lnTo>
                  <a:lnTo>
                    <a:pt x="64" y="19"/>
                  </a:lnTo>
                  <a:lnTo>
                    <a:pt x="61" y="19"/>
                  </a:lnTo>
                  <a:lnTo>
                    <a:pt x="61" y="19"/>
                  </a:lnTo>
                  <a:lnTo>
                    <a:pt x="61" y="19"/>
                  </a:lnTo>
                  <a:lnTo>
                    <a:pt x="59" y="19"/>
                  </a:lnTo>
                  <a:lnTo>
                    <a:pt x="57" y="12"/>
                  </a:lnTo>
                  <a:lnTo>
                    <a:pt x="54" y="14"/>
                  </a:lnTo>
                  <a:lnTo>
                    <a:pt x="54" y="1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32" name="Freeform 973"/>
            <p:cNvSpPr/>
            <p:nvPr/>
          </p:nvSpPr>
          <p:spPr bwMode="auto">
            <a:xfrm>
              <a:off x="2466297" y="4362563"/>
              <a:ext cx="4763" cy="4763"/>
            </a:xfrm>
            <a:custGeom>
              <a:avLst/>
              <a:gdLst>
                <a:gd name="T0" fmla="*/ 0 w 3"/>
                <a:gd name="T1" fmla="*/ 0 h 3"/>
                <a:gd name="T2" fmla="*/ 0 w 3"/>
                <a:gd name="T3" fmla="*/ 3 h 3"/>
                <a:gd name="T4" fmla="*/ 3 w 3"/>
                <a:gd name="T5" fmla="*/ 0 h 3"/>
                <a:gd name="T6" fmla="*/ 0 w 3"/>
                <a:gd name="T7" fmla="*/ 0 h 3"/>
                <a:gd name="T8" fmla="*/ 0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0"/>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33" name="Freeform 974"/>
            <p:cNvSpPr/>
            <p:nvPr/>
          </p:nvSpPr>
          <p:spPr bwMode="auto">
            <a:xfrm>
              <a:off x="2493284" y="4362563"/>
              <a:ext cx="0" cy="4763"/>
            </a:xfrm>
            <a:custGeom>
              <a:avLst/>
              <a:gdLst>
                <a:gd name="T0" fmla="*/ 3 h 3"/>
                <a:gd name="T1" fmla="*/ 0 h 3"/>
                <a:gd name="T2" fmla="*/ 0 h 3"/>
                <a:gd name="T3" fmla="*/ 0 h 3"/>
                <a:gd name="T4" fmla="*/ 3 h 3"/>
                <a:gd name="T5" fmla="*/ 3 h 3"/>
                <a:gd name="T6" fmla="*/ 3 h 3"/>
              </a:gdLst>
              <a:ahLst/>
              <a:cxnLst>
                <a:cxn ang="0">
                  <a:pos x="0" y="T0"/>
                </a:cxn>
                <a:cxn ang="0">
                  <a:pos x="0" y="T1"/>
                </a:cxn>
                <a:cxn ang="0">
                  <a:pos x="0" y="T2"/>
                </a:cxn>
                <a:cxn ang="0">
                  <a:pos x="0" y="T3"/>
                </a:cxn>
                <a:cxn ang="0">
                  <a:pos x="0" y="T4"/>
                </a:cxn>
                <a:cxn ang="0">
                  <a:pos x="0" y="T5"/>
                </a:cxn>
                <a:cxn ang="0">
                  <a:pos x="0" y="T6"/>
                </a:cxn>
              </a:cxnLst>
              <a:rect l="0" t="0" r="r" b="b"/>
              <a:pathLst>
                <a:path h="3">
                  <a:moveTo>
                    <a:pt x="0" y="3"/>
                  </a:moveTo>
                  <a:lnTo>
                    <a:pt x="0" y="0"/>
                  </a:lnTo>
                  <a:lnTo>
                    <a:pt x="0" y="0"/>
                  </a:lnTo>
                  <a:lnTo>
                    <a:pt x="0" y="0"/>
                  </a:lnTo>
                  <a:lnTo>
                    <a:pt x="0" y="3"/>
                  </a:lnTo>
                  <a:lnTo>
                    <a:pt x="0" y="3"/>
                  </a:lnTo>
                  <a:lnTo>
                    <a:pt x="0"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34" name="Freeform 975"/>
            <p:cNvSpPr/>
            <p:nvPr/>
          </p:nvSpPr>
          <p:spPr bwMode="auto">
            <a:xfrm>
              <a:off x="2471059" y="4370501"/>
              <a:ext cx="25400" cy="26988"/>
            </a:xfrm>
            <a:custGeom>
              <a:avLst/>
              <a:gdLst>
                <a:gd name="T0" fmla="*/ 12 w 16"/>
                <a:gd name="T1" fmla="*/ 2 h 17"/>
                <a:gd name="T2" fmla="*/ 9 w 16"/>
                <a:gd name="T3" fmla="*/ 2 h 17"/>
                <a:gd name="T4" fmla="*/ 4 w 16"/>
                <a:gd name="T5" fmla="*/ 2 h 17"/>
                <a:gd name="T6" fmla="*/ 2 w 16"/>
                <a:gd name="T7" fmla="*/ 0 h 17"/>
                <a:gd name="T8" fmla="*/ 2 w 16"/>
                <a:gd name="T9" fmla="*/ 0 h 17"/>
                <a:gd name="T10" fmla="*/ 0 w 16"/>
                <a:gd name="T11" fmla="*/ 2 h 17"/>
                <a:gd name="T12" fmla="*/ 2 w 16"/>
                <a:gd name="T13" fmla="*/ 5 h 17"/>
                <a:gd name="T14" fmla="*/ 2 w 16"/>
                <a:gd name="T15" fmla="*/ 5 h 17"/>
                <a:gd name="T16" fmla="*/ 2 w 16"/>
                <a:gd name="T17" fmla="*/ 10 h 17"/>
                <a:gd name="T18" fmla="*/ 4 w 16"/>
                <a:gd name="T19" fmla="*/ 12 h 17"/>
                <a:gd name="T20" fmla="*/ 7 w 16"/>
                <a:gd name="T21" fmla="*/ 17 h 17"/>
                <a:gd name="T22" fmla="*/ 7 w 16"/>
                <a:gd name="T23" fmla="*/ 17 h 17"/>
                <a:gd name="T24" fmla="*/ 9 w 16"/>
                <a:gd name="T25" fmla="*/ 17 h 17"/>
                <a:gd name="T26" fmla="*/ 12 w 16"/>
                <a:gd name="T27" fmla="*/ 14 h 17"/>
                <a:gd name="T28" fmla="*/ 12 w 16"/>
                <a:gd name="T29" fmla="*/ 14 h 17"/>
                <a:gd name="T30" fmla="*/ 14 w 16"/>
                <a:gd name="T31" fmla="*/ 12 h 17"/>
                <a:gd name="T32" fmla="*/ 14 w 16"/>
                <a:gd name="T33" fmla="*/ 10 h 17"/>
                <a:gd name="T34" fmla="*/ 16 w 16"/>
                <a:gd name="T35" fmla="*/ 5 h 17"/>
                <a:gd name="T36" fmla="*/ 16 w 16"/>
                <a:gd name="T37" fmla="*/ 0 h 17"/>
                <a:gd name="T38" fmla="*/ 14 w 16"/>
                <a:gd name="T39" fmla="*/ 0 h 17"/>
                <a:gd name="T40" fmla="*/ 12 w 16"/>
                <a:gd name="T41" fmla="*/ 0 h 17"/>
                <a:gd name="T42" fmla="*/ 12 w 16"/>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7">
                  <a:moveTo>
                    <a:pt x="12" y="2"/>
                  </a:moveTo>
                  <a:lnTo>
                    <a:pt x="9" y="2"/>
                  </a:lnTo>
                  <a:lnTo>
                    <a:pt x="4" y="2"/>
                  </a:lnTo>
                  <a:lnTo>
                    <a:pt x="2" y="0"/>
                  </a:lnTo>
                  <a:lnTo>
                    <a:pt x="2" y="0"/>
                  </a:lnTo>
                  <a:lnTo>
                    <a:pt x="0" y="2"/>
                  </a:lnTo>
                  <a:lnTo>
                    <a:pt x="2" y="5"/>
                  </a:lnTo>
                  <a:lnTo>
                    <a:pt x="2" y="5"/>
                  </a:lnTo>
                  <a:lnTo>
                    <a:pt x="2" y="10"/>
                  </a:lnTo>
                  <a:lnTo>
                    <a:pt x="4" y="12"/>
                  </a:lnTo>
                  <a:lnTo>
                    <a:pt x="7" y="17"/>
                  </a:lnTo>
                  <a:lnTo>
                    <a:pt x="7" y="17"/>
                  </a:lnTo>
                  <a:lnTo>
                    <a:pt x="9" y="17"/>
                  </a:lnTo>
                  <a:lnTo>
                    <a:pt x="12" y="14"/>
                  </a:lnTo>
                  <a:lnTo>
                    <a:pt x="12" y="14"/>
                  </a:lnTo>
                  <a:lnTo>
                    <a:pt x="14" y="12"/>
                  </a:lnTo>
                  <a:lnTo>
                    <a:pt x="14" y="10"/>
                  </a:lnTo>
                  <a:lnTo>
                    <a:pt x="16" y="5"/>
                  </a:lnTo>
                  <a:lnTo>
                    <a:pt x="16" y="0"/>
                  </a:lnTo>
                  <a:lnTo>
                    <a:pt x="14" y="0"/>
                  </a:lnTo>
                  <a:lnTo>
                    <a:pt x="12" y="0"/>
                  </a:lnTo>
                  <a:lnTo>
                    <a:pt x="1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35" name="Freeform 976"/>
            <p:cNvSpPr/>
            <p:nvPr/>
          </p:nvSpPr>
          <p:spPr bwMode="auto">
            <a:xfrm>
              <a:off x="1586822" y="3683113"/>
              <a:ext cx="4763" cy="0"/>
            </a:xfrm>
            <a:custGeom>
              <a:avLst/>
              <a:gdLst>
                <a:gd name="T0" fmla="*/ 0 w 3"/>
                <a:gd name="T1" fmla="*/ 3 w 3"/>
                <a:gd name="T2" fmla="*/ 0 w 3"/>
                <a:gd name="T3" fmla="*/ 0 w 3"/>
                <a:gd name="T4" fmla="*/ 0 w 3"/>
              </a:gdLst>
              <a:ahLst/>
              <a:cxnLst>
                <a:cxn ang="0">
                  <a:pos x="T0" y="0"/>
                </a:cxn>
                <a:cxn ang="0">
                  <a:pos x="T1" y="0"/>
                </a:cxn>
                <a:cxn ang="0">
                  <a:pos x="T2" y="0"/>
                </a:cxn>
                <a:cxn ang="0">
                  <a:pos x="T3" y="0"/>
                </a:cxn>
                <a:cxn ang="0">
                  <a:pos x="T4" y="0"/>
                </a:cxn>
              </a:cxnLst>
              <a:rect l="0" t="0" r="r" b="b"/>
              <a:pathLst>
                <a:path w="3">
                  <a:moveTo>
                    <a:pt x="0" y="0"/>
                  </a:moveTo>
                  <a:lnTo>
                    <a:pt x="3" y="0"/>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36" name="Freeform 978"/>
            <p:cNvSpPr/>
            <p:nvPr/>
          </p:nvSpPr>
          <p:spPr bwMode="auto">
            <a:xfrm>
              <a:off x="1929722" y="3889488"/>
              <a:ext cx="3175" cy="317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37" name="Freeform 979"/>
            <p:cNvSpPr/>
            <p:nvPr/>
          </p:nvSpPr>
          <p:spPr bwMode="auto">
            <a:xfrm>
              <a:off x="1929722" y="3889488"/>
              <a:ext cx="3175" cy="317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38" name="Freeform 980"/>
            <p:cNvSpPr/>
            <p:nvPr/>
          </p:nvSpPr>
          <p:spPr bwMode="auto">
            <a:xfrm>
              <a:off x="1894797" y="3889488"/>
              <a:ext cx="4763" cy="3175"/>
            </a:xfrm>
            <a:custGeom>
              <a:avLst/>
              <a:gdLst>
                <a:gd name="T0" fmla="*/ 0 w 3"/>
                <a:gd name="T1" fmla="*/ 0 h 2"/>
                <a:gd name="T2" fmla="*/ 3 w 3"/>
                <a:gd name="T3" fmla="*/ 2 h 2"/>
                <a:gd name="T4" fmla="*/ 3 w 3"/>
                <a:gd name="T5" fmla="*/ 0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3" y="2"/>
                  </a:lnTo>
                  <a:lnTo>
                    <a:pt x="3" y="0"/>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39" name="Freeform 981"/>
            <p:cNvSpPr/>
            <p:nvPr/>
          </p:nvSpPr>
          <p:spPr bwMode="auto">
            <a:xfrm>
              <a:off x="1894797" y="3889488"/>
              <a:ext cx="4763" cy="3175"/>
            </a:xfrm>
            <a:custGeom>
              <a:avLst/>
              <a:gdLst>
                <a:gd name="T0" fmla="*/ 0 w 3"/>
                <a:gd name="T1" fmla="*/ 0 h 2"/>
                <a:gd name="T2" fmla="*/ 3 w 3"/>
                <a:gd name="T3" fmla="*/ 2 h 2"/>
                <a:gd name="T4" fmla="*/ 3 w 3"/>
                <a:gd name="T5" fmla="*/ 0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3" y="2"/>
                  </a:lnTo>
                  <a:lnTo>
                    <a:pt x="3"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40" name="Freeform 982"/>
            <p:cNvSpPr/>
            <p:nvPr/>
          </p:nvSpPr>
          <p:spPr bwMode="auto">
            <a:xfrm>
              <a:off x="2605997" y="4172063"/>
              <a:ext cx="3175" cy="6350"/>
            </a:xfrm>
            <a:custGeom>
              <a:avLst/>
              <a:gdLst>
                <a:gd name="T0" fmla="*/ 0 w 2"/>
                <a:gd name="T1" fmla="*/ 2 h 4"/>
                <a:gd name="T2" fmla="*/ 0 w 2"/>
                <a:gd name="T3" fmla="*/ 4 h 4"/>
                <a:gd name="T4" fmla="*/ 0 w 2"/>
                <a:gd name="T5" fmla="*/ 4 h 4"/>
                <a:gd name="T6" fmla="*/ 2 w 2"/>
                <a:gd name="T7" fmla="*/ 4 h 4"/>
                <a:gd name="T8" fmla="*/ 2 w 2"/>
                <a:gd name="T9" fmla="*/ 2 h 4"/>
                <a:gd name="T10" fmla="*/ 0 w 2"/>
                <a:gd name="T11" fmla="*/ 0 h 4"/>
                <a:gd name="T12" fmla="*/ 0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2"/>
                  </a:moveTo>
                  <a:lnTo>
                    <a:pt x="0" y="4"/>
                  </a:lnTo>
                  <a:lnTo>
                    <a:pt x="0" y="4"/>
                  </a:lnTo>
                  <a:lnTo>
                    <a:pt x="2" y="4"/>
                  </a:lnTo>
                  <a:lnTo>
                    <a:pt x="2" y="2"/>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41" name="Freeform 983"/>
            <p:cNvSpPr/>
            <p:nvPr/>
          </p:nvSpPr>
          <p:spPr bwMode="auto">
            <a:xfrm>
              <a:off x="2609172" y="4178413"/>
              <a:ext cx="4763" cy="4763"/>
            </a:xfrm>
            <a:custGeom>
              <a:avLst/>
              <a:gdLst>
                <a:gd name="T0" fmla="*/ 3 w 3"/>
                <a:gd name="T1" fmla="*/ 3 h 3"/>
                <a:gd name="T2" fmla="*/ 3 w 3"/>
                <a:gd name="T3" fmla="*/ 3 h 3"/>
                <a:gd name="T4" fmla="*/ 0 w 3"/>
                <a:gd name="T5" fmla="*/ 0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3" y="3"/>
                  </a:lnTo>
                  <a:lnTo>
                    <a:pt x="0" y="0"/>
                  </a:lnTo>
                  <a:lnTo>
                    <a:pt x="0" y="3"/>
                  </a:lnTo>
                  <a:lnTo>
                    <a:pt x="3"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42" name="Freeform 984"/>
            <p:cNvSpPr/>
            <p:nvPr/>
          </p:nvSpPr>
          <p:spPr bwMode="auto">
            <a:xfrm>
              <a:off x="2620284" y="4197463"/>
              <a:ext cx="0" cy="4763"/>
            </a:xfrm>
            <a:custGeom>
              <a:avLst/>
              <a:gdLst>
                <a:gd name="T0" fmla="*/ 0 h 3"/>
                <a:gd name="T1" fmla="*/ 0 h 3"/>
                <a:gd name="T2" fmla="*/ 3 h 3"/>
                <a:gd name="T3" fmla="*/ 3 h 3"/>
                <a:gd name="T4" fmla="*/ 3 h 3"/>
                <a:gd name="T5" fmla="*/ 0 h 3"/>
              </a:gdLst>
              <a:ahLst/>
              <a:cxnLst>
                <a:cxn ang="0">
                  <a:pos x="0" y="T0"/>
                </a:cxn>
                <a:cxn ang="0">
                  <a:pos x="0" y="T1"/>
                </a:cxn>
                <a:cxn ang="0">
                  <a:pos x="0" y="T2"/>
                </a:cxn>
                <a:cxn ang="0">
                  <a:pos x="0" y="T3"/>
                </a:cxn>
                <a:cxn ang="0">
                  <a:pos x="0" y="T4"/>
                </a:cxn>
                <a:cxn ang="0">
                  <a:pos x="0" y="T5"/>
                </a:cxn>
              </a:cxnLst>
              <a:rect l="0" t="0" r="r" b="b"/>
              <a:pathLst>
                <a:path h="3">
                  <a:moveTo>
                    <a:pt x="0" y="0"/>
                  </a:moveTo>
                  <a:lnTo>
                    <a:pt x="0" y="0"/>
                  </a:lnTo>
                  <a:lnTo>
                    <a:pt x="0" y="3"/>
                  </a:lnTo>
                  <a:lnTo>
                    <a:pt x="0" y="3"/>
                  </a:lnTo>
                  <a:lnTo>
                    <a:pt x="0" y="3"/>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43" name="Rectangle 985"/>
            <p:cNvSpPr>
              <a:spLocks noChangeArrowheads="1"/>
            </p:cNvSpPr>
            <p:nvPr/>
          </p:nvSpPr>
          <p:spPr bwMode="auto">
            <a:xfrm>
              <a:off x="2620284" y="4205401"/>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44" name="Freeform 986"/>
            <p:cNvSpPr/>
            <p:nvPr/>
          </p:nvSpPr>
          <p:spPr bwMode="auto">
            <a:xfrm>
              <a:off x="2609172" y="4213338"/>
              <a:ext cx="0" cy="3175"/>
            </a:xfrm>
            <a:custGeom>
              <a:avLst/>
              <a:gdLst>
                <a:gd name="T0" fmla="*/ 2 h 2"/>
                <a:gd name="T1" fmla="*/ 2 h 2"/>
                <a:gd name="T2" fmla="*/ 2 h 2"/>
                <a:gd name="T3" fmla="*/ 0 h 2"/>
                <a:gd name="T4" fmla="*/ 0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2"/>
                  </a:lnTo>
                  <a:lnTo>
                    <a:pt x="0" y="2"/>
                  </a:lnTo>
                  <a:lnTo>
                    <a:pt x="0" y="0"/>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45" name="Rectangle 987"/>
            <p:cNvSpPr>
              <a:spLocks noChangeArrowheads="1"/>
            </p:cNvSpPr>
            <p:nvPr/>
          </p:nvSpPr>
          <p:spPr bwMode="auto">
            <a:xfrm>
              <a:off x="2605997" y="4213338"/>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46" name="Freeform 988"/>
            <p:cNvSpPr/>
            <p:nvPr/>
          </p:nvSpPr>
          <p:spPr bwMode="auto">
            <a:xfrm>
              <a:off x="2590122" y="4208576"/>
              <a:ext cx="15875" cy="15875"/>
            </a:xfrm>
            <a:custGeom>
              <a:avLst/>
              <a:gdLst>
                <a:gd name="T0" fmla="*/ 10 w 10"/>
                <a:gd name="T1" fmla="*/ 7 h 10"/>
                <a:gd name="T2" fmla="*/ 8 w 10"/>
                <a:gd name="T3" fmla="*/ 5 h 10"/>
                <a:gd name="T4" fmla="*/ 5 w 10"/>
                <a:gd name="T5" fmla="*/ 5 h 10"/>
                <a:gd name="T6" fmla="*/ 3 w 10"/>
                <a:gd name="T7" fmla="*/ 3 h 10"/>
                <a:gd name="T8" fmla="*/ 3 w 10"/>
                <a:gd name="T9" fmla="*/ 3 h 10"/>
                <a:gd name="T10" fmla="*/ 0 w 10"/>
                <a:gd name="T11" fmla="*/ 0 h 10"/>
                <a:gd name="T12" fmla="*/ 0 w 10"/>
                <a:gd name="T13" fmla="*/ 0 h 10"/>
                <a:gd name="T14" fmla="*/ 0 w 10"/>
                <a:gd name="T15" fmla="*/ 3 h 10"/>
                <a:gd name="T16" fmla="*/ 0 w 10"/>
                <a:gd name="T17" fmla="*/ 3 h 10"/>
                <a:gd name="T18" fmla="*/ 3 w 10"/>
                <a:gd name="T19" fmla="*/ 5 h 10"/>
                <a:gd name="T20" fmla="*/ 3 w 10"/>
                <a:gd name="T21" fmla="*/ 7 h 10"/>
                <a:gd name="T22" fmla="*/ 8 w 10"/>
                <a:gd name="T23" fmla="*/ 10 h 10"/>
                <a:gd name="T24" fmla="*/ 10 w 10"/>
                <a:gd name="T25" fmla="*/ 10 h 10"/>
                <a:gd name="T26" fmla="*/ 10 w 10"/>
                <a:gd name="T27" fmla="*/ 10 h 10"/>
                <a:gd name="T28" fmla="*/ 10 w 10"/>
                <a:gd name="T29"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0">
                  <a:moveTo>
                    <a:pt x="10" y="7"/>
                  </a:moveTo>
                  <a:lnTo>
                    <a:pt x="8" y="5"/>
                  </a:lnTo>
                  <a:lnTo>
                    <a:pt x="5" y="5"/>
                  </a:lnTo>
                  <a:lnTo>
                    <a:pt x="3" y="3"/>
                  </a:lnTo>
                  <a:lnTo>
                    <a:pt x="3" y="3"/>
                  </a:lnTo>
                  <a:lnTo>
                    <a:pt x="0" y="0"/>
                  </a:lnTo>
                  <a:lnTo>
                    <a:pt x="0" y="0"/>
                  </a:lnTo>
                  <a:lnTo>
                    <a:pt x="0" y="3"/>
                  </a:lnTo>
                  <a:lnTo>
                    <a:pt x="0" y="3"/>
                  </a:lnTo>
                  <a:lnTo>
                    <a:pt x="3" y="5"/>
                  </a:lnTo>
                  <a:lnTo>
                    <a:pt x="3" y="7"/>
                  </a:lnTo>
                  <a:lnTo>
                    <a:pt x="8" y="10"/>
                  </a:lnTo>
                  <a:lnTo>
                    <a:pt x="10" y="10"/>
                  </a:lnTo>
                  <a:lnTo>
                    <a:pt x="10" y="10"/>
                  </a:lnTo>
                  <a:lnTo>
                    <a:pt x="10" y="7"/>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47" name="Freeform 989"/>
            <p:cNvSpPr/>
            <p:nvPr/>
          </p:nvSpPr>
          <p:spPr bwMode="auto">
            <a:xfrm>
              <a:off x="2669497" y="4189526"/>
              <a:ext cx="7938" cy="7938"/>
            </a:xfrm>
            <a:custGeom>
              <a:avLst/>
              <a:gdLst>
                <a:gd name="T0" fmla="*/ 0 w 5"/>
                <a:gd name="T1" fmla="*/ 3 h 5"/>
                <a:gd name="T2" fmla="*/ 3 w 5"/>
                <a:gd name="T3" fmla="*/ 5 h 5"/>
                <a:gd name="T4" fmla="*/ 5 w 5"/>
                <a:gd name="T5" fmla="*/ 3 h 5"/>
                <a:gd name="T6" fmla="*/ 5 w 5"/>
                <a:gd name="T7" fmla="*/ 3 h 5"/>
                <a:gd name="T8" fmla="*/ 5 w 5"/>
                <a:gd name="T9" fmla="*/ 0 h 5"/>
                <a:gd name="T10" fmla="*/ 0 w 5"/>
                <a:gd name="T11" fmla="*/ 0 h 5"/>
                <a:gd name="T12" fmla="*/ 0 w 5"/>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0" y="3"/>
                  </a:moveTo>
                  <a:lnTo>
                    <a:pt x="3" y="5"/>
                  </a:lnTo>
                  <a:lnTo>
                    <a:pt x="5" y="3"/>
                  </a:lnTo>
                  <a:lnTo>
                    <a:pt x="5" y="3"/>
                  </a:lnTo>
                  <a:lnTo>
                    <a:pt x="5" y="0"/>
                  </a:lnTo>
                  <a:lnTo>
                    <a:pt x="0" y="0"/>
                  </a:lnTo>
                  <a:lnTo>
                    <a:pt x="0"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48" name="Freeform 990"/>
            <p:cNvSpPr/>
            <p:nvPr/>
          </p:nvSpPr>
          <p:spPr bwMode="auto">
            <a:xfrm>
              <a:off x="2677434" y="4178413"/>
              <a:ext cx="7938" cy="7938"/>
            </a:xfrm>
            <a:custGeom>
              <a:avLst/>
              <a:gdLst>
                <a:gd name="T0" fmla="*/ 2 w 5"/>
                <a:gd name="T1" fmla="*/ 3 h 5"/>
                <a:gd name="T2" fmla="*/ 0 w 5"/>
                <a:gd name="T3" fmla="*/ 5 h 5"/>
                <a:gd name="T4" fmla="*/ 2 w 5"/>
                <a:gd name="T5" fmla="*/ 5 h 5"/>
                <a:gd name="T6" fmla="*/ 5 w 5"/>
                <a:gd name="T7" fmla="*/ 3 h 5"/>
                <a:gd name="T8" fmla="*/ 5 w 5"/>
                <a:gd name="T9" fmla="*/ 0 h 5"/>
                <a:gd name="T10" fmla="*/ 2 w 5"/>
                <a:gd name="T11" fmla="*/ 3 h 5"/>
              </a:gdLst>
              <a:ahLst/>
              <a:cxnLst>
                <a:cxn ang="0">
                  <a:pos x="T0" y="T1"/>
                </a:cxn>
                <a:cxn ang="0">
                  <a:pos x="T2" y="T3"/>
                </a:cxn>
                <a:cxn ang="0">
                  <a:pos x="T4" y="T5"/>
                </a:cxn>
                <a:cxn ang="0">
                  <a:pos x="T6" y="T7"/>
                </a:cxn>
                <a:cxn ang="0">
                  <a:pos x="T8" y="T9"/>
                </a:cxn>
                <a:cxn ang="0">
                  <a:pos x="T10" y="T11"/>
                </a:cxn>
              </a:cxnLst>
              <a:rect l="0" t="0" r="r" b="b"/>
              <a:pathLst>
                <a:path w="5" h="5">
                  <a:moveTo>
                    <a:pt x="2" y="3"/>
                  </a:moveTo>
                  <a:lnTo>
                    <a:pt x="0" y="5"/>
                  </a:lnTo>
                  <a:lnTo>
                    <a:pt x="2" y="5"/>
                  </a:lnTo>
                  <a:lnTo>
                    <a:pt x="5" y="3"/>
                  </a:lnTo>
                  <a:lnTo>
                    <a:pt x="5" y="0"/>
                  </a:lnTo>
                  <a:lnTo>
                    <a:pt x="2"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49" name="Freeform 991"/>
            <p:cNvSpPr/>
            <p:nvPr/>
          </p:nvSpPr>
          <p:spPr bwMode="auto">
            <a:xfrm>
              <a:off x="2677434" y="4178413"/>
              <a:ext cx="7938" cy="7938"/>
            </a:xfrm>
            <a:custGeom>
              <a:avLst/>
              <a:gdLst>
                <a:gd name="T0" fmla="*/ 2 w 5"/>
                <a:gd name="T1" fmla="*/ 3 h 5"/>
                <a:gd name="T2" fmla="*/ 0 w 5"/>
                <a:gd name="T3" fmla="*/ 5 h 5"/>
                <a:gd name="T4" fmla="*/ 2 w 5"/>
                <a:gd name="T5" fmla="*/ 5 h 5"/>
                <a:gd name="T6" fmla="*/ 5 w 5"/>
                <a:gd name="T7" fmla="*/ 3 h 5"/>
                <a:gd name="T8" fmla="*/ 5 w 5"/>
                <a:gd name="T9" fmla="*/ 0 h 5"/>
                <a:gd name="T10" fmla="*/ 2 w 5"/>
                <a:gd name="T11" fmla="*/ 3 h 5"/>
              </a:gdLst>
              <a:ahLst/>
              <a:cxnLst>
                <a:cxn ang="0">
                  <a:pos x="T0" y="T1"/>
                </a:cxn>
                <a:cxn ang="0">
                  <a:pos x="T2" y="T3"/>
                </a:cxn>
                <a:cxn ang="0">
                  <a:pos x="T4" y="T5"/>
                </a:cxn>
                <a:cxn ang="0">
                  <a:pos x="T6" y="T7"/>
                </a:cxn>
                <a:cxn ang="0">
                  <a:pos x="T8" y="T9"/>
                </a:cxn>
                <a:cxn ang="0">
                  <a:pos x="T10" y="T11"/>
                </a:cxn>
              </a:cxnLst>
              <a:rect l="0" t="0" r="r" b="b"/>
              <a:pathLst>
                <a:path w="5" h="5">
                  <a:moveTo>
                    <a:pt x="2" y="3"/>
                  </a:moveTo>
                  <a:lnTo>
                    <a:pt x="0" y="5"/>
                  </a:lnTo>
                  <a:lnTo>
                    <a:pt x="2" y="5"/>
                  </a:lnTo>
                  <a:lnTo>
                    <a:pt x="5" y="3"/>
                  </a:lnTo>
                  <a:lnTo>
                    <a:pt x="5" y="0"/>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50" name="Freeform 992"/>
            <p:cNvSpPr/>
            <p:nvPr/>
          </p:nvSpPr>
          <p:spPr bwMode="auto">
            <a:xfrm>
              <a:off x="2644097" y="4314938"/>
              <a:ext cx="33338" cy="58738"/>
            </a:xfrm>
            <a:custGeom>
              <a:avLst/>
              <a:gdLst>
                <a:gd name="T0" fmla="*/ 19 w 21"/>
                <a:gd name="T1" fmla="*/ 18 h 37"/>
                <a:gd name="T2" fmla="*/ 14 w 21"/>
                <a:gd name="T3" fmla="*/ 18 h 37"/>
                <a:gd name="T4" fmla="*/ 11 w 21"/>
                <a:gd name="T5" fmla="*/ 16 h 37"/>
                <a:gd name="T6" fmla="*/ 11 w 21"/>
                <a:gd name="T7" fmla="*/ 14 h 37"/>
                <a:gd name="T8" fmla="*/ 9 w 21"/>
                <a:gd name="T9" fmla="*/ 11 h 37"/>
                <a:gd name="T10" fmla="*/ 9 w 21"/>
                <a:gd name="T11" fmla="*/ 14 h 37"/>
                <a:gd name="T12" fmla="*/ 9 w 21"/>
                <a:gd name="T13" fmla="*/ 14 h 37"/>
                <a:gd name="T14" fmla="*/ 9 w 21"/>
                <a:gd name="T15" fmla="*/ 11 h 37"/>
                <a:gd name="T16" fmla="*/ 7 w 21"/>
                <a:gd name="T17" fmla="*/ 9 h 37"/>
                <a:gd name="T18" fmla="*/ 7 w 21"/>
                <a:gd name="T19" fmla="*/ 7 h 37"/>
                <a:gd name="T20" fmla="*/ 4 w 21"/>
                <a:gd name="T21" fmla="*/ 4 h 37"/>
                <a:gd name="T22" fmla="*/ 4 w 21"/>
                <a:gd name="T23" fmla="*/ 4 h 37"/>
                <a:gd name="T24" fmla="*/ 0 w 21"/>
                <a:gd name="T25" fmla="*/ 0 h 37"/>
                <a:gd name="T26" fmla="*/ 0 w 21"/>
                <a:gd name="T27" fmla="*/ 2 h 37"/>
                <a:gd name="T28" fmla="*/ 0 w 21"/>
                <a:gd name="T29" fmla="*/ 4 h 37"/>
                <a:gd name="T30" fmla="*/ 4 w 21"/>
                <a:gd name="T31" fmla="*/ 11 h 37"/>
                <a:gd name="T32" fmla="*/ 7 w 21"/>
                <a:gd name="T33" fmla="*/ 14 h 37"/>
                <a:gd name="T34" fmla="*/ 7 w 21"/>
                <a:gd name="T35" fmla="*/ 21 h 37"/>
                <a:gd name="T36" fmla="*/ 7 w 21"/>
                <a:gd name="T37" fmla="*/ 23 h 37"/>
                <a:gd name="T38" fmla="*/ 4 w 21"/>
                <a:gd name="T39" fmla="*/ 26 h 37"/>
                <a:gd name="T40" fmla="*/ 4 w 21"/>
                <a:gd name="T41" fmla="*/ 28 h 37"/>
                <a:gd name="T42" fmla="*/ 7 w 21"/>
                <a:gd name="T43" fmla="*/ 28 h 37"/>
                <a:gd name="T44" fmla="*/ 9 w 21"/>
                <a:gd name="T45" fmla="*/ 30 h 37"/>
                <a:gd name="T46" fmla="*/ 9 w 21"/>
                <a:gd name="T47" fmla="*/ 35 h 37"/>
                <a:gd name="T48" fmla="*/ 7 w 21"/>
                <a:gd name="T49" fmla="*/ 37 h 37"/>
                <a:gd name="T50" fmla="*/ 9 w 21"/>
                <a:gd name="T51" fmla="*/ 37 h 37"/>
                <a:gd name="T52" fmla="*/ 11 w 21"/>
                <a:gd name="T53" fmla="*/ 37 h 37"/>
                <a:gd name="T54" fmla="*/ 14 w 21"/>
                <a:gd name="T55" fmla="*/ 30 h 37"/>
                <a:gd name="T56" fmla="*/ 16 w 21"/>
                <a:gd name="T57" fmla="*/ 28 h 37"/>
                <a:gd name="T58" fmla="*/ 14 w 21"/>
                <a:gd name="T59" fmla="*/ 26 h 37"/>
                <a:gd name="T60" fmla="*/ 16 w 21"/>
                <a:gd name="T61" fmla="*/ 26 h 37"/>
                <a:gd name="T62" fmla="*/ 19 w 21"/>
                <a:gd name="T63" fmla="*/ 26 h 37"/>
                <a:gd name="T64" fmla="*/ 19 w 21"/>
                <a:gd name="T65" fmla="*/ 26 h 37"/>
                <a:gd name="T66" fmla="*/ 21 w 21"/>
                <a:gd name="T67" fmla="*/ 21 h 37"/>
                <a:gd name="T68" fmla="*/ 21 w 21"/>
                <a:gd name="T69" fmla="*/ 18 h 37"/>
                <a:gd name="T70" fmla="*/ 21 w 21"/>
                <a:gd name="T71" fmla="*/ 16 h 37"/>
                <a:gd name="T72" fmla="*/ 19 w 21"/>
                <a:gd name="T73" fmla="*/ 16 h 37"/>
                <a:gd name="T74" fmla="*/ 19 w 21"/>
                <a:gd name="T75"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 h="37">
                  <a:moveTo>
                    <a:pt x="19" y="18"/>
                  </a:moveTo>
                  <a:lnTo>
                    <a:pt x="14" y="18"/>
                  </a:lnTo>
                  <a:lnTo>
                    <a:pt x="11" y="16"/>
                  </a:lnTo>
                  <a:lnTo>
                    <a:pt x="11" y="14"/>
                  </a:lnTo>
                  <a:lnTo>
                    <a:pt x="9" y="11"/>
                  </a:lnTo>
                  <a:lnTo>
                    <a:pt x="9" y="14"/>
                  </a:lnTo>
                  <a:lnTo>
                    <a:pt x="9" y="14"/>
                  </a:lnTo>
                  <a:lnTo>
                    <a:pt x="9" y="11"/>
                  </a:lnTo>
                  <a:lnTo>
                    <a:pt x="7" y="9"/>
                  </a:lnTo>
                  <a:lnTo>
                    <a:pt x="7" y="7"/>
                  </a:lnTo>
                  <a:lnTo>
                    <a:pt x="4" y="4"/>
                  </a:lnTo>
                  <a:lnTo>
                    <a:pt x="4" y="4"/>
                  </a:lnTo>
                  <a:lnTo>
                    <a:pt x="0" y="0"/>
                  </a:lnTo>
                  <a:lnTo>
                    <a:pt x="0" y="2"/>
                  </a:lnTo>
                  <a:lnTo>
                    <a:pt x="0" y="4"/>
                  </a:lnTo>
                  <a:lnTo>
                    <a:pt x="4" y="11"/>
                  </a:lnTo>
                  <a:lnTo>
                    <a:pt x="7" y="14"/>
                  </a:lnTo>
                  <a:lnTo>
                    <a:pt x="7" y="21"/>
                  </a:lnTo>
                  <a:lnTo>
                    <a:pt x="7" y="23"/>
                  </a:lnTo>
                  <a:lnTo>
                    <a:pt x="4" y="26"/>
                  </a:lnTo>
                  <a:lnTo>
                    <a:pt x="4" y="28"/>
                  </a:lnTo>
                  <a:lnTo>
                    <a:pt x="7" y="28"/>
                  </a:lnTo>
                  <a:lnTo>
                    <a:pt x="9" y="30"/>
                  </a:lnTo>
                  <a:lnTo>
                    <a:pt x="9" y="35"/>
                  </a:lnTo>
                  <a:lnTo>
                    <a:pt x="7" y="37"/>
                  </a:lnTo>
                  <a:lnTo>
                    <a:pt x="9" y="37"/>
                  </a:lnTo>
                  <a:lnTo>
                    <a:pt x="11" y="37"/>
                  </a:lnTo>
                  <a:lnTo>
                    <a:pt x="14" y="30"/>
                  </a:lnTo>
                  <a:lnTo>
                    <a:pt x="16" y="28"/>
                  </a:lnTo>
                  <a:lnTo>
                    <a:pt x="14" y="26"/>
                  </a:lnTo>
                  <a:lnTo>
                    <a:pt x="16" y="26"/>
                  </a:lnTo>
                  <a:lnTo>
                    <a:pt x="19" y="26"/>
                  </a:lnTo>
                  <a:lnTo>
                    <a:pt x="19" y="26"/>
                  </a:lnTo>
                  <a:lnTo>
                    <a:pt x="21" y="21"/>
                  </a:lnTo>
                  <a:lnTo>
                    <a:pt x="21" y="18"/>
                  </a:lnTo>
                  <a:lnTo>
                    <a:pt x="21" y="16"/>
                  </a:lnTo>
                  <a:lnTo>
                    <a:pt x="19" y="16"/>
                  </a:lnTo>
                  <a:lnTo>
                    <a:pt x="19" y="18"/>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51" name="Freeform 993"/>
            <p:cNvSpPr/>
            <p:nvPr/>
          </p:nvSpPr>
          <p:spPr bwMode="auto">
            <a:xfrm>
              <a:off x="2605997" y="4367326"/>
              <a:ext cx="44450" cy="55563"/>
            </a:xfrm>
            <a:custGeom>
              <a:avLst/>
              <a:gdLst>
                <a:gd name="T0" fmla="*/ 26 w 28"/>
                <a:gd name="T1" fmla="*/ 4 h 35"/>
                <a:gd name="T2" fmla="*/ 24 w 28"/>
                <a:gd name="T3" fmla="*/ 4 h 35"/>
                <a:gd name="T4" fmla="*/ 24 w 28"/>
                <a:gd name="T5" fmla="*/ 2 h 35"/>
                <a:gd name="T6" fmla="*/ 24 w 28"/>
                <a:gd name="T7" fmla="*/ 0 h 35"/>
                <a:gd name="T8" fmla="*/ 21 w 28"/>
                <a:gd name="T9" fmla="*/ 2 h 35"/>
                <a:gd name="T10" fmla="*/ 21 w 28"/>
                <a:gd name="T11" fmla="*/ 4 h 35"/>
                <a:gd name="T12" fmla="*/ 19 w 28"/>
                <a:gd name="T13" fmla="*/ 7 h 35"/>
                <a:gd name="T14" fmla="*/ 19 w 28"/>
                <a:gd name="T15" fmla="*/ 9 h 35"/>
                <a:gd name="T16" fmla="*/ 16 w 28"/>
                <a:gd name="T17" fmla="*/ 12 h 35"/>
                <a:gd name="T18" fmla="*/ 12 w 28"/>
                <a:gd name="T19" fmla="*/ 16 h 35"/>
                <a:gd name="T20" fmla="*/ 9 w 28"/>
                <a:gd name="T21" fmla="*/ 19 h 35"/>
                <a:gd name="T22" fmla="*/ 5 w 28"/>
                <a:gd name="T23" fmla="*/ 21 h 35"/>
                <a:gd name="T24" fmla="*/ 2 w 28"/>
                <a:gd name="T25" fmla="*/ 23 h 35"/>
                <a:gd name="T26" fmla="*/ 0 w 28"/>
                <a:gd name="T27" fmla="*/ 30 h 35"/>
                <a:gd name="T28" fmla="*/ 0 w 28"/>
                <a:gd name="T29" fmla="*/ 33 h 35"/>
                <a:gd name="T30" fmla="*/ 5 w 28"/>
                <a:gd name="T31" fmla="*/ 33 h 35"/>
                <a:gd name="T32" fmla="*/ 9 w 28"/>
                <a:gd name="T33" fmla="*/ 35 h 35"/>
                <a:gd name="T34" fmla="*/ 14 w 28"/>
                <a:gd name="T35" fmla="*/ 28 h 35"/>
                <a:gd name="T36" fmla="*/ 19 w 28"/>
                <a:gd name="T37" fmla="*/ 21 h 35"/>
                <a:gd name="T38" fmla="*/ 19 w 28"/>
                <a:gd name="T39" fmla="*/ 19 h 35"/>
                <a:gd name="T40" fmla="*/ 24 w 28"/>
                <a:gd name="T41" fmla="*/ 19 h 35"/>
                <a:gd name="T42" fmla="*/ 24 w 28"/>
                <a:gd name="T43" fmla="*/ 14 h 35"/>
                <a:gd name="T44" fmla="*/ 26 w 28"/>
                <a:gd name="T45" fmla="*/ 14 h 35"/>
                <a:gd name="T46" fmla="*/ 28 w 28"/>
                <a:gd name="T47" fmla="*/ 9 h 35"/>
                <a:gd name="T48" fmla="*/ 28 w 28"/>
                <a:gd name="T49" fmla="*/ 2 h 35"/>
                <a:gd name="T50" fmla="*/ 26 w 28"/>
                <a:gd name="T51" fmla="*/ 2 h 35"/>
                <a:gd name="T52" fmla="*/ 26 w 28"/>
                <a:gd name="T5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35">
                  <a:moveTo>
                    <a:pt x="26" y="4"/>
                  </a:moveTo>
                  <a:lnTo>
                    <a:pt x="24" y="4"/>
                  </a:lnTo>
                  <a:lnTo>
                    <a:pt x="24" y="2"/>
                  </a:lnTo>
                  <a:lnTo>
                    <a:pt x="24" y="0"/>
                  </a:lnTo>
                  <a:lnTo>
                    <a:pt x="21" y="2"/>
                  </a:lnTo>
                  <a:lnTo>
                    <a:pt x="21" y="4"/>
                  </a:lnTo>
                  <a:lnTo>
                    <a:pt x="19" y="7"/>
                  </a:lnTo>
                  <a:lnTo>
                    <a:pt x="19" y="9"/>
                  </a:lnTo>
                  <a:lnTo>
                    <a:pt x="16" y="12"/>
                  </a:lnTo>
                  <a:lnTo>
                    <a:pt x="12" y="16"/>
                  </a:lnTo>
                  <a:lnTo>
                    <a:pt x="9" y="19"/>
                  </a:lnTo>
                  <a:lnTo>
                    <a:pt x="5" y="21"/>
                  </a:lnTo>
                  <a:lnTo>
                    <a:pt x="2" y="23"/>
                  </a:lnTo>
                  <a:lnTo>
                    <a:pt x="0" y="30"/>
                  </a:lnTo>
                  <a:lnTo>
                    <a:pt x="0" y="33"/>
                  </a:lnTo>
                  <a:lnTo>
                    <a:pt x="5" y="33"/>
                  </a:lnTo>
                  <a:lnTo>
                    <a:pt x="9" y="35"/>
                  </a:lnTo>
                  <a:lnTo>
                    <a:pt x="14" y="28"/>
                  </a:lnTo>
                  <a:lnTo>
                    <a:pt x="19" y="21"/>
                  </a:lnTo>
                  <a:lnTo>
                    <a:pt x="19" y="19"/>
                  </a:lnTo>
                  <a:lnTo>
                    <a:pt x="24" y="19"/>
                  </a:lnTo>
                  <a:lnTo>
                    <a:pt x="24" y="14"/>
                  </a:lnTo>
                  <a:lnTo>
                    <a:pt x="26" y="14"/>
                  </a:lnTo>
                  <a:lnTo>
                    <a:pt x="28" y="9"/>
                  </a:lnTo>
                  <a:lnTo>
                    <a:pt x="28" y="2"/>
                  </a:lnTo>
                  <a:lnTo>
                    <a:pt x="26" y="2"/>
                  </a:lnTo>
                  <a:lnTo>
                    <a:pt x="26" y="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52" name="Rectangle 994"/>
            <p:cNvSpPr>
              <a:spLocks noChangeArrowheads="1"/>
            </p:cNvSpPr>
            <p:nvPr/>
          </p:nvSpPr>
          <p:spPr bwMode="auto">
            <a:xfrm>
              <a:off x="2613934" y="4422888"/>
              <a:ext cx="1588" cy="4763"/>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53" name="Freeform 995"/>
            <p:cNvSpPr/>
            <p:nvPr/>
          </p:nvSpPr>
          <p:spPr bwMode="auto">
            <a:xfrm>
              <a:off x="2710772" y="4389551"/>
              <a:ext cx="4763" cy="3175"/>
            </a:xfrm>
            <a:custGeom>
              <a:avLst/>
              <a:gdLst>
                <a:gd name="T0" fmla="*/ 0 w 3"/>
                <a:gd name="T1" fmla="*/ 0 h 2"/>
                <a:gd name="T2" fmla="*/ 0 w 3"/>
                <a:gd name="T3" fmla="*/ 2 h 2"/>
                <a:gd name="T4" fmla="*/ 3 w 3"/>
                <a:gd name="T5" fmla="*/ 0 h 2"/>
                <a:gd name="T6" fmla="*/ 0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0" y="2"/>
                  </a:lnTo>
                  <a:lnTo>
                    <a:pt x="3"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54" name="Freeform 996"/>
            <p:cNvSpPr/>
            <p:nvPr/>
          </p:nvSpPr>
          <p:spPr bwMode="auto">
            <a:xfrm>
              <a:off x="2012272" y="4441938"/>
              <a:ext cx="11113" cy="7938"/>
            </a:xfrm>
            <a:custGeom>
              <a:avLst/>
              <a:gdLst>
                <a:gd name="T0" fmla="*/ 5 w 7"/>
                <a:gd name="T1" fmla="*/ 2 h 5"/>
                <a:gd name="T2" fmla="*/ 2 w 7"/>
                <a:gd name="T3" fmla="*/ 2 h 5"/>
                <a:gd name="T4" fmla="*/ 2 w 7"/>
                <a:gd name="T5" fmla="*/ 0 h 5"/>
                <a:gd name="T6" fmla="*/ 2 w 7"/>
                <a:gd name="T7" fmla="*/ 0 h 5"/>
                <a:gd name="T8" fmla="*/ 2 w 7"/>
                <a:gd name="T9" fmla="*/ 0 h 5"/>
                <a:gd name="T10" fmla="*/ 2 w 7"/>
                <a:gd name="T11" fmla="*/ 0 h 5"/>
                <a:gd name="T12" fmla="*/ 2 w 7"/>
                <a:gd name="T13" fmla="*/ 0 h 5"/>
                <a:gd name="T14" fmla="*/ 2 w 7"/>
                <a:gd name="T15" fmla="*/ 0 h 5"/>
                <a:gd name="T16" fmla="*/ 0 w 7"/>
                <a:gd name="T17" fmla="*/ 0 h 5"/>
                <a:gd name="T18" fmla="*/ 0 w 7"/>
                <a:gd name="T19" fmla="*/ 0 h 5"/>
                <a:gd name="T20" fmla="*/ 0 w 7"/>
                <a:gd name="T21" fmla="*/ 0 h 5"/>
                <a:gd name="T22" fmla="*/ 0 w 7"/>
                <a:gd name="T23" fmla="*/ 0 h 5"/>
                <a:gd name="T24" fmla="*/ 0 w 7"/>
                <a:gd name="T25" fmla="*/ 2 h 5"/>
                <a:gd name="T26" fmla="*/ 0 w 7"/>
                <a:gd name="T27" fmla="*/ 2 h 5"/>
                <a:gd name="T28" fmla="*/ 0 w 7"/>
                <a:gd name="T29" fmla="*/ 2 h 5"/>
                <a:gd name="T30" fmla="*/ 0 w 7"/>
                <a:gd name="T31" fmla="*/ 5 h 5"/>
                <a:gd name="T32" fmla="*/ 0 w 7"/>
                <a:gd name="T33" fmla="*/ 5 h 5"/>
                <a:gd name="T34" fmla="*/ 0 w 7"/>
                <a:gd name="T35" fmla="*/ 5 h 5"/>
                <a:gd name="T36" fmla="*/ 2 w 7"/>
                <a:gd name="T37" fmla="*/ 5 h 5"/>
                <a:gd name="T38" fmla="*/ 2 w 7"/>
                <a:gd name="T39" fmla="*/ 5 h 5"/>
                <a:gd name="T40" fmla="*/ 2 w 7"/>
                <a:gd name="T41" fmla="*/ 5 h 5"/>
                <a:gd name="T42" fmla="*/ 5 w 7"/>
                <a:gd name="T43" fmla="*/ 5 h 5"/>
                <a:gd name="T44" fmla="*/ 5 w 7"/>
                <a:gd name="T45" fmla="*/ 5 h 5"/>
                <a:gd name="T46" fmla="*/ 5 w 7"/>
                <a:gd name="T47" fmla="*/ 2 h 5"/>
                <a:gd name="T48" fmla="*/ 7 w 7"/>
                <a:gd name="T49" fmla="*/ 2 h 5"/>
                <a:gd name="T50" fmla="*/ 7 w 7"/>
                <a:gd name="T51" fmla="*/ 2 h 5"/>
                <a:gd name="T52" fmla="*/ 5 w 7"/>
                <a:gd name="T53" fmla="*/ 0 h 5"/>
                <a:gd name="T54" fmla="*/ 5 w 7"/>
                <a:gd name="T5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 h="5">
                  <a:moveTo>
                    <a:pt x="5" y="2"/>
                  </a:moveTo>
                  <a:lnTo>
                    <a:pt x="2" y="2"/>
                  </a:lnTo>
                  <a:lnTo>
                    <a:pt x="2" y="0"/>
                  </a:lnTo>
                  <a:lnTo>
                    <a:pt x="2" y="0"/>
                  </a:lnTo>
                  <a:lnTo>
                    <a:pt x="2" y="0"/>
                  </a:lnTo>
                  <a:lnTo>
                    <a:pt x="2" y="0"/>
                  </a:lnTo>
                  <a:lnTo>
                    <a:pt x="2" y="0"/>
                  </a:lnTo>
                  <a:lnTo>
                    <a:pt x="2" y="0"/>
                  </a:lnTo>
                  <a:lnTo>
                    <a:pt x="0" y="0"/>
                  </a:lnTo>
                  <a:lnTo>
                    <a:pt x="0" y="0"/>
                  </a:lnTo>
                  <a:lnTo>
                    <a:pt x="0" y="0"/>
                  </a:lnTo>
                  <a:lnTo>
                    <a:pt x="0" y="0"/>
                  </a:lnTo>
                  <a:lnTo>
                    <a:pt x="0" y="2"/>
                  </a:lnTo>
                  <a:lnTo>
                    <a:pt x="0" y="2"/>
                  </a:lnTo>
                  <a:lnTo>
                    <a:pt x="0" y="2"/>
                  </a:lnTo>
                  <a:lnTo>
                    <a:pt x="0" y="5"/>
                  </a:lnTo>
                  <a:lnTo>
                    <a:pt x="0" y="5"/>
                  </a:lnTo>
                  <a:lnTo>
                    <a:pt x="0" y="5"/>
                  </a:lnTo>
                  <a:lnTo>
                    <a:pt x="2" y="5"/>
                  </a:lnTo>
                  <a:lnTo>
                    <a:pt x="2" y="5"/>
                  </a:lnTo>
                  <a:lnTo>
                    <a:pt x="2" y="5"/>
                  </a:lnTo>
                  <a:lnTo>
                    <a:pt x="5" y="5"/>
                  </a:lnTo>
                  <a:lnTo>
                    <a:pt x="5" y="5"/>
                  </a:lnTo>
                  <a:lnTo>
                    <a:pt x="5" y="2"/>
                  </a:lnTo>
                  <a:lnTo>
                    <a:pt x="7" y="2"/>
                  </a:lnTo>
                  <a:lnTo>
                    <a:pt x="7" y="2"/>
                  </a:lnTo>
                  <a:lnTo>
                    <a:pt x="5" y="0"/>
                  </a:lnTo>
                  <a:lnTo>
                    <a:pt x="5"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55" name="Freeform 997"/>
            <p:cNvSpPr/>
            <p:nvPr/>
          </p:nvSpPr>
          <p:spPr bwMode="auto">
            <a:xfrm>
              <a:off x="2598059" y="4648313"/>
              <a:ext cx="4763" cy="4763"/>
            </a:xfrm>
            <a:custGeom>
              <a:avLst/>
              <a:gdLst>
                <a:gd name="T0" fmla="*/ 0 w 3"/>
                <a:gd name="T1" fmla="*/ 0 h 3"/>
                <a:gd name="T2" fmla="*/ 3 w 3"/>
                <a:gd name="T3" fmla="*/ 3 h 3"/>
                <a:gd name="T4" fmla="*/ 3 w 3"/>
                <a:gd name="T5" fmla="*/ 0 h 3"/>
                <a:gd name="T6" fmla="*/ 0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3"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56" name="Freeform 998"/>
            <p:cNvSpPr/>
            <p:nvPr/>
          </p:nvSpPr>
          <p:spPr bwMode="auto">
            <a:xfrm>
              <a:off x="2586947" y="4637201"/>
              <a:ext cx="3175" cy="3175"/>
            </a:xfrm>
            <a:custGeom>
              <a:avLst/>
              <a:gdLst>
                <a:gd name="T0" fmla="*/ 0 w 2"/>
                <a:gd name="T1" fmla="*/ 2 h 2"/>
                <a:gd name="T2" fmla="*/ 2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2"/>
                  </a:lnTo>
                  <a:lnTo>
                    <a:pt x="2"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57" name="Freeform 999"/>
            <p:cNvSpPr/>
            <p:nvPr/>
          </p:nvSpPr>
          <p:spPr bwMode="auto">
            <a:xfrm>
              <a:off x="2583772" y="4634026"/>
              <a:ext cx="3175" cy="3175"/>
            </a:xfrm>
            <a:custGeom>
              <a:avLst/>
              <a:gdLst>
                <a:gd name="T0" fmla="*/ 2 w 2"/>
                <a:gd name="T1" fmla="*/ 2 h 2"/>
                <a:gd name="T2" fmla="*/ 2 w 2"/>
                <a:gd name="T3" fmla="*/ 0 h 2"/>
                <a:gd name="T4" fmla="*/ 2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2" y="0"/>
                  </a:lnTo>
                  <a:lnTo>
                    <a:pt x="0" y="0"/>
                  </a:lnTo>
                  <a:lnTo>
                    <a:pt x="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58" name="Freeform 1000"/>
            <p:cNvSpPr/>
            <p:nvPr/>
          </p:nvSpPr>
          <p:spPr bwMode="auto">
            <a:xfrm>
              <a:off x="2823484" y="3941876"/>
              <a:ext cx="7938" cy="7938"/>
            </a:xfrm>
            <a:custGeom>
              <a:avLst/>
              <a:gdLst>
                <a:gd name="T0" fmla="*/ 5 w 5"/>
                <a:gd name="T1" fmla="*/ 3 h 5"/>
                <a:gd name="T2" fmla="*/ 3 w 5"/>
                <a:gd name="T3" fmla="*/ 0 h 5"/>
                <a:gd name="T4" fmla="*/ 3 w 5"/>
                <a:gd name="T5" fmla="*/ 0 h 5"/>
                <a:gd name="T6" fmla="*/ 0 w 5"/>
                <a:gd name="T7" fmla="*/ 3 h 5"/>
                <a:gd name="T8" fmla="*/ 3 w 5"/>
                <a:gd name="T9" fmla="*/ 5 h 5"/>
                <a:gd name="T10" fmla="*/ 3 w 5"/>
                <a:gd name="T11" fmla="*/ 5 h 5"/>
                <a:gd name="T12" fmla="*/ 5 w 5"/>
                <a:gd name="T13" fmla="*/ 3 h 5"/>
                <a:gd name="T14" fmla="*/ 5 w 5"/>
                <a:gd name="T15" fmla="*/ 3 h 5"/>
                <a:gd name="T16" fmla="*/ 5 w 5"/>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3"/>
                  </a:moveTo>
                  <a:lnTo>
                    <a:pt x="3" y="0"/>
                  </a:lnTo>
                  <a:lnTo>
                    <a:pt x="3" y="0"/>
                  </a:lnTo>
                  <a:lnTo>
                    <a:pt x="0" y="3"/>
                  </a:lnTo>
                  <a:lnTo>
                    <a:pt x="3" y="5"/>
                  </a:lnTo>
                  <a:lnTo>
                    <a:pt x="3" y="5"/>
                  </a:lnTo>
                  <a:lnTo>
                    <a:pt x="5" y="3"/>
                  </a:lnTo>
                  <a:lnTo>
                    <a:pt x="5" y="3"/>
                  </a:lnTo>
                  <a:lnTo>
                    <a:pt x="5"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59" name="Freeform 1001"/>
            <p:cNvSpPr/>
            <p:nvPr/>
          </p:nvSpPr>
          <p:spPr bwMode="auto">
            <a:xfrm>
              <a:off x="2823484" y="3941876"/>
              <a:ext cx="7938" cy="7938"/>
            </a:xfrm>
            <a:custGeom>
              <a:avLst/>
              <a:gdLst>
                <a:gd name="T0" fmla="*/ 5 w 5"/>
                <a:gd name="T1" fmla="*/ 3 h 5"/>
                <a:gd name="T2" fmla="*/ 3 w 5"/>
                <a:gd name="T3" fmla="*/ 0 h 5"/>
                <a:gd name="T4" fmla="*/ 3 w 5"/>
                <a:gd name="T5" fmla="*/ 0 h 5"/>
                <a:gd name="T6" fmla="*/ 0 w 5"/>
                <a:gd name="T7" fmla="*/ 3 h 5"/>
                <a:gd name="T8" fmla="*/ 3 w 5"/>
                <a:gd name="T9" fmla="*/ 5 h 5"/>
                <a:gd name="T10" fmla="*/ 3 w 5"/>
                <a:gd name="T11" fmla="*/ 5 h 5"/>
                <a:gd name="T12" fmla="*/ 5 w 5"/>
                <a:gd name="T13" fmla="*/ 3 h 5"/>
                <a:gd name="T14" fmla="*/ 5 w 5"/>
                <a:gd name="T15" fmla="*/ 3 h 5"/>
                <a:gd name="T16" fmla="*/ 5 w 5"/>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3"/>
                  </a:moveTo>
                  <a:lnTo>
                    <a:pt x="3" y="0"/>
                  </a:lnTo>
                  <a:lnTo>
                    <a:pt x="3" y="0"/>
                  </a:lnTo>
                  <a:lnTo>
                    <a:pt x="0" y="3"/>
                  </a:lnTo>
                  <a:lnTo>
                    <a:pt x="3" y="5"/>
                  </a:lnTo>
                  <a:lnTo>
                    <a:pt x="3" y="5"/>
                  </a:lnTo>
                  <a:lnTo>
                    <a:pt x="5" y="3"/>
                  </a:lnTo>
                  <a:lnTo>
                    <a:pt x="5" y="3"/>
                  </a:lnTo>
                  <a:lnTo>
                    <a:pt x="5"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60" name="Freeform 1002"/>
            <p:cNvSpPr/>
            <p:nvPr/>
          </p:nvSpPr>
          <p:spPr bwMode="auto">
            <a:xfrm>
              <a:off x="2823484" y="3938701"/>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61" name="Freeform 1003"/>
            <p:cNvSpPr/>
            <p:nvPr/>
          </p:nvSpPr>
          <p:spPr bwMode="auto">
            <a:xfrm>
              <a:off x="2823484" y="3938701"/>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62" name="Rectangle 1004"/>
            <p:cNvSpPr>
              <a:spLocks noChangeArrowheads="1"/>
            </p:cNvSpPr>
            <p:nvPr/>
          </p:nvSpPr>
          <p:spPr bwMode="auto">
            <a:xfrm>
              <a:off x="2820309" y="3933938"/>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63" name="Rectangle 1005"/>
            <p:cNvSpPr>
              <a:spLocks noChangeArrowheads="1"/>
            </p:cNvSpPr>
            <p:nvPr/>
          </p:nvSpPr>
          <p:spPr bwMode="auto">
            <a:xfrm>
              <a:off x="2820309" y="39339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64" name="Rectangle 1006"/>
            <p:cNvSpPr>
              <a:spLocks noChangeArrowheads="1"/>
            </p:cNvSpPr>
            <p:nvPr/>
          </p:nvSpPr>
          <p:spPr bwMode="auto">
            <a:xfrm>
              <a:off x="2812372" y="3933938"/>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65" name="Rectangle 1007"/>
            <p:cNvSpPr>
              <a:spLocks noChangeArrowheads="1"/>
            </p:cNvSpPr>
            <p:nvPr/>
          </p:nvSpPr>
          <p:spPr bwMode="auto">
            <a:xfrm>
              <a:off x="2812372" y="39339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66" name="Freeform 1008"/>
            <p:cNvSpPr/>
            <p:nvPr/>
          </p:nvSpPr>
          <p:spPr bwMode="auto">
            <a:xfrm>
              <a:off x="2801259" y="3927588"/>
              <a:ext cx="3175" cy="317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67" name="Freeform 1009"/>
            <p:cNvSpPr/>
            <p:nvPr/>
          </p:nvSpPr>
          <p:spPr bwMode="auto">
            <a:xfrm>
              <a:off x="2801259" y="3927588"/>
              <a:ext cx="3175" cy="317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68" name="Freeform 1010"/>
            <p:cNvSpPr/>
            <p:nvPr/>
          </p:nvSpPr>
          <p:spPr bwMode="auto">
            <a:xfrm>
              <a:off x="2748872" y="3908538"/>
              <a:ext cx="3175" cy="0"/>
            </a:xfrm>
            <a:custGeom>
              <a:avLst/>
              <a:gdLst>
                <a:gd name="T0" fmla="*/ 0 w 2"/>
                <a:gd name="T1" fmla="*/ 2 w 2"/>
                <a:gd name="T2" fmla="*/ 2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69" name="Freeform 1011"/>
            <p:cNvSpPr/>
            <p:nvPr/>
          </p:nvSpPr>
          <p:spPr bwMode="auto">
            <a:xfrm>
              <a:off x="2748872" y="3908538"/>
              <a:ext cx="3175" cy="0"/>
            </a:xfrm>
            <a:custGeom>
              <a:avLst/>
              <a:gdLst>
                <a:gd name="T0" fmla="*/ 0 w 2"/>
                <a:gd name="T1" fmla="*/ 2 w 2"/>
                <a:gd name="T2" fmla="*/ 2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2"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70" name="Freeform 1012"/>
            <p:cNvSpPr/>
            <p:nvPr/>
          </p:nvSpPr>
          <p:spPr bwMode="auto">
            <a:xfrm>
              <a:off x="2786972" y="3476738"/>
              <a:ext cx="3175" cy="3175"/>
            </a:xfrm>
            <a:custGeom>
              <a:avLst/>
              <a:gdLst>
                <a:gd name="T0" fmla="*/ 0 w 2"/>
                <a:gd name="T1" fmla="*/ 0 h 2"/>
                <a:gd name="T2" fmla="*/ 0 w 2"/>
                <a:gd name="T3" fmla="*/ 2 h 2"/>
                <a:gd name="T4" fmla="*/ 2 w 2"/>
                <a:gd name="T5" fmla="*/ 0 h 2"/>
                <a:gd name="T6" fmla="*/ 0 w 2"/>
                <a:gd name="T7" fmla="*/ 0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2" y="0"/>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71" name="Freeform 1013"/>
            <p:cNvSpPr/>
            <p:nvPr/>
          </p:nvSpPr>
          <p:spPr bwMode="auto">
            <a:xfrm>
              <a:off x="2786972" y="3476738"/>
              <a:ext cx="3175" cy="3175"/>
            </a:xfrm>
            <a:custGeom>
              <a:avLst/>
              <a:gdLst>
                <a:gd name="T0" fmla="*/ 0 w 2"/>
                <a:gd name="T1" fmla="*/ 0 h 2"/>
                <a:gd name="T2" fmla="*/ 0 w 2"/>
                <a:gd name="T3" fmla="*/ 2 h 2"/>
                <a:gd name="T4" fmla="*/ 2 w 2"/>
                <a:gd name="T5" fmla="*/ 0 h 2"/>
                <a:gd name="T6" fmla="*/ 0 w 2"/>
                <a:gd name="T7" fmla="*/ 0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2"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72" name="Freeform 1014"/>
            <p:cNvSpPr/>
            <p:nvPr/>
          </p:nvSpPr>
          <p:spPr bwMode="auto">
            <a:xfrm>
              <a:off x="2756809" y="3652951"/>
              <a:ext cx="6350" cy="3175"/>
            </a:xfrm>
            <a:custGeom>
              <a:avLst/>
              <a:gdLst>
                <a:gd name="T0" fmla="*/ 2 w 4"/>
                <a:gd name="T1" fmla="*/ 0 h 2"/>
                <a:gd name="T2" fmla="*/ 0 w 4"/>
                <a:gd name="T3" fmla="*/ 2 h 2"/>
                <a:gd name="T4" fmla="*/ 0 w 4"/>
                <a:gd name="T5" fmla="*/ 2 h 2"/>
                <a:gd name="T6" fmla="*/ 2 w 4"/>
                <a:gd name="T7" fmla="*/ 2 h 2"/>
                <a:gd name="T8" fmla="*/ 4 w 4"/>
                <a:gd name="T9" fmla="*/ 0 h 2"/>
                <a:gd name="T10" fmla="*/ 4 w 4"/>
                <a:gd name="T11" fmla="*/ 0 h 2"/>
                <a:gd name="T12" fmla="*/ 2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0"/>
                  </a:moveTo>
                  <a:lnTo>
                    <a:pt x="0" y="2"/>
                  </a:lnTo>
                  <a:lnTo>
                    <a:pt x="0" y="2"/>
                  </a:lnTo>
                  <a:lnTo>
                    <a:pt x="2" y="2"/>
                  </a:lnTo>
                  <a:lnTo>
                    <a:pt x="4" y="0"/>
                  </a:lnTo>
                  <a:lnTo>
                    <a:pt x="4"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73" name="Freeform 1015"/>
            <p:cNvSpPr/>
            <p:nvPr/>
          </p:nvSpPr>
          <p:spPr bwMode="auto">
            <a:xfrm>
              <a:off x="2756809" y="3652951"/>
              <a:ext cx="6350" cy="3175"/>
            </a:xfrm>
            <a:custGeom>
              <a:avLst/>
              <a:gdLst>
                <a:gd name="T0" fmla="*/ 2 w 4"/>
                <a:gd name="T1" fmla="*/ 0 h 2"/>
                <a:gd name="T2" fmla="*/ 0 w 4"/>
                <a:gd name="T3" fmla="*/ 2 h 2"/>
                <a:gd name="T4" fmla="*/ 0 w 4"/>
                <a:gd name="T5" fmla="*/ 2 h 2"/>
                <a:gd name="T6" fmla="*/ 2 w 4"/>
                <a:gd name="T7" fmla="*/ 2 h 2"/>
                <a:gd name="T8" fmla="*/ 4 w 4"/>
                <a:gd name="T9" fmla="*/ 0 h 2"/>
                <a:gd name="T10" fmla="*/ 4 w 4"/>
                <a:gd name="T11" fmla="*/ 0 h 2"/>
                <a:gd name="T12" fmla="*/ 2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0"/>
                  </a:moveTo>
                  <a:lnTo>
                    <a:pt x="0" y="2"/>
                  </a:lnTo>
                  <a:lnTo>
                    <a:pt x="0" y="2"/>
                  </a:lnTo>
                  <a:lnTo>
                    <a:pt x="2" y="2"/>
                  </a:lnTo>
                  <a:lnTo>
                    <a:pt x="4" y="0"/>
                  </a:lnTo>
                  <a:lnTo>
                    <a:pt x="4"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74" name="Freeform 1016"/>
            <p:cNvSpPr/>
            <p:nvPr/>
          </p:nvSpPr>
          <p:spPr bwMode="auto">
            <a:xfrm>
              <a:off x="2748872" y="3656126"/>
              <a:ext cx="3175" cy="7938"/>
            </a:xfrm>
            <a:custGeom>
              <a:avLst/>
              <a:gdLst>
                <a:gd name="T0" fmla="*/ 0 w 2"/>
                <a:gd name="T1" fmla="*/ 0 h 5"/>
                <a:gd name="T2" fmla="*/ 0 w 2"/>
                <a:gd name="T3" fmla="*/ 0 h 5"/>
                <a:gd name="T4" fmla="*/ 0 w 2"/>
                <a:gd name="T5" fmla="*/ 3 h 5"/>
                <a:gd name="T6" fmla="*/ 0 w 2"/>
                <a:gd name="T7" fmla="*/ 5 h 5"/>
                <a:gd name="T8" fmla="*/ 2 w 2"/>
                <a:gd name="T9" fmla="*/ 0 h 5"/>
                <a:gd name="T10" fmla="*/ 2 w 2"/>
                <a:gd name="T11" fmla="*/ 0 h 5"/>
                <a:gd name="T12" fmla="*/ 0 w 2"/>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0" y="0"/>
                  </a:moveTo>
                  <a:lnTo>
                    <a:pt x="0" y="0"/>
                  </a:lnTo>
                  <a:lnTo>
                    <a:pt x="0" y="3"/>
                  </a:lnTo>
                  <a:lnTo>
                    <a:pt x="0" y="5"/>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75" name="Freeform 1017"/>
            <p:cNvSpPr/>
            <p:nvPr/>
          </p:nvSpPr>
          <p:spPr bwMode="auto">
            <a:xfrm>
              <a:off x="2748872" y="3656126"/>
              <a:ext cx="3175" cy="7938"/>
            </a:xfrm>
            <a:custGeom>
              <a:avLst/>
              <a:gdLst>
                <a:gd name="T0" fmla="*/ 0 w 2"/>
                <a:gd name="T1" fmla="*/ 0 h 5"/>
                <a:gd name="T2" fmla="*/ 0 w 2"/>
                <a:gd name="T3" fmla="*/ 0 h 5"/>
                <a:gd name="T4" fmla="*/ 0 w 2"/>
                <a:gd name="T5" fmla="*/ 3 h 5"/>
                <a:gd name="T6" fmla="*/ 0 w 2"/>
                <a:gd name="T7" fmla="*/ 5 h 5"/>
                <a:gd name="T8" fmla="*/ 2 w 2"/>
                <a:gd name="T9" fmla="*/ 0 h 5"/>
                <a:gd name="T10" fmla="*/ 2 w 2"/>
                <a:gd name="T11" fmla="*/ 0 h 5"/>
                <a:gd name="T12" fmla="*/ 0 w 2"/>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0" y="0"/>
                  </a:moveTo>
                  <a:lnTo>
                    <a:pt x="0" y="0"/>
                  </a:lnTo>
                  <a:lnTo>
                    <a:pt x="0" y="3"/>
                  </a:lnTo>
                  <a:lnTo>
                    <a:pt x="0" y="5"/>
                  </a:lnTo>
                  <a:lnTo>
                    <a:pt x="2"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76" name="Freeform 1018"/>
            <p:cNvSpPr/>
            <p:nvPr/>
          </p:nvSpPr>
          <p:spPr bwMode="auto">
            <a:xfrm>
              <a:off x="2707597" y="3667238"/>
              <a:ext cx="7938" cy="4763"/>
            </a:xfrm>
            <a:custGeom>
              <a:avLst/>
              <a:gdLst>
                <a:gd name="T0" fmla="*/ 5 w 5"/>
                <a:gd name="T1" fmla="*/ 3 h 3"/>
                <a:gd name="T2" fmla="*/ 5 w 5"/>
                <a:gd name="T3" fmla="*/ 0 h 3"/>
                <a:gd name="T4" fmla="*/ 5 w 5"/>
                <a:gd name="T5" fmla="*/ 0 h 3"/>
                <a:gd name="T6" fmla="*/ 5 w 5"/>
                <a:gd name="T7" fmla="*/ 0 h 3"/>
                <a:gd name="T8" fmla="*/ 0 w 5"/>
                <a:gd name="T9" fmla="*/ 3 h 3"/>
                <a:gd name="T10" fmla="*/ 0 w 5"/>
                <a:gd name="T11" fmla="*/ 3 h 3"/>
                <a:gd name="T12" fmla="*/ 2 w 5"/>
                <a:gd name="T13" fmla="*/ 3 h 3"/>
                <a:gd name="T14" fmla="*/ 5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3"/>
                  </a:moveTo>
                  <a:lnTo>
                    <a:pt x="5" y="0"/>
                  </a:lnTo>
                  <a:lnTo>
                    <a:pt x="5" y="0"/>
                  </a:lnTo>
                  <a:lnTo>
                    <a:pt x="5" y="0"/>
                  </a:lnTo>
                  <a:lnTo>
                    <a:pt x="0" y="3"/>
                  </a:lnTo>
                  <a:lnTo>
                    <a:pt x="0" y="3"/>
                  </a:lnTo>
                  <a:lnTo>
                    <a:pt x="2" y="3"/>
                  </a:lnTo>
                  <a:lnTo>
                    <a:pt x="5"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77" name="Freeform 1019"/>
            <p:cNvSpPr/>
            <p:nvPr/>
          </p:nvSpPr>
          <p:spPr bwMode="auto">
            <a:xfrm>
              <a:off x="2707597" y="3667238"/>
              <a:ext cx="7938" cy="4763"/>
            </a:xfrm>
            <a:custGeom>
              <a:avLst/>
              <a:gdLst>
                <a:gd name="T0" fmla="*/ 5 w 5"/>
                <a:gd name="T1" fmla="*/ 3 h 3"/>
                <a:gd name="T2" fmla="*/ 5 w 5"/>
                <a:gd name="T3" fmla="*/ 0 h 3"/>
                <a:gd name="T4" fmla="*/ 5 w 5"/>
                <a:gd name="T5" fmla="*/ 0 h 3"/>
                <a:gd name="T6" fmla="*/ 5 w 5"/>
                <a:gd name="T7" fmla="*/ 0 h 3"/>
                <a:gd name="T8" fmla="*/ 0 w 5"/>
                <a:gd name="T9" fmla="*/ 3 h 3"/>
                <a:gd name="T10" fmla="*/ 0 w 5"/>
                <a:gd name="T11" fmla="*/ 3 h 3"/>
                <a:gd name="T12" fmla="*/ 2 w 5"/>
                <a:gd name="T13" fmla="*/ 3 h 3"/>
                <a:gd name="T14" fmla="*/ 5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3"/>
                  </a:moveTo>
                  <a:lnTo>
                    <a:pt x="5" y="0"/>
                  </a:lnTo>
                  <a:lnTo>
                    <a:pt x="5" y="0"/>
                  </a:lnTo>
                  <a:lnTo>
                    <a:pt x="5" y="0"/>
                  </a:lnTo>
                  <a:lnTo>
                    <a:pt x="0" y="3"/>
                  </a:lnTo>
                  <a:lnTo>
                    <a:pt x="0" y="3"/>
                  </a:lnTo>
                  <a:lnTo>
                    <a:pt x="2" y="3"/>
                  </a:lnTo>
                  <a:lnTo>
                    <a:pt x="5"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78" name="Rectangle 1020"/>
            <p:cNvSpPr>
              <a:spLocks noChangeArrowheads="1"/>
            </p:cNvSpPr>
            <p:nvPr/>
          </p:nvSpPr>
          <p:spPr bwMode="auto">
            <a:xfrm>
              <a:off x="2715534" y="3672001"/>
              <a:ext cx="3175"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79" name="Rectangle 1021"/>
            <p:cNvSpPr>
              <a:spLocks noChangeArrowheads="1"/>
            </p:cNvSpPr>
            <p:nvPr/>
          </p:nvSpPr>
          <p:spPr bwMode="auto">
            <a:xfrm>
              <a:off x="2715534" y="3672001"/>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80" name="Freeform 1022"/>
            <p:cNvSpPr/>
            <p:nvPr/>
          </p:nvSpPr>
          <p:spPr bwMode="auto">
            <a:xfrm>
              <a:off x="2696484" y="3672001"/>
              <a:ext cx="3175" cy="7938"/>
            </a:xfrm>
            <a:custGeom>
              <a:avLst/>
              <a:gdLst>
                <a:gd name="T0" fmla="*/ 2 w 2"/>
                <a:gd name="T1" fmla="*/ 2 h 5"/>
                <a:gd name="T2" fmla="*/ 0 w 2"/>
                <a:gd name="T3" fmla="*/ 2 h 5"/>
                <a:gd name="T4" fmla="*/ 2 w 2"/>
                <a:gd name="T5" fmla="*/ 5 h 5"/>
                <a:gd name="T6" fmla="*/ 2 w 2"/>
                <a:gd name="T7" fmla="*/ 2 h 5"/>
                <a:gd name="T8" fmla="*/ 2 w 2"/>
                <a:gd name="T9" fmla="*/ 2 h 5"/>
                <a:gd name="T10" fmla="*/ 2 w 2"/>
                <a:gd name="T11" fmla="*/ 0 h 5"/>
                <a:gd name="T12" fmla="*/ 2 w 2"/>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2"/>
                  </a:moveTo>
                  <a:lnTo>
                    <a:pt x="0" y="2"/>
                  </a:lnTo>
                  <a:lnTo>
                    <a:pt x="2" y="5"/>
                  </a:lnTo>
                  <a:lnTo>
                    <a:pt x="2" y="2"/>
                  </a:lnTo>
                  <a:lnTo>
                    <a:pt x="2" y="2"/>
                  </a:lnTo>
                  <a:lnTo>
                    <a:pt x="2" y="0"/>
                  </a:lnTo>
                  <a:lnTo>
                    <a:pt x="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81" name="Freeform 1023"/>
            <p:cNvSpPr/>
            <p:nvPr/>
          </p:nvSpPr>
          <p:spPr bwMode="auto">
            <a:xfrm>
              <a:off x="2696484" y="3672001"/>
              <a:ext cx="3175" cy="7938"/>
            </a:xfrm>
            <a:custGeom>
              <a:avLst/>
              <a:gdLst>
                <a:gd name="T0" fmla="*/ 2 w 2"/>
                <a:gd name="T1" fmla="*/ 2 h 5"/>
                <a:gd name="T2" fmla="*/ 0 w 2"/>
                <a:gd name="T3" fmla="*/ 2 h 5"/>
                <a:gd name="T4" fmla="*/ 2 w 2"/>
                <a:gd name="T5" fmla="*/ 5 h 5"/>
                <a:gd name="T6" fmla="*/ 2 w 2"/>
                <a:gd name="T7" fmla="*/ 2 h 5"/>
                <a:gd name="T8" fmla="*/ 2 w 2"/>
                <a:gd name="T9" fmla="*/ 2 h 5"/>
                <a:gd name="T10" fmla="*/ 2 w 2"/>
                <a:gd name="T11" fmla="*/ 0 h 5"/>
                <a:gd name="T12" fmla="*/ 2 w 2"/>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2"/>
                  </a:moveTo>
                  <a:lnTo>
                    <a:pt x="0" y="2"/>
                  </a:lnTo>
                  <a:lnTo>
                    <a:pt x="2" y="5"/>
                  </a:lnTo>
                  <a:lnTo>
                    <a:pt x="2" y="2"/>
                  </a:lnTo>
                  <a:lnTo>
                    <a:pt x="2" y="2"/>
                  </a:lnTo>
                  <a:lnTo>
                    <a:pt x="2"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82" name="Freeform 1024"/>
            <p:cNvSpPr/>
            <p:nvPr/>
          </p:nvSpPr>
          <p:spPr bwMode="auto">
            <a:xfrm>
              <a:off x="2756809" y="3570401"/>
              <a:ext cx="11113" cy="11113"/>
            </a:xfrm>
            <a:custGeom>
              <a:avLst/>
              <a:gdLst>
                <a:gd name="T0" fmla="*/ 4 w 7"/>
                <a:gd name="T1" fmla="*/ 0 h 7"/>
                <a:gd name="T2" fmla="*/ 2 w 7"/>
                <a:gd name="T3" fmla="*/ 2 h 7"/>
                <a:gd name="T4" fmla="*/ 0 w 7"/>
                <a:gd name="T5" fmla="*/ 2 h 7"/>
                <a:gd name="T6" fmla="*/ 0 w 7"/>
                <a:gd name="T7" fmla="*/ 2 h 7"/>
                <a:gd name="T8" fmla="*/ 2 w 7"/>
                <a:gd name="T9" fmla="*/ 5 h 7"/>
                <a:gd name="T10" fmla="*/ 2 w 7"/>
                <a:gd name="T11" fmla="*/ 7 h 7"/>
                <a:gd name="T12" fmla="*/ 4 w 7"/>
                <a:gd name="T13" fmla="*/ 5 h 7"/>
                <a:gd name="T14" fmla="*/ 7 w 7"/>
                <a:gd name="T15" fmla="*/ 5 h 7"/>
                <a:gd name="T16" fmla="*/ 7 w 7"/>
                <a:gd name="T17" fmla="*/ 2 h 7"/>
                <a:gd name="T18" fmla="*/ 4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4" y="0"/>
                  </a:moveTo>
                  <a:lnTo>
                    <a:pt x="2" y="2"/>
                  </a:lnTo>
                  <a:lnTo>
                    <a:pt x="0" y="2"/>
                  </a:lnTo>
                  <a:lnTo>
                    <a:pt x="0" y="2"/>
                  </a:lnTo>
                  <a:lnTo>
                    <a:pt x="2" y="5"/>
                  </a:lnTo>
                  <a:lnTo>
                    <a:pt x="2" y="7"/>
                  </a:lnTo>
                  <a:lnTo>
                    <a:pt x="4" y="5"/>
                  </a:lnTo>
                  <a:lnTo>
                    <a:pt x="7" y="5"/>
                  </a:lnTo>
                  <a:lnTo>
                    <a:pt x="7" y="2"/>
                  </a:lnTo>
                  <a:lnTo>
                    <a:pt x="4"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83" name="Freeform 1025"/>
            <p:cNvSpPr/>
            <p:nvPr/>
          </p:nvSpPr>
          <p:spPr bwMode="auto">
            <a:xfrm>
              <a:off x="2756809" y="3570401"/>
              <a:ext cx="11113" cy="11113"/>
            </a:xfrm>
            <a:custGeom>
              <a:avLst/>
              <a:gdLst>
                <a:gd name="T0" fmla="*/ 4 w 7"/>
                <a:gd name="T1" fmla="*/ 0 h 7"/>
                <a:gd name="T2" fmla="*/ 2 w 7"/>
                <a:gd name="T3" fmla="*/ 2 h 7"/>
                <a:gd name="T4" fmla="*/ 0 w 7"/>
                <a:gd name="T5" fmla="*/ 2 h 7"/>
                <a:gd name="T6" fmla="*/ 0 w 7"/>
                <a:gd name="T7" fmla="*/ 2 h 7"/>
                <a:gd name="T8" fmla="*/ 2 w 7"/>
                <a:gd name="T9" fmla="*/ 5 h 7"/>
                <a:gd name="T10" fmla="*/ 2 w 7"/>
                <a:gd name="T11" fmla="*/ 7 h 7"/>
                <a:gd name="T12" fmla="*/ 4 w 7"/>
                <a:gd name="T13" fmla="*/ 5 h 7"/>
                <a:gd name="T14" fmla="*/ 7 w 7"/>
                <a:gd name="T15" fmla="*/ 5 h 7"/>
                <a:gd name="T16" fmla="*/ 7 w 7"/>
                <a:gd name="T17" fmla="*/ 2 h 7"/>
                <a:gd name="T18" fmla="*/ 4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4" y="0"/>
                  </a:moveTo>
                  <a:lnTo>
                    <a:pt x="2" y="2"/>
                  </a:lnTo>
                  <a:lnTo>
                    <a:pt x="0" y="2"/>
                  </a:lnTo>
                  <a:lnTo>
                    <a:pt x="0" y="2"/>
                  </a:lnTo>
                  <a:lnTo>
                    <a:pt x="2" y="5"/>
                  </a:lnTo>
                  <a:lnTo>
                    <a:pt x="2" y="7"/>
                  </a:lnTo>
                  <a:lnTo>
                    <a:pt x="4" y="5"/>
                  </a:lnTo>
                  <a:lnTo>
                    <a:pt x="7" y="5"/>
                  </a:lnTo>
                  <a:lnTo>
                    <a:pt x="7" y="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84" name="Freeform 1026"/>
            <p:cNvSpPr/>
            <p:nvPr/>
          </p:nvSpPr>
          <p:spPr bwMode="auto">
            <a:xfrm>
              <a:off x="2726647" y="3524363"/>
              <a:ext cx="22225" cy="7938"/>
            </a:xfrm>
            <a:custGeom>
              <a:avLst/>
              <a:gdLst>
                <a:gd name="T0" fmla="*/ 14 w 14"/>
                <a:gd name="T1" fmla="*/ 3 h 5"/>
                <a:gd name="T2" fmla="*/ 12 w 14"/>
                <a:gd name="T3" fmla="*/ 3 h 5"/>
                <a:gd name="T4" fmla="*/ 7 w 14"/>
                <a:gd name="T5" fmla="*/ 0 h 5"/>
                <a:gd name="T6" fmla="*/ 4 w 14"/>
                <a:gd name="T7" fmla="*/ 0 h 5"/>
                <a:gd name="T8" fmla="*/ 0 w 14"/>
                <a:gd name="T9" fmla="*/ 0 h 5"/>
                <a:gd name="T10" fmla="*/ 0 w 14"/>
                <a:gd name="T11" fmla="*/ 3 h 5"/>
                <a:gd name="T12" fmla="*/ 2 w 14"/>
                <a:gd name="T13" fmla="*/ 5 h 5"/>
                <a:gd name="T14" fmla="*/ 4 w 14"/>
                <a:gd name="T15" fmla="*/ 3 h 5"/>
                <a:gd name="T16" fmla="*/ 9 w 14"/>
                <a:gd name="T17" fmla="*/ 5 h 5"/>
                <a:gd name="T18" fmla="*/ 12 w 14"/>
                <a:gd name="T19" fmla="*/ 5 h 5"/>
                <a:gd name="T20" fmla="*/ 14 w 14"/>
                <a:gd name="T21" fmla="*/ 5 h 5"/>
                <a:gd name="T22" fmla="*/ 14 w 14"/>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5">
                  <a:moveTo>
                    <a:pt x="14" y="3"/>
                  </a:moveTo>
                  <a:lnTo>
                    <a:pt x="12" y="3"/>
                  </a:lnTo>
                  <a:lnTo>
                    <a:pt x="7" y="0"/>
                  </a:lnTo>
                  <a:lnTo>
                    <a:pt x="4" y="0"/>
                  </a:lnTo>
                  <a:lnTo>
                    <a:pt x="0" y="0"/>
                  </a:lnTo>
                  <a:lnTo>
                    <a:pt x="0" y="3"/>
                  </a:lnTo>
                  <a:lnTo>
                    <a:pt x="2" y="5"/>
                  </a:lnTo>
                  <a:lnTo>
                    <a:pt x="4" y="3"/>
                  </a:lnTo>
                  <a:lnTo>
                    <a:pt x="9" y="5"/>
                  </a:lnTo>
                  <a:lnTo>
                    <a:pt x="12" y="5"/>
                  </a:lnTo>
                  <a:lnTo>
                    <a:pt x="14" y="5"/>
                  </a:lnTo>
                  <a:lnTo>
                    <a:pt x="14"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85" name="Freeform 1027"/>
            <p:cNvSpPr/>
            <p:nvPr/>
          </p:nvSpPr>
          <p:spPr bwMode="auto">
            <a:xfrm>
              <a:off x="2726647" y="3524363"/>
              <a:ext cx="22225" cy="7938"/>
            </a:xfrm>
            <a:custGeom>
              <a:avLst/>
              <a:gdLst>
                <a:gd name="T0" fmla="*/ 14 w 14"/>
                <a:gd name="T1" fmla="*/ 3 h 5"/>
                <a:gd name="T2" fmla="*/ 12 w 14"/>
                <a:gd name="T3" fmla="*/ 3 h 5"/>
                <a:gd name="T4" fmla="*/ 7 w 14"/>
                <a:gd name="T5" fmla="*/ 0 h 5"/>
                <a:gd name="T6" fmla="*/ 4 w 14"/>
                <a:gd name="T7" fmla="*/ 0 h 5"/>
                <a:gd name="T8" fmla="*/ 0 w 14"/>
                <a:gd name="T9" fmla="*/ 0 h 5"/>
                <a:gd name="T10" fmla="*/ 0 w 14"/>
                <a:gd name="T11" fmla="*/ 3 h 5"/>
                <a:gd name="T12" fmla="*/ 2 w 14"/>
                <a:gd name="T13" fmla="*/ 5 h 5"/>
                <a:gd name="T14" fmla="*/ 4 w 14"/>
                <a:gd name="T15" fmla="*/ 3 h 5"/>
                <a:gd name="T16" fmla="*/ 9 w 14"/>
                <a:gd name="T17" fmla="*/ 5 h 5"/>
                <a:gd name="T18" fmla="*/ 12 w 14"/>
                <a:gd name="T19" fmla="*/ 5 h 5"/>
                <a:gd name="T20" fmla="*/ 14 w 14"/>
                <a:gd name="T21" fmla="*/ 5 h 5"/>
                <a:gd name="T22" fmla="*/ 14 w 14"/>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5">
                  <a:moveTo>
                    <a:pt x="14" y="3"/>
                  </a:moveTo>
                  <a:lnTo>
                    <a:pt x="12" y="3"/>
                  </a:lnTo>
                  <a:lnTo>
                    <a:pt x="7" y="0"/>
                  </a:lnTo>
                  <a:lnTo>
                    <a:pt x="4" y="0"/>
                  </a:lnTo>
                  <a:lnTo>
                    <a:pt x="0" y="0"/>
                  </a:lnTo>
                  <a:lnTo>
                    <a:pt x="0" y="3"/>
                  </a:lnTo>
                  <a:lnTo>
                    <a:pt x="2" y="5"/>
                  </a:lnTo>
                  <a:lnTo>
                    <a:pt x="4" y="3"/>
                  </a:lnTo>
                  <a:lnTo>
                    <a:pt x="9" y="5"/>
                  </a:lnTo>
                  <a:lnTo>
                    <a:pt x="12" y="5"/>
                  </a:lnTo>
                  <a:lnTo>
                    <a:pt x="14" y="5"/>
                  </a:lnTo>
                  <a:lnTo>
                    <a:pt x="14"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86" name="Freeform 1028"/>
            <p:cNvSpPr/>
            <p:nvPr/>
          </p:nvSpPr>
          <p:spPr bwMode="auto">
            <a:xfrm>
              <a:off x="2842534" y="3595801"/>
              <a:ext cx="7938" cy="4763"/>
            </a:xfrm>
            <a:custGeom>
              <a:avLst/>
              <a:gdLst>
                <a:gd name="T0" fmla="*/ 0 w 5"/>
                <a:gd name="T1" fmla="*/ 0 h 3"/>
                <a:gd name="T2" fmla="*/ 0 w 5"/>
                <a:gd name="T3" fmla="*/ 0 h 3"/>
                <a:gd name="T4" fmla="*/ 0 w 5"/>
                <a:gd name="T5" fmla="*/ 3 h 3"/>
                <a:gd name="T6" fmla="*/ 5 w 5"/>
                <a:gd name="T7" fmla="*/ 3 h 3"/>
                <a:gd name="T8" fmla="*/ 5 w 5"/>
                <a:gd name="T9" fmla="*/ 0 h 3"/>
                <a:gd name="T10" fmla="*/ 2 w 5"/>
                <a:gd name="T11" fmla="*/ 0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lnTo>
                    <a:pt x="0" y="0"/>
                  </a:lnTo>
                  <a:lnTo>
                    <a:pt x="0" y="3"/>
                  </a:lnTo>
                  <a:lnTo>
                    <a:pt x="5" y="3"/>
                  </a:lnTo>
                  <a:lnTo>
                    <a:pt x="5"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87" name="Freeform 1029"/>
            <p:cNvSpPr/>
            <p:nvPr/>
          </p:nvSpPr>
          <p:spPr bwMode="auto">
            <a:xfrm>
              <a:off x="2842534" y="3595801"/>
              <a:ext cx="7938" cy="4763"/>
            </a:xfrm>
            <a:custGeom>
              <a:avLst/>
              <a:gdLst>
                <a:gd name="T0" fmla="*/ 0 w 5"/>
                <a:gd name="T1" fmla="*/ 0 h 3"/>
                <a:gd name="T2" fmla="*/ 0 w 5"/>
                <a:gd name="T3" fmla="*/ 0 h 3"/>
                <a:gd name="T4" fmla="*/ 0 w 5"/>
                <a:gd name="T5" fmla="*/ 3 h 3"/>
                <a:gd name="T6" fmla="*/ 5 w 5"/>
                <a:gd name="T7" fmla="*/ 3 h 3"/>
                <a:gd name="T8" fmla="*/ 5 w 5"/>
                <a:gd name="T9" fmla="*/ 0 h 3"/>
                <a:gd name="T10" fmla="*/ 2 w 5"/>
                <a:gd name="T11" fmla="*/ 0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lnTo>
                    <a:pt x="0" y="0"/>
                  </a:lnTo>
                  <a:lnTo>
                    <a:pt x="0" y="3"/>
                  </a:lnTo>
                  <a:lnTo>
                    <a:pt x="5" y="3"/>
                  </a:lnTo>
                  <a:lnTo>
                    <a:pt x="5"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88" name="Freeform 1030"/>
            <p:cNvSpPr/>
            <p:nvPr/>
          </p:nvSpPr>
          <p:spPr bwMode="auto">
            <a:xfrm>
              <a:off x="2831422" y="3603738"/>
              <a:ext cx="19050" cy="11113"/>
            </a:xfrm>
            <a:custGeom>
              <a:avLst/>
              <a:gdLst>
                <a:gd name="T0" fmla="*/ 5 w 12"/>
                <a:gd name="T1" fmla="*/ 0 h 7"/>
                <a:gd name="T2" fmla="*/ 5 w 12"/>
                <a:gd name="T3" fmla="*/ 0 h 7"/>
                <a:gd name="T4" fmla="*/ 2 w 12"/>
                <a:gd name="T5" fmla="*/ 3 h 7"/>
                <a:gd name="T6" fmla="*/ 0 w 12"/>
                <a:gd name="T7" fmla="*/ 3 h 7"/>
                <a:gd name="T8" fmla="*/ 0 w 12"/>
                <a:gd name="T9" fmla="*/ 5 h 7"/>
                <a:gd name="T10" fmla="*/ 2 w 12"/>
                <a:gd name="T11" fmla="*/ 5 h 7"/>
                <a:gd name="T12" fmla="*/ 2 w 12"/>
                <a:gd name="T13" fmla="*/ 5 h 7"/>
                <a:gd name="T14" fmla="*/ 5 w 12"/>
                <a:gd name="T15" fmla="*/ 7 h 7"/>
                <a:gd name="T16" fmla="*/ 5 w 12"/>
                <a:gd name="T17" fmla="*/ 5 h 7"/>
                <a:gd name="T18" fmla="*/ 7 w 12"/>
                <a:gd name="T19" fmla="*/ 5 h 7"/>
                <a:gd name="T20" fmla="*/ 7 w 12"/>
                <a:gd name="T21" fmla="*/ 5 h 7"/>
                <a:gd name="T22" fmla="*/ 9 w 12"/>
                <a:gd name="T23" fmla="*/ 3 h 7"/>
                <a:gd name="T24" fmla="*/ 12 w 12"/>
                <a:gd name="T25" fmla="*/ 0 h 7"/>
                <a:gd name="T26" fmla="*/ 9 w 12"/>
                <a:gd name="T27" fmla="*/ 0 h 7"/>
                <a:gd name="T28" fmla="*/ 5 w 12"/>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7">
                  <a:moveTo>
                    <a:pt x="5" y="0"/>
                  </a:moveTo>
                  <a:lnTo>
                    <a:pt x="5" y="0"/>
                  </a:lnTo>
                  <a:lnTo>
                    <a:pt x="2" y="3"/>
                  </a:lnTo>
                  <a:lnTo>
                    <a:pt x="0" y="3"/>
                  </a:lnTo>
                  <a:lnTo>
                    <a:pt x="0" y="5"/>
                  </a:lnTo>
                  <a:lnTo>
                    <a:pt x="2" y="5"/>
                  </a:lnTo>
                  <a:lnTo>
                    <a:pt x="2" y="5"/>
                  </a:lnTo>
                  <a:lnTo>
                    <a:pt x="5" y="7"/>
                  </a:lnTo>
                  <a:lnTo>
                    <a:pt x="5" y="5"/>
                  </a:lnTo>
                  <a:lnTo>
                    <a:pt x="7" y="5"/>
                  </a:lnTo>
                  <a:lnTo>
                    <a:pt x="7" y="5"/>
                  </a:lnTo>
                  <a:lnTo>
                    <a:pt x="9" y="3"/>
                  </a:lnTo>
                  <a:lnTo>
                    <a:pt x="12" y="0"/>
                  </a:lnTo>
                  <a:lnTo>
                    <a:pt x="9" y="0"/>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89" name="Freeform 1031"/>
            <p:cNvSpPr/>
            <p:nvPr/>
          </p:nvSpPr>
          <p:spPr bwMode="auto">
            <a:xfrm>
              <a:off x="2831422" y="3603738"/>
              <a:ext cx="19050" cy="11113"/>
            </a:xfrm>
            <a:custGeom>
              <a:avLst/>
              <a:gdLst>
                <a:gd name="T0" fmla="*/ 5 w 12"/>
                <a:gd name="T1" fmla="*/ 0 h 7"/>
                <a:gd name="T2" fmla="*/ 5 w 12"/>
                <a:gd name="T3" fmla="*/ 0 h 7"/>
                <a:gd name="T4" fmla="*/ 2 w 12"/>
                <a:gd name="T5" fmla="*/ 3 h 7"/>
                <a:gd name="T6" fmla="*/ 0 w 12"/>
                <a:gd name="T7" fmla="*/ 3 h 7"/>
                <a:gd name="T8" fmla="*/ 0 w 12"/>
                <a:gd name="T9" fmla="*/ 5 h 7"/>
                <a:gd name="T10" fmla="*/ 2 w 12"/>
                <a:gd name="T11" fmla="*/ 5 h 7"/>
                <a:gd name="T12" fmla="*/ 2 w 12"/>
                <a:gd name="T13" fmla="*/ 5 h 7"/>
                <a:gd name="T14" fmla="*/ 5 w 12"/>
                <a:gd name="T15" fmla="*/ 7 h 7"/>
                <a:gd name="T16" fmla="*/ 5 w 12"/>
                <a:gd name="T17" fmla="*/ 5 h 7"/>
                <a:gd name="T18" fmla="*/ 7 w 12"/>
                <a:gd name="T19" fmla="*/ 5 h 7"/>
                <a:gd name="T20" fmla="*/ 7 w 12"/>
                <a:gd name="T21" fmla="*/ 5 h 7"/>
                <a:gd name="T22" fmla="*/ 9 w 12"/>
                <a:gd name="T23" fmla="*/ 3 h 7"/>
                <a:gd name="T24" fmla="*/ 12 w 12"/>
                <a:gd name="T25" fmla="*/ 0 h 7"/>
                <a:gd name="T26" fmla="*/ 9 w 12"/>
                <a:gd name="T27" fmla="*/ 0 h 7"/>
                <a:gd name="T28" fmla="*/ 5 w 12"/>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7">
                  <a:moveTo>
                    <a:pt x="5" y="0"/>
                  </a:moveTo>
                  <a:lnTo>
                    <a:pt x="5" y="0"/>
                  </a:lnTo>
                  <a:lnTo>
                    <a:pt x="2" y="3"/>
                  </a:lnTo>
                  <a:lnTo>
                    <a:pt x="0" y="3"/>
                  </a:lnTo>
                  <a:lnTo>
                    <a:pt x="0" y="5"/>
                  </a:lnTo>
                  <a:lnTo>
                    <a:pt x="2" y="5"/>
                  </a:lnTo>
                  <a:lnTo>
                    <a:pt x="2" y="5"/>
                  </a:lnTo>
                  <a:lnTo>
                    <a:pt x="5" y="7"/>
                  </a:lnTo>
                  <a:lnTo>
                    <a:pt x="5" y="5"/>
                  </a:lnTo>
                  <a:lnTo>
                    <a:pt x="7" y="5"/>
                  </a:lnTo>
                  <a:lnTo>
                    <a:pt x="7" y="5"/>
                  </a:lnTo>
                  <a:lnTo>
                    <a:pt x="9" y="3"/>
                  </a:lnTo>
                  <a:lnTo>
                    <a:pt x="12" y="0"/>
                  </a:lnTo>
                  <a:lnTo>
                    <a:pt x="9"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90" name="Freeform 1032"/>
            <p:cNvSpPr/>
            <p:nvPr/>
          </p:nvSpPr>
          <p:spPr bwMode="auto">
            <a:xfrm>
              <a:off x="2793322" y="3633901"/>
              <a:ext cx="4763" cy="3175"/>
            </a:xfrm>
            <a:custGeom>
              <a:avLst/>
              <a:gdLst>
                <a:gd name="T0" fmla="*/ 0 w 3"/>
                <a:gd name="T1" fmla="*/ 0 h 2"/>
                <a:gd name="T2" fmla="*/ 3 w 3"/>
                <a:gd name="T3" fmla="*/ 2 h 2"/>
                <a:gd name="T4" fmla="*/ 3 w 3"/>
                <a:gd name="T5" fmla="*/ 0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3" y="2"/>
                  </a:lnTo>
                  <a:lnTo>
                    <a:pt x="3" y="0"/>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91" name="Freeform 1033"/>
            <p:cNvSpPr/>
            <p:nvPr/>
          </p:nvSpPr>
          <p:spPr bwMode="auto">
            <a:xfrm>
              <a:off x="2793322" y="3633901"/>
              <a:ext cx="4763" cy="3175"/>
            </a:xfrm>
            <a:custGeom>
              <a:avLst/>
              <a:gdLst>
                <a:gd name="T0" fmla="*/ 0 w 3"/>
                <a:gd name="T1" fmla="*/ 0 h 2"/>
                <a:gd name="T2" fmla="*/ 3 w 3"/>
                <a:gd name="T3" fmla="*/ 2 h 2"/>
                <a:gd name="T4" fmla="*/ 3 w 3"/>
                <a:gd name="T5" fmla="*/ 0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3" y="2"/>
                  </a:lnTo>
                  <a:lnTo>
                    <a:pt x="3"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92" name="Freeform 1034"/>
            <p:cNvSpPr/>
            <p:nvPr/>
          </p:nvSpPr>
          <p:spPr bwMode="auto">
            <a:xfrm>
              <a:off x="2798084" y="3637076"/>
              <a:ext cx="3175" cy="0"/>
            </a:xfrm>
            <a:custGeom>
              <a:avLst/>
              <a:gdLst>
                <a:gd name="T0" fmla="*/ 0 w 2"/>
                <a:gd name="T1" fmla="*/ 2 w 2"/>
                <a:gd name="T2" fmla="*/ 2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93" name="Freeform 1035"/>
            <p:cNvSpPr/>
            <p:nvPr/>
          </p:nvSpPr>
          <p:spPr bwMode="auto">
            <a:xfrm>
              <a:off x="2798084" y="3637076"/>
              <a:ext cx="3175" cy="0"/>
            </a:xfrm>
            <a:custGeom>
              <a:avLst/>
              <a:gdLst>
                <a:gd name="T0" fmla="*/ 0 w 2"/>
                <a:gd name="T1" fmla="*/ 2 w 2"/>
                <a:gd name="T2" fmla="*/ 2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2"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94" name="Freeform 1036"/>
            <p:cNvSpPr/>
            <p:nvPr/>
          </p:nvSpPr>
          <p:spPr bwMode="auto">
            <a:xfrm>
              <a:off x="1531259" y="3633901"/>
              <a:ext cx="30163" cy="41275"/>
            </a:xfrm>
            <a:custGeom>
              <a:avLst/>
              <a:gdLst>
                <a:gd name="T0" fmla="*/ 0 w 19"/>
                <a:gd name="T1" fmla="*/ 21 h 26"/>
                <a:gd name="T2" fmla="*/ 0 w 19"/>
                <a:gd name="T3" fmla="*/ 24 h 26"/>
                <a:gd name="T4" fmla="*/ 2 w 19"/>
                <a:gd name="T5" fmla="*/ 24 h 26"/>
                <a:gd name="T6" fmla="*/ 2 w 19"/>
                <a:gd name="T7" fmla="*/ 26 h 26"/>
                <a:gd name="T8" fmla="*/ 4 w 19"/>
                <a:gd name="T9" fmla="*/ 26 h 26"/>
                <a:gd name="T10" fmla="*/ 4 w 19"/>
                <a:gd name="T11" fmla="*/ 26 h 26"/>
                <a:gd name="T12" fmla="*/ 9 w 19"/>
                <a:gd name="T13" fmla="*/ 24 h 26"/>
                <a:gd name="T14" fmla="*/ 12 w 19"/>
                <a:gd name="T15" fmla="*/ 21 h 26"/>
                <a:gd name="T16" fmla="*/ 14 w 19"/>
                <a:gd name="T17" fmla="*/ 21 h 26"/>
                <a:gd name="T18" fmla="*/ 16 w 19"/>
                <a:gd name="T19" fmla="*/ 17 h 26"/>
                <a:gd name="T20" fmla="*/ 16 w 19"/>
                <a:gd name="T21" fmla="*/ 14 h 26"/>
                <a:gd name="T22" fmla="*/ 16 w 19"/>
                <a:gd name="T23" fmla="*/ 12 h 26"/>
                <a:gd name="T24" fmla="*/ 16 w 19"/>
                <a:gd name="T25" fmla="*/ 10 h 26"/>
                <a:gd name="T26" fmla="*/ 19 w 19"/>
                <a:gd name="T27" fmla="*/ 7 h 26"/>
                <a:gd name="T28" fmla="*/ 19 w 19"/>
                <a:gd name="T29" fmla="*/ 5 h 26"/>
                <a:gd name="T30" fmla="*/ 19 w 19"/>
                <a:gd name="T31" fmla="*/ 5 h 26"/>
                <a:gd name="T32" fmla="*/ 16 w 19"/>
                <a:gd name="T33" fmla="*/ 0 h 26"/>
                <a:gd name="T34" fmla="*/ 14 w 19"/>
                <a:gd name="T35" fmla="*/ 0 h 26"/>
                <a:gd name="T36" fmla="*/ 14 w 19"/>
                <a:gd name="T37" fmla="*/ 0 h 26"/>
                <a:gd name="T38" fmla="*/ 12 w 19"/>
                <a:gd name="T39" fmla="*/ 0 h 26"/>
                <a:gd name="T40" fmla="*/ 9 w 19"/>
                <a:gd name="T41" fmla="*/ 0 h 26"/>
                <a:gd name="T42" fmla="*/ 7 w 19"/>
                <a:gd name="T43" fmla="*/ 0 h 26"/>
                <a:gd name="T44" fmla="*/ 7 w 19"/>
                <a:gd name="T45" fmla="*/ 5 h 26"/>
                <a:gd name="T46" fmla="*/ 7 w 19"/>
                <a:gd name="T47" fmla="*/ 5 h 26"/>
                <a:gd name="T48" fmla="*/ 4 w 19"/>
                <a:gd name="T49" fmla="*/ 7 h 26"/>
                <a:gd name="T50" fmla="*/ 4 w 19"/>
                <a:gd name="T51" fmla="*/ 7 h 26"/>
                <a:gd name="T52" fmla="*/ 2 w 19"/>
                <a:gd name="T53" fmla="*/ 7 h 26"/>
                <a:gd name="T54" fmla="*/ 0 w 19"/>
                <a:gd name="T55" fmla="*/ 10 h 26"/>
                <a:gd name="T56" fmla="*/ 2 w 19"/>
                <a:gd name="T57" fmla="*/ 12 h 26"/>
                <a:gd name="T58" fmla="*/ 2 w 19"/>
                <a:gd name="T59" fmla="*/ 12 h 26"/>
                <a:gd name="T60" fmla="*/ 2 w 19"/>
                <a:gd name="T61" fmla="*/ 12 h 26"/>
                <a:gd name="T62" fmla="*/ 2 w 19"/>
                <a:gd name="T63" fmla="*/ 14 h 26"/>
                <a:gd name="T64" fmla="*/ 4 w 19"/>
                <a:gd name="T65" fmla="*/ 12 h 26"/>
                <a:gd name="T66" fmla="*/ 4 w 19"/>
                <a:gd name="T67" fmla="*/ 14 h 26"/>
                <a:gd name="T68" fmla="*/ 4 w 19"/>
                <a:gd name="T69" fmla="*/ 17 h 26"/>
                <a:gd name="T70" fmla="*/ 4 w 19"/>
                <a:gd name="T71" fmla="*/ 19 h 26"/>
                <a:gd name="T72" fmla="*/ 4 w 19"/>
                <a:gd name="T73" fmla="*/ 19 h 26"/>
                <a:gd name="T74" fmla="*/ 4 w 19"/>
                <a:gd name="T75" fmla="*/ 19 h 26"/>
                <a:gd name="T76" fmla="*/ 2 w 19"/>
                <a:gd name="T77" fmla="*/ 21 h 26"/>
                <a:gd name="T78" fmla="*/ 0 w 19"/>
                <a:gd name="T79"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26">
                  <a:moveTo>
                    <a:pt x="0" y="21"/>
                  </a:moveTo>
                  <a:lnTo>
                    <a:pt x="0" y="24"/>
                  </a:lnTo>
                  <a:lnTo>
                    <a:pt x="2" y="24"/>
                  </a:lnTo>
                  <a:lnTo>
                    <a:pt x="2" y="26"/>
                  </a:lnTo>
                  <a:lnTo>
                    <a:pt x="4" y="26"/>
                  </a:lnTo>
                  <a:lnTo>
                    <a:pt x="4" y="26"/>
                  </a:lnTo>
                  <a:lnTo>
                    <a:pt x="9" y="24"/>
                  </a:lnTo>
                  <a:lnTo>
                    <a:pt x="12" y="21"/>
                  </a:lnTo>
                  <a:lnTo>
                    <a:pt x="14" y="21"/>
                  </a:lnTo>
                  <a:lnTo>
                    <a:pt x="16" y="17"/>
                  </a:lnTo>
                  <a:lnTo>
                    <a:pt x="16" y="14"/>
                  </a:lnTo>
                  <a:lnTo>
                    <a:pt x="16" y="12"/>
                  </a:lnTo>
                  <a:lnTo>
                    <a:pt x="16" y="10"/>
                  </a:lnTo>
                  <a:lnTo>
                    <a:pt x="19" y="7"/>
                  </a:lnTo>
                  <a:lnTo>
                    <a:pt x="19" y="5"/>
                  </a:lnTo>
                  <a:lnTo>
                    <a:pt x="19" y="5"/>
                  </a:lnTo>
                  <a:lnTo>
                    <a:pt x="16" y="0"/>
                  </a:lnTo>
                  <a:lnTo>
                    <a:pt x="14" y="0"/>
                  </a:lnTo>
                  <a:lnTo>
                    <a:pt x="14" y="0"/>
                  </a:lnTo>
                  <a:lnTo>
                    <a:pt x="12" y="0"/>
                  </a:lnTo>
                  <a:lnTo>
                    <a:pt x="9" y="0"/>
                  </a:lnTo>
                  <a:lnTo>
                    <a:pt x="7" y="0"/>
                  </a:lnTo>
                  <a:lnTo>
                    <a:pt x="7" y="5"/>
                  </a:lnTo>
                  <a:lnTo>
                    <a:pt x="7" y="5"/>
                  </a:lnTo>
                  <a:lnTo>
                    <a:pt x="4" y="7"/>
                  </a:lnTo>
                  <a:lnTo>
                    <a:pt x="4" y="7"/>
                  </a:lnTo>
                  <a:lnTo>
                    <a:pt x="2" y="7"/>
                  </a:lnTo>
                  <a:lnTo>
                    <a:pt x="0" y="10"/>
                  </a:lnTo>
                  <a:lnTo>
                    <a:pt x="2" y="12"/>
                  </a:lnTo>
                  <a:lnTo>
                    <a:pt x="2" y="12"/>
                  </a:lnTo>
                  <a:lnTo>
                    <a:pt x="2" y="12"/>
                  </a:lnTo>
                  <a:lnTo>
                    <a:pt x="2" y="14"/>
                  </a:lnTo>
                  <a:lnTo>
                    <a:pt x="4" y="12"/>
                  </a:lnTo>
                  <a:lnTo>
                    <a:pt x="4" y="14"/>
                  </a:lnTo>
                  <a:lnTo>
                    <a:pt x="4" y="17"/>
                  </a:lnTo>
                  <a:lnTo>
                    <a:pt x="4" y="19"/>
                  </a:lnTo>
                  <a:lnTo>
                    <a:pt x="4" y="19"/>
                  </a:lnTo>
                  <a:lnTo>
                    <a:pt x="4" y="19"/>
                  </a:lnTo>
                  <a:lnTo>
                    <a:pt x="2" y="21"/>
                  </a:lnTo>
                  <a:lnTo>
                    <a:pt x="0" y="21"/>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95" name="Freeform 1037"/>
            <p:cNvSpPr/>
            <p:nvPr/>
          </p:nvSpPr>
          <p:spPr bwMode="auto">
            <a:xfrm>
              <a:off x="2256747" y="4024426"/>
              <a:ext cx="60325" cy="76200"/>
            </a:xfrm>
            <a:custGeom>
              <a:avLst/>
              <a:gdLst>
                <a:gd name="T0" fmla="*/ 0 w 38"/>
                <a:gd name="T1" fmla="*/ 33 h 48"/>
                <a:gd name="T2" fmla="*/ 2 w 38"/>
                <a:gd name="T3" fmla="*/ 36 h 48"/>
                <a:gd name="T4" fmla="*/ 4 w 38"/>
                <a:gd name="T5" fmla="*/ 43 h 48"/>
                <a:gd name="T6" fmla="*/ 9 w 38"/>
                <a:gd name="T7" fmla="*/ 43 h 48"/>
                <a:gd name="T8" fmla="*/ 12 w 38"/>
                <a:gd name="T9" fmla="*/ 45 h 48"/>
                <a:gd name="T10" fmla="*/ 14 w 38"/>
                <a:gd name="T11" fmla="*/ 43 h 48"/>
                <a:gd name="T12" fmla="*/ 16 w 38"/>
                <a:gd name="T13" fmla="*/ 43 h 48"/>
                <a:gd name="T14" fmla="*/ 16 w 38"/>
                <a:gd name="T15" fmla="*/ 45 h 48"/>
                <a:gd name="T16" fmla="*/ 19 w 38"/>
                <a:gd name="T17" fmla="*/ 45 h 48"/>
                <a:gd name="T18" fmla="*/ 21 w 38"/>
                <a:gd name="T19" fmla="*/ 45 h 48"/>
                <a:gd name="T20" fmla="*/ 21 w 38"/>
                <a:gd name="T21" fmla="*/ 48 h 48"/>
                <a:gd name="T22" fmla="*/ 23 w 38"/>
                <a:gd name="T23" fmla="*/ 45 h 48"/>
                <a:gd name="T24" fmla="*/ 28 w 38"/>
                <a:gd name="T25" fmla="*/ 41 h 48"/>
                <a:gd name="T26" fmla="*/ 28 w 38"/>
                <a:gd name="T27" fmla="*/ 38 h 48"/>
                <a:gd name="T28" fmla="*/ 28 w 38"/>
                <a:gd name="T29" fmla="*/ 36 h 48"/>
                <a:gd name="T30" fmla="*/ 33 w 38"/>
                <a:gd name="T31" fmla="*/ 31 h 48"/>
                <a:gd name="T32" fmla="*/ 30 w 38"/>
                <a:gd name="T33" fmla="*/ 29 h 48"/>
                <a:gd name="T34" fmla="*/ 33 w 38"/>
                <a:gd name="T35" fmla="*/ 26 h 48"/>
                <a:gd name="T36" fmla="*/ 35 w 38"/>
                <a:gd name="T37" fmla="*/ 26 h 48"/>
                <a:gd name="T38" fmla="*/ 38 w 38"/>
                <a:gd name="T39" fmla="*/ 26 h 48"/>
                <a:gd name="T40" fmla="*/ 38 w 38"/>
                <a:gd name="T41" fmla="*/ 24 h 48"/>
                <a:gd name="T42" fmla="*/ 33 w 38"/>
                <a:gd name="T43" fmla="*/ 24 h 48"/>
                <a:gd name="T44" fmla="*/ 33 w 38"/>
                <a:gd name="T45" fmla="*/ 19 h 48"/>
                <a:gd name="T46" fmla="*/ 33 w 38"/>
                <a:gd name="T47" fmla="*/ 17 h 48"/>
                <a:gd name="T48" fmla="*/ 33 w 38"/>
                <a:gd name="T49" fmla="*/ 14 h 48"/>
                <a:gd name="T50" fmla="*/ 33 w 38"/>
                <a:gd name="T51" fmla="*/ 12 h 48"/>
                <a:gd name="T52" fmla="*/ 35 w 38"/>
                <a:gd name="T53" fmla="*/ 12 h 48"/>
                <a:gd name="T54" fmla="*/ 35 w 38"/>
                <a:gd name="T55" fmla="*/ 10 h 48"/>
                <a:gd name="T56" fmla="*/ 38 w 38"/>
                <a:gd name="T57" fmla="*/ 7 h 48"/>
                <a:gd name="T58" fmla="*/ 35 w 38"/>
                <a:gd name="T59" fmla="*/ 5 h 48"/>
                <a:gd name="T60" fmla="*/ 33 w 38"/>
                <a:gd name="T61" fmla="*/ 5 h 48"/>
                <a:gd name="T62" fmla="*/ 30 w 38"/>
                <a:gd name="T63" fmla="*/ 0 h 48"/>
                <a:gd name="T64" fmla="*/ 26 w 38"/>
                <a:gd name="T65" fmla="*/ 7 h 48"/>
                <a:gd name="T66" fmla="*/ 23 w 38"/>
                <a:gd name="T67" fmla="*/ 10 h 48"/>
                <a:gd name="T68" fmla="*/ 21 w 38"/>
                <a:gd name="T69" fmla="*/ 10 h 48"/>
                <a:gd name="T70" fmla="*/ 21 w 38"/>
                <a:gd name="T71" fmla="*/ 10 h 48"/>
                <a:gd name="T72" fmla="*/ 19 w 38"/>
                <a:gd name="T73" fmla="*/ 12 h 48"/>
                <a:gd name="T74" fmla="*/ 16 w 38"/>
                <a:gd name="T75" fmla="*/ 17 h 48"/>
                <a:gd name="T76" fmla="*/ 12 w 38"/>
                <a:gd name="T77" fmla="*/ 17 h 48"/>
                <a:gd name="T78" fmla="*/ 12 w 38"/>
                <a:gd name="T79" fmla="*/ 19 h 48"/>
                <a:gd name="T80" fmla="*/ 9 w 38"/>
                <a:gd name="T81" fmla="*/ 19 h 48"/>
                <a:gd name="T82" fmla="*/ 7 w 38"/>
                <a:gd name="T83" fmla="*/ 24 h 48"/>
                <a:gd name="T84" fmla="*/ 2 w 38"/>
                <a:gd name="T85" fmla="*/ 24 h 48"/>
                <a:gd name="T86" fmla="*/ 2 w 38"/>
                <a:gd name="T87" fmla="*/ 24 h 48"/>
                <a:gd name="T88" fmla="*/ 2 w 38"/>
                <a:gd name="T89" fmla="*/ 24 h 48"/>
                <a:gd name="T90" fmla="*/ 2 w 38"/>
                <a:gd name="T91" fmla="*/ 24 h 48"/>
                <a:gd name="T92" fmla="*/ 0 w 38"/>
                <a:gd name="T93" fmla="*/ 24 h 48"/>
                <a:gd name="T94" fmla="*/ 0 w 38"/>
                <a:gd name="T95"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 h="48">
                  <a:moveTo>
                    <a:pt x="0" y="33"/>
                  </a:moveTo>
                  <a:lnTo>
                    <a:pt x="2" y="36"/>
                  </a:lnTo>
                  <a:lnTo>
                    <a:pt x="4" y="43"/>
                  </a:lnTo>
                  <a:lnTo>
                    <a:pt x="9" y="43"/>
                  </a:lnTo>
                  <a:lnTo>
                    <a:pt x="12" y="45"/>
                  </a:lnTo>
                  <a:lnTo>
                    <a:pt x="14" y="43"/>
                  </a:lnTo>
                  <a:lnTo>
                    <a:pt x="16" y="43"/>
                  </a:lnTo>
                  <a:lnTo>
                    <a:pt x="16" y="45"/>
                  </a:lnTo>
                  <a:lnTo>
                    <a:pt x="19" y="45"/>
                  </a:lnTo>
                  <a:lnTo>
                    <a:pt x="21" y="45"/>
                  </a:lnTo>
                  <a:lnTo>
                    <a:pt x="21" y="48"/>
                  </a:lnTo>
                  <a:lnTo>
                    <a:pt x="23" y="45"/>
                  </a:lnTo>
                  <a:lnTo>
                    <a:pt x="28" y="41"/>
                  </a:lnTo>
                  <a:lnTo>
                    <a:pt x="28" y="38"/>
                  </a:lnTo>
                  <a:lnTo>
                    <a:pt x="28" y="36"/>
                  </a:lnTo>
                  <a:lnTo>
                    <a:pt x="33" y="31"/>
                  </a:lnTo>
                  <a:lnTo>
                    <a:pt x="30" y="29"/>
                  </a:lnTo>
                  <a:lnTo>
                    <a:pt x="33" y="26"/>
                  </a:lnTo>
                  <a:lnTo>
                    <a:pt x="35" y="26"/>
                  </a:lnTo>
                  <a:lnTo>
                    <a:pt x="38" y="26"/>
                  </a:lnTo>
                  <a:lnTo>
                    <a:pt x="38" y="24"/>
                  </a:lnTo>
                  <a:lnTo>
                    <a:pt x="33" y="24"/>
                  </a:lnTo>
                  <a:lnTo>
                    <a:pt x="33" y="19"/>
                  </a:lnTo>
                  <a:lnTo>
                    <a:pt x="33" y="17"/>
                  </a:lnTo>
                  <a:lnTo>
                    <a:pt x="33" y="14"/>
                  </a:lnTo>
                  <a:lnTo>
                    <a:pt x="33" y="12"/>
                  </a:lnTo>
                  <a:lnTo>
                    <a:pt x="35" y="12"/>
                  </a:lnTo>
                  <a:lnTo>
                    <a:pt x="35" y="10"/>
                  </a:lnTo>
                  <a:lnTo>
                    <a:pt x="38" y="7"/>
                  </a:lnTo>
                  <a:lnTo>
                    <a:pt x="35" y="5"/>
                  </a:lnTo>
                  <a:lnTo>
                    <a:pt x="33" y="5"/>
                  </a:lnTo>
                  <a:lnTo>
                    <a:pt x="30" y="0"/>
                  </a:lnTo>
                  <a:lnTo>
                    <a:pt x="26" y="7"/>
                  </a:lnTo>
                  <a:lnTo>
                    <a:pt x="23" y="10"/>
                  </a:lnTo>
                  <a:lnTo>
                    <a:pt x="21" y="10"/>
                  </a:lnTo>
                  <a:lnTo>
                    <a:pt x="21" y="10"/>
                  </a:lnTo>
                  <a:lnTo>
                    <a:pt x="19" y="12"/>
                  </a:lnTo>
                  <a:lnTo>
                    <a:pt x="16" y="17"/>
                  </a:lnTo>
                  <a:lnTo>
                    <a:pt x="12" y="17"/>
                  </a:lnTo>
                  <a:lnTo>
                    <a:pt x="12" y="19"/>
                  </a:lnTo>
                  <a:lnTo>
                    <a:pt x="9" y="19"/>
                  </a:lnTo>
                  <a:lnTo>
                    <a:pt x="7" y="24"/>
                  </a:lnTo>
                  <a:lnTo>
                    <a:pt x="2" y="24"/>
                  </a:lnTo>
                  <a:lnTo>
                    <a:pt x="2" y="24"/>
                  </a:lnTo>
                  <a:lnTo>
                    <a:pt x="2" y="24"/>
                  </a:lnTo>
                  <a:lnTo>
                    <a:pt x="2" y="24"/>
                  </a:lnTo>
                  <a:lnTo>
                    <a:pt x="0" y="24"/>
                  </a:lnTo>
                  <a:lnTo>
                    <a:pt x="0" y="3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96" name="Freeform 1038"/>
            <p:cNvSpPr/>
            <p:nvPr/>
          </p:nvSpPr>
          <p:spPr bwMode="auto">
            <a:xfrm>
              <a:off x="2752047" y="3424351"/>
              <a:ext cx="112713" cy="220663"/>
            </a:xfrm>
            <a:custGeom>
              <a:avLst/>
              <a:gdLst>
                <a:gd name="T0" fmla="*/ 62 w 71"/>
                <a:gd name="T1" fmla="*/ 7 h 139"/>
                <a:gd name="T2" fmla="*/ 59 w 71"/>
                <a:gd name="T3" fmla="*/ 4 h 139"/>
                <a:gd name="T4" fmla="*/ 52 w 71"/>
                <a:gd name="T5" fmla="*/ 4 h 139"/>
                <a:gd name="T6" fmla="*/ 48 w 71"/>
                <a:gd name="T7" fmla="*/ 2 h 139"/>
                <a:gd name="T8" fmla="*/ 48 w 71"/>
                <a:gd name="T9" fmla="*/ 0 h 139"/>
                <a:gd name="T10" fmla="*/ 38 w 71"/>
                <a:gd name="T11" fmla="*/ 2 h 139"/>
                <a:gd name="T12" fmla="*/ 31 w 71"/>
                <a:gd name="T13" fmla="*/ 4 h 139"/>
                <a:gd name="T14" fmla="*/ 22 w 71"/>
                <a:gd name="T15" fmla="*/ 9 h 139"/>
                <a:gd name="T16" fmla="*/ 14 w 71"/>
                <a:gd name="T17" fmla="*/ 18 h 139"/>
                <a:gd name="T18" fmla="*/ 5 w 71"/>
                <a:gd name="T19" fmla="*/ 21 h 139"/>
                <a:gd name="T20" fmla="*/ 12 w 71"/>
                <a:gd name="T21" fmla="*/ 23 h 139"/>
                <a:gd name="T22" fmla="*/ 17 w 71"/>
                <a:gd name="T23" fmla="*/ 30 h 139"/>
                <a:gd name="T24" fmla="*/ 24 w 71"/>
                <a:gd name="T25" fmla="*/ 30 h 139"/>
                <a:gd name="T26" fmla="*/ 24 w 71"/>
                <a:gd name="T27" fmla="*/ 33 h 139"/>
                <a:gd name="T28" fmla="*/ 31 w 71"/>
                <a:gd name="T29" fmla="*/ 33 h 139"/>
                <a:gd name="T30" fmla="*/ 26 w 71"/>
                <a:gd name="T31" fmla="*/ 35 h 139"/>
                <a:gd name="T32" fmla="*/ 24 w 71"/>
                <a:gd name="T33" fmla="*/ 40 h 139"/>
                <a:gd name="T34" fmla="*/ 14 w 71"/>
                <a:gd name="T35" fmla="*/ 37 h 139"/>
                <a:gd name="T36" fmla="*/ 10 w 71"/>
                <a:gd name="T37" fmla="*/ 37 h 139"/>
                <a:gd name="T38" fmla="*/ 5 w 71"/>
                <a:gd name="T39" fmla="*/ 42 h 139"/>
                <a:gd name="T40" fmla="*/ 3 w 71"/>
                <a:gd name="T41" fmla="*/ 47 h 139"/>
                <a:gd name="T42" fmla="*/ 7 w 71"/>
                <a:gd name="T43" fmla="*/ 47 h 139"/>
                <a:gd name="T44" fmla="*/ 7 w 71"/>
                <a:gd name="T45" fmla="*/ 54 h 139"/>
                <a:gd name="T46" fmla="*/ 17 w 71"/>
                <a:gd name="T47" fmla="*/ 54 h 139"/>
                <a:gd name="T48" fmla="*/ 24 w 71"/>
                <a:gd name="T49" fmla="*/ 52 h 139"/>
                <a:gd name="T50" fmla="*/ 29 w 71"/>
                <a:gd name="T51" fmla="*/ 54 h 139"/>
                <a:gd name="T52" fmla="*/ 29 w 71"/>
                <a:gd name="T53" fmla="*/ 59 h 139"/>
                <a:gd name="T54" fmla="*/ 22 w 71"/>
                <a:gd name="T55" fmla="*/ 66 h 139"/>
                <a:gd name="T56" fmla="*/ 14 w 71"/>
                <a:gd name="T57" fmla="*/ 66 h 139"/>
                <a:gd name="T58" fmla="*/ 10 w 71"/>
                <a:gd name="T59" fmla="*/ 75 h 139"/>
                <a:gd name="T60" fmla="*/ 7 w 71"/>
                <a:gd name="T61" fmla="*/ 82 h 139"/>
                <a:gd name="T62" fmla="*/ 12 w 71"/>
                <a:gd name="T63" fmla="*/ 87 h 139"/>
                <a:gd name="T64" fmla="*/ 14 w 71"/>
                <a:gd name="T65" fmla="*/ 97 h 139"/>
                <a:gd name="T66" fmla="*/ 22 w 71"/>
                <a:gd name="T67" fmla="*/ 94 h 139"/>
                <a:gd name="T68" fmla="*/ 22 w 71"/>
                <a:gd name="T69" fmla="*/ 99 h 139"/>
                <a:gd name="T70" fmla="*/ 24 w 71"/>
                <a:gd name="T71" fmla="*/ 106 h 139"/>
                <a:gd name="T72" fmla="*/ 31 w 71"/>
                <a:gd name="T73" fmla="*/ 106 h 139"/>
                <a:gd name="T74" fmla="*/ 36 w 71"/>
                <a:gd name="T75" fmla="*/ 104 h 139"/>
                <a:gd name="T76" fmla="*/ 41 w 71"/>
                <a:gd name="T77" fmla="*/ 106 h 139"/>
                <a:gd name="T78" fmla="*/ 41 w 71"/>
                <a:gd name="T79" fmla="*/ 111 h 139"/>
                <a:gd name="T80" fmla="*/ 36 w 71"/>
                <a:gd name="T81" fmla="*/ 120 h 139"/>
                <a:gd name="T82" fmla="*/ 29 w 71"/>
                <a:gd name="T83" fmla="*/ 127 h 139"/>
                <a:gd name="T84" fmla="*/ 24 w 71"/>
                <a:gd name="T85" fmla="*/ 127 h 139"/>
                <a:gd name="T86" fmla="*/ 17 w 71"/>
                <a:gd name="T87" fmla="*/ 134 h 139"/>
                <a:gd name="T88" fmla="*/ 12 w 71"/>
                <a:gd name="T89" fmla="*/ 139 h 139"/>
                <a:gd name="T90" fmla="*/ 17 w 71"/>
                <a:gd name="T91" fmla="*/ 137 h 139"/>
                <a:gd name="T92" fmla="*/ 24 w 71"/>
                <a:gd name="T93" fmla="*/ 132 h 139"/>
                <a:gd name="T94" fmla="*/ 26 w 71"/>
                <a:gd name="T95" fmla="*/ 132 h 139"/>
                <a:gd name="T96" fmla="*/ 33 w 71"/>
                <a:gd name="T97" fmla="*/ 127 h 139"/>
                <a:gd name="T98" fmla="*/ 43 w 71"/>
                <a:gd name="T99" fmla="*/ 120 h 139"/>
                <a:gd name="T100" fmla="*/ 48 w 71"/>
                <a:gd name="T101" fmla="*/ 113 h 139"/>
                <a:gd name="T102" fmla="*/ 52 w 71"/>
                <a:gd name="T103" fmla="*/ 106 h 139"/>
                <a:gd name="T104" fmla="*/ 52 w 71"/>
                <a:gd name="T105" fmla="*/ 104 h 139"/>
                <a:gd name="T106" fmla="*/ 57 w 71"/>
                <a:gd name="T107" fmla="*/ 99 h 139"/>
                <a:gd name="T108" fmla="*/ 67 w 71"/>
                <a:gd name="T109" fmla="*/ 82 h 139"/>
                <a:gd name="T110" fmla="*/ 71 w 71"/>
                <a:gd name="T11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139">
                  <a:moveTo>
                    <a:pt x="69" y="4"/>
                  </a:moveTo>
                  <a:lnTo>
                    <a:pt x="64" y="7"/>
                  </a:lnTo>
                  <a:lnTo>
                    <a:pt x="62" y="7"/>
                  </a:lnTo>
                  <a:lnTo>
                    <a:pt x="62" y="7"/>
                  </a:lnTo>
                  <a:lnTo>
                    <a:pt x="62" y="4"/>
                  </a:lnTo>
                  <a:lnTo>
                    <a:pt x="59" y="4"/>
                  </a:lnTo>
                  <a:lnTo>
                    <a:pt x="59" y="2"/>
                  </a:lnTo>
                  <a:lnTo>
                    <a:pt x="57" y="2"/>
                  </a:lnTo>
                  <a:lnTo>
                    <a:pt x="52" y="4"/>
                  </a:lnTo>
                  <a:lnTo>
                    <a:pt x="50" y="2"/>
                  </a:lnTo>
                  <a:lnTo>
                    <a:pt x="48" y="2"/>
                  </a:lnTo>
                  <a:lnTo>
                    <a:pt x="48" y="2"/>
                  </a:lnTo>
                  <a:lnTo>
                    <a:pt x="48" y="2"/>
                  </a:lnTo>
                  <a:lnTo>
                    <a:pt x="45" y="2"/>
                  </a:lnTo>
                  <a:lnTo>
                    <a:pt x="48" y="0"/>
                  </a:lnTo>
                  <a:lnTo>
                    <a:pt x="45" y="0"/>
                  </a:lnTo>
                  <a:lnTo>
                    <a:pt x="43" y="0"/>
                  </a:lnTo>
                  <a:lnTo>
                    <a:pt x="38" y="2"/>
                  </a:lnTo>
                  <a:lnTo>
                    <a:pt x="36" y="2"/>
                  </a:lnTo>
                  <a:lnTo>
                    <a:pt x="33" y="2"/>
                  </a:lnTo>
                  <a:lnTo>
                    <a:pt x="31" y="4"/>
                  </a:lnTo>
                  <a:lnTo>
                    <a:pt x="26" y="7"/>
                  </a:lnTo>
                  <a:lnTo>
                    <a:pt x="24" y="7"/>
                  </a:lnTo>
                  <a:lnTo>
                    <a:pt x="22" y="9"/>
                  </a:lnTo>
                  <a:lnTo>
                    <a:pt x="19" y="11"/>
                  </a:lnTo>
                  <a:lnTo>
                    <a:pt x="17" y="16"/>
                  </a:lnTo>
                  <a:lnTo>
                    <a:pt x="14" y="18"/>
                  </a:lnTo>
                  <a:lnTo>
                    <a:pt x="7" y="18"/>
                  </a:lnTo>
                  <a:lnTo>
                    <a:pt x="5" y="21"/>
                  </a:lnTo>
                  <a:lnTo>
                    <a:pt x="5" y="21"/>
                  </a:lnTo>
                  <a:lnTo>
                    <a:pt x="7" y="21"/>
                  </a:lnTo>
                  <a:lnTo>
                    <a:pt x="7" y="23"/>
                  </a:lnTo>
                  <a:lnTo>
                    <a:pt x="12" y="23"/>
                  </a:lnTo>
                  <a:lnTo>
                    <a:pt x="14" y="28"/>
                  </a:lnTo>
                  <a:lnTo>
                    <a:pt x="14" y="30"/>
                  </a:lnTo>
                  <a:lnTo>
                    <a:pt x="17" y="30"/>
                  </a:lnTo>
                  <a:lnTo>
                    <a:pt x="19" y="30"/>
                  </a:lnTo>
                  <a:lnTo>
                    <a:pt x="22" y="30"/>
                  </a:lnTo>
                  <a:lnTo>
                    <a:pt x="24" y="30"/>
                  </a:lnTo>
                  <a:lnTo>
                    <a:pt x="24" y="30"/>
                  </a:lnTo>
                  <a:lnTo>
                    <a:pt x="24" y="30"/>
                  </a:lnTo>
                  <a:lnTo>
                    <a:pt x="24" y="33"/>
                  </a:lnTo>
                  <a:lnTo>
                    <a:pt x="26" y="35"/>
                  </a:lnTo>
                  <a:lnTo>
                    <a:pt x="29" y="33"/>
                  </a:lnTo>
                  <a:lnTo>
                    <a:pt x="31" y="33"/>
                  </a:lnTo>
                  <a:lnTo>
                    <a:pt x="31" y="35"/>
                  </a:lnTo>
                  <a:lnTo>
                    <a:pt x="31" y="35"/>
                  </a:lnTo>
                  <a:lnTo>
                    <a:pt x="26" y="35"/>
                  </a:lnTo>
                  <a:lnTo>
                    <a:pt x="26" y="37"/>
                  </a:lnTo>
                  <a:lnTo>
                    <a:pt x="24" y="37"/>
                  </a:lnTo>
                  <a:lnTo>
                    <a:pt x="24" y="40"/>
                  </a:lnTo>
                  <a:lnTo>
                    <a:pt x="19" y="37"/>
                  </a:lnTo>
                  <a:lnTo>
                    <a:pt x="14" y="40"/>
                  </a:lnTo>
                  <a:lnTo>
                    <a:pt x="14" y="37"/>
                  </a:lnTo>
                  <a:lnTo>
                    <a:pt x="14" y="35"/>
                  </a:lnTo>
                  <a:lnTo>
                    <a:pt x="12" y="35"/>
                  </a:lnTo>
                  <a:lnTo>
                    <a:pt x="10" y="37"/>
                  </a:lnTo>
                  <a:lnTo>
                    <a:pt x="7" y="37"/>
                  </a:lnTo>
                  <a:lnTo>
                    <a:pt x="5" y="37"/>
                  </a:lnTo>
                  <a:lnTo>
                    <a:pt x="5" y="42"/>
                  </a:lnTo>
                  <a:lnTo>
                    <a:pt x="3" y="42"/>
                  </a:lnTo>
                  <a:lnTo>
                    <a:pt x="0" y="45"/>
                  </a:lnTo>
                  <a:lnTo>
                    <a:pt x="3" y="47"/>
                  </a:lnTo>
                  <a:lnTo>
                    <a:pt x="5" y="47"/>
                  </a:lnTo>
                  <a:lnTo>
                    <a:pt x="7" y="47"/>
                  </a:lnTo>
                  <a:lnTo>
                    <a:pt x="7" y="47"/>
                  </a:lnTo>
                  <a:lnTo>
                    <a:pt x="7" y="49"/>
                  </a:lnTo>
                  <a:lnTo>
                    <a:pt x="5" y="49"/>
                  </a:lnTo>
                  <a:lnTo>
                    <a:pt x="7" y="54"/>
                  </a:lnTo>
                  <a:lnTo>
                    <a:pt x="12" y="54"/>
                  </a:lnTo>
                  <a:lnTo>
                    <a:pt x="14" y="54"/>
                  </a:lnTo>
                  <a:lnTo>
                    <a:pt x="17" y="54"/>
                  </a:lnTo>
                  <a:lnTo>
                    <a:pt x="19" y="54"/>
                  </a:lnTo>
                  <a:lnTo>
                    <a:pt x="22" y="52"/>
                  </a:lnTo>
                  <a:lnTo>
                    <a:pt x="24" y="52"/>
                  </a:lnTo>
                  <a:lnTo>
                    <a:pt x="24" y="52"/>
                  </a:lnTo>
                  <a:lnTo>
                    <a:pt x="29" y="52"/>
                  </a:lnTo>
                  <a:lnTo>
                    <a:pt x="29" y="54"/>
                  </a:lnTo>
                  <a:lnTo>
                    <a:pt x="26" y="54"/>
                  </a:lnTo>
                  <a:lnTo>
                    <a:pt x="26" y="56"/>
                  </a:lnTo>
                  <a:lnTo>
                    <a:pt x="29" y="59"/>
                  </a:lnTo>
                  <a:lnTo>
                    <a:pt x="29" y="61"/>
                  </a:lnTo>
                  <a:lnTo>
                    <a:pt x="24" y="66"/>
                  </a:lnTo>
                  <a:lnTo>
                    <a:pt x="22" y="66"/>
                  </a:lnTo>
                  <a:lnTo>
                    <a:pt x="19" y="66"/>
                  </a:lnTo>
                  <a:lnTo>
                    <a:pt x="17" y="68"/>
                  </a:lnTo>
                  <a:lnTo>
                    <a:pt x="14" y="66"/>
                  </a:lnTo>
                  <a:lnTo>
                    <a:pt x="12" y="71"/>
                  </a:lnTo>
                  <a:lnTo>
                    <a:pt x="12" y="73"/>
                  </a:lnTo>
                  <a:lnTo>
                    <a:pt x="10" y="75"/>
                  </a:lnTo>
                  <a:lnTo>
                    <a:pt x="7" y="80"/>
                  </a:lnTo>
                  <a:lnTo>
                    <a:pt x="7" y="80"/>
                  </a:lnTo>
                  <a:lnTo>
                    <a:pt x="7" y="82"/>
                  </a:lnTo>
                  <a:lnTo>
                    <a:pt x="10" y="87"/>
                  </a:lnTo>
                  <a:lnTo>
                    <a:pt x="10" y="85"/>
                  </a:lnTo>
                  <a:lnTo>
                    <a:pt x="12" y="87"/>
                  </a:lnTo>
                  <a:lnTo>
                    <a:pt x="10" y="90"/>
                  </a:lnTo>
                  <a:lnTo>
                    <a:pt x="10" y="92"/>
                  </a:lnTo>
                  <a:lnTo>
                    <a:pt x="14" y="97"/>
                  </a:lnTo>
                  <a:lnTo>
                    <a:pt x="17" y="97"/>
                  </a:lnTo>
                  <a:lnTo>
                    <a:pt x="22" y="97"/>
                  </a:lnTo>
                  <a:lnTo>
                    <a:pt x="22" y="94"/>
                  </a:lnTo>
                  <a:lnTo>
                    <a:pt x="22" y="94"/>
                  </a:lnTo>
                  <a:lnTo>
                    <a:pt x="22" y="97"/>
                  </a:lnTo>
                  <a:lnTo>
                    <a:pt x="22" y="99"/>
                  </a:lnTo>
                  <a:lnTo>
                    <a:pt x="24" y="104"/>
                  </a:lnTo>
                  <a:lnTo>
                    <a:pt x="22" y="106"/>
                  </a:lnTo>
                  <a:lnTo>
                    <a:pt x="24" y="106"/>
                  </a:lnTo>
                  <a:lnTo>
                    <a:pt x="29" y="104"/>
                  </a:lnTo>
                  <a:lnTo>
                    <a:pt x="31" y="104"/>
                  </a:lnTo>
                  <a:lnTo>
                    <a:pt x="31" y="106"/>
                  </a:lnTo>
                  <a:lnTo>
                    <a:pt x="33" y="108"/>
                  </a:lnTo>
                  <a:lnTo>
                    <a:pt x="33" y="108"/>
                  </a:lnTo>
                  <a:lnTo>
                    <a:pt x="36" y="104"/>
                  </a:lnTo>
                  <a:lnTo>
                    <a:pt x="38" y="106"/>
                  </a:lnTo>
                  <a:lnTo>
                    <a:pt x="38" y="106"/>
                  </a:lnTo>
                  <a:lnTo>
                    <a:pt x="41" y="106"/>
                  </a:lnTo>
                  <a:lnTo>
                    <a:pt x="43" y="104"/>
                  </a:lnTo>
                  <a:lnTo>
                    <a:pt x="43" y="106"/>
                  </a:lnTo>
                  <a:lnTo>
                    <a:pt x="41" y="111"/>
                  </a:lnTo>
                  <a:lnTo>
                    <a:pt x="41" y="116"/>
                  </a:lnTo>
                  <a:lnTo>
                    <a:pt x="38" y="116"/>
                  </a:lnTo>
                  <a:lnTo>
                    <a:pt x="36" y="120"/>
                  </a:lnTo>
                  <a:lnTo>
                    <a:pt x="31" y="123"/>
                  </a:lnTo>
                  <a:lnTo>
                    <a:pt x="29" y="125"/>
                  </a:lnTo>
                  <a:lnTo>
                    <a:pt x="29" y="127"/>
                  </a:lnTo>
                  <a:lnTo>
                    <a:pt x="29" y="127"/>
                  </a:lnTo>
                  <a:lnTo>
                    <a:pt x="26" y="127"/>
                  </a:lnTo>
                  <a:lnTo>
                    <a:pt x="24" y="127"/>
                  </a:lnTo>
                  <a:lnTo>
                    <a:pt x="22" y="130"/>
                  </a:lnTo>
                  <a:lnTo>
                    <a:pt x="19" y="132"/>
                  </a:lnTo>
                  <a:lnTo>
                    <a:pt x="17" y="134"/>
                  </a:lnTo>
                  <a:lnTo>
                    <a:pt x="14" y="134"/>
                  </a:lnTo>
                  <a:lnTo>
                    <a:pt x="12" y="137"/>
                  </a:lnTo>
                  <a:lnTo>
                    <a:pt x="12" y="139"/>
                  </a:lnTo>
                  <a:lnTo>
                    <a:pt x="12" y="139"/>
                  </a:lnTo>
                  <a:lnTo>
                    <a:pt x="14" y="139"/>
                  </a:lnTo>
                  <a:lnTo>
                    <a:pt x="17" y="137"/>
                  </a:lnTo>
                  <a:lnTo>
                    <a:pt x="19" y="134"/>
                  </a:lnTo>
                  <a:lnTo>
                    <a:pt x="19" y="134"/>
                  </a:lnTo>
                  <a:lnTo>
                    <a:pt x="24" y="132"/>
                  </a:lnTo>
                  <a:lnTo>
                    <a:pt x="24" y="130"/>
                  </a:lnTo>
                  <a:lnTo>
                    <a:pt x="24" y="130"/>
                  </a:lnTo>
                  <a:lnTo>
                    <a:pt x="26" y="132"/>
                  </a:lnTo>
                  <a:lnTo>
                    <a:pt x="29" y="132"/>
                  </a:lnTo>
                  <a:lnTo>
                    <a:pt x="31" y="130"/>
                  </a:lnTo>
                  <a:lnTo>
                    <a:pt x="33" y="127"/>
                  </a:lnTo>
                  <a:lnTo>
                    <a:pt x="36" y="127"/>
                  </a:lnTo>
                  <a:lnTo>
                    <a:pt x="36" y="125"/>
                  </a:lnTo>
                  <a:lnTo>
                    <a:pt x="43" y="120"/>
                  </a:lnTo>
                  <a:lnTo>
                    <a:pt x="43" y="118"/>
                  </a:lnTo>
                  <a:lnTo>
                    <a:pt x="43" y="116"/>
                  </a:lnTo>
                  <a:lnTo>
                    <a:pt x="48" y="113"/>
                  </a:lnTo>
                  <a:lnTo>
                    <a:pt x="50" y="111"/>
                  </a:lnTo>
                  <a:lnTo>
                    <a:pt x="52" y="111"/>
                  </a:lnTo>
                  <a:lnTo>
                    <a:pt x="52" y="106"/>
                  </a:lnTo>
                  <a:lnTo>
                    <a:pt x="55" y="106"/>
                  </a:lnTo>
                  <a:lnTo>
                    <a:pt x="55" y="104"/>
                  </a:lnTo>
                  <a:lnTo>
                    <a:pt x="52" y="104"/>
                  </a:lnTo>
                  <a:lnTo>
                    <a:pt x="52" y="101"/>
                  </a:lnTo>
                  <a:lnTo>
                    <a:pt x="55" y="99"/>
                  </a:lnTo>
                  <a:lnTo>
                    <a:pt x="57" y="99"/>
                  </a:lnTo>
                  <a:lnTo>
                    <a:pt x="59" y="97"/>
                  </a:lnTo>
                  <a:lnTo>
                    <a:pt x="59" y="92"/>
                  </a:lnTo>
                  <a:lnTo>
                    <a:pt x="67" y="82"/>
                  </a:lnTo>
                  <a:lnTo>
                    <a:pt x="69" y="82"/>
                  </a:lnTo>
                  <a:lnTo>
                    <a:pt x="69" y="82"/>
                  </a:lnTo>
                  <a:lnTo>
                    <a:pt x="71" y="82"/>
                  </a:lnTo>
                  <a:lnTo>
                    <a:pt x="71" y="7"/>
                  </a:lnTo>
                  <a:lnTo>
                    <a:pt x="69" y="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97" name="Freeform 1039"/>
            <p:cNvSpPr/>
            <p:nvPr/>
          </p:nvSpPr>
          <p:spPr bwMode="auto">
            <a:xfrm>
              <a:off x="2752047" y="3424351"/>
              <a:ext cx="112713" cy="220663"/>
            </a:xfrm>
            <a:custGeom>
              <a:avLst/>
              <a:gdLst>
                <a:gd name="T0" fmla="*/ 62 w 71"/>
                <a:gd name="T1" fmla="*/ 7 h 139"/>
                <a:gd name="T2" fmla="*/ 59 w 71"/>
                <a:gd name="T3" fmla="*/ 4 h 139"/>
                <a:gd name="T4" fmla="*/ 52 w 71"/>
                <a:gd name="T5" fmla="*/ 4 h 139"/>
                <a:gd name="T6" fmla="*/ 48 w 71"/>
                <a:gd name="T7" fmla="*/ 2 h 139"/>
                <a:gd name="T8" fmla="*/ 48 w 71"/>
                <a:gd name="T9" fmla="*/ 0 h 139"/>
                <a:gd name="T10" fmla="*/ 38 w 71"/>
                <a:gd name="T11" fmla="*/ 2 h 139"/>
                <a:gd name="T12" fmla="*/ 31 w 71"/>
                <a:gd name="T13" fmla="*/ 4 h 139"/>
                <a:gd name="T14" fmla="*/ 22 w 71"/>
                <a:gd name="T15" fmla="*/ 9 h 139"/>
                <a:gd name="T16" fmla="*/ 14 w 71"/>
                <a:gd name="T17" fmla="*/ 18 h 139"/>
                <a:gd name="T18" fmla="*/ 5 w 71"/>
                <a:gd name="T19" fmla="*/ 21 h 139"/>
                <a:gd name="T20" fmla="*/ 12 w 71"/>
                <a:gd name="T21" fmla="*/ 23 h 139"/>
                <a:gd name="T22" fmla="*/ 17 w 71"/>
                <a:gd name="T23" fmla="*/ 30 h 139"/>
                <a:gd name="T24" fmla="*/ 24 w 71"/>
                <a:gd name="T25" fmla="*/ 30 h 139"/>
                <a:gd name="T26" fmla="*/ 24 w 71"/>
                <a:gd name="T27" fmla="*/ 33 h 139"/>
                <a:gd name="T28" fmla="*/ 31 w 71"/>
                <a:gd name="T29" fmla="*/ 33 h 139"/>
                <a:gd name="T30" fmla="*/ 26 w 71"/>
                <a:gd name="T31" fmla="*/ 35 h 139"/>
                <a:gd name="T32" fmla="*/ 24 w 71"/>
                <a:gd name="T33" fmla="*/ 40 h 139"/>
                <a:gd name="T34" fmla="*/ 14 w 71"/>
                <a:gd name="T35" fmla="*/ 37 h 139"/>
                <a:gd name="T36" fmla="*/ 10 w 71"/>
                <a:gd name="T37" fmla="*/ 37 h 139"/>
                <a:gd name="T38" fmla="*/ 5 w 71"/>
                <a:gd name="T39" fmla="*/ 42 h 139"/>
                <a:gd name="T40" fmla="*/ 3 w 71"/>
                <a:gd name="T41" fmla="*/ 47 h 139"/>
                <a:gd name="T42" fmla="*/ 7 w 71"/>
                <a:gd name="T43" fmla="*/ 47 h 139"/>
                <a:gd name="T44" fmla="*/ 7 w 71"/>
                <a:gd name="T45" fmla="*/ 54 h 139"/>
                <a:gd name="T46" fmla="*/ 17 w 71"/>
                <a:gd name="T47" fmla="*/ 54 h 139"/>
                <a:gd name="T48" fmla="*/ 24 w 71"/>
                <a:gd name="T49" fmla="*/ 52 h 139"/>
                <a:gd name="T50" fmla="*/ 29 w 71"/>
                <a:gd name="T51" fmla="*/ 54 h 139"/>
                <a:gd name="T52" fmla="*/ 29 w 71"/>
                <a:gd name="T53" fmla="*/ 59 h 139"/>
                <a:gd name="T54" fmla="*/ 22 w 71"/>
                <a:gd name="T55" fmla="*/ 66 h 139"/>
                <a:gd name="T56" fmla="*/ 14 w 71"/>
                <a:gd name="T57" fmla="*/ 66 h 139"/>
                <a:gd name="T58" fmla="*/ 10 w 71"/>
                <a:gd name="T59" fmla="*/ 75 h 139"/>
                <a:gd name="T60" fmla="*/ 7 w 71"/>
                <a:gd name="T61" fmla="*/ 82 h 139"/>
                <a:gd name="T62" fmla="*/ 12 w 71"/>
                <a:gd name="T63" fmla="*/ 87 h 139"/>
                <a:gd name="T64" fmla="*/ 14 w 71"/>
                <a:gd name="T65" fmla="*/ 97 h 139"/>
                <a:gd name="T66" fmla="*/ 22 w 71"/>
                <a:gd name="T67" fmla="*/ 94 h 139"/>
                <a:gd name="T68" fmla="*/ 22 w 71"/>
                <a:gd name="T69" fmla="*/ 99 h 139"/>
                <a:gd name="T70" fmla="*/ 24 w 71"/>
                <a:gd name="T71" fmla="*/ 106 h 139"/>
                <a:gd name="T72" fmla="*/ 31 w 71"/>
                <a:gd name="T73" fmla="*/ 106 h 139"/>
                <a:gd name="T74" fmla="*/ 36 w 71"/>
                <a:gd name="T75" fmla="*/ 104 h 139"/>
                <a:gd name="T76" fmla="*/ 41 w 71"/>
                <a:gd name="T77" fmla="*/ 106 h 139"/>
                <a:gd name="T78" fmla="*/ 41 w 71"/>
                <a:gd name="T79" fmla="*/ 111 h 139"/>
                <a:gd name="T80" fmla="*/ 36 w 71"/>
                <a:gd name="T81" fmla="*/ 120 h 139"/>
                <a:gd name="T82" fmla="*/ 29 w 71"/>
                <a:gd name="T83" fmla="*/ 127 h 139"/>
                <a:gd name="T84" fmla="*/ 24 w 71"/>
                <a:gd name="T85" fmla="*/ 127 h 139"/>
                <a:gd name="T86" fmla="*/ 17 w 71"/>
                <a:gd name="T87" fmla="*/ 134 h 139"/>
                <a:gd name="T88" fmla="*/ 12 w 71"/>
                <a:gd name="T89" fmla="*/ 139 h 139"/>
                <a:gd name="T90" fmla="*/ 17 w 71"/>
                <a:gd name="T91" fmla="*/ 137 h 139"/>
                <a:gd name="T92" fmla="*/ 24 w 71"/>
                <a:gd name="T93" fmla="*/ 132 h 139"/>
                <a:gd name="T94" fmla="*/ 26 w 71"/>
                <a:gd name="T95" fmla="*/ 132 h 139"/>
                <a:gd name="T96" fmla="*/ 33 w 71"/>
                <a:gd name="T97" fmla="*/ 127 h 139"/>
                <a:gd name="T98" fmla="*/ 43 w 71"/>
                <a:gd name="T99" fmla="*/ 120 h 139"/>
                <a:gd name="T100" fmla="*/ 48 w 71"/>
                <a:gd name="T101" fmla="*/ 113 h 139"/>
                <a:gd name="T102" fmla="*/ 52 w 71"/>
                <a:gd name="T103" fmla="*/ 106 h 139"/>
                <a:gd name="T104" fmla="*/ 52 w 71"/>
                <a:gd name="T105" fmla="*/ 104 h 139"/>
                <a:gd name="T106" fmla="*/ 57 w 71"/>
                <a:gd name="T107" fmla="*/ 99 h 139"/>
                <a:gd name="T108" fmla="*/ 67 w 71"/>
                <a:gd name="T109" fmla="*/ 82 h 139"/>
                <a:gd name="T110" fmla="*/ 71 w 71"/>
                <a:gd name="T11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139">
                  <a:moveTo>
                    <a:pt x="69" y="4"/>
                  </a:moveTo>
                  <a:lnTo>
                    <a:pt x="64" y="7"/>
                  </a:lnTo>
                  <a:lnTo>
                    <a:pt x="62" y="7"/>
                  </a:lnTo>
                  <a:lnTo>
                    <a:pt x="62" y="7"/>
                  </a:lnTo>
                  <a:lnTo>
                    <a:pt x="62" y="4"/>
                  </a:lnTo>
                  <a:lnTo>
                    <a:pt x="59" y="4"/>
                  </a:lnTo>
                  <a:lnTo>
                    <a:pt x="59" y="2"/>
                  </a:lnTo>
                  <a:lnTo>
                    <a:pt x="57" y="2"/>
                  </a:lnTo>
                  <a:lnTo>
                    <a:pt x="52" y="4"/>
                  </a:lnTo>
                  <a:lnTo>
                    <a:pt x="50" y="2"/>
                  </a:lnTo>
                  <a:lnTo>
                    <a:pt x="48" y="2"/>
                  </a:lnTo>
                  <a:lnTo>
                    <a:pt x="48" y="2"/>
                  </a:lnTo>
                  <a:lnTo>
                    <a:pt x="48" y="2"/>
                  </a:lnTo>
                  <a:lnTo>
                    <a:pt x="45" y="2"/>
                  </a:lnTo>
                  <a:lnTo>
                    <a:pt x="48" y="0"/>
                  </a:lnTo>
                  <a:lnTo>
                    <a:pt x="45" y="0"/>
                  </a:lnTo>
                  <a:lnTo>
                    <a:pt x="43" y="0"/>
                  </a:lnTo>
                  <a:lnTo>
                    <a:pt x="38" y="2"/>
                  </a:lnTo>
                  <a:lnTo>
                    <a:pt x="36" y="2"/>
                  </a:lnTo>
                  <a:lnTo>
                    <a:pt x="33" y="2"/>
                  </a:lnTo>
                  <a:lnTo>
                    <a:pt x="31" y="4"/>
                  </a:lnTo>
                  <a:lnTo>
                    <a:pt x="26" y="7"/>
                  </a:lnTo>
                  <a:lnTo>
                    <a:pt x="24" y="7"/>
                  </a:lnTo>
                  <a:lnTo>
                    <a:pt x="22" y="9"/>
                  </a:lnTo>
                  <a:lnTo>
                    <a:pt x="19" y="11"/>
                  </a:lnTo>
                  <a:lnTo>
                    <a:pt x="17" y="16"/>
                  </a:lnTo>
                  <a:lnTo>
                    <a:pt x="14" y="18"/>
                  </a:lnTo>
                  <a:lnTo>
                    <a:pt x="7" y="18"/>
                  </a:lnTo>
                  <a:lnTo>
                    <a:pt x="5" y="21"/>
                  </a:lnTo>
                  <a:lnTo>
                    <a:pt x="5" y="21"/>
                  </a:lnTo>
                  <a:lnTo>
                    <a:pt x="7" y="21"/>
                  </a:lnTo>
                  <a:lnTo>
                    <a:pt x="7" y="23"/>
                  </a:lnTo>
                  <a:lnTo>
                    <a:pt x="12" y="23"/>
                  </a:lnTo>
                  <a:lnTo>
                    <a:pt x="14" y="28"/>
                  </a:lnTo>
                  <a:lnTo>
                    <a:pt x="14" y="30"/>
                  </a:lnTo>
                  <a:lnTo>
                    <a:pt x="17" y="30"/>
                  </a:lnTo>
                  <a:lnTo>
                    <a:pt x="19" y="30"/>
                  </a:lnTo>
                  <a:lnTo>
                    <a:pt x="22" y="30"/>
                  </a:lnTo>
                  <a:lnTo>
                    <a:pt x="24" y="30"/>
                  </a:lnTo>
                  <a:lnTo>
                    <a:pt x="24" y="30"/>
                  </a:lnTo>
                  <a:lnTo>
                    <a:pt x="24" y="30"/>
                  </a:lnTo>
                  <a:lnTo>
                    <a:pt x="24" y="33"/>
                  </a:lnTo>
                  <a:lnTo>
                    <a:pt x="26" y="35"/>
                  </a:lnTo>
                  <a:lnTo>
                    <a:pt x="29" y="33"/>
                  </a:lnTo>
                  <a:lnTo>
                    <a:pt x="31" y="33"/>
                  </a:lnTo>
                  <a:lnTo>
                    <a:pt x="31" y="35"/>
                  </a:lnTo>
                  <a:lnTo>
                    <a:pt x="31" y="35"/>
                  </a:lnTo>
                  <a:lnTo>
                    <a:pt x="26" y="35"/>
                  </a:lnTo>
                  <a:lnTo>
                    <a:pt x="26" y="37"/>
                  </a:lnTo>
                  <a:lnTo>
                    <a:pt x="24" y="37"/>
                  </a:lnTo>
                  <a:lnTo>
                    <a:pt x="24" y="40"/>
                  </a:lnTo>
                  <a:lnTo>
                    <a:pt x="19" y="37"/>
                  </a:lnTo>
                  <a:lnTo>
                    <a:pt x="14" y="40"/>
                  </a:lnTo>
                  <a:lnTo>
                    <a:pt x="14" y="37"/>
                  </a:lnTo>
                  <a:lnTo>
                    <a:pt x="14" y="35"/>
                  </a:lnTo>
                  <a:lnTo>
                    <a:pt x="12" y="35"/>
                  </a:lnTo>
                  <a:lnTo>
                    <a:pt x="10" y="37"/>
                  </a:lnTo>
                  <a:lnTo>
                    <a:pt x="7" y="37"/>
                  </a:lnTo>
                  <a:lnTo>
                    <a:pt x="5" y="37"/>
                  </a:lnTo>
                  <a:lnTo>
                    <a:pt x="5" y="42"/>
                  </a:lnTo>
                  <a:lnTo>
                    <a:pt x="3" y="42"/>
                  </a:lnTo>
                  <a:lnTo>
                    <a:pt x="0" y="45"/>
                  </a:lnTo>
                  <a:lnTo>
                    <a:pt x="3" y="47"/>
                  </a:lnTo>
                  <a:lnTo>
                    <a:pt x="5" y="47"/>
                  </a:lnTo>
                  <a:lnTo>
                    <a:pt x="7" y="47"/>
                  </a:lnTo>
                  <a:lnTo>
                    <a:pt x="7" y="47"/>
                  </a:lnTo>
                  <a:lnTo>
                    <a:pt x="7" y="49"/>
                  </a:lnTo>
                  <a:lnTo>
                    <a:pt x="5" y="49"/>
                  </a:lnTo>
                  <a:lnTo>
                    <a:pt x="7" y="54"/>
                  </a:lnTo>
                  <a:lnTo>
                    <a:pt x="12" y="54"/>
                  </a:lnTo>
                  <a:lnTo>
                    <a:pt x="14" y="54"/>
                  </a:lnTo>
                  <a:lnTo>
                    <a:pt x="17" y="54"/>
                  </a:lnTo>
                  <a:lnTo>
                    <a:pt x="19" y="54"/>
                  </a:lnTo>
                  <a:lnTo>
                    <a:pt x="22" y="52"/>
                  </a:lnTo>
                  <a:lnTo>
                    <a:pt x="24" y="52"/>
                  </a:lnTo>
                  <a:lnTo>
                    <a:pt x="24" y="52"/>
                  </a:lnTo>
                  <a:lnTo>
                    <a:pt x="29" y="52"/>
                  </a:lnTo>
                  <a:lnTo>
                    <a:pt x="29" y="54"/>
                  </a:lnTo>
                  <a:lnTo>
                    <a:pt x="26" y="54"/>
                  </a:lnTo>
                  <a:lnTo>
                    <a:pt x="26" y="56"/>
                  </a:lnTo>
                  <a:lnTo>
                    <a:pt x="29" y="59"/>
                  </a:lnTo>
                  <a:lnTo>
                    <a:pt x="29" y="61"/>
                  </a:lnTo>
                  <a:lnTo>
                    <a:pt x="24" y="66"/>
                  </a:lnTo>
                  <a:lnTo>
                    <a:pt x="22" y="66"/>
                  </a:lnTo>
                  <a:lnTo>
                    <a:pt x="19" y="66"/>
                  </a:lnTo>
                  <a:lnTo>
                    <a:pt x="17" y="68"/>
                  </a:lnTo>
                  <a:lnTo>
                    <a:pt x="14" y="66"/>
                  </a:lnTo>
                  <a:lnTo>
                    <a:pt x="12" y="71"/>
                  </a:lnTo>
                  <a:lnTo>
                    <a:pt x="12" y="73"/>
                  </a:lnTo>
                  <a:lnTo>
                    <a:pt x="10" y="75"/>
                  </a:lnTo>
                  <a:lnTo>
                    <a:pt x="7" y="80"/>
                  </a:lnTo>
                  <a:lnTo>
                    <a:pt x="7" y="80"/>
                  </a:lnTo>
                  <a:lnTo>
                    <a:pt x="7" y="82"/>
                  </a:lnTo>
                  <a:lnTo>
                    <a:pt x="10" y="87"/>
                  </a:lnTo>
                  <a:lnTo>
                    <a:pt x="10" y="85"/>
                  </a:lnTo>
                  <a:lnTo>
                    <a:pt x="12" y="87"/>
                  </a:lnTo>
                  <a:lnTo>
                    <a:pt x="10" y="90"/>
                  </a:lnTo>
                  <a:lnTo>
                    <a:pt x="10" y="92"/>
                  </a:lnTo>
                  <a:lnTo>
                    <a:pt x="14" y="97"/>
                  </a:lnTo>
                  <a:lnTo>
                    <a:pt x="17" y="97"/>
                  </a:lnTo>
                  <a:lnTo>
                    <a:pt x="22" y="97"/>
                  </a:lnTo>
                  <a:lnTo>
                    <a:pt x="22" y="94"/>
                  </a:lnTo>
                  <a:lnTo>
                    <a:pt x="22" y="94"/>
                  </a:lnTo>
                  <a:lnTo>
                    <a:pt x="22" y="97"/>
                  </a:lnTo>
                  <a:lnTo>
                    <a:pt x="22" y="99"/>
                  </a:lnTo>
                  <a:lnTo>
                    <a:pt x="24" y="104"/>
                  </a:lnTo>
                  <a:lnTo>
                    <a:pt x="22" y="106"/>
                  </a:lnTo>
                  <a:lnTo>
                    <a:pt x="24" y="106"/>
                  </a:lnTo>
                  <a:lnTo>
                    <a:pt x="29" y="104"/>
                  </a:lnTo>
                  <a:lnTo>
                    <a:pt x="31" y="104"/>
                  </a:lnTo>
                  <a:lnTo>
                    <a:pt x="31" y="106"/>
                  </a:lnTo>
                  <a:lnTo>
                    <a:pt x="33" y="108"/>
                  </a:lnTo>
                  <a:lnTo>
                    <a:pt x="33" y="108"/>
                  </a:lnTo>
                  <a:lnTo>
                    <a:pt x="36" y="104"/>
                  </a:lnTo>
                  <a:lnTo>
                    <a:pt x="38" y="106"/>
                  </a:lnTo>
                  <a:lnTo>
                    <a:pt x="38" y="106"/>
                  </a:lnTo>
                  <a:lnTo>
                    <a:pt x="41" y="106"/>
                  </a:lnTo>
                  <a:lnTo>
                    <a:pt x="43" y="104"/>
                  </a:lnTo>
                  <a:lnTo>
                    <a:pt x="43" y="106"/>
                  </a:lnTo>
                  <a:lnTo>
                    <a:pt x="41" y="111"/>
                  </a:lnTo>
                  <a:lnTo>
                    <a:pt x="41" y="116"/>
                  </a:lnTo>
                  <a:lnTo>
                    <a:pt x="38" y="116"/>
                  </a:lnTo>
                  <a:lnTo>
                    <a:pt x="36" y="120"/>
                  </a:lnTo>
                  <a:lnTo>
                    <a:pt x="31" y="123"/>
                  </a:lnTo>
                  <a:lnTo>
                    <a:pt x="29" y="125"/>
                  </a:lnTo>
                  <a:lnTo>
                    <a:pt x="29" y="127"/>
                  </a:lnTo>
                  <a:lnTo>
                    <a:pt x="29" y="127"/>
                  </a:lnTo>
                  <a:lnTo>
                    <a:pt x="26" y="127"/>
                  </a:lnTo>
                  <a:lnTo>
                    <a:pt x="24" y="127"/>
                  </a:lnTo>
                  <a:lnTo>
                    <a:pt x="22" y="130"/>
                  </a:lnTo>
                  <a:lnTo>
                    <a:pt x="19" y="132"/>
                  </a:lnTo>
                  <a:lnTo>
                    <a:pt x="17" y="134"/>
                  </a:lnTo>
                  <a:lnTo>
                    <a:pt x="14" y="134"/>
                  </a:lnTo>
                  <a:lnTo>
                    <a:pt x="12" y="137"/>
                  </a:lnTo>
                  <a:lnTo>
                    <a:pt x="12" y="139"/>
                  </a:lnTo>
                  <a:lnTo>
                    <a:pt x="12" y="139"/>
                  </a:lnTo>
                  <a:lnTo>
                    <a:pt x="14" y="139"/>
                  </a:lnTo>
                  <a:lnTo>
                    <a:pt x="17" y="137"/>
                  </a:lnTo>
                  <a:lnTo>
                    <a:pt x="19" y="134"/>
                  </a:lnTo>
                  <a:lnTo>
                    <a:pt x="19" y="134"/>
                  </a:lnTo>
                  <a:lnTo>
                    <a:pt x="24" y="132"/>
                  </a:lnTo>
                  <a:lnTo>
                    <a:pt x="24" y="130"/>
                  </a:lnTo>
                  <a:lnTo>
                    <a:pt x="24" y="130"/>
                  </a:lnTo>
                  <a:lnTo>
                    <a:pt x="26" y="132"/>
                  </a:lnTo>
                  <a:lnTo>
                    <a:pt x="29" y="132"/>
                  </a:lnTo>
                  <a:lnTo>
                    <a:pt x="31" y="130"/>
                  </a:lnTo>
                  <a:lnTo>
                    <a:pt x="33" y="127"/>
                  </a:lnTo>
                  <a:lnTo>
                    <a:pt x="36" y="127"/>
                  </a:lnTo>
                  <a:lnTo>
                    <a:pt x="36" y="125"/>
                  </a:lnTo>
                  <a:lnTo>
                    <a:pt x="43" y="120"/>
                  </a:lnTo>
                  <a:lnTo>
                    <a:pt x="43" y="118"/>
                  </a:lnTo>
                  <a:lnTo>
                    <a:pt x="43" y="116"/>
                  </a:lnTo>
                  <a:lnTo>
                    <a:pt x="48" y="113"/>
                  </a:lnTo>
                  <a:lnTo>
                    <a:pt x="50" y="111"/>
                  </a:lnTo>
                  <a:lnTo>
                    <a:pt x="52" y="111"/>
                  </a:lnTo>
                  <a:lnTo>
                    <a:pt x="52" y="106"/>
                  </a:lnTo>
                  <a:lnTo>
                    <a:pt x="55" y="106"/>
                  </a:lnTo>
                  <a:lnTo>
                    <a:pt x="55" y="104"/>
                  </a:lnTo>
                  <a:lnTo>
                    <a:pt x="52" y="104"/>
                  </a:lnTo>
                  <a:lnTo>
                    <a:pt x="52" y="101"/>
                  </a:lnTo>
                  <a:lnTo>
                    <a:pt x="55" y="99"/>
                  </a:lnTo>
                  <a:lnTo>
                    <a:pt x="57" y="99"/>
                  </a:lnTo>
                  <a:lnTo>
                    <a:pt x="59" y="97"/>
                  </a:lnTo>
                  <a:lnTo>
                    <a:pt x="59" y="92"/>
                  </a:lnTo>
                  <a:lnTo>
                    <a:pt x="67" y="82"/>
                  </a:lnTo>
                  <a:lnTo>
                    <a:pt x="69" y="82"/>
                  </a:lnTo>
                  <a:lnTo>
                    <a:pt x="69" y="82"/>
                  </a:lnTo>
                  <a:lnTo>
                    <a:pt x="71" y="82"/>
                  </a:lnTo>
                  <a:lnTo>
                    <a:pt x="71" y="7"/>
                  </a:lnTo>
                  <a:lnTo>
                    <a:pt x="69"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98" name="Rectangle 1040"/>
            <p:cNvSpPr>
              <a:spLocks noChangeArrowheads="1"/>
            </p:cNvSpPr>
            <p:nvPr/>
          </p:nvSpPr>
          <p:spPr bwMode="auto">
            <a:xfrm>
              <a:off x="2864759" y="3554526"/>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899" name="Freeform 1041"/>
            <p:cNvSpPr/>
            <p:nvPr/>
          </p:nvSpPr>
          <p:spPr bwMode="auto">
            <a:xfrm>
              <a:off x="2864759" y="3554526"/>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00" name="Freeform 1042"/>
            <p:cNvSpPr/>
            <p:nvPr/>
          </p:nvSpPr>
          <p:spPr bwMode="auto">
            <a:xfrm>
              <a:off x="2850472" y="3554526"/>
              <a:ext cx="14288" cy="30163"/>
            </a:xfrm>
            <a:custGeom>
              <a:avLst/>
              <a:gdLst>
                <a:gd name="T0" fmla="*/ 7 w 9"/>
                <a:gd name="T1" fmla="*/ 3 h 19"/>
                <a:gd name="T2" fmla="*/ 2 w 9"/>
                <a:gd name="T3" fmla="*/ 8 h 19"/>
                <a:gd name="T4" fmla="*/ 2 w 9"/>
                <a:gd name="T5" fmla="*/ 8 h 19"/>
                <a:gd name="T6" fmla="*/ 0 w 9"/>
                <a:gd name="T7" fmla="*/ 15 h 19"/>
                <a:gd name="T8" fmla="*/ 0 w 9"/>
                <a:gd name="T9" fmla="*/ 15 h 19"/>
                <a:gd name="T10" fmla="*/ 2 w 9"/>
                <a:gd name="T11" fmla="*/ 15 h 19"/>
                <a:gd name="T12" fmla="*/ 2 w 9"/>
                <a:gd name="T13" fmla="*/ 17 h 19"/>
                <a:gd name="T14" fmla="*/ 2 w 9"/>
                <a:gd name="T15" fmla="*/ 17 h 19"/>
                <a:gd name="T16" fmla="*/ 0 w 9"/>
                <a:gd name="T17" fmla="*/ 17 h 19"/>
                <a:gd name="T18" fmla="*/ 0 w 9"/>
                <a:gd name="T19" fmla="*/ 19 h 19"/>
                <a:gd name="T20" fmla="*/ 2 w 9"/>
                <a:gd name="T21" fmla="*/ 19 h 19"/>
                <a:gd name="T22" fmla="*/ 7 w 9"/>
                <a:gd name="T23" fmla="*/ 17 h 19"/>
                <a:gd name="T24" fmla="*/ 9 w 9"/>
                <a:gd name="T25" fmla="*/ 12 h 19"/>
                <a:gd name="T26" fmla="*/ 9 w 9"/>
                <a:gd name="T27" fmla="*/ 0 h 19"/>
                <a:gd name="T28" fmla="*/ 9 w 9"/>
                <a:gd name="T29" fmla="*/ 3 h 19"/>
                <a:gd name="T30" fmla="*/ 7 w 9"/>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7" y="3"/>
                  </a:moveTo>
                  <a:lnTo>
                    <a:pt x="2" y="8"/>
                  </a:lnTo>
                  <a:lnTo>
                    <a:pt x="2" y="8"/>
                  </a:lnTo>
                  <a:lnTo>
                    <a:pt x="0" y="15"/>
                  </a:lnTo>
                  <a:lnTo>
                    <a:pt x="0" y="15"/>
                  </a:lnTo>
                  <a:lnTo>
                    <a:pt x="2" y="15"/>
                  </a:lnTo>
                  <a:lnTo>
                    <a:pt x="2" y="17"/>
                  </a:lnTo>
                  <a:lnTo>
                    <a:pt x="2" y="17"/>
                  </a:lnTo>
                  <a:lnTo>
                    <a:pt x="0" y="17"/>
                  </a:lnTo>
                  <a:lnTo>
                    <a:pt x="0" y="19"/>
                  </a:lnTo>
                  <a:lnTo>
                    <a:pt x="2" y="19"/>
                  </a:lnTo>
                  <a:lnTo>
                    <a:pt x="7" y="17"/>
                  </a:lnTo>
                  <a:lnTo>
                    <a:pt x="9" y="12"/>
                  </a:lnTo>
                  <a:lnTo>
                    <a:pt x="9" y="0"/>
                  </a:lnTo>
                  <a:lnTo>
                    <a:pt x="9" y="3"/>
                  </a:lnTo>
                  <a:lnTo>
                    <a:pt x="7"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01" name="Freeform 1043"/>
            <p:cNvSpPr/>
            <p:nvPr/>
          </p:nvSpPr>
          <p:spPr bwMode="auto">
            <a:xfrm>
              <a:off x="2850472" y="3554526"/>
              <a:ext cx="14288" cy="30163"/>
            </a:xfrm>
            <a:custGeom>
              <a:avLst/>
              <a:gdLst>
                <a:gd name="T0" fmla="*/ 7 w 9"/>
                <a:gd name="T1" fmla="*/ 3 h 19"/>
                <a:gd name="T2" fmla="*/ 2 w 9"/>
                <a:gd name="T3" fmla="*/ 8 h 19"/>
                <a:gd name="T4" fmla="*/ 2 w 9"/>
                <a:gd name="T5" fmla="*/ 8 h 19"/>
                <a:gd name="T6" fmla="*/ 0 w 9"/>
                <a:gd name="T7" fmla="*/ 15 h 19"/>
                <a:gd name="T8" fmla="*/ 0 w 9"/>
                <a:gd name="T9" fmla="*/ 15 h 19"/>
                <a:gd name="T10" fmla="*/ 2 w 9"/>
                <a:gd name="T11" fmla="*/ 15 h 19"/>
                <a:gd name="T12" fmla="*/ 2 w 9"/>
                <a:gd name="T13" fmla="*/ 17 h 19"/>
                <a:gd name="T14" fmla="*/ 2 w 9"/>
                <a:gd name="T15" fmla="*/ 17 h 19"/>
                <a:gd name="T16" fmla="*/ 0 w 9"/>
                <a:gd name="T17" fmla="*/ 17 h 19"/>
                <a:gd name="T18" fmla="*/ 0 w 9"/>
                <a:gd name="T19" fmla="*/ 19 h 19"/>
                <a:gd name="T20" fmla="*/ 2 w 9"/>
                <a:gd name="T21" fmla="*/ 19 h 19"/>
                <a:gd name="T22" fmla="*/ 7 w 9"/>
                <a:gd name="T23" fmla="*/ 17 h 19"/>
                <a:gd name="T24" fmla="*/ 9 w 9"/>
                <a:gd name="T25" fmla="*/ 12 h 19"/>
                <a:gd name="T26" fmla="*/ 9 w 9"/>
                <a:gd name="T27" fmla="*/ 0 h 19"/>
                <a:gd name="T28" fmla="*/ 9 w 9"/>
                <a:gd name="T29" fmla="*/ 3 h 19"/>
                <a:gd name="T30" fmla="*/ 7 w 9"/>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7" y="3"/>
                  </a:moveTo>
                  <a:lnTo>
                    <a:pt x="2" y="8"/>
                  </a:lnTo>
                  <a:lnTo>
                    <a:pt x="2" y="8"/>
                  </a:lnTo>
                  <a:lnTo>
                    <a:pt x="0" y="15"/>
                  </a:lnTo>
                  <a:lnTo>
                    <a:pt x="0" y="15"/>
                  </a:lnTo>
                  <a:lnTo>
                    <a:pt x="2" y="15"/>
                  </a:lnTo>
                  <a:lnTo>
                    <a:pt x="2" y="17"/>
                  </a:lnTo>
                  <a:lnTo>
                    <a:pt x="2" y="17"/>
                  </a:lnTo>
                  <a:lnTo>
                    <a:pt x="0" y="17"/>
                  </a:lnTo>
                  <a:lnTo>
                    <a:pt x="0" y="19"/>
                  </a:lnTo>
                  <a:lnTo>
                    <a:pt x="2" y="19"/>
                  </a:lnTo>
                  <a:lnTo>
                    <a:pt x="7" y="17"/>
                  </a:lnTo>
                  <a:lnTo>
                    <a:pt x="9" y="12"/>
                  </a:lnTo>
                  <a:lnTo>
                    <a:pt x="9" y="0"/>
                  </a:lnTo>
                  <a:lnTo>
                    <a:pt x="9" y="3"/>
                  </a:lnTo>
                  <a:lnTo>
                    <a:pt x="7"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02" name="Freeform 1044"/>
            <p:cNvSpPr/>
            <p:nvPr/>
          </p:nvSpPr>
          <p:spPr bwMode="auto">
            <a:xfrm>
              <a:off x="1478872" y="3878376"/>
              <a:ext cx="0" cy="3175"/>
            </a:xfrm>
            <a:custGeom>
              <a:avLst/>
              <a:gdLst>
                <a:gd name="T0" fmla="*/ 0 h 2"/>
                <a:gd name="T1" fmla="*/ 2 h 2"/>
                <a:gd name="T2" fmla="*/ 0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2"/>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03" name="Freeform 1045"/>
            <p:cNvSpPr/>
            <p:nvPr/>
          </p:nvSpPr>
          <p:spPr bwMode="auto">
            <a:xfrm>
              <a:off x="1482047" y="3881551"/>
              <a:ext cx="3175" cy="4763"/>
            </a:xfrm>
            <a:custGeom>
              <a:avLst/>
              <a:gdLst>
                <a:gd name="T0" fmla="*/ 0 w 2"/>
                <a:gd name="T1" fmla="*/ 0 h 3"/>
                <a:gd name="T2" fmla="*/ 2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3"/>
                  </a:lnTo>
                  <a:lnTo>
                    <a:pt x="2" y="3"/>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04" name="Freeform 1046"/>
            <p:cNvSpPr/>
            <p:nvPr/>
          </p:nvSpPr>
          <p:spPr bwMode="auto">
            <a:xfrm>
              <a:off x="1489984" y="3881551"/>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05" name="Freeform 1047"/>
            <p:cNvSpPr/>
            <p:nvPr/>
          </p:nvSpPr>
          <p:spPr bwMode="auto">
            <a:xfrm>
              <a:off x="1493159" y="3878376"/>
              <a:ext cx="3175" cy="3175"/>
            </a:xfrm>
            <a:custGeom>
              <a:avLst/>
              <a:gdLst>
                <a:gd name="T0" fmla="*/ 0 w 2"/>
                <a:gd name="T1" fmla="*/ 2 h 2"/>
                <a:gd name="T2" fmla="*/ 0 w 2"/>
                <a:gd name="T3" fmla="*/ 2 h 2"/>
                <a:gd name="T4" fmla="*/ 2 w 2"/>
                <a:gd name="T5" fmla="*/ 2 h 2"/>
                <a:gd name="T6" fmla="*/ 2 w 2"/>
                <a:gd name="T7" fmla="*/ 2 h 2"/>
                <a:gd name="T8" fmla="*/ 0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2"/>
                  </a:lnTo>
                  <a:lnTo>
                    <a:pt x="2" y="2"/>
                  </a:lnTo>
                  <a:lnTo>
                    <a:pt x="2" y="2"/>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06" name="Rectangle 1048"/>
            <p:cNvSpPr>
              <a:spLocks noChangeArrowheads="1"/>
            </p:cNvSpPr>
            <p:nvPr/>
          </p:nvSpPr>
          <p:spPr bwMode="auto">
            <a:xfrm>
              <a:off x="1496334" y="3878376"/>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07" name="Freeform 1049"/>
            <p:cNvSpPr/>
            <p:nvPr/>
          </p:nvSpPr>
          <p:spPr bwMode="auto">
            <a:xfrm>
              <a:off x="1443947" y="3960926"/>
              <a:ext cx="4763" cy="3175"/>
            </a:xfrm>
            <a:custGeom>
              <a:avLst/>
              <a:gdLst>
                <a:gd name="T0" fmla="*/ 3 w 3"/>
                <a:gd name="T1" fmla="*/ 0 h 2"/>
                <a:gd name="T2" fmla="*/ 0 w 3"/>
                <a:gd name="T3" fmla="*/ 2 h 2"/>
                <a:gd name="T4" fmla="*/ 3 w 3"/>
                <a:gd name="T5" fmla="*/ 2 h 2"/>
                <a:gd name="T6" fmla="*/ 3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2"/>
                  </a:lnTo>
                  <a:lnTo>
                    <a:pt x="3" y="2"/>
                  </a:lnTo>
                  <a:lnTo>
                    <a:pt x="3" y="0"/>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08" name="Freeform 1050"/>
            <p:cNvSpPr/>
            <p:nvPr/>
          </p:nvSpPr>
          <p:spPr bwMode="auto">
            <a:xfrm>
              <a:off x="1451884" y="3972038"/>
              <a:ext cx="3175" cy="4763"/>
            </a:xfrm>
            <a:custGeom>
              <a:avLst/>
              <a:gdLst>
                <a:gd name="T0" fmla="*/ 0 w 2"/>
                <a:gd name="T1" fmla="*/ 0 h 3"/>
                <a:gd name="T2" fmla="*/ 0 w 2"/>
                <a:gd name="T3" fmla="*/ 3 h 3"/>
                <a:gd name="T4" fmla="*/ 2 w 2"/>
                <a:gd name="T5" fmla="*/ 0 h 3"/>
                <a:gd name="T6" fmla="*/ 0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3"/>
                  </a:lnTo>
                  <a:lnTo>
                    <a:pt x="2"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09" name="Freeform 1051"/>
            <p:cNvSpPr/>
            <p:nvPr/>
          </p:nvSpPr>
          <p:spPr bwMode="auto">
            <a:xfrm>
              <a:off x="1443947" y="3976801"/>
              <a:ext cx="4763" cy="0"/>
            </a:xfrm>
            <a:custGeom>
              <a:avLst/>
              <a:gdLst>
                <a:gd name="T0" fmla="*/ 0 w 3"/>
                <a:gd name="T1" fmla="*/ 3 w 3"/>
                <a:gd name="T2" fmla="*/ 3 w 3"/>
                <a:gd name="T3" fmla="*/ 3 w 3"/>
                <a:gd name="T4" fmla="*/ 0 w 3"/>
              </a:gdLst>
              <a:ahLst/>
              <a:cxnLst>
                <a:cxn ang="0">
                  <a:pos x="T0" y="0"/>
                </a:cxn>
                <a:cxn ang="0">
                  <a:pos x="T1" y="0"/>
                </a:cxn>
                <a:cxn ang="0">
                  <a:pos x="T2" y="0"/>
                </a:cxn>
                <a:cxn ang="0">
                  <a:pos x="T3" y="0"/>
                </a:cxn>
                <a:cxn ang="0">
                  <a:pos x="T4" y="0"/>
                </a:cxn>
              </a:cxnLst>
              <a:rect l="0" t="0" r="r" b="b"/>
              <a:pathLst>
                <a:path w="3">
                  <a:moveTo>
                    <a:pt x="0" y="0"/>
                  </a:moveTo>
                  <a:lnTo>
                    <a:pt x="3" y="0"/>
                  </a:lnTo>
                  <a:lnTo>
                    <a:pt x="3" y="0"/>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10" name="Freeform 1053"/>
            <p:cNvSpPr/>
            <p:nvPr/>
          </p:nvSpPr>
          <p:spPr bwMode="auto">
            <a:xfrm>
              <a:off x="1418547" y="4521313"/>
              <a:ext cx="3175" cy="3175"/>
            </a:xfrm>
            <a:custGeom>
              <a:avLst/>
              <a:gdLst>
                <a:gd name="T0" fmla="*/ 2 w 2"/>
                <a:gd name="T1" fmla="*/ 0 h 2"/>
                <a:gd name="T2" fmla="*/ 0 w 2"/>
                <a:gd name="T3" fmla="*/ 0 h 2"/>
                <a:gd name="T4" fmla="*/ 2 w 2"/>
                <a:gd name="T5" fmla="*/ 2 h 2"/>
                <a:gd name="T6" fmla="*/ 2 w 2"/>
                <a:gd name="T7" fmla="*/ 0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0" y="0"/>
                  </a:lnTo>
                  <a:lnTo>
                    <a:pt x="2" y="2"/>
                  </a:lnTo>
                  <a:lnTo>
                    <a:pt x="2" y="0"/>
                  </a:lnTo>
                  <a:lnTo>
                    <a:pt x="2"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11" name="Freeform 1054"/>
            <p:cNvSpPr/>
            <p:nvPr/>
          </p:nvSpPr>
          <p:spPr bwMode="auto">
            <a:xfrm>
              <a:off x="1421722" y="4513376"/>
              <a:ext cx="3175" cy="3175"/>
            </a:xfrm>
            <a:custGeom>
              <a:avLst/>
              <a:gdLst>
                <a:gd name="T0" fmla="*/ 0 w 2"/>
                <a:gd name="T1" fmla="*/ 2 h 2"/>
                <a:gd name="T2" fmla="*/ 2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2"/>
                  </a:lnTo>
                  <a:lnTo>
                    <a:pt x="2"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12" name="Freeform 1055"/>
            <p:cNvSpPr/>
            <p:nvPr/>
          </p:nvSpPr>
          <p:spPr bwMode="auto">
            <a:xfrm>
              <a:off x="1424897" y="4521313"/>
              <a:ext cx="4763" cy="0"/>
            </a:xfrm>
            <a:custGeom>
              <a:avLst/>
              <a:gdLst>
                <a:gd name="T0" fmla="*/ 3 w 3"/>
                <a:gd name="T1" fmla="*/ 0 w 3"/>
                <a:gd name="T2" fmla="*/ 0 w 3"/>
                <a:gd name="T3" fmla="*/ 0 w 3"/>
                <a:gd name="T4" fmla="*/ 3 w 3"/>
              </a:gdLst>
              <a:ahLst/>
              <a:cxnLst>
                <a:cxn ang="0">
                  <a:pos x="T0" y="0"/>
                </a:cxn>
                <a:cxn ang="0">
                  <a:pos x="T1" y="0"/>
                </a:cxn>
                <a:cxn ang="0">
                  <a:pos x="T2" y="0"/>
                </a:cxn>
                <a:cxn ang="0">
                  <a:pos x="T3" y="0"/>
                </a:cxn>
                <a:cxn ang="0">
                  <a:pos x="T4" y="0"/>
                </a:cxn>
              </a:cxnLst>
              <a:rect l="0" t="0" r="r" b="b"/>
              <a:pathLst>
                <a:path w="3">
                  <a:moveTo>
                    <a:pt x="3" y="0"/>
                  </a:moveTo>
                  <a:lnTo>
                    <a:pt x="0" y="0"/>
                  </a:lnTo>
                  <a:lnTo>
                    <a:pt x="0" y="0"/>
                  </a:lnTo>
                  <a:lnTo>
                    <a:pt x="0" y="0"/>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13" name="Freeform 1056"/>
            <p:cNvSpPr/>
            <p:nvPr/>
          </p:nvSpPr>
          <p:spPr bwMode="auto">
            <a:xfrm>
              <a:off x="1429659" y="4524488"/>
              <a:ext cx="3175" cy="3175"/>
            </a:xfrm>
            <a:custGeom>
              <a:avLst/>
              <a:gdLst>
                <a:gd name="T0" fmla="*/ 2 w 2"/>
                <a:gd name="T1" fmla="*/ 0 h 2"/>
                <a:gd name="T2" fmla="*/ 0 w 2"/>
                <a:gd name="T3" fmla="*/ 2 h 2"/>
                <a:gd name="T4" fmla="*/ 0 w 2"/>
                <a:gd name="T5" fmla="*/ 2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2" y="2"/>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14" name="Rectangle 1057"/>
            <p:cNvSpPr>
              <a:spLocks noChangeArrowheads="1"/>
            </p:cNvSpPr>
            <p:nvPr/>
          </p:nvSpPr>
          <p:spPr bwMode="auto">
            <a:xfrm>
              <a:off x="1429659" y="4532426"/>
              <a:ext cx="3175" cy="3175"/>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15" name="Freeform 1058"/>
            <p:cNvSpPr/>
            <p:nvPr/>
          </p:nvSpPr>
          <p:spPr bwMode="auto">
            <a:xfrm>
              <a:off x="1429659" y="4540363"/>
              <a:ext cx="3175" cy="0"/>
            </a:xfrm>
            <a:custGeom>
              <a:avLst/>
              <a:gdLst>
                <a:gd name="T0" fmla="*/ 0 w 2"/>
                <a:gd name="T1" fmla="*/ 2 w 2"/>
                <a:gd name="T2" fmla="*/ 2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16" name="Rectangle 1059"/>
            <p:cNvSpPr>
              <a:spLocks noChangeArrowheads="1"/>
            </p:cNvSpPr>
            <p:nvPr/>
          </p:nvSpPr>
          <p:spPr bwMode="auto">
            <a:xfrm>
              <a:off x="1429659" y="4546713"/>
              <a:ext cx="3175"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17" name="Freeform 1060"/>
            <p:cNvSpPr/>
            <p:nvPr/>
          </p:nvSpPr>
          <p:spPr bwMode="auto">
            <a:xfrm>
              <a:off x="1424897" y="4551476"/>
              <a:ext cx="4763" cy="0"/>
            </a:xfrm>
            <a:custGeom>
              <a:avLst/>
              <a:gdLst>
                <a:gd name="T0" fmla="*/ 0 w 3"/>
                <a:gd name="T1" fmla="*/ 0 w 3"/>
                <a:gd name="T2" fmla="*/ 3 w 3"/>
                <a:gd name="T3" fmla="*/ 3 w 3"/>
                <a:gd name="T4" fmla="*/ 3 w 3"/>
                <a:gd name="T5" fmla="*/ 0 w 3"/>
              </a:gdLst>
              <a:ahLst/>
              <a:cxnLst>
                <a:cxn ang="0">
                  <a:pos x="T0" y="0"/>
                </a:cxn>
                <a:cxn ang="0">
                  <a:pos x="T1" y="0"/>
                </a:cxn>
                <a:cxn ang="0">
                  <a:pos x="T2" y="0"/>
                </a:cxn>
                <a:cxn ang="0">
                  <a:pos x="T3" y="0"/>
                </a:cxn>
                <a:cxn ang="0">
                  <a:pos x="T4" y="0"/>
                </a:cxn>
                <a:cxn ang="0">
                  <a:pos x="T5" y="0"/>
                </a:cxn>
              </a:cxnLst>
              <a:rect l="0" t="0" r="r" b="b"/>
              <a:pathLst>
                <a:path w="3">
                  <a:moveTo>
                    <a:pt x="0" y="0"/>
                  </a:moveTo>
                  <a:lnTo>
                    <a:pt x="0" y="0"/>
                  </a:lnTo>
                  <a:lnTo>
                    <a:pt x="3" y="0"/>
                  </a:lnTo>
                  <a:lnTo>
                    <a:pt x="3" y="0"/>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18" name="Rectangle 1061"/>
            <p:cNvSpPr>
              <a:spLocks noChangeArrowheads="1"/>
            </p:cNvSpPr>
            <p:nvPr/>
          </p:nvSpPr>
          <p:spPr bwMode="auto">
            <a:xfrm>
              <a:off x="1424897" y="4551476"/>
              <a:ext cx="1588" cy="3175"/>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19" name="Freeform 1062"/>
            <p:cNvSpPr/>
            <p:nvPr/>
          </p:nvSpPr>
          <p:spPr bwMode="auto">
            <a:xfrm>
              <a:off x="647022" y="3941876"/>
              <a:ext cx="4763" cy="7938"/>
            </a:xfrm>
            <a:custGeom>
              <a:avLst/>
              <a:gdLst>
                <a:gd name="T0" fmla="*/ 3 w 3"/>
                <a:gd name="T1" fmla="*/ 3 h 5"/>
                <a:gd name="T2" fmla="*/ 0 w 3"/>
                <a:gd name="T3" fmla="*/ 0 h 5"/>
                <a:gd name="T4" fmla="*/ 0 w 3"/>
                <a:gd name="T5" fmla="*/ 0 h 5"/>
                <a:gd name="T6" fmla="*/ 0 w 3"/>
                <a:gd name="T7" fmla="*/ 3 h 5"/>
                <a:gd name="T8" fmla="*/ 0 w 3"/>
                <a:gd name="T9" fmla="*/ 5 h 5"/>
                <a:gd name="T10" fmla="*/ 0 w 3"/>
                <a:gd name="T11" fmla="*/ 5 h 5"/>
                <a:gd name="T12" fmla="*/ 3 w 3"/>
                <a:gd name="T13" fmla="*/ 3 h 5"/>
                <a:gd name="T14" fmla="*/ 3 w 3"/>
                <a:gd name="T15" fmla="*/ 3 h 5"/>
                <a:gd name="T16" fmla="*/ 3 w 3"/>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3"/>
                  </a:moveTo>
                  <a:lnTo>
                    <a:pt x="0" y="0"/>
                  </a:lnTo>
                  <a:lnTo>
                    <a:pt x="0" y="0"/>
                  </a:lnTo>
                  <a:lnTo>
                    <a:pt x="0" y="3"/>
                  </a:lnTo>
                  <a:lnTo>
                    <a:pt x="0" y="5"/>
                  </a:lnTo>
                  <a:lnTo>
                    <a:pt x="0" y="5"/>
                  </a:lnTo>
                  <a:lnTo>
                    <a:pt x="3" y="3"/>
                  </a:lnTo>
                  <a:lnTo>
                    <a:pt x="3" y="3"/>
                  </a:lnTo>
                  <a:lnTo>
                    <a:pt x="3"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20" name="Freeform 1063"/>
            <p:cNvSpPr/>
            <p:nvPr/>
          </p:nvSpPr>
          <p:spPr bwMode="auto">
            <a:xfrm>
              <a:off x="643847" y="3938701"/>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21" name="Rectangle 1064"/>
            <p:cNvSpPr>
              <a:spLocks noChangeArrowheads="1"/>
            </p:cNvSpPr>
            <p:nvPr/>
          </p:nvSpPr>
          <p:spPr bwMode="auto">
            <a:xfrm>
              <a:off x="640672" y="3933938"/>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22" name="Freeform 1065"/>
            <p:cNvSpPr/>
            <p:nvPr/>
          </p:nvSpPr>
          <p:spPr bwMode="auto">
            <a:xfrm>
              <a:off x="632734" y="3933938"/>
              <a:ext cx="3175"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23" name="Freeform 1066"/>
            <p:cNvSpPr/>
            <p:nvPr/>
          </p:nvSpPr>
          <p:spPr bwMode="auto">
            <a:xfrm>
              <a:off x="624797" y="3927588"/>
              <a:ext cx="0" cy="3175"/>
            </a:xfrm>
            <a:custGeom>
              <a:avLst/>
              <a:gdLst>
                <a:gd name="T0" fmla="*/ 0 h 2"/>
                <a:gd name="T1" fmla="*/ 2 h 2"/>
                <a:gd name="T2" fmla="*/ 0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2"/>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24" name="Rectangle 1067"/>
            <p:cNvSpPr>
              <a:spLocks noChangeArrowheads="1"/>
            </p:cNvSpPr>
            <p:nvPr/>
          </p:nvSpPr>
          <p:spPr bwMode="auto">
            <a:xfrm>
              <a:off x="572409" y="3908538"/>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25" name="Freeform 1068"/>
            <p:cNvSpPr/>
            <p:nvPr/>
          </p:nvSpPr>
          <p:spPr bwMode="auto">
            <a:xfrm>
              <a:off x="1166134" y="4505438"/>
              <a:ext cx="11113" cy="4763"/>
            </a:xfrm>
            <a:custGeom>
              <a:avLst/>
              <a:gdLst>
                <a:gd name="T0" fmla="*/ 2 w 7"/>
                <a:gd name="T1" fmla="*/ 0 h 3"/>
                <a:gd name="T2" fmla="*/ 0 w 7"/>
                <a:gd name="T3" fmla="*/ 0 h 3"/>
                <a:gd name="T4" fmla="*/ 0 w 7"/>
                <a:gd name="T5" fmla="*/ 0 h 3"/>
                <a:gd name="T6" fmla="*/ 0 w 7"/>
                <a:gd name="T7" fmla="*/ 0 h 3"/>
                <a:gd name="T8" fmla="*/ 2 w 7"/>
                <a:gd name="T9" fmla="*/ 0 h 3"/>
                <a:gd name="T10" fmla="*/ 5 w 7"/>
                <a:gd name="T11" fmla="*/ 3 h 3"/>
                <a:gd name="T12" fmla="*/ 5 w 7"/>
                <a:gd name="T13" fmla="*/ 3 h 3"/>
                <a:gd name="T14" fmla="*/ 7 w 7"/>
                <a:gd name="T15" fmla="*/ 3 h 3"/>
                <a:gd name="T16" fmla="*/ 7 w 7"/>
                <a:gd name="T17" fmla="*/ 3 h 3"/>
                <a:gd name="T18" fmla="*/ 5 w 7"/>
                <a:gd name="T19" fmla="*/ 0 h 3"/>
                <a:gd name="T20" fmla="*/ 2 w 7"/>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3">
                  <a:moveTo>
                    <a:pt x="2" y="0"/>
                  </a:moveTo>
                  <a:lnTo>
                    <a:pt x="0" y="0"/>
                  </a:lnTo>
                  <a:lnTo>
                    <a:pt x="0" y="0"/>
                  </a:lnTo>
                  <a:lnTo>
                    <a:pt x="0" y="0"/>
                  </a:lnTo>
                  <a:lnTo>
                    <a:pt x="2" y="0"/>
                  </a:lnTo>
                  <a:lnTo>
                    <a:pt x="5" y="3"/>
                  </a:lnTo>
                  <a:lnTo>
                    <a:pt x="5" y="3"/>
                  </a:lnTo>
                  <a:lnTo>
                    <a:pt x="7" y="3"/>
                  </a:lnTo>
                  <a:lnTo>
                    <a:pt x="7" y="3"/>
                  </a:lnTo>
                  <a:lnTo>
                    <a:pt x="5"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26" name="Freeform 1069"/>
            <p:cNvSpPr/>
            <p:nvPr/>
          </p:nvSpPr>
          <p:spPr bwMode="auto">
            <a:xfrm>
              <a:off x="1177247" y="4505438"/>
              <a:ext cx="7938" cy="0"/>
            </a:xfrm>
            <a:custGeom>
              <a:avLst/>
              <a:gdLst>
                <a:gd name="T0" fmla="*/ 0 w 5"/>
                <a:gd name="T1" fmla="*/ 0 w 5"/>
                <a:gd name="T2" fmla="*/ 2 w 5"/>
                <a:gd name="T3" fmla="*/ 5 w 5"/>
                <a:gd name="T4" fmla="*/ 5 w 5"/>
                <a:gd name="T5" fmla="*/ 2 w 5"/>
                <a:gd name="T6" fmla="*/ 0 w 5"/>
              </a:gdLst>
              <a:ahLst/>
              <a:cxnLst>
                <a:cxn ang="0">
                  <a:pos x="T0" y="0"/>
                </a:cxn>
                <a:cxn ang="0">
                  <a:pos x="T1" y="0"/>
                </a:cxn>
                <a:cxn ang="0">
                  <a:pos x="T2" y="0"/>
                </a:cxn>
                <a:cxn ang="0">
                  <a:pos x="T3" y="0"/>
                </a:cxn>
                <a:cxn ang="0">
                  <a:pos x="T4" y="0"/>
                </a:cxn>
                <a:cxn ang="0">
                  <a:pos x="T5" y="0"/>
                </a:cxn>
                <a:cxn ang="0">
                  <a:pos x="T6" y="0"/>
                </a:cxn>
              </a:cxnLst>
              <a:rect l="0" t="0" r="r" b="b"/>
              <a:pathLst>
                <a:path w="5">
                  <a:moveTo>
                    <a:pt x="0" y="0"/>
                  </a:moveTo>
                  <a:lnTo>
                    <a:pt x="0" y="0"/>
                  </a:lnTo>
                  <a:lnTo>
                    <a:pt x="2" y="0"/>
                  </a:lnTo>
                  <a:lnTo>
                    <a:pt x="5" y="0"/>
                  </a:lnTo>
                  <a:lnTo>
                    <a:pt x="5"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27" name="Freeform 1070"/>
            <p:cNvSpPr/>
            <p:nvPr/>
          </p:nvSpPr>
          <p:spPr bwMode="auto">
            <a:xfrm>
              <a:off x="1177247" y="4510201"/>
              <a:ext cx="3175" cy="3175"/>
            </a:xfrm>
            <a:custGeom>
              <a:avLst/>
              <a:gdLst>
                <a:gd name="T0" fmla="*/ 2 w 2"/>
                <a:gd name="T1" fmla="*/ 2 h 2"/>
                <a:gd name="T2" fmla="*/ 2 w 2"/>
                <a:gd name="T3" fmla="*/ 0 h 2"/>
                <a:gd name="T4" fmla="*/ 0 w 2"/>
                <a:gd name="T5" fmla="*/ 2 h 2"/>
                <a:gd name="T6" fmla="*/ 0 w 2"/>
                <a:gd name="T7" fmla="*/ 2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0"/>
                  </a:lnTo>
                  <a:lnTo>
                    <a:pt x="0" y="2"/>
                  </a:lnTo>
                  <a:lnTo>
                    <a:pt x="0" y="2"/>
                  </a:lnTo>
                  <a:lnTo>
                    <a:pt x="2" y="2"/>
                  </a:lnTo>
                  <a:lnTo>
                    <a:pt x="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28" name="Freeform 1071"/>
            <p:cNvSpPr/>
            <p:nvPr/>
          </p:nvSpPr>
          <p:spPr bwMode="auto">
            <a:xfrm>
              <a:off x="1196297" y="4502263"/>
              <a:ext cx="7938" cy="0"/>
            </a:xfrm>
            <a:custGeom>
              <a:avLst/>
              <a:gdLst>
                <a:gd name="T0" fmla="*/ 2 w 5"/>
                <a:gd name="T1" fmla="*/ 0 w 5"/>
                <a:gd name="T2" fmla="*/ 0 w 5"/>
                <a:gd name="T3" fmla="*/ 5 w 5"/>
                <a:gd name="T4" fmla="*/ 5 w 5"/>
                <a:gd name="T5" fmla="*/ 2 w 5"/>
                <a:gd name="T6" fmla="*/ 2 w 5"/>
              </a:gdLst>
              <a:ahLst/>
              <a:cxnLst>
                <a:cxn ang="0">
                  <a:pos x="T0" y="0"/>
                </a:cxn>
                <a:cxn ang="0">
                  <a:pos x="T1" y="0"/>
                </a:cxn>
                <a:cxn ang="0">
                  <a:pos x="T2" y="0"/>
                </a:cxn>
                <a:cxn ang="0">
                  <a:pos x="T3" y="0"/>
                </a:cxn>
                <a:cxn ang="0">
                  <a:pos x="T4" y="0"/>
                </a:cxn>
                <a:cxn ang="0">
                  <a:pos x="T5" y="0"/>
                </a:cxn>
                <a:cxn ang="0">
                  <a:pos x="T6" y="0"/>
                </a:cxn>
              </a:cxnLst>
              <a:rect l="0" t="0" r="r" b="b"/>
              <a:pathLst>
                <a:path w="5">
                  <a:moveTo>
                    <a:pt x="2" y="0"/>
                  </a:moveTo>
                  <a:lnTo>
                    <a:pt x="0" y="0"/>
                  </a:lnTo>
                  <a:lnTo>
                    <a:pt x="0" y="0"/>
                  </a:lnTo>
                  <a:lnTo>
                    <a:pt x="5" y="0"/>
                  </a:lnTo>
                  <a:lnTo>
                    <a:pt x="5" y="0"/>
                  </a:lnTo>
                  <a:lnTo>
                    <a:pt x="2"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29" name="Freeform 1072"/>
            <p:cNvSpPr/>
            <p:nvPr/>
          </p:nvSpPr>
          <p:spPr bwMode="auto">
            <a:xfrm>
              <a:off x="1162959" y="4491151"/>
              <a:ext cx="0" cy="7938"/>
            </a:xfrm>
            <a:custGeom>
              <a:avLst/>
              <a:gdLst>
                <a:gd name="T0" fmla="*/ 2 h 5"/>
                <a:gd name="T1" fmla="*/ 0 h 5"/>
                <a:gd name="T2" fmla="*/ 2 h 5"/>
                <a:gd name="T3" fmla="*/ 5 h 5"/>
                <a:gd name="T4" fmla="*/ 5 h 5"/>
                <a:gd name="T5" fmla="*/ 2 h 5"/>
              </a:gdLst>
              <a:ahLst/>
              <a:cxnLst>
                <a:cxn ang="0">
                  <a:pos x="0" y="T0"/>
                </a:cxn>
                <a:cxn ang="0">
                  <a:pos x="0" y="T1"/>
                </a:cxn>
                <a:cxn ang="0">
                  <a:pos x="0" y="T2"/>
                </a:cxn>
                <a:cxn ang="0">
                  <a:pos x="0" y="T3"/>
                </a:cxn>
                <a:cxn ang="0">
                  <a:pos x="0" y="T4"/>
                </a:cxn>
                <a:cxn ang="0">
                  <a:pos x="0" y="T5"/>
                </a:cxn>
              </a:cxnLst>
              <a:rect l="0" t="0" r="r" b="b"/>
              <a:pathLst>
                <a:path h="5">
                  <a:moveTo>
                    <a:pt x="0" y="2"/>
                  </a:moveTo>
                  <a:lnTo>
                    <a:pt x="0" y="0"/>
                  </a:lnTo>
                  <a:lnTo>
                    <a:pt x="0" y="2"/>
                  </a:lnTo>
                  <a:lnTo>
                    <a:pt x="0" y="5"/>
                  </a:lnTo>
                  <a:lnTo>
                    <a:pt x="0" y="5"/>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30" name="Freeform 1073"/>
            <p:cNvSpPr/>
            <p:nvPr/>
          </p:nvSpPr>
          <p:spPr bwMode="auto">
            <a:xfrm>
              <a:off x="1158197" y="4494326"/>
              <a:ext cx="4763" cy="4763"/>
            </a:xfrm>
            <a:custGeom>
              <a:avLst/>
              <a:gdLst>
                <a:gd name="T0" fmla="*/ 0 w 3"/>
                <a:gd name="T1" fmla="*/ 0 h 3"/>
                <a:gd name="T2" fmla="*/ 0 w 3"/>
                <a:gd name="T3" fmla="*/ 3 h 3"/>
                <a:gd name="T4" fmla="*/ 3 w 3"/>
                <a:gd name="T5" fmla="*/ 3 h 3"/>
                <a:gd name="T6" fmla="*/ 0 w 3"/>
                <a:gd name="T7" fmla="*/ 0 h 3"/>
                <a:gd name="T8" fmla="*/ 0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31" name="Freeform 1074"/>
            <p:cNvSpPr/>
            <p:nvPr/>
          </p:nvSpPr>
          <p:spPr bwMode="auto">
            <a:xfrm>
              <a:off x="1155022" y="4494326"/>
              <a:ext cx="3175" cy="4763"/>
            </a:xfrm>
            <a:custGeom>
              <a:avLst/>
              <a:gdLst>
                <a:gd name="T0" fmla="*/ 2 w 2"/>
                <a:gd name="T1" fmla="*/ 0 h 3"/>
                <a:gd name="T2" fmla="*/ 0 w 2"/>
                <a:gd name="T3" fmla="*/ 0 h 3"/>
                <a:gd name="T4" fmla="*/ 0 w 2"/>
                <a:gd name="T5" fmla="*/ 0 h 3"/>
                <a:gd name="T6" fmla="*/ 2 w 2"/>
                <a:gd name="T7" fmla="*/ 3 h 3"/>
                <a:gd name="T8" fmla="*/ 2 w 2"/>
                <a:gd name="T9" fmla="*/ 0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0" y="0"/>
                  </a:lnTo>
                  <a:lnTo>
                    <a:pt x="0" y="0"/>
                  </a:lnTo>
                  <a:lnTo>
                    <a:pt x="2" y="3"/>
                  </a:lnTo>
                  <a:lnTo>
                    <a:pt x="2"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32" name="Freeform 1075"/>
            <p:cNvSpPr/>
            <p:nvPr/>
          </p:nvSpPr>
          <p:spPr bwMode="auto">
            <a:xfrm>
              <a:off x="1155022" y="4494326"/>
              <a:ext cx="0" cy="4763"/>
            </a:xfrm>
            <a:custGeom>
              <a:avLst/>
              <a:gdLst>
                <a:gd name="T0" fmla="*/ 3 h 3"/>
                <a:gd name="T1" fmla="*/ 3 h 3"/>
                <a:gd name="T2" fmla="*/ 0 h 3"/>
                <a:gd name="T3" fmla="*/ 0 h 3"/>
                <a:gd name="T4" fmla="*/ 0 h 3"/>
                <a:gd name="T5" fmla="*/ 3 h 3"/>
              </a:gdLst>
              <a:ahLst/>
              <a:cxnLst>
                <a:cxn ang="0">
                  <a:pos x="0" y="T0"/>
                </a:cxn>
                <a:cxn ang="0">
                  <a:pos x="0" y="T1"/>
                </a:cxn>
                <a:cxn ang="0">
                  <a:pos x="0" y="T2"/>
                </a:cxn>
                <a:cxn ang="0">
                  <a:pos x="0" y="T3"/>
                </a:cxn>
                <a:cxn ang="0">
                  <a:pos x="0" y="T4"/>
                </a:cxn>
                <a:cxn ang="0">
                  <a:pos x="0" y="T5"/>
                </a:cxn>
              </a:cxnLst>
              <a:rect l="0" t="0" r="r" b="b"/>
              <a:pathLst>
                <a:path h="3">
                  <a:moveTo>
                    <a:pt x="0" y="3"/>
                  </a:moveTo>
                  <a:lnTo>
                    <a:pt x="0" y="3"/>
                  </a:lnTo>
                  <a:lnTo>
                    <a:pt x="0" y="0"/>
                  </a:lnTo>
                  <a:lnTo>
                    <a:pt x="0" y="0"/>
                  </a:lnTo>
                  <a:lnTo>
                    <a:pt x="0" y="0"/>
                  </a:lnTo>
                  <a:lnTo>
                    <a:pt x="0"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33" name="Freeform 1076"/>
            <p:cNvSpPr/>
            <p:nvPr/>
          </p:nvSpPr>
          <p:spPr bwMode="auto">
            <a:xfrm>
              <a:off x="1143909" y="4491151"/>
              <a:ext cx="7938" cy="7938"/>
            </a:xfrm>
            <a:custGeom>
              <a:avLst/>
              <a:gdLst>
                <a:gd name="T0" fmla="*/ 5 w 5"/>
                <a:gd name="T1" fmla="*/ 2 h 5"/>
                <a:gd name="T2" fmla="*/ 2 w 5"/>
                <a:gd name="T3" fmla="*/ 0 h 5"/>
                <a:gd name="T4" fmla="*/ 0 w 5"/>
                <a:gd name="T5" fmla="*/ 0 h 5"/>
                <a:gd name="T6" fmla="*/ 0 w 5"/>
                <a:gd name="T7" fmla="*/ 2 h 5"/>
                <a:gd name="T8" fmla="*/ 2 w 5"/>
                <a:gd name="T9" fmla="*/ 2 h 5"/>
                <a:gd name="T10" fmla="*/ 5 w 5"/>
                <a:gd name="T11" fmla="*/ 5 h 5"/>
                <a:gd name="T12" fmla="*/ 5 w 5"/>
                <a:gd name="T13" fmla="*/ 2 h 5"/>
                <a:gd name="T14" fmla="*/ 5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5" y="2"/>
                  </a:moveTo>
                  <a:lnTo>
                    <a:pt x="2" y="0"/>
                  </a:lnTo>
                  <a:lnTo>
                    <a:pt x="0" y="0"/>
                  </a:lnTo>
                  <a:lnTo>
                    <a:pt x="0" y="2"/>
                  </a:lnTo>
                  <a:lnTo>
                    <a:pt x="2" y="2"/>
                  </a:lnTo>
                  <a:lnTo>
                    <a:pt x="5" y="5"/>
                  </a:lnTo>
                  <a:lnTo>
                    <a:pt x="5" y="2"/>
                  </a:lnTo>
                  <a:lnTo>
                    <a:pt x="5"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34" name="Freeform 1077"/>
            <p:cNvSpPr/>
            <p:nvPr/>
          </p:nvSpPr>
          <p:spPr bwMode="auto">
            <a:xfrm>
              <a:off x="1135972" y="4483213"/>
              <a:ext cx="7938" cy="7938"/>
            </a:xfrm>
            <a:custGeom>
              <a:avLst/>
              <a:gdLst>
                <a:gd name="T0" fmla="*/ 5 w 5"/>
                <a:gd name="T1" fmla="*/ 2 h 5"/>
                <a:gd name="T2" fmla="*/ 0 w 5"/>
                <a:gd name="T3" fmla="*/ 0 h 5"/>
                <a:gd name="T4" fmla="*/ 0 w 5"/>
                <a:gd name="T5" fmla="*/ 0 h 5"/>
                <a:gd name="T6" fmla="*/ 0 w 5"/>
                <a:gd name="T7" fmla="*/ 0 h 5"/>
                <a:gd name="T8" fmla="*/ 2 w 5"/>
                <a:gd name="T9" fmla="*/ 2 h 5"/>
                <a:gd name="T10" fmla="*/ 5 w 5"/>
                <a:gd name="T11" fmla="*/ 5 h 5"/>
                <a:gd name="T12" fmla="*/ 5 w 5"/>
                <a:gd name="T13" fmla="*/ 5 h 5"/>
                <a:gd name="T14" fmla="*/ 5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5" y="2"/>
                  </a:moveTo>
                  <a:lnTo>
                    <a:pt x="0" y="0"/>
                  </a:lnTo>
                  <a:lnTo>
                    <a:pt x="0" y="0"/>
                  </a:lnTo>
                  <a:lnTo>
                    <a:pt x="0" y="0"/>
                  </a:lnTo>
                  <a:lnTo>
                    <a:pt x="2" y="2"/>
                  </a:lnTo>
                  <a:lnTo>
                    <a:pt x="5" y="5"/>
                  </a:lnTo>
                  <a:lnTo>
                    <a:pt x="5" y="5"/>
                  </a:lnTo>
                  <a:lnTo>
                    <a:pt x="5"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35" name="Freeform 1078"/>
            <p:cNvSpPr/>
            <p:nvPr/>
          </p:nvSpPr>
          <p:spPr bwMode="auto">
            <a:xfrm>
              <a:off x="1147084" y="4483213"/>
              <a:ext cx="7938" cy="3175"/>
            </a:xfrm>
            <a:custGeom>
              <a:avLst/>
              <a:gdLst>
                <a:gd name="T0" fmla="*/ 5 w 5"/>
                <a:gd name="T1" fmla="*/ 0 h 2"/>
                <a:gd name="T2" fmla="*/ 5 w 5"/>
                <a:gd name="T3" fmla="*/ 0 h 2"/>
                <a:gd name="T4" fmla="*/ 3 w 5"/>
                <a:gd name="T5" fmla="*/ 0 h 2"/>
                <a:gd name="T6" fmla="*/ 0 w 5"/>
                <a:gd name="T7" fmla="*/ 0 h 2"/>
                <a:gd name="T8" fmla="*/ 0 w 5"/>
                <a:gd name="T9" fmla="*/ 2 h 2"/>
                <a:gd name="T10" fmla="*/ 3 w 5"/>
                <a:gd name="T11" fmla="*/ 0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lnTo>
                    <a:pt x="5" y="0"/>
                  </a:lnTo>
                  <a:lnTo>
                    <a:pt x="3" y="0"/>
                  </a:lnTo>
                  <a:lnTo>
                    <a:pt x="0" y="0"/>
                  </a:lnTo>
                  <a:lnTo>
                    <a:pt x="0" y="2"/>
                  </a:lnTo>
                  <a:lnTo>
                    <a:pt x="3" y="0"/>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36" name="Freeform 1079"/>
            <p:cNvSpPr/>
            <p:nvPr/>
          </p:nvSpPr>
          <p:spPr bwMode="auto">
            <a:xfrm>
              <a:off x="1139147" y="4472101"/>
              <a:ext cx="0" cy="3175"/>
            </a:xfrm>
            <a:custGeom>
              <a:avLst/>
              <a:gdLst>
                <a:gd name="T0" fmla="*/ 0 h 2"/>
                <a:gd name="T1" fmla="*/ 2 h 2"/>
                <a:gd name="T2" fmla="*/ 2 h 2"/>
                <a:gd name="T3" fmla="*/ 2 h 2"/>
                <a:gd name="T4" fmla="*/ 0 h 2"/>
                <a:gd name="T5" fmla="*/ 0 h 2"/>
                <a:gd name="T6" fmla="*/ 0 h 2"/>
              </a:gdLst>
              <a:ahLst/>
              <a:cxnLst>
                <a:cxn ang="0">
                  <a:pos x="0" y="T0"/>
                </a:cxn>
                <a:cxn ang="0">
                  <a:pos x="0" y="T1"/>
                </a:cxn>
                <a:cxn ang="0">
                  <a:pos x="0" y="T2"/>
                </a:cxn>
                <a:cxn ang="0">
                  <a:pos x="0" y="T3"/>
                </a:cxn>
                <a:cxn ang="0">
                  <a:pos x="0" y="T4"/>
                </a:cxn>
                <a:cxn ang="0">
                  <a:pos x="0" y="T5"/>
                </a:cxn>
                <a:cxn ang="0">
                  <a:pos x="0" y="T6"/>
                </a:cxn>
              </a:cxnLst>
              <a:rect l="0" t="0" r="r" b="b"/>
              <a:pathLst>
                <a:path h="2">
                  <a:moveTo>
                    <a:pt x="0" y="0"/>
                  </a:moveTo>
                  <a:lnTo>
                    <a:pt x="0" y="2"/>
                  </a:lnTo>
                  <a:lnTo>
                    <a:pt x="0" y="2"/>
                  </a:lnTo>
                  <a:lnTo>
                    <a:pt x="0" y="2"/>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37" name="Freeform 1080"/>
            <p:cNvSpPr/>
            <p:nvPr/>
          </p:nvSpPr>
          <p:spPr bwMode="auto">
            <a:xfrm>
              <a:off x="1135972" y="4475276"/>
              <a:ext cx="0" cy="4763"/>
            </a:xfrm>
            <a:custGeom>
              <a:avLst/>
              <a:gdLst>
                <a:gd name="T0" fmla="*/ 0 h 3"/>
                <a:gd name="T1" fmla="*/ 0 h 3"/>
                <a:gd name="T2" fmla="*/ 3 h 3"/>
                <a:gd name="T3" fmla="*/ 0 h 3"/>
                <a:gd name="T4" fmla="*/ 0 h 3"/>
              </a:gdLst>
              <a:ahLst/>
              <a:cxnLst>
                <a:cxn ang="0">
                  <a:pos x="0" y="T0"/>
                </a:cxn>
                <a:cxn ang="0">
                  <a:pos x="0" y="T1"/>
                </a:cxn>
                <a:cxn ang="0">
                  <a:pos x="0" y="T2"/>
                </a:cxn>
                <a:cxn ang="0">
                  <a:pos x="0" y="T3"/>
                </a:cxn>
                <a:cxn ang="0">
                  <a:pos x="0" y="T4"/>
                </a:cxn>
              </a:cxnLst>
              <a:rect l="0" t="0" r="r" b="b"/>
              <a:pathLst>
                <a:path h="3">
                  <a:moveTo>
                    <a:pt x="0" y="0"/>
                  </a:moveTo>
                  <a:lnTo>
                    <a:pt x="0" y="0"/>
                  </a:lnTo>
                  <a:lnTo>
                    <a:pt x="0" y="3"/>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38" name="Rectangle 1081"/>
            <p:cNvSpPr>
              <a:spLocks noChangeArrowheads="1"/>
            </p:cNvSpPr>
            <p:nvPr/>
          </p:nvSpPr>
          <p:spPr bwMode="auto">
            <a:xfrm>
              <a:off x="1139147" y="4480038"/>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39" name="Freeform 1082"/>
            <p:cNvSpPr/>
            <p:nvPr/>
          </p:nvSpPr>
          <p:spPr bwMode="auto">
            <a:xfrm>
              <a:off x="1132797" y="4468926"/>
              <a:ext cx="3175" cy="3175"/>
            </a:xfrm>
            <a:custGeom>
              <a:avLst/>
              <a:gdLst>
                <a:gd name="T0" fmla="*/ 0 w 2"/>
                <a:gd name="T1" fmla="*/ 0 h 2"/>
                <a:gd name="T2" fmla="*/ 0 w 2"/>
                <a:gd name="T3" fmla="*/ 2 h 2"/>
                <a:gd name="T4" fmla="*/ 2 w 2"/>
                <a:gd name="T5" fmla="*/ 2 h 2"/>
                <a:gd name="T6" fmla="*/ 2 w 2"/>
                <a:gd name="T7" fmla="*/ 2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2" y="2"/>
                  </a:lnTo>
                  <a:lnTo>
                    <a:pt x="2" y="2"/>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40" name="Freeform 1083"/>
            <p:cNvSpPr/>
            <p:nvPr/>
          </p:nvSpPr>
          <p:spPr bwMode="auto">
            <a:xfrm>
              <a:off x="1135972" y="4464163"/>
              <a:ext cx="3175" cy="4763"/>
            </a:xfrm>
            <a:custGeom>
              <a:avLst/>
              <a:gdLst>
                <a:gd name="T0" fmla="*/ 2 w 2"/>
                <a:gd name="T1" fmla="*/ 0 h 3"/>
                <a:gd name="T2" fmla="*/ 0 w 2"/>
                <a:gd name="T3" fmla="*/ 0 h 3"/>
                <a:gd name="T4" fmla="*/ 0 w 2"/>
                <a:gd name="T5" fmla="*/ 3 h 3"/>
                <a:gd name="T6" fmla="*/ 0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0"/>
                  </a:lnTo>
                  <a:lnTo>
                    <a:pt x="0" y="3"/>
                  </a:lnTo>
                  <a:lnTo>
                    <a:pt x="0" y="3"/>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41" name="Freeform 1084"/>
            <p:cNvSpPr/>
            <p:nvPr/>
          </p:nvSpPr>
          <p:spPr bwMode="auto">
            <a:xfrm>
              <a:off x="1132797" y="4445113"/>
              <a:ext cx="3175" cy="12700"/>
            </a:xfrm>
            <a:custGeom>
              <a:avLst/>
              <a:gdLst>
                <a:gd name="T0" fmla="*/ 2 w 2"/>
                <a:gd name="T1" fmla="*/ 3 h 8"/>
                <a:gd name="T2" fmla="*/ 0 w 2"/>
                <a:gd name="T3" fmla="*/ 3 h 8"/>
                <a:gd name="T4" fmla="*/ 0 w 2"/>
                <a:gd name="T5" fmla="*/ 5 h 8"/>
                <a:gd name="T6" fmla="*/ 2 w 2"/>
                <a:gd name="T7" fmla="*/ 5 h 8"/>
                <a:gd name="T8" fmla="*/ 2 w 2"/>
                <a:gd name="T9" fmla="*/ 8 h 8"/>
                <a:gd name="T10" fmla="*/ 2 w 2"/>
                <a:gd name="T11" fmla="*/ 5 h 8"/>
                <a:gd name="T12" fmla="*/ 2 w 2"/>
                <a:gd name="T13" fmla="*/ 3 h 8"/>
                <a:gd name="T14" fmla="*/ 2 w 2"/>
                <a:gd name="T15" fmla="*/ 0 h 8"/>
                <a:gd name="T16" fmla="*/ 2 w 2"/>
                <a:gd name="T17" fmla="*/ 0 h 8"/>
                <a:gd name="T18" fmla="*/ 2 w 2"/>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2" y="3"/>
                  </a:moveTo>
                  <a:lnTo>
                    <a:pt x="0" y="3"/>
                  </a:lnTo>
                  <a:lnTo>
                    <a:pt x="0" y="5"/>
                  </a:lnTo>
                  <a:lnTo>
                    <a:pt x="2" y="5"/>
                  </a:lnTo>
                  <a:lnTo>
                    <a:pt x="2" y="8"/>
                  </a:lnTo>
                  <a:lnTo>
                    <a:pt x="2" y="5"/>
                  </a:lnTo>
                  <a:lnTo>
                    <a:pt x="2" y="3"/>
                  </a:lnTo>
                  <a:lnTo>
                    <a:pt x="2" y="0"/>
                  </a:lnTo>
                  <a:lnTo>
                    <a:pt x="2" y="0"/>
                  </a:lnTo>
                  <a:lnTo>
                    <a:pt x="2"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42" name="Rectangle 1085"/>
            <p:cNvSpPr>
              <a:spLocks noChangeArrowheads="1"/>
            </p:cNvSpPr>
            <p:nvPr/>
          </p:nvSpPr>
          <p:spPr bwMode="auto">
            <a:xfrm>
              <a:off x="1135972" y="4460988"/>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43" name="Freeform 1086"/>
            <p:cNvSpPr/>
            <p:nvPr/>
          </p:nvSpPr>
          <p:spPr bwMode="auto">
            <a:xfrm>
              <a:off x="1132797" y="4457813"/>
              <a:ext cx="3175" cy="3175"/>
            </a:xfrm>
            <a:custGeom>
              <a:avLst/>
              <a:gdLst>
                <a:gd name="T0" fmla="*/ 0 w 2"/>
                <a:gd name="T1" fmla="*/ 0 h 2"/>
                <a:gd name="T2" fmla="*/ 0 w 2"/>
                <a:gd name="T3" fmla="*/ 2 h 2"/>
                <a:gd name="T4" fmla="*/ 2 w 2"/>
                <a:gd name="T5" fmla="*/ 2 h 2"/>
                <a:gd name="T6" fmla="*/ 2 w 2"/>
                <a:gd name="T7" fmla="*/ 0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2" y="2"/>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44" name="Freeform 1087"/>
            <p:cNvSpPr/>
            <p:nvPr/>
          </p:nvSpPr>
          <p:spPr bwMode="auto">
            <a:xfrm>
              <a:off x="1132797" y="4460988"/>
              <a:ext cx="0" cy="3175"/>
            </a:xfrm>
            <a:custGeom>
              <a:avLst/>
              <a:gdLst>
                <a:gd name="T0" fmla="*/ 0 h 2"/>
                <a:gd name="T1" fmla="*/ 0 h 2"/>
                <a:gd name="T2" fmla="*/ 2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2"/>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45" name="Rectangle 1088"/>
            <p:cNvSpPr>
              <a:spLocks noChangeArrowheads="1"/>
            </p:cNvSpPr>
            <p:nvPr/>
          </p:nvSpPr>
          <p:spPr bwMode="auto">
            <a:xfrm>
              <a:off x="1135972" y="4438763"/>
              <a:ext cx="1588" cy="3175"/>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46" name="Freeform 1089"/>
            <p:cNvSpPr/>
            <p:nvPr/>
          </p:nvSpPr>
          <p:spPr bwMode="auto">
            <a:xfrm>
              <a:off x="1132797" y="4438763"/>
              <a:ext cx="0" cy="317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47" name="Rectangle 1090"/>
            <p:cNvSpPr>
              <a:spLocks noChangeArrowheads="1"/>
            </p:cNvSpPr>
            <p:nvPr/>
          </p:nvSpPr>
          <p:spPr bwMode="auto">
            <a:xfrm>
              <a:off x="1132797" y="4453051"/>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48" name="Freeform 1091"/>
            <p:cNvSpPr/>
            <p:nvPr/>
          </p:nvSpPr>
          <p:spPr bwMode="auto">
            <a:xfrm>
              <a:off x="1223284" y="4468926"/>
              <a:ext cx="6350" cy="6350"/>
            </a:xfrm>
            <a:custGeom>
              <a:avLst/>
              <a:gdLst>
                <a:gd name="T0" fmla="*/ 2 w 4"/>
                <a:gd name="T1" fmla="*/ 2 h 4"/>
                <a:gd name="T2" fmla="*/ 2 w 4"/>
                <a:gd name="T3" fmla="*/ 2 h 4"/>
                <a:gd name="T4" fmla="*/ 0 w 4"/>
                <a:gd name="T5" fmla="*/ 4 h 4"/>
                <a:gd name="T6" fmla="*/ 0 w 4"/>
                <a:gd name="T7" fmla="*/ 4 h 4"/>
                <a:gd name="T8" fmla="*/ 0 w 4"/>
                <a:gd name="T9" fmla="*/ 4 h 4"/>
                <a:gd name="T10" fmla="*/ 2 w 4"/>
                <a:gd name="T11" fmla="*/ 2 h 4"/>
                <a:gd name="T12" fmla="*/ 4 w 4"/>
                <a:gd name="T13" fmla="*/ 2 h 4"/>
                <a:gd name="T14" fmla="*/ 4 w 4"/>
                <a:gd name="T15" fmla="*/ 0 h 4"/>
                <a:gd name="T16" fmla="*/ 2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2"/>
                  </a:moveTo>
                  <a:lnTo>
                    <a:pt x="2" y="2"/>
                  </a:lnTo>
                  <a:lnTo>
                    <a:pt x="0" y="4"/>
                  </a:lnTo>
                  <a:lnTo>
                    <a:pt x="0" y="4"/>
                  </a:lnTo>
                  <a:lnTo>
                    <a:pt x="0" y="4"/>
                  </a:lnTo>
                  <a:lnTo>
                    <a:pt x="2" y="2"/>
                  </a:lnTo>
                  <a:lnTo>
                    <a:pt x="4" y="2"/>
                  </a:lnTo>
                  <a:lnTo>
                    <a:pt x="4" y="0"/>
                  </a:lnTo>
                  <a:lnTo>
                    <a:pt x="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49" name="Freeform 1092"/>
            <p:cNvSpPr/>
            <p:nvPr/>
          </p:nvSpPr>
          <p:spPr bwMode="auto">
            <a:xfrm>
              <a:off x="1229634" y="4472101"/>
              <a:ext cx="7938" cy="7938"/>
            </a:xfrm>
            <a:custGeom>
              <a:avLst/>
              <a:gdLst>
                <a:gd name="T0" fmla="*/ 3 w 5"/>
                <a:gd name="T1" fmla="*/ 0 h 5"/>
                <a:gd name="T2" fmla="*/ 3 w 5"/>
                <a:gd name="T3" fmla="*/ 0 h 5"/>
                <a:gd name="T4" fmla="*/ 0 w 5"/>
                <a:gd name="T5" fmla="*/ 0 h 5"/>
                <a:gd name="T6" fmla="*/ 0 w 5"/>
                <a:gd name="T7" fmla="*/ 2 h 5"/>
                <a:gd name="T8" fmla="*/ 0 w 5"/>
                <a:gd name="T9" fmla="*/ 5 h 5"/>
                <a:gd name="T10" fmla="*/ 3 w 5"/>
                <a:gd name="T11" fmla="*/ 2 h 5"/>
                <a:gd name="T12" fmla="*/ 3 w 5"/>
                <a:gd name="T13" fmla="*/ 0 h 5"/>
                <a:gd name="T14" fmla="*/ 5 w 5"/>
                <a:gd name="T15" fmla="*/ 0 h 5"/>
                <a:gd name="T16" fmla="*/ 5 w 5"/>
                <a:gd name="T17" fmla="*/ 0 h 5"/>
                <a:gd name="T18" fmla="*/ 3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3" y="0"/>
                  </a:moveTo>
                  <a:lnTo>
                    <a:pt x="3" y="0"/>
                  </a:lnTo>
                  <a:lnTo>
                    <a:pt x="0" y="0"/>
                  </a:lnTo>
                  <a:lnTo>
                    <a:pt x="0" y="2"/>
                  </a:lnTo>
                  <a:lnTo>
                    <a:pt x="0" y="5"/>
                  </a:lnTo>
                  <a:lnTo>
                    <a:pt x="3" y="2"/>
                  </a:lnTo>
                  <a:lnTo>
                    <a:pt x="3" y="0"/>
                  </a:lnTo>
                  <a:lnTo>
                    <a:pt x="5" y="0"/>
                  </a:lnTo>
                  <a:lnTo>
                    <a:pt x="5" y="0"/>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50" name="Freeform 1093"/>
            <p:cNvSpPr/>
            <p:nvPr/>
          </p:nvSpPr>
          <p:spPr bwMode="auto">
            <a:xfrm>
              <a:off x="1135972" y="4414951"/>
              <a:ext cx="3175" cy="4763"/>
            </a:xfrm>
            <a:custGeom>
              <a:avLst/>
              <a:gdLst>
                <a:gd name="T0" fmla="*/ 0 w 2"/>
                <a:gd name="T1" fmla="*/ 3 h 3"/>
                <a:gd name="T2" fmla="*/ 0 w 2"/>
                <a:gd name="T3" fmla="*/ 3 h 3"/>
                <a:gd name="T4" fmla="*/ 2 w 2"/>
                <a:gd name="T5" fmla="*/ 3 h 3"/>
                <a:gd name="T6" fmla="*/ 2 w 2"/>
                <a:gd name="T7" fmla="*/ 3 h 3"/>
                <a:gd name="T8" fmla="*/ 2 w 2"/>
                <a:gd name="T9" fmla="*/ 0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0" y="3"/>
                  </a:lnTo>
                  <a:lnTo>
                    <a:pt x="2" y="3"/>
                  </a:lnTo>
                  <a:lnTo>
                    <a:pt x="2" y="3"/>
                  </a:lnTo>
                  <a:lnTo>
                    <a:pt x="2" y="0"/>
                  </a:lnTo>
                  <a:lnTo>
                    <a:pt x="0"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51" name="Freeform 1094"/>
            <p:cNvSpPr/>
            <p:nvPr/>
          </p:nvSpPr>
          <p:spPr bwMode="auto">
            <a:xfrm>
              <a:off x="1139147" y="4411776"/>
              <a:ext cx="4763" cy="3175"/>
            </a:xfrm>
            <a:custGeom>
              <a:avLst/>
              <a:gdLst>
                <a:gd name="T0" fmla="*/ 0 w 3"/>
                <a:gd name="T1" fmla="*/ 0 h 2"/>
                <a:gd name="T2" fmla="*/ 0 w 3"/>
                <a:gd name="T3" fmla="*/ 2 h 2"/>
                <a:gd name="T4" fmla="*/ 0 w 3"/>
                <a:gd name="T5" fmla="*/ 2 h 2"/>
                <a:gd name="T6" fmla="*/ 3 w 3"/>
                <a:gd name="T7" fmla="*/ 2 h 2"/>
                <a:gd name="T8" fmla="*/ 3 w 3"/>
                <a:gd name="T9" fmla="*/ 2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0" y="2"/>
                  </a:lnTo>
                  <a:lnTo>
                    <a:pt x="0" y="2"/>
                  </a:lnTo>
                  <a:lnTo>
                    <a:pt x="3" y="2"/>
                  </a:lnTo>
                  <a:lnTo>
                    <a:pt x="3" y="2"/>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52" name="Freeform 1095"/>
            <p:cNvSpPr/>
            <p:nvPr/>
          </p:nvSpPr>
          <p:spPr bwMode="auto">
            <a:xfrm>
              <a:off x="1143909" y="4411776"/>
              <a:ext cx="3175" cy="0"/>
            </a:xfrm>
            <a:custGeom>
              <a:avLst/>
              <a:gdLst>
                <a:gd name="T0" fmla="*/ 0 w 2"/>
                <a:gd name="T1" fmla="*/ 0 w 2"/>
                <a:gd name="T2" fmla="*/ 2 w 2"/>
                <a:gd name="T3" fmla="*/ 2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2" y="0"/>
                  </a:lnTo>
                  <a:lnTo>
                    <a:pt x="2"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53" name="Freeform 1096"/>
            <p:cNvSpPr/>
            <p:nvPr/>
          </p:nvSpPr>
          <p:spPr bwMode="auto">
            <a:xfrm>
              <a:off x="1139147" y="4386376"/>
              <a:ext cx="4763" cy="14288"/>
            </a:xfrm>
            <a:custGeom>
              <a:avLst/>
              <a:gdLst>
                <a:gd name="T0" fmla="*/ 0 w 3"/>
                <a:gd name="T1" fmla="*/ 0 h 9"/>
                <a:gd name="T2" fmla="*/ 0 w 3"/>
                <a:gd name="T3" fmla="*/ 2 h 9"/>
                <a:gd name="T4" fmla="*/ 0 w 3"/>
                <a:gd name="T5" fmla="*/ 7 h 9"/>
                <a:gd name="T6" fmla="*/ 3 w 3"/>
                <a:gd name="T7" fmla="*/ 9 h 9"/>
                <a:gd name="T8" fmla="*/ 3 w 3"/>
                <a:gd name="T9" fmla="*/ 7 h 9"/>
                <a:gd name="T10" fmla="*/ 3 w 3"/>
                <a:gd name="T11" fmla="*/ 4 h 9"/>
                <a:gd name="T12" fmla="*/ 3 w 3"/>
                <a:gd name="T13" fmla="*/ 2 h 9"/>
                <a:gd name="T14" fmla="*/ 0 w 3"/>
                <a:gd name="T15" fmla="*/ 0 h 9"/>
                <a:gd name="T16" fmla="*/ 0 w 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0" y="0"/>
                  </a:moveTo>
                  <a:lnTo>
                    <a:pt x="0" y="2"/>
                  </a:lnTo>
                  <a:lnTo>
                    <a:pt x="0" y="7"/>
                  </a:lnTo>
                  <a:lnTo>
                    <a:pt x="3" y="9"/>
                  </a:lnTo>
                  <a:lnTo>
                    <a:pt x="3" y="7"/>
                  </a:lnTo>
                  <a:lnTo>
                    <a:pt x="3" y="4"/>
                  </a:lnTo>
                  <a:lnTo>
                    <a:pt x="3" y="2"/>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54" name="Freeform 1097"/>
            <p:cNvSpPr/>
            <p:nvPr/>
          </p:nvSpPr>
          <p:spPr bwMode="auto">
            <a:xfrm>
              <a:off x="605747" y="3476738"/>
              <a:ext cx="4763" cy="3175"/>
            </a:xfrm>
            <a:custGeom>
              <a:avLst/>
              <a:gdLst>
                <a:gd name="T0" fmla="*/ 0 w 3"/>
                <a:gd name="T1" fmla="*/ 0 h 2"/>
                <a:gd name="T2" fmla="*/ 3 w 3"/>
                <a:gd name="T3" fmla="*/ 2 h 2"/>
                <a:gd name="T4" fmla="*/ 3 w 3"/>
                <a:gd name="T5" fmla="*/ 0 h 2"/>
                <a:gd name="T6" fmla="*/ 0 w 3"/>
                <a:gd name="T7" fmla="*/ 0 h 2"/>
                <a:gd name="T8" fmla="*/ 0 w 3"/>
                <a:gd name="T9" fmla="*/ 0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3" y="2"/>
                  </a:lnTo>
                  <a:lnTo>
                    <a:pt x="3" y="0"/>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55" name="Freeform 1098"/>
            <p:cNvSpPr/>
            <p:nvPr/>
          </p:nvSpPr>
          <p:spPr bwMode="auto">
            <a:xfrm>
              <a:off x="812122" y="3683113"/>
              <a:ext cx="34925" cy="22225"/>
            </a:xfrm>
            <a:custGeom>
              <a:avLst/>
              <a:gdLst>
                <a:gd name="T0" fmla="*/ 19 w 22"/>
                <a:gd name="T1" fmla="*/ 14 h 14"/>
                <a:gd name="T2" fmla="*/ 22 w 22"/>
                <a:gd name="T3" fmla="*/ 14 h 14"/>
                <a:gd name="T4" fmla="*/ 19 w 22"/>
                <a:gd name="T5" fmla="*/ 12 h 14"/>
                <a:gd name="T6" fmla="*/ 17 w 22"/>
                <a:gd name="T7" fmla="*/ 9 h 14"/>
                <a:gd name="T8" fmla="*/ 15 w 22"/>
                <a:gd name="T9" fmla="*/ 7 h 14"/>
                <a:gd name="T10" fmla="*/ 15 w 22"/>
                <a:gd name="T11" fmla="*/ 5 h 14"/>
                <a:gd name="T12" fmla="*/ 12 w 22"/>
                <a:gd name="T13" fmla="*/ 5 h 14"/>
                <a:gd name="T14" fmla="*/ 10 w 22"/>
                <a:gd name="T15" fmla="*/ 5 h 14"/>
                <a:gd name="T16" fmla="*/ 5 w 22"/>
                <a:gd name="T17" fmla="*/ 2 h 14"/>
                <a:gd name="T18" fmla="*/ 3 w 22"/>
                <a:gd name="T19" fmla="*/ 0 h 14"/>
                <a:gd name="T20" fmla="*/ 0 w 22"/>
                <a:gd name="T21" fmla="*/ 0 h 14"/>
                <a:gd name="T22" fmla="*/ 0 w 22"/>
                <a:gd name="T23" fmla="*/ 0 h 14"/>
                <a:gd name="T24" fmla="*/ 3 w 22"/>
                <a:gd name="T25" fmla="*/ 5 h 14"/>
                <a:gd name="T26" fmla="*/ 5 w 22"/>
                <a:gd name="T27" fmla="*/ 5 h 14"/>
                <a:gd name="T28" fmla="*/ 5 w 22"/>
                <a:gd name="T29" fmla="*/ 7 h 14"/>
                <a:gd name="T30" fmla="*/ 8 w 22"/>
                <a:gd name="T31" fmla="*/ 7 h 14"/>
                <a:gd name="T32" fmla="*/ 10 w 22"/>
                <a:gd name="T33" fmla="*/ 9 h 14"/>
                <a:gd name="T34" fmla="*/ 12 w 22"/>
                <a:gd name="T35" fmla="*/ 12 h 14"/>
                <a:gd name="T36" fmla="*/ 15 w 22"/>
                <a:gd name="T37" fmla="*/ 14 h 14"/>
                <a:gd name="T38" fmla="*/ 17 w 22"/>
                <a:gd name="T39" fmla="*/ 14 h 14"/>
                <a:gd name="T40" fmla="*/ 19 w 22"/>
                <a:gd name="T4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14">
                  <a:moveTo>
                    <a:pt x="19" y="14"/>
                  </a:moveTo>
                  <a:lnTo>
                    <a:pt x="22" y="14"/>
                  </a:lnTo>
                  <a:lnTo>
                    <a:pt x="19" y="12"/>
                  </a:lnTo>
                  <a:lnTo>
                    <a:pt x="17" y="9"/>
                  </a:lnTo>
                  <a:lnTo>
                    <a:pt x="15" y="7"/>
                  </a:lnTo>
                  <a:lnTo>
                    <a:pt x="15" y="5"/>
                  </a:lnTo>
                  <a:lnTo>
                    <a:pt x="12" y="5"/>
                  </a:lnTo>
                  <a:lnTo>
                    <a:pt x="10" y="5"/>
                  </a:lnTo>
                  <a:lnTo>
                    <a:pt x="5" y="2"/>
                  </a:lnTo>
                  <a:lnTo>
                    <a:pt x="3" y="0"/>
                  </a:lnTo>
                  <a:lnTo>
                    <a:pt x="0" y="0"/>
                  </a:lnTo>
                  <a:lnTo>
                    <a:pt x="0" y="0"/>
                  </a:lnTo>
                  <a:lnTo>
                    <a:pt x="3" y="5"/>
                  </a:lnTo>
                  <a:lnTo>
                    <a:pt x="5" y="5"/>
                  </a:lnTo>
                  <a:lnTo>
                    <a:pt x="5" y="7"/>
                  </a:lnTo>
                  <a:lnTo>
                    <a:pt x="8" y="7"/>
                  </a:lnTo>
                  <a:lnTo>
                    <a:pt x="10" y="9"/>
                  </a:lnTo>
                  <a:lnTo>
                    <a:pt x="12" y="12"/>
                  </a:lnTo>
                  <a:lnTo>
                    <a:pt x="15" y="14"/>
                  </a:lnTo>
                  <a:lnTo>
                    <a:pt x="17" y="14"/>
                  </a:lnTo>
                  <a:lnTo>
                    <a:pt x="19" y="1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56" name="Freeform 1099"/>
            <p:cNvSpPr/>
            <p:nvPr/>
          </p:nvSpPr>
          <p:spPr bwMode="auto">
            <a:xfrm>
              <a:off x="786722" y="3645013"/>
              <a:ext cx="7938" cy="11113"/>
            </a:xfrm>
            <a:custGeom>
              <a:avLst/>
              <a:gdLst>
                <a:gd name="T0" fmla="*/ 5 w 5"/>
                <a:gd name="T1" fmla="*/ 5 h 7"/>
                <a:gd name="T2" fmla="*/ 5 w 5"/>
                <a:gd name="T3" fmla="*/ 3 h 7"/>
                <a:gd name="T4" fmla="*/ 2 w 5"/>
                <a:gd name="T5" fmla="*/ 3 h 7"/>
                <a:gd name="T6" fmla="*/ 2 w 5"/>
                <a:gd name="T7" fmla="*/ 3 h 7"/>
                <a:gd name="T8" fmla="*/ 2 w 5"/>
                <a:gd name="T9" fmla="*/ 0 h 7"/>
                <a:gd name="T10" fmla="*/ 0 w 5"/>
                <a:gd name="T11" fmla="*/ 3 h 7"/>
                <a:gd name="T12" fmla="*/ 0 w 5"/>
                <a:gd name="T13" fmla="*/ 5 h 7"/>
                <a:gd name="T14" fmla="*/ 2 w 5"/>
                <a:gd name="T15" fmla="*/ 7 h 7"/>
                <a:gd name="T16" fmla="*/ 5 w 5"/>
                <a:gd name="T17" fmla="*/ 7 h 7"/>
                <a:gd name="T18" fmla="*/ 5 w 5"/>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5" y="5"/>
                  </a:moveTo>
                  <a:lnTo>
                    <a:pt x="5" y="3"/>
                  </a:lnTo>
                  <a:lnTo>
                    <a:pt x="2" y="3"/>
                  </a:lnTo>
                  <a:lnTo>
                    <a:pt x="2" y="3"/>
                  </a:lnTo>
                  <a:lnTo>
                    <a:pt x="2" y="0"/>
                  </a:lnTo>
                  <a:lnTo>
                    <a:pt x="0" y="3"/>
                  </a:lnTo>
                  <a:lnTo>
                    <a:pt x="0" y="5"/>
                  </a:lnTo>
                  <a:lnTo>
                    <a:pt x="2" y="7"/>
                  </a:lnTo>
                  <a:lnTo>
                    <a:pt x="5" y="7"/>
                  </a:lnTo>
                  <a:lnTo>
                    <a:pt x="5"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57" name="Freeform 1100"/>
            <p:cNvSpPr/>
            <p:nvPr/>
          </p:nvSpPr>
          <p:spPr bwMode="auto">
            <a:xfrm>
              <a:off x="781959" y="3622788"/>
              <a:ext cx="7938" cy="14288"/>
            </a:xfrm>
            <a:custGeom>
              <a:avLst/>
              <a:gdLst>
                <a:gd name="T0" fmla="*/ 5 w 5"/>
                <a:gd name="T1" fmla="*/ 9 h 9"/>
                <a:gd name="T2" fmla="*/ 5 w 5"/>
                <a:gd name="T3" fmla="*/ 9 h 9"/>
                <a:gd name="T4" fmla="*/ 5 w 5"/>
                <a:gd name="T5" fmla="*/ 5 h 9"/>
                <a:gd name="T6" fmla="*/ 3 w 5"/>
                <a:gd name="T7" fmla="*/ 0 h 9"/>
                <a:gd name="T8" fmla="*/ 0 w 5"/>
                <a:gd name="T9" fmla="*/ 0 h 9"/>
                <a:gd name="T10" fmla="*/ 3 w 5"/>
                <a:gd name="T11" fmla="*/ 5 h 9"/>
                <a:gd name="T12" fmla="*/ 5 w 5"/>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5" y="9"/>
                  </a:moveTo>
                  <a:lnTo>
                    <a:pt x="5" y="9"/>
                  </a:lnTo>
                  <a:lnTo>
                    <a:pt x="5" y="5"/>
                  </a:lnTo>
                  <a:lnTo>
                    <a:pt x="3" y="0"/>
                  </a:lnTo>
                  <a:lnTo>
                    <a:pt x="0" y="0"/>
                  </a:lnTo>
                  <a:lnTo>
                    <a:pt x="3" y="5"/>
                  </a:lnTo>
                  <a:lnTo>
                    <a:pt x="5" y="9"/>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58" name="Rectangle 1101"/>
            <p:cNvSpPr>
              <a:spLocks noChangeArrowheads="1"/>
            </p:cNvSpPr>
            <p:nvPr/>
          </p:nvSpPr>
          <p:spPr bwMode="auto">
            <a:xfrm>
              <a:off x="786722" y="3633901"/>
              <a:ext cx="1588" cy="3175"/>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59" name="Freeform 1102"/>
            <p:cNvSpPr/>
            <p:nvPr/>
          </p:nvSpPr>
          <p:spPr bwMode="auto">
            <a:xfrm>
              <a:off x="778784" y="3614851"/>
              <a:ext cx="0" cy="7938"/>
            </a:xfrm>
            <a:custGeom>
              <a:avLst/>
              <a:gdLst>
                <a:gd name="T0" fmla="*/ 0 h 5"/>
                <a:gd name="T1" fmla="*/ 0 h 5"/>
                <a:gd name="T2" fmla="*/ 5 h 5"/>
                <a:gd name="T3" fmla="*/ 5 h 5"/>
                <a:gd name="T4" fmla="*/ 0 h 5"/>
                <a:gd name="T5" fmla="*/ 0 h 5"/>
              </a:gdLst>
              <a:ahLst/>
              <a:cxnLst>
                <a:cxn ang="0">
                  <a:pos x="0" y="T0"/>
                </a:cxn>
                <a:cxn ang="0">
                  <a:pos x="0" y="T1"/>
                </a:cxn>
                <a:cxn ang="0">
                  <a:pos x="0" y="T2"/>
                </a:cxn>
                <a:cxn ang="0">
                  <a:pos x="0" y="T3"/>
                </a:cxn>
                <a:cxn ang="0">
                  <a:pos x="0" y="T4"/>
                </a:cxn>
                <a:cxn ang="0">
                  <a:pos x="0" y="T5"/>
                </a:cxn>
              </a:cxnLst>
              <a:rect l="0" t="0" r="r" b="b"/>
              <a:pathLst>
                <a:path h="5">
                  <a:moveTo>
                    <a:pt x="0" y="0"/>
                  </a:moveTo>
                  <a:lnTo>
                    <a:pt x="0" y="0"/>
                  </a:lnTo>
                  <a:lnTo>
                    <a:pt x="0" y="5"/>
                  </a:lnTo>
                  <a:lnTo>
                    <a:pt x="0" y="5"/>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60" name="Freeform 1103"/>
            <p:cNvSpPr/>
            <p:nvPr/>
          </p:nvSpPr>
          <p:spPr bwMode="auto">
            <a:xfrm>
              <a:off x="770847" y="3611676"/>
              <a:ext cx="4763" cy="11113"/>
            </a:xfrm>
            <a:custGeom>
              <a:avLst/>
              <a:gdLst>
                <a:gd name="T0" fmla="*/ 3 w 3"/>
                <a:gd name="T1" fmla="*/ 0 h 7"/>
                <a:gd name="T2" fmla="*/ 0 w 3"/>
                <a:gd name="T3" fmla="*/ 2 h 7"/>
                <a:gd name="T4" fmla="*/ 3 w 3"/>
                <a:gd name="T5" fmla="*/ 7 h 7"/>
                <a:gd name="T6" fmla="*/ 3 w 3"/>
                <a:gd name="T7" fmla="*/ 5 h 7"/>
                <a:gd name="T8" fmla="*/ 3 w 3"/>
                <a:gd name="T9" fmla="*/ 2 h 7"/>
                <a:gd name="T10" fmla="*/ 3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3" y="0"/>
                  </a:moveTo>
                  <a:lnTo>
                    <a:pt x="0" y="2"/>
                  </a:lnTo>
                  <a:lnTo>
                    <a:pt x="3" y="7"/>
                  </a:lnTo>
                  <a:lnTo>
                    <a:pt x="3" y="5"/>
                  </a:lnTo>
                  <a:lnTo>
                    <a:pt x="3" y="2"/>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61" name="Freeform 1104"/>
            <p:cNvSpPr/>
            <p:nvPr/>
          </p:nvSpPr>
          <p:spPr bwMode="auto">
            <a:xfrm>
              <a:off x="775609" y="3600563"/>
              <a:ext cx="3175" cy="11113"/>
            </a:xfrm>
            <a:custGeom>
              <a:avLst/>
              <a:gdLst>
                <a:gd name="T0" fmla="*/ 2 w 2"/>
                <a:gd name="T1" fmla="*/ 0 h 7"/>
                <a:gd name="T2" fmla="*/ 0 w 2"/>
                <a:gd name="T3" fmla="*/ 0 h 7"/>
                <a:gd name="T4" fmla="*/ 0 w 2"/>
                <a:gd name="T5" fmla="*/ 7 h 7"/>
                <a:gd name="T6" fmla="*/ 2 w 2"/>
                <a:gd name="T7" fmla="*/ 7 h 7"/>
                <a:gd name="T8" fmla="*/ 2 w 2"/>
                <a:gd name="T9" fmla="*/ 5 h 7"/>
                <a:gd name="T10" fmla="*/ 2 w 2"/>
                <a:gd name="T11" fmla="*/ 2 h 7"/>
                <a:gd name="T12" fmla="*/ 2 w 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 h="7">
                  <a:moveTo>
                    <a:pt x="2" y="0"/>
                  </a:moveTo>
                  <a:lnTo>
                    <a:pt x="0" y="0"/>
                  </a:lnTo>
                  <a:lnTo>
                    <a:pt x="0" y="7"/>
                  </a:lnTo>
                  <a:lnTo>
                    <a:pt x="2" y="7"/>
                  </a:lnTo>
                  <a:lnTo>
                    <a:pt x="2" y="5"/>
                  </a:lnTo>
                  <a:lnTo>
                    <a:pt x="2" y="2"/>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62" name="Freeform 1105"/>
            <p:cNvSpPr/>
            <p:nvPr/>
          </p:nvSpPr>
          <p:spPr bwMode="auto">
            <a:xfrm>
              <a:off x="764497" y="3595801"/>
              <a:ext cx="11113" cy="12700"/>
            </a:xfrm>
            <a:custGeom>
              <a:avLst/>
              <a:gdLst>
                <a:gd name="T0" fmla="*/ 4 w 7"/>
                <a:gd name="T1" fmla="*/ 5 h 8"/>
                <a:gd name="T2" fmla="*/ 4 w 7"/>
                <a:gd name="T3" fmla="*/ 5 h 8"/>
                <a:gd name="T4" fmla="*/ 7 w 7"/>
                <a:gd name="T5" fmla="*/ 5 h 8"/>
                <a:gd name="T6" fmla="*/ 4 w 7"/>
                <a:gd name="T7" fmla="*/ 3 h 8"/>
                <a:gd name="T8" fmla="*/ 4 w 7"/>
                <a:gd name="T9" fmla="*/ 3 h 8"/>
                <a:gd name="T10" fmla="*/ 7 w 7"/>
                <a:gd name="T11" fmla="*/ 3 h 8"/>
                <a:gd name="T12" fmla="*/ 7 w 7"/>
                <a:gd name="T13" fmla="*/ 3 h 8"/>
                <a:gd name="T14" fmla="*/ 4 w 7"/>
                <a:gd name="T15" fmla="*/ 0 h 8"/>
                <a:gd name="T16" fmla="*/ 4 w 7"/>
                <a:gd name="T17" fmla="*/ 0 h 8"/>
                <a:gd name="T18" fmla="*/ 0 w 7"/>
                <a:gd name="T19" fmla="*/ 3 h 8"/>
                <a:gd name="T20" fmla="*/ 0 w 7"/>
                <a:gd name="T21" fmla="*/ 3 h 8"/>
                <a:gd name="T22" fmla="*/ 2 w 7"/>
                <a:gd name="T23" fmla="*/ 5 h 8"/>
                <a:gd name="T24" fmla="*/ 2 w 7"/>
                <a:gd name="T25" fmla="*/ 8 h 8"/>
                <a:gd name="T26" fmla="*/ 4 w 7"/>
                <a:gd name="T27" fmla="*/ 8 h 8"/>
                <a:gd name="T28" fmla="*/ 2 w 7"/>
                <a:gd name="T29" fmla="*/ 5 h 8"/>
                <a:gd name="T30" fmla="*/ 4 w 7"/>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8">
                  <a:moveTo>
                    <a:pt x="4" y="5"/>
                  </a:moveTo>
                  <a:lnTo>
                    <a:pt x="4" y="5"/>
                  </a:lnTo>
                  <a:lnTo>
                    <a:pt x="7" y="5"/>
                  </a:lnTo>
                  <a:lnTo>
                    <a:pt x="4" y="3"/>
                  </a:lnTo>
                  <a:lnTo>
                    <a:pt x="4" y="3"/>
                  </a:lnTo>
                  <a:lnTo>
                    <a:pt x="7" y="3"/>
                  </a:lnTo>
                  <a:lnTo>
                    <a:pt x="7" y="3"/>
                  </a:lnTo>
                  <a:lnTo>
                    <a:pt x="4" y="0"/>
                  </a:lnTo>
                  <a:lnTo>
                    <a:pt x="4" y="0"/>
                  </a:lnTo>
                  <a:lnTo>
                    <a:pt x="0" y="3"/>
                  </a:lnTo>
                  <a:lnTo>
                    <a:pt x="0" y="3"/>
                  </a:lnTo>
                  <a:lnTo>
                    <a:pt x="2" y="5"/>
                  </a:lnTo>
                  <a:lnTo>
                    <a:pt x="2" y="8"/>
                  </a:lnTo>
                  <a:lnTo>
                    <a:pt x="4" y="8"/>
                  </a:lnTo>
                  <a:lnTo>
                    <a:pt x="2" y="5"/>
                  </a:lnTo>
                  <a:lnTo>
                    <a:pt x="4"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63" name="Freeform 1106"/>
            <p:cNvSpPr/>
            <p:nvPr/>
          </p:nvSpPr>
          <p:spPr bwMode="auto">
            <a:xfrm>
              <a:off x="781959" y="3611676"/>
              <a:ext cx="4763" cy="7938"/>
            </a:xfrm>
            <a:custGeom>
              <a:avLst/>
              <a:gdLst>
                <a:gd name="T0" fmla="*/ 0 w 3"/>
                <a:gd name="T1" fmla="*/ 2 h 5"/>
                <a:gd name="T2" fmla="*/ 3 w 3"/>
                <a:gd name="T3" fmla="*/ 2 h 5"/>
                <a:gd name="T4" fmla="*/ 3 w 3"/>
                <a:gd name="T5" fmla="*/ 2 h 5"/>
                <a:gd name="T6" fmla="*/ 3 w 3"/>
                <a:gd name="T7" fmla="*/ 2 h 5"/>
                <a:gd name="T8" fmla="*/ 0 w 3"/>
                <a:gd name="T9" fmla="*/ 0 h 5"/>
                <a:gd name="T10" fmla="*/ 0 w 3"/>
                <a:gd name="T11" fmla="*/ 2 h 5"/>
                <a:gd name="T12" fmla="*/ 0 w 3"/>
                <a:gd name="T13" fmla="*/ 5 h 5"/>
                <a:gd name="T14" fmla="*/ 3 w 3"/>
                <a:gd name="T15" fmla="*/ 5 h 5"/>
                <a:gd name="T16" fmla="*/ 0 w 3"/>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0" y="2"/>
                  </a:moveTo>
                  <a:lnTo>
                    <a:pt x="3" y="2"/>
                  </a:lnTo>
                  <a:lnTo>
                    <a:pt x="3" y="2"/>
                  </a:lnTo>
                  <a:lnTo>
                    <a:pt x="3" y="2"/>
                  </a:lnTo>
                  <a:lnTo>
                    <a:pt x="0" y="0"/>
                  </a:lnTo>
                  <a:lnTo>
                    <a:pt x="0" y="2"/>
                  </a:lnTo>
                  <a:lnTo>
                    <a:pt x="0" y="5"/>
                  </a:lnTo>
                  <a:lnTo>
                    <a:pt x="3" y="5"/>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64" name="Freeform 1107"/>
            <p:cNvSpPr/>
            <p:nvPr/>
          </p:nvSpPr>
          <p:spPr bwMode="auto">
            <a:xfrm>
              <a:off x="789897" y="3656126"/>
              <a:ext cx="4763" cy="4763"/>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65" name="Freeform 1108"/>
            <p:cNvSpPr/>
            <p:nvPr/>
          </p:nvSpPr>
          <p:spPr bwMode="auto">
            <a:xfrm>
              <a:off x="789897" y="3660888"/>
              <a:ext cx="4763" cy="3175"/>
            </a:xfrm>
            <a:custGeom>
              <a:avLst/>
              <a:gdLst>
                <a:gd name="T0" fmla="*/ 3 w 3"/>
                <a:gd name="T1" fmla="*/ 0 h 2"/>
                <a:gd name="T2" fmla="*/ 3 w 3"/>
                <a:gd name="T3" fmla="*/ 0 h 2"/>
                <a:gd name="T4" fmla="*/ 0 w 3"/>
                <a:gd name="T5" fmla="*/ 2 h 2"/>
                <a:gd name="T6" fmla="*/ 3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3" y="0"/>
                  </a:lnTo>
                  <a:lnTo>
                    <a:pt x="0" y="2"/>
                  </a:lnTo>
                  <a:lnTo>
                    <a:pt x="3" y="2"/>
                  </a:lnTo>
                  <a:lnTo>
                    <a:pt x="3" y="2"/>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66" name="Freeform 1109"/>
            <p:cNvSpPr/>
            <p:nvPr/>
          </p:nvSpPr>
          <p:spPr bwMode="auto">
            <a:xfrm>
              <a:off x="794659" y="3664063"/>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2" y="2"/>
                  </a:lnTo>
                  <a:lnTo>
                    <a:pt x="2" y="2"/>
                  </a:lnTo>
                  <a:lnTo>
                    <a:pt x="2" y="2"/>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67" name="Freeform 1110"/>
            <p:cNvSpPr/>
            <p:nvPr/>
          </p:nvSpPr>
          <p:spPr bwMode="auto">
            <a:xfrm>
              <a:off x="797834" y="3649776"/>
              <a:ext cx="3175" cy="0"/>
            </a:xfrm>
            <a:custGeom>
              <a:avLst/>
              <a:gdLst>
                <a:gd name="T0" fmla="*/ 2 w 2"/>
                <a:gd name="T1" fmla="*/ 0 w 2"/>
                <a:gd name="T2" fmla="*/ 2 w 2"/>
                <a:gd name="T3" fmla="*/ 2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0" y="0"/>
                  </a:lnTo>
                  <a:lnTo>
                    <a:pt x="2" y="0"/>
                  </a:lnTo>
                  <a:lnTo>
                    <a:pt x="2" y="0"/>
                  </a:lnTo>
                  <a:lnTo>
                    <a:pt x="2"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68" name="Freeform 1111"/>
            <p:cNvSpPr/>
            <p:nvPr/>
          </p:nvSpPr>
          <p:spPr bwMode="auto">
            <a:xfrm>
              <a:off x="801009" y="3652951"/>
              <a:ext cx="4763" cy="3175"/>
            </a:xfrm>
            <a:custGeom>
              <a:avLst/>
              <a:gdLst>
                <a:gd name="T0" fmla="*/ 0 w 3"/>
                <a:gd name="T1" fmla="*/ 0 h 2"/>
                <a:gd name="T2" fmla="*/ 0 w 3"/>
                <a:gd name="T3" fmla="*/ 2 h 2"/>
                <a:gd name="T4" fmla="*/ 3 w 3"/>
                <a:gd name="T5" fmla="*/ 2 h 2"/>
                <a:gd name="T6" fmla="*/ 3 w 3"/>
                <a:gd name="T7" fmla="*/ 2 h 2"/>
                <a:gd name="T8" fmla="*/ 3 w 3"/>
                <a:gd name="T9" fmla="*/ 0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0" y="2"/>
                  </a:lnTo>
                  <a:lnTo>
                    <a:pt x="3" y="2"/>
                  </a:lnTo>
                  <a:lnTo>
                    <a:pt x="3" y="2"/>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69" name="Freeform 1112"/>
            <p:cNvSpPr/>
            <p:nvPr/>
          </p:nvSpPr>
          <p:spPr bwMode="auto">
            <a:xfrm>
              <a:off x="575584" y="3652951"/>
              <a:ext cx="7938" cy="3175"/>
            </a:xfrm>
            <a:custGeom>
              <a:avLst/>
              <a:gdLst>
                <a:gd name="T0" fmla="*/ 5 w 5"/>
                <a:gd name="T1" fmla="*/ 0 h 2"/>
                <a:gd name="T2" fmla="*/ 0 w 5"/>
                <a:gd name="T3" fmla="*/ 2 h 2"/>
                <a:gd name="T4" fmla="*/ 0 w 5"/>
                <a:gd name="T5" fmla="*/ 2 h 2"/>
                <a:gd name="T6" fmla="*/ 3 w 5"/>
                <a:gd name="T7" fmla="*/ 2 h 2"/>
                <a:gd name="T8" fmla="*/ 5 w 5"/>
                <a:gd name="T9" fmla="*/ 0 h 2"/>
                <a:gd name="T10" fmla="*/ 5 w 5"/>
                <a:gd name="T11" fmla="*/ 0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lnTo>
                    <a:pt x="0" y="2"/>
                  </a:lnTo>
                  <a:lnTo>
                    <a:pt x="0" y="2"/>
                  </a:lnTo>
                  <a:lnTo>
                    <a:pt x="3" y="2"/>
                  </a:lnTo>
                  <a:lnTo>
                    <a:pt x="5" y="0"/>
                  </a:lnTo>
                  <a:lnTo>
                    <a:pt x="5" y="0"/>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70" name="Freeform 1113"/>
            <p:cNvSpPr/>
            <p:nvPr/>
          </p:nvSpPr>
          <p:spPr bwMode="auto">
            <a:xfrm>
              <a:off x="569234" y="3656126"/>
              <a:ext cx="6350" cy="7938"/>
            </a:xfrm>
            <a:custGeom>
              <a:avLst/>
              <a:gdLst>
                <a:gd name="T0" fmla="*/ 0 w 4"/>
                <a:gd name="T1" fmla="*/ 0 h 5"/>
                <a:gd name="T2" fmla="*/ 0 w 4"/>
                <a:gd name="T3" fmla="*/ 0 h 5"/>
                <a:gd name="T4" fmla="*/ 0 w 4"/>
                <a:gd name="T5" fmla="*/ 3 h 5"/>
                <a:gd name="T6" fmla="*/ 0 w 4"/>
                <a:gd name="T7" fmla="*/ 5 h 5"/>
                <a:gd name="T8" fmla="*/ 4 w 4"/>
                <a:gd name="T9" fmla="*/ 0 h 5"/>
                <a:gd name="T10" fmla="*/ 2 w 4"/>
                <a:gd name="T11" fmla="*/ 0 h 5"/>
                <a:gd name="T12" fmla="*/ 0 w 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0" y="0"/>
                  </a:moveTo>
                  <a:lnTo>
                    <a:pt x="0" y="0"/>
                  </a:lnTo>
                  <a:lnTo>
                    <a:pt x="0" y="3"/>
                  </a:lnTo>
                  <a:lnTo>
                    <a:pt x="0" y="5"/>
                  </a:lnTo>
                  <a:lnTo>
                    <a:pt x="4"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71" name="Freeform 1114"/>
            <p:cNvSpPr/>
            <p:nvPr/>
          </p:nvSpPr>
          <p:spPr bwMode="auto">
            <a:xfrm>
              <a:off x="531134" y="3667238"/>
              <a:ext cx="3175" cy="4763"/>
            </a:xfrm>
            <a:custGeom>
              <a:avLst/>
              <a:gdLst>
                <a:gd name="T0" fmla="*/ 2 w 2"/>
                <a:gd name="T1" fmla="*/ 3 h 3"/>
                <a:gd name="T2" fmla="*/ 2 w 2"/>
                <a:gd name="T3" fmla="*/ 0 h 3"/>
                <a:gd name="T4" fmla="*/ 2 w 2"/>
                <a:gd name="T5" fmla="*/ 0 h 3"/>
                <a:gd name="T6" fmla="*/ 2 w 2"/>
                <a:gd name="T7" fmla="*/ 0 h 3"/>
                <a:gd name="T8" fmla="*/ 0 w 2"/>
                <a:gd name="T9" fmla="*/ 3 h 3"/>
                <a:gd name="T10" fmla="*/ 0 w 2"/>
                <a:gd name="T11" fmla="*/ 3 h 3"/>
                <a:gd name="T12" fmla="*/ 0 w 2"/>
                <a:gd name="T13" fmla="*/ 3 h 3"/>
                <a:gd name="T14" fmla="*/ 2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3"/>
                  </a:moveTo>
                  <a:lnTo>
                    <a:pt x="2" y="0"/>
                  </a:lnTo>
                  <a:lnTo>
                    <a:pt x="2" y="0"/>
                  </a:lnTo>
                  <a:lnTo>
                    <a:pt x="2" y="0"/>
                  </a:lnTo>
                  <a:lnTo>
                    <a:pt x="0" y="3"/>
                  </a:lnTo>
                  <a:lnTo>
                    <a:pt x="0" y="3"/>
                  </a:lnTo>
                  <a:lnTo>
                    <a:pt x="0" y="3"/>
                  </a:lnTo>
                  <a:lnTo>
                    <a:pt x="2"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72" name="Freeform 1115"/>
            <p:cNvSpPr/>
            <p:nvPr/>
          </p:nvSpPr>
          <p:spPr bwMode="auto">
            <a:xfrm>
              <a:off x="534309" y="3672001"/>
              <a:ext cx="7938" cy="0"/>
            </a:xfrm>
            <a:custGeom>
              <a:avLst/>
              <a:gdLst>
                <a:gd name="T0" fmla="*/ 0 w 5"/>
                <a:gd name="T1" fmla="*/ 5 w 5"/>
                <a:gd name="T2" fmla="*/ 5 w 5"/>
                <a:gd name="T3" fmla="*/ 3 w 5"/>
                <a:gd name="T4" fmla="*/ 0 w 5"/>
              </a:gdLst>
              <a:ahLst/>
              <a:cxnLst>
                <a:cxn ang="0">
                  <a:pos x="T0" y="0"/>
                </a:cxn>
                <a:cxn ang="0">
                  <a:pos x="T1" y="0"/>
                </a:cxn>
                <a:cxn ang="0">
                  <a:pos x="T2" y="0"/>
                </a:cxn>
                <a:cxn ang="0">
                  <a:pos x="T3" y="0"/>
                </a:cxn>
                <a:cxn ang="0">
                  <a:pos x="T4" y="0"/>
                </a:cxn>
              </a:cxnLst>
              <a:rect l="0" t="0" r="r" b="b"/>
              <a:pathLst>
                <a:path w="5">
                  <a:moveTo>
                    <a:pt x="0" y="0"/>
                  </a:moveTo>
                  <a:lnTo>
                    <a:pt x="5" y="0"/>
                  </a:lnTo>
                  <a:lnTo>
                    <a:pt x="5" y="0"/>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73" name="Freeform 1116"/>
            <p:cNvSpPr/>
            <p:nvPr/>
          </p:nvSpPr>
          <p:spPr bwMode="auto">
            <a:xfrm>
              <a:off x="575584" y="3570401"/>
              <a:ext cx="11113" cy="11113"/>
            </a:xfrm>
            <a:custGeom>
              <a:avLst/>
              <a:gdLst>
                <a:gd name="T0" fmla="*/ 5 w 7"/>
                <a:gd name="T1" fmla="*/ 0 h 7"/>
                <a:gd name="T2" fmla="*/ 3 w 7"/>
                <a:gd name="T3" fmla="*/ 2 h 7"/>
                <a:gd name="T4" fmla="*/ 0 w 7"/>
                <a:gd name="T5" fmla="*/ 2 h 7"/>
                <a:gd name="T6" fmla="*/ 0 w 7"/>
                <a:gd name="T7" fmla="*/ 2 h 7"/>
                <a:gd name="T8" fmla="*/ 3 w 7"/>
                <a:gd name="T9" fmla="*/ 5 h 7"/>
                <a:gd name="T10" fmla="*/ 5 w 7"/>
                <a:gd name="T11" fmla="*/ 7 h 7"/>
                <a:gd name="T12" fmla="*/ 5 w 7"/>
                <a:gd name="T13" fmla="*/ 5 h 7"/>
                <a:gd name="T14" fmla="*/ 7 w 7"/>
                <a:gd name="T15" fmla="*/ 5 h 7"/>
                <a:gd name="T16" fmla="*/ 7 w 7"/>
                <a:gd name="T17" fmla="*/ 2 h 7"/>
                <a:gd name="T18" fmla="*/ 5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5" y="0"/>
                  </a:moveTo>
                  <a:lnTo>
                    <a:pt x="3" y="2"/>
                  </a:lnTo>
                  <a:lnTo>
                    <a:pt x="0" y="2"/>
                  </a:lnTo>
                  <a:lnTo>
                    <a:pt x="0" y="2"/>
                  </a:lnTo>
                  <a:lnTo>
                    <a:pt x="3" y="5"/>
                  </a:lnTo>
                  <a:lnTo>
                    <a:pt x="5" y="7"/>
                  </a:lnTo>
                  <a:lnTo>
                    <a:pt x="5" y="5"/>
                  </a:lnTo>
                  <a:lnTo>
                    <a:pt x="7" y="5"/>
                  </a:lnTo>
                  <a:lnTo>
                    <a:pt x="7" y="2"/>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74" name="Freeform 1117"/>
            <p:cNvSpPr/>
            <p:nvPr/>
          </p:nvSpPr>
          <p:spPr bwMode="auto">
            <a:xfrm>
              <a:off x="545422" y="3524363"/>
              <a:ext cx="23813" cy="7938"/>
            </a:xfrm>
            <a:custGeom>
              <a:avLst/>
              <a:gdLst>
                <a:gd name="T0" fmla="*/ 15 w 15"/>
                <a:gd name="T1" fmla="*/ 3 h 5"/>
                <a:gd name="T2" fmla="*/ 12 w 15"/>
                <a:gd name="T3" fmla="*/ 3 h 5"/>
                <a:gd name="T4" fmla="*/ 10 w 15"/>
                <a:gd name="T5" fmla="*/ 0 h 5"/>
                <a:gd name="T6" fmla="*/ 5 w 15"/>
                <a:gd name="T7" fmla="*/ 0 h 5"/>
                <a:gd name="T8" fmla="*/ 3 w 15"/>
                <a:gd name="T9" fmla="*/ 0 h 5"/>
                <a:gd name="T10" fmla="*/ 0 w 15"/>
                <a:gd name="T11" fmla="*/ 3 h 5"/>
                <a:gd name="T12" fmla="*/ 3 w 15"/>
                <a:gd name="T13" fmla="*/ 5 h 5"/>
                <a:gd name="T14" fmla="*/ 5 w 15"/>
                <a:gd name="T15" fmla="*/ 3 h 5"/>
                <a:gd name="T16" fmla="*/ 10 w 15"/>
                <a:gd name="T17" fmla="*/ 5 h 5"/>
                <a:gd name="T18" fmla="*/ 12 w 15"/>
                <a:gd name="T19" fmla="*/ 5 h 5"/>
                <a:gd name="T20" fmla="*/ 15 w 15"/>
                <a:gd name="T21" fmla="*/ 5 h 5"/>
                <a:gd name="T22" fmla="*/ 15 w 15"/>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5">
                  <a:moveTo>
                    <a:pt x="15" y="3"/>
                  </a:moveTo>
                  <a:lnTo>
                    <a:pt x="12" y="3"/>
                  </a:lnTo>
                  <a:lnTo>
                    <a:pt x="10" y="0"/>
                  </a:lnTo>
                  <a:lnTo>
                    <a:pt x="5" y="0"/>
                  </a:lnTo>
                  <a:lnTo>
                    <a:pt x="3" y="0"/>
                  </a:lnTo>
                  <a:lnTo>
                    <a:pt x="0" y="3"/>
                  </a:lnTo>
                  <a:lnTo>
                    <a:pt x="3" y="5"/>
                  </a:lnTo>
                  <a:lnTo>
                    <a:pt x="5" y="3"/>
                  </a:lnTo>
                  <a:lnTo>
                    <a:pt x="10" y="5"/>
                  </a:lnTo>
                  <a:lnTo>
                    <a:pt x="12" y="5"/>
                  </a:lnTo>
                  <a:lnTo>
                    <a:pt x="15" y="5"/>
                  </a:lnTo>
                  <a:lnTo>
                    <a:pt x="15"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75" name="Freeform 1118"/>
            <p:cNvSpPr/>
            <p:nvPr/>
          </p:nvSpPr>
          <p:spPr bwMode="auto">
            <a:xfrm>
              <a:off x="696234" y="3570401"/>
              <a:ext cx="3175" cy="7938"/>
            </a:xfrm>
            <a:custGeom>
              <a:avLst/>
              <a:gdLst>
                <a:gd name="T0" fmla="*/ 0 w 2"/>
                <a:gd name="T1" fmla="*/ 5 h 5"/>
                <a:gd name="T2" fmla="*/ 0 w 2"/>
                <a:gd name="T3" fmla="*/ 5 h 5"/>
                <a:gd name="T4" fmla="*/ 0 w 2"/>
                <a:gd name="T5" fmla="*/ 5 h 5"/>
                <a:gd name="T6" fmla="*/ 2 w 2"/>
                <a:gd name="T7" fmla="*/ 2 h 5"/>
                <a:gd name="T8" fmla="*/ 2 w 2"/>
                <a:gd name="T9" fmla="*/ 0 h 5"/>
                <a:gd name="T10" fmla="*/ 2 w 2"/>
                <a:gd name="T11" fmla="*/ 0 h 5"/>
                <a:gd name="T12" fmla="*/ 0 w 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0" y="5"/>
                  </a:moveTo>
                  <a:lnTo>
                    <a:pt x="0" y="5"/>
                  </a:lnTo>
                  <a:lnTo>
                    <a:pt x="0" y="5"/>
                  </a:lnTo>
                  <a:lnTo>
                    <a:pt x="2" y="2"/>
                  </a:lnTo>
                  <a:lnTo>
                    <a:pt x="2" y="0"/>
                  </a:lnTo>
                  <a:lnTo>
                    <a:pt x="2" y="0"/>
                  </a:lnTo>
                  <a:lnTo>
                    <a:pt x="0"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76" name="Freeform 1119"/>
            <p:cNvSpPr/>
            <p:nvPr/>
          </p:nvSpPr>
          <p:spPr bwMode="auto">
            <a:xfrm>
              <a:off x="704172" y="3567226"/>
              <a:ext cx="3175" cy="3175"/>
            </a:xfrm>
            <a:custGeom>
              <a:avLst/>
              <a:gdLst>
                <a:gd name="T0" fmla="*/ 0 w 2"/>
                <a:gd name="T1" fmla="*/ 0 h 2"/>
                <a:gd name="T2" fmla="*/ 0 w 2"/>
                <a:gd name="T3" fmla="*/ 2 h 2"/>
                <a:gd name="T4" fmla="*/ 0 w 2"/>
                <a:gd name="T5" fmla="*/ 2 h 2"/>
                <a:gd name="T6" fmla="*/ 2 w 2"/>
                <a:gd name="T7" fmla="*/ 2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0" y="2"/>
                  </a:lnTo>
                  <a:lnTo>
                    <a:pt x="2" y="2"/>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77" name="Freeform 1120"/>
            <p:cNvSpPr/>
            <p:nvPr/>
          </p:nvSpPr>
          <p:spPr bwMode="auto">
            <a:xfrm>
              <a:off x="662897" y="3595801"/>
              <a:ext cx="6350" cy="4763"/>
            </a:xfrm>
            <a:custGeom>
              <a:avLst/>
              <a:gdLst>
                <a:gd name="T0" fmla="*/ 0 w 4"/>
                <a:gd name="T1" fmla="*/ 0 h 3"/>
                <a:gd name="T2" fmla="*/ 0 w 4"/>
                <a:gd name="T3" fmla="*/ 0 h 3"/>
                <a:gd name="T4" fmla="*/ 0 w 4"/>
                <a:gd name="T5" fmla="*/ 3 h 3"/>
                <a:gd name="T6" fmla="*/ 4 w 4"/>
                <a:gd name="T7" fmla="*/ 3 h 3"/>
                <a:gd name="T8" fmla="*/ 4 w 4"/>
                <a:gd name="T9" fmla="*/ 0 h 3"/>
                <a:gd name="T10" fmla="*/ 2 w 4"/>
                <a:gd name="T11" fmla="*/ 0 h 3"/>
                <a:gd name="T12" fmla="*/ 0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0"/>
                  </a:moveTo>
                  <a:lnTo>
                    <a:pt x="0" y="0"/>
                  </a:lnTo>
                  <a:lnTo>
                    <a:pt x="0" y="3"/>
                  </a:lnTo>
                  <a:lnTo>
                    <a:pt x="4" y="3"/>
                  </a:lnTo>
                  <a:lnTo>
                    <a:pt x="4"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78" name="Freeform 1121"/>
            <p:cNvSpPr/>
            <p:nvPr/>
          </p:nvSpPr>
          <p:spPr bwMode="auto">
            <a:xfrm>
              <a:off x="654959" y="3603738"/>
              <a:ext cx="14288" cy="11113"/>
            </a:xfrm>
            <a:custGeom>
              <a:avLst/>
              <a:gdLst>
                <a:gd name="T0" fmla="*/ 5 w 9"/>
                <a:gd name="T1" fmla="*/ 0 h 7"/>
                <a:gd name="T2" fmla="*/ 2 w 9"/>
                <a:gd name="T3" fmla="*/ 0 h 7"/>
                <a:gd name="T4" fmla="*/ 0 w 9"/>
                <a:gd name="T5" fmla="*/ 3 h 7"/>
                <a:gd name="T6" fmla="*/ 0 w 9"/>
                <a:gd name="T7" fmla="*/ 3 h 7"/>
                <a:gd name="T8" fmla="*/ 0 w 9"/>
                <a:gd name="T9" fmla="*/ 5 h 7"/>
                <a:gd name="T10" fmla="*/ 0 w 9"/>
                <a:gd name="T11" fmla="*/ 5 h 7"/>
                <a:gd name="T12" fmla="*/ 0 w 9"/>
                <a:gd name="T13" fmla="*/ 5 h 7"/>
                <a:gd name="T14" fmla="*/ 2 w 9"/>
                <a:gd name="T15" fmla="*/ 7 h 7"/>
                <a:gd name="T16" fmla="*/ 2 w 9"/>
                <a:gd name="T17" fmla="*/ 5 h 7"/>
                <a:gd name="T18" fmla="*/ 5 w 9"/>
                <a:gd name="T19" fmla="*/ 5 h 7"/>
                <a:gd name="T20" fmla="*/ 5 w 9"/>
                <a:gd name="T21" fmla="*/ 5 h 7"/>
                <a:gd name="T22" fmla="*/ 7 w 9"/>
                <a:gd name="T23" fmla="*/ 3 h 7"/>
                <a:gd name="T24" fmla="*/ 9 w 9"/>
                <a:gd name="T25" fmla="*/ 0 h 7"/>
                <a:gd name="T26" fmla="*/ 9 w 9"/>
                <a:gd name="T27" fmla="*/ 0 h 7"/>
                <a:gd name="T28" fmla="*/ 5 w 9"/>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5" y="0"/>
                  </a:moveTo>
                  <a:lnTo>
                    <a:pt x="2" y="0"/>
                  </a:lnTo>
                  <a:lnTo>
                    <a:pt x="0" y="3"/>
                  </a:lnTo>
                  <a:lnTo>
                    <a:pt x="0" y="3"/>
                  </a:lnTo>
                  <a:lnTo>
                    <a:pt x="0" y="5"/>
                  </a:lnTo>
                  <a:lnTo>
                    <a:pt x="0" y="5"/>
                  </a:lnTo>
                  <a:lnTo>
                    <a:pt x="0" y="5"/>
                  </a:lnTo>
                  <a:lnTo>
                    <a:pt x="2" y="7"/>
                  </a:lnTo>
                  <a:lnTo>
                    <a:pt x="2" y="5"/>
                  </a:lnTo>
                  <a:lnTo>
                    <a:pt x="5" y="5"/>
                  </a:lnTo>
                  <a:lnTo>
                    <a:pt x="5" y="5"/>
                  </a:lnTo>
                  <a:lnTo>
                    <a:pt x="7" y="3"/>
                  </a:lnTo>
                  <a:lnTo>
                    <a:pt x="9" y="0"/>
                  </a:lnTo>
                  <a:lnTo>
                    <a:pt x="9" y="0"/>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79" name="Rectangle 1122"/>
            <p:cNvSpPr>
              <a:spLocks noChangeArrowheads="1"/>
            </p:cNvSpPr>
            <p:nvPr/>
          </p:nvSpPr>
          <p:spPr bwMode="auto">
            <a:xfrm>
              <a:off x="696234" y="3570401"/>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80" name="Rectangle 1123"/>
            <p:cNvSpPr>
              <a:spLocks noChangeArrowheads="1"/>
            </p:cNvSpPr>
            <p:nvPr/>
          </p:nvSpPr>
          <p:spPr bwMode="auto">
            <a:xfrm>
              <a:off x="693059" y="3573576"/>
              <a:ext cx="3175"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81" name="Freeform 1124"/>
            <p:cNvSpPr/>
            <p:nvPr/>
          </p:nvSpPr>
          <p:spPr bwMode="auto">
            <a:xfrm>
              <a:off x="616859" y="3633901"/>
              <a:ext cx="0" cy="3175"/>
            </a:xfrm>
            <a:custGeom>
              <a:avLst/>
              <a:gdLst>
                <a:gd name="T0" fmla="*/ 0 h 2"/>
                <a:gd name="T1" fmla="*/ 2 h 2"/>
                <a:gd name="T2" fmla="*/ 0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2"/>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82" name="Rectangle 1125"/>
            <p:cNvSpPr>
              <a:spLocks noChangeArrowheads="1"/>
            </p:cNvSpPr>
            <p:nvPr/>
          </p:nvSpPr>
          <p:spPr bwMode="auto">
            <a:xfrm>
              <a:off x="621622" y="3637076"/>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83" name="Freeform 1126"/>
            <p:cNvSpPr/>
            <p:nvPr/>
          </p:nvSpPr>
          <p:spPr bwMode="auto">
            <a:xfrm>
              <a:off x="872447" y="3394188"/>
              <a:ext cx="109538" cy="58738"/>
            </a:xfrm>
            <a:custGeom>
              <a:avLst/>
              <a:gdLst>
                <a:gd name="T0" fmla="*/ 69 w 69"/>
                <a:gd name="T1" fmla="*/ 28 h 37"/>
                <a:gd name="T2" fmla="*/ 64 w 69"/>
                <a:gd name="T3" fmla="*/ 23 h 37"/>
                <a:gd name="T4" fmla="*/ 62 w 69"/>
                <a:gd name="T5" fmla="*/ 21 h 37"/>
                <a:gd name="T6" fmla="*/ 55 w 69"/>
                <a:gd name="T7" fmla="*/ 19 h 37"/>
                <a:gd name="T8" fmla="*/ 52 w 69"/>
                <a:gd name="T9" fmla="*/ 14 h 37"/>
                <a:gd name="T10" fmla="*/ 52 w 69"/>
                <a:gd name="T11" fmla="*/ 4 h 37"/>
                <a:gd name="T12" fmla="*/ 50 w 69"/>
                <a:gd name="T13" fmla="*/ 2 h 37"/>
                <a:gd name="T14" fmla="*/ 45 w 69"/>
                <a:gd name="T15" fmla="*/ 2 h 37"/>
                <a:gd name="T16" fmla="*/ 43 w 69"/>
                <a:gd name="T17" fmla="*/ 0 h 37"/>
                <a:gd name="T18" fmla="*/ 41 w 69"/>
                <a:gd name="T19" fmla="*/ 2 h 37"/>
                <a:gd name="T20" fmla="*/ 41 w 69"/>
                <a:gd name="T21" fmla="*/ 7 h 37"/>
                <a:gd name="T22" fmla="*/ 45 w 69"/>
                <a:gd name="T23" fmla="*/ 11 h 37"/>
                <a:gd name="T24" fmla="*/ 41 w 69"/>
                <a:gd name="T25" fmla="*/ 14 h 37"/>
                <a:gd name="T26" fmla="*/ 38 w 69"/>
                <a:gd name="T27" fmla="*/ 7 h 37"/>
                <a:gd name="T28" fmla="*/ 31 w 69"/>
                <a:gd name="T29" fmla="*/ 4 h 37"/>
                <a:gd name="T30" fmla="*/ 33 w 69"/>
                <a:gd name="T31" fmla="*/ 7 h 37"/>
                <a:gd name="T32" fmla="*/ 31 w 69"/>
                <a:gd name="T33" fmla="*/ 7 h 37"/>
                <a:gd name="T34" fmla="*/ 29 w 69"/>
                <a:gd name="T35" fmla="*/ 9 h 37"/>
                <a:gd name="T36" fmla="*/ 26 w 69"/>
                <a:gd name="T37" fmla="*/ 9 h 37"/>
                <a:gd name="T38" fmla="*/ 29 w 69"/>
                <a:gd name="T39" fmla="*/ 4 h 37"/>
                <a:gd name="T40" fmla="*/ 22 w 69"/>
                <a:gd name="T41" fmla="*/ 4 h 37"/>
                <a:gd name="T42" fmla="*/ 19 w 69"/>
                <a:gd name="T43" fmla="*/ 7 h 37"/>
                <a:gd name="T44" fmla="*/ 17 w 69"/>
                <a:gd name="T45" fmla="*/ 7 h 37"/>
                <a:gd name="T46" fmla="*/ 19 w 69"/>
                <a:gd name="T47" fmla="*/ 2 h 37"/>
                <a:gd name="T48" fmla="*/ 15 w 69"/>
                <a:gd name="T49" fmla="*/ 0 h 37"/>
                <a:gd name="T50" fmla="*/ 7 w 69"/>
                <a:gd name="T51" fmla="*/ 4 h 37"/>
                <a:gd name="T52" fmla="*/ 3 w 69"/>
                <a:gd name="T53" fmla="*/ 7 h 37"/>
                <a:gd name="T54" fmla="*/ 3 w 69"/>
                <a:gd name="T55" fmla="*/ 9 h 37"/>
                <a:gd name="T56" fmla="*/ 0 w 69"/>
                <a:gd name="T57" fmla="*/ 11 h 37"/>
                <a:gd name="T58" fmla="*/ 3 w 69"/>
                <a:gd name="T59" fmla="*/ 14 h 37"/>
                <a:gd name="T60" fmla="*/ 5 w 69"/>
                <a:gd name="T61" fmla="*/ 16 h 37"/>
                <a:gd name="T62" fmla="*/ 10 w 69"/>
                <a:gd name="T63" fmla="*/ 16 h 37"/>
                <a:gd name="T64" fmla="*/ 10 w 69"/>
                <a:gd name="T65" fmla="*/ 19 h 37"/>
                <a:gd name="T66" fmla="*/ 3 w 69"/>
                <a:gd name="T67" fmla="*/ 19 h 37"/>
                <a:gd name="T68" fmla="*/ 7 w 69"/>
                <a:gd name="T69" fmla="*/ 23 h 37"/>
                <a:gd name="T70" fmla="*/ 17 w 69"/>
                <a:gd name="T71" fmla="*/ 21 h 37"/>
                <a:gd name="T72" fmla="*/ 22 w 69"/>
                <a:gd name="T73" fmla="*/ 23 h 37"/>
                <a:gd name="T74" fmla="*/ 26 w 69"/>
                <a:gd name="T75" fmla="*/ 26 h 37"/>
                <a:gd name="T76" fmla="*/ 17 w 69"/>
                <a:gd name="T77" fmla="*/ 26 h 37"/>
                <a:gd name="T78" fmla="*/ 5 w 69"/>
                <a:gd name="T79" fmla="*/ 28 h 37"/>
                <a:gd name="T80" fmla="*/ 10 w 69"/>
                <a:gd name="T81" fmla="*/ 33 h 37"/>
                <a:gd name="T82" fmla="*/ 19 w 69"/>
                <a:gd name="T83" fmla="*/ 33 h 37"/>
                <a:gd name="T84" fmla="*/ 19 w 69"/>
                <a:gd name="T85" fmla="*/ 35 h 37"/>
                <a:gd name="T86" fmla="*/ 33 w 69"/>
                <a:gd name="T87" fmla="*/ 37 h 37"/>
                <a:gd name="T88" fmla="*/ 38 w 69"/>
                <a:gd name="T89" fmla="*/ 35 h 37"/>
                <a:gd name="T90" fmla="*/ 45 w 69"/>
                <a:gd name="T91" fmla="*/ 33 h 37"/>
                <a:gd name="T92" fmla="*/ 48 w 69"/>
                <a:gd name="T93" fmla="*/ 33 h 37"/>
                <a:gd name="T94" fmla="*/ 52 w 69"/>
                <a:gd name="T95" fmla="*/ 35 h 37"/>
                <a:gd name="T96" fmla="*/ 55 w 69"/>
                <a:gd name="T97" fmla="*/ 35 h 37"/>
                <a:gd name="T98" fmla="*/ 62 w 69"/>
                <a:gd name="T99" fmla="*/ 35 h 37"/>
                <a:gd name="T100" fmla="*/ 64 w 69"/>
                <a:gd name="T101" fmla="*/ 33 h 37"/>
                <a:gd name="T102" fmla="*/ 60 w 69"/>
                <a:gd name="T103" fmla="*/ 33 h 37"/>
                <a:gd name="T104" fmla="*/ 60 w 69"/>
                <a:gd name="T105" fmla="*/ 30 h 37"/>
                <a:gd name="T106" fmla="*/ 64 w 69"/>
                <a:gd name="T107" fmla="*/ 28 h 37"/>
                <a:gd name="T108" fmla="*/ 67 w 69"/>
                <a:gd name="T109"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7">
                  <a:moveTo>
                    <a:pt x="69" y="28"/>
                  </a:moveTo>
                  <a:lnTo>
                    <a:pt x="69" y="28"/>
                  </a:lnTo>
                  <a:lnTo>
                    <a:pt x="69" y="28"/>
                  </a:lnTo>
                  <a:lnTo>
                    <a:pt x="64" y="23"/>
                  </a:lnTo>
                  <a:lnTo>
                    <a:pt x="64" y="21"/>
                  </a:lnTo>
                  <a:lnTo>
                    <a:pt x="62" y="21"/>
                  </a:lnTo>
                  <a:lnTo>
                    <a:pt x="60" y="23"/>
                  </a:lnTo>
                  <a:lnTo>
                    <a:pt x="55" y="19"/>
                  </a:lnTo>
                  <a:lnTo>
                    <a:pt x="55" y="16"/>
                  </a:lnTo>
                  <a:lnTo>
                    <a:pt x="52" y="14"/>
                  </a:lnTo>
                  <a:lnTo>
                    <a:pt x="52" y="9"/>
                  </a:lnTo>
                  <a:lnTo>
                    <a:pt x="52" y="4"/>
                  </a:lnTo>
                  <a:lnTo>
                    <a:pt x="50" y="2"/>
                  </a:lnTo>
                  <a:lnTo>
                    <a:pt x="50" y="2"/>
                  </a:lnTo>
                  <a:lnTo>
                    <a:pt x="48" y="2"/>
                  </a:lnTo>
                  <a:lnTo>
                    <a:pt x="45" y="2"/>
                  </a:lnTo>
                  <a:lnTo>
                    <a:pt x="43" y="2"/>
                  </a:lnTo>
                  <a:lnTo>
                    <a:pt x="43" y="0"/>
                  </a:lnTo>
                  <a:lnTo>
                    <a:pt x="41" y="0"/>
                  </a:lnTo>
                  <a:lnTo>
                    <a:pt x="41" y="2"/>
                  </a:lnTo>
                  <a:lnTo>
                    <a:pt x="43" y="4"/>
                  </a:lnTo>
                  <a:lnTo>
                    <a:pt x="41" y="7"/>
                  </a:lnTo>
                  <a:lnTo>
                    <a:pt x="43" y="9"/>
                  </a:lnTo>
                  <a:lnTo>
                    <a:pt x="45" y="11"/>
                  </a:lnTo>
                  <a:lnTo>
                    <a:pt x="41" y="14"/>
                  </a:lnTo>
                  <a:lnTo>
                    <a:pt x="41" y="14"/>
                  </a:lnTo>
                  <a:lnTo>
                    <a:pt x="38" y="9"/>
                  </a:lnTo>
                  <a:lnTo>
                    <a:pt x="38" y="7"/>
                  </a:lnTo>
                  <a:lnTo>
                    <a:pt x="33" y="4"/>
                  </a:lnTo>
                  <a:lnTo>
                    <a:pt x="31" y="4"/>
                  </a:lnTo>
                  <a:lnTo>
                    <a:pt x="33" y="4"/>
                  </a:lnTo>
                  <a:lnTo>
                    <a:pt x="33" y="7"/>
                  </a:lnTo>
                  <a:lnTo>
                    <a:pt x="33" y="7"/>
                  </a:lnTo>
                  <a:lnTo>
                    <a:pt x="31" y="7"/>
                  </a:lnTo>
                  <a:lnTo>
                    <a:pt x="29" y="7"/>
                  </a:lnTo>
                  <a:lnTo>
                    <a:pt x="29" y="9"/>
                  </a:lnTo>
                  <a:lnTo>
                    <a:pt x="26" y="9"/>
                  </a:lnTo>
                  <a:lnTo>
                    <a:pt x="26" y="9"/>
                  </a:lnTo>
                  <a:lnTo>
                    <a:pt x="29" y="7"/>
                  </a:lnTo>
                  <a:lnTo>
                    <a:pt x="29" y="4"/>
                  </a:lnTo>
                  <a:lnTo>
                    <a:pt x="22" y="2"/>
                  </a:lnTo>
                  <a:lnTo>
                    <a:pt x="22" y="4"/>
                  </a:lnTo>
                  <a:lnTo>
                    <a:pt x="22" y="4"/>
                  </a:lnTo>
                  <a:lnTo>
                    <a:pt x="19" y="7"/>
                  </a:lnTo>
                  <a:lnTo>
                    <a:pt x="19" y="4"/>
                  </a:lnTo>
                  <a:lnTo>
                    <a:pt x="17" y="7"/>
                  </a:lnTo>
                  <a:lnTo>
                    <a:pt x="17" y="4"/>
                  </a:lnTo>
                  <a:lnTo>
                    <a:pt x="19" y="2"/>
                  </a:lnTo>
                  <a:lnTo>
                    <a:pt x="17" y="2"/>
                  </a:lnTo>
                  <a:lnTo>
                    <a:pt x="15" y="0"/>
                  </a:lnTo>
                  <a:lnTo>
                    <a:pt x="12" y="2"/>
                  </a:lnTo>
                  <a:lnTo>
                    <a:pt x="7" y="4"/>
                  </a:lnTo>
                  <a:lnTo>
                    <a:pt x="5" y="4"/>
                  </a:lnTo>
                  <a:lnTo>
                    <a:pt x="3" y="7"/>
                  </a:lnTo>
                  <a:lnTo>
                    <a:pt x="0" y="9"/>
                  </a:lnTo>
                  <a:lnTo>
                    <a:pt x="3" y="9"/>
                  </a:lnTo>
                  <a:lnTo>
                    <a:pt x="3" y="11"/>
                  </a:lnTo>
                  <a:lnTo>
                    <a:pt x="0" y="11"/>
                  </a:lnTo>
                  <a:lnTo>
                    <a:pt x="0" y="14"/>
                  </a:lnTo>
                  <a:lnTo>
                    <a:pt x="3" y="14"/>
                  </a:lnTo>
                  <a:lnTo>
                    <a:pt x="3" y="16"/>
                  </a:lnTo>
                  <a:lnTo>
                    <a:pt x="5" y="16"/>
                  </a:lnTo>
                  <a:lnTo>
                    <a:pt x="5" y="16"/>
                  </a:lnTo>
                  <a:lnTo>
                    <a:pt x="10" y="16"/>
                  </a:lnTo>
                  <a:lnTo>
                    <a:pt x="12" y="16"/>
                  </a:lnTo>
                  <a:lnTo>
                    <a:pt x="10" y="19"/>
                  </a:lnTo>
                  <a:lnTo>
                    <a:pt x="5" y="19"/>
                  </a:lnTo>
                  <a:lnTo>
                    <a:pt x="3" y="19"/>
                  </a:lnTo>
                  <a:lnTo>
                    <a:pt x="5" y="21"/>
                  </a:lnTo>
                  <a:lnTo>
                    <a:pt x="7" y="23"/>
                  </a:lnTo>
                  <a:lnTo>
                    <a:pt x="12" y="23"/>
                  </a:lnTo>
                  <a:lnTo>
                    <a:pt x="17" y="21"/>
                  </a:lnTo>
                  <a:lnTo>
                    <a:pt x="22" y="23"/>
                  </a:lnTo>
                  <a:lnTo>
                    <a:pt x="22" y="23"/>
                  </a:lnTo>
                  <a:lnTo>
                    <a:pt x="26" y="23"/>
                  </a:lnTo>
                  <a:lnTo>
                    <a:pt x="26" y="26"/>
                  </a:lnTo>
                  <a:lnTo>
                    <a:pt x="22" y="26"/>
                  </a:lnTo>
                  <a:lnTo>
                    <a:pt x="17" y="26"/>
                  </a:lnTo>
                  <a:lnTo>
                    <a:pt x="10" y="26"/>
                  </a:lnTo>
                  <a:lnTo>
                    <a:pt x="5" y="28"/>
                  </a:lnTo>
                  <a:lnTo>
                    <a:pt x="5" y="28"/>
                  </a:lnTo>
                  <a:lnTo>
                    <a:pt x="10" y="33"/>
                  </a:lnTo>
                  <a:lnTo>
                    <a:pt x="15" y="33"/>
                  </a:lnTo>
                  <a:lnTo>
                    <a:pt x="19" y="33"/>
                  </a:lnTo>
                  <a:lnTo>
                    <a:pt x="19" y="33"/>
                  </a:lnTo>
                  <a:lnTo>
                    <a:pt x="19" y="35"/>
                  </a:lnTo>
                  <a:lnTo>
                    <a:pt x="22" y="37"/>
                  </a:lnTo>
                  <a:lnTo>
                    <a:pt x="33" y="37"/>
                  </a:lnTo>
                  <a:lnTo>
                    <a:pt x="36" y="37"/>
                  </a:lnTo>
                  <a:lnTo>
                    <a:pt x="38" y="35"/>
                  </a:lnTo>
                  <a:lnTo>
                    <a:pt x="43" y="35"/>
                  </a:lnTo>
                  <a:lnTo>
                    <a:pt x="45" y="33"/>
                  </a:lnTo>
                  <a:lnTo>
                    <a:pt x="45" y="33"/>
                  </a:lnTo>
                  <a:lnTo>
                    <a:pt x="48" y="33"/>
                  </a:lnTo>
                  <a:lnTo>
                    <a:pt x="48" y="33"/>
                  </a:lnTo>
                  <a:lnTo>
                    <a:pt x="52" y="35"/>
                  </a:lnTo>
                  <a:lnTo>
                    <a:pt x="52" y="35"/>
                  </a:lnTo>
                  <a:lnTo>
                    <a:pt x="55" y="35"/>
                  </a:lnTo>
                  <a:lnTo>
                    <a:pt x="60" y="35"/>
                  </a:lnTo>
                  <a:lnTo>
                    <a:pt x="62" y="35"/>
                  </a:lnTo>
                  <a:lnTo>
                    <a:pt x="64" y="35"/>
                  </a:lnTo>
                  <a:lnTo>
                    <a:pt x="64" y="33"/>
                  </a:lnTo>
                  <a:lnTo>
                    <a:pt x="62" y="30"/>
                  </a:lnTo>
                  <a:lnTo>
                    <a:pt x="60" y="33"/>
                  </a:lnTo>
                  <a:lnTo>
                    <a:pt x="60" y="30"/>
                  </a:lnTo>
                  <a:lnTo>
                    <a:pt x="60" y="30"/>
                  </a:lnTo>
                  <a:lnTo>
                    <a:pt x="62" y="30"/>
                  </a:lnTo>
                  <a:lnTo>
                    <a:pt x="64" y="28"/>
                  </a:lnTo>
                  <a:lnTo>
                    <a:pt x="64" y="30"/>
                  </a:lnTo>
                  <a:lnTo>
                    <a:pt x="67" y="28"/>
                  </a:lnTo>
                  <a:lnTo>
                    <a:pt x="69" y="28"/>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84" name="Freeform 1127"/>
            <p:cNvSpPr/>
            <p:nvPr/>
          </p:nvSpPr>
          <p:spPr bwMode="auto">
            <a:xfrm>
              <a:off x="937534" y="3449751"/>
              <a:ext cx="14288" cy="7938"/>
            </a:xfrm>
            <a:custGeom>
              <a:avLst/>
              <a:gdLst>
                <a:gd name="T0" fmla="*/ 0 w 9"/>
                <a:gd name="T1" fmla="*/ 2 h 5"/>
                <a:gd name="T2" fmla="*/ 0 w 9"/>
                <a:gd name="T3" fmla="*/ 2 h 5"/>
                <a:gd name="T4" fmla="*/ 2 w 9"/>
                <a:gd name="T5" fmla="*/ 5 h 5"/>
                <a:gd name="T6" fmla="*/ 7 w 9"/>
                <a:gd name="T7" fmla="*/ 5 h 5"/>
                <a:gd name="T8" fmla="*/ 7 w 9"/>
                <a:gd name="T9" fmla="*/ 2 h 5"/>
                <a:gd name="T10" fmla="*/ 9 w 9"/>
                <a:gd name="T11" fmla="*/ 2 h 5"/>
                <a:gd name="T12" fmla="*/ 9 w 9"/>
                <a:gd name="T13" fmla="*/ 0 h 5"/>
                <a:gd name="T14" fmla="*/ 9 w 9"/>
                <a:gd name="T15" fmla="*/ 0 h 5"/>
                <a:gd name="T16" fmla="*/ 4 w 9"/>
                <a:gd name="T17" fmla="*/ 2 h 5"/>
                <a:gd name="T18" fmla="*/ 0 w 9"/>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5">
                  <a:moveTo>
                    <a:pt x="0" y="2"/>
                  </a:moveTo>
                  <a:lnTo>
                    <a:pt x="0" y="2"/>
                  </a:lnTo>
                  <a:lnTo>
                    <a:pt x="2" y="5"/>
                  </a:lnTo>
                  <a:lnTo>
                    <a:pt x="7" y="5"/>
                  </a:lnTo>
                  <a:lnTo>
                    <a:pt x="7" y="2"/>
                  </a:lnTo>
                  <a:lnTo>
                    <a:pt x="9" y="2"/>
                  </a:lnTo>
                  <a:lnTo>
                    <a:pt x="9" y="0"/>
                  </a:lnTo>
                  <a:lnTo>
                    <a:pt x="9" y="0"/>
                  </a:lnTo>
                  <a:lnTo>
                    <a:pt x="4" y="2"/>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85" name="Freeform 1128"/>
            <p:cNvSpPr/>
            <p:nvPr/>
          </p:nvSpPr>
          <p:spPr bwMode="auto">
            <a:xfrm>
              <a:off x="831172" y="3375138"/>
              <a:ext cx="60325" cy="49213"/>
            </a:xfrm>
            <a:custGeom>
              <a:avLst/>
              <a:gdLst>
                <a:gd name="T0" fmla="*/ 7 w 38"/>
                <a:gd name="T1" fmla="*/ 28 h 31"/>
                <a:gd name="T2" fmla="*/ 7 w 38"/>
                <a:gd name="T3" fmla="*/ 31 h 31"/>
                <a:gd name="T4" fmla="*/ 10 w 38"/>
                <a:gd name="T5" fmla="*/ 31 h 31"/>
                <a:gd name="T6" fmla="*/ 12 w 38"/>
                <a:gd name="T7" fmla="*/ 31 h 31"/>
                <a:gd name="T8" fmla="*/ 17 w 38"/>
                <a:gd name="T9" fmla="*/ 28 h 31"/>
                <a:gd name="T10" fmla="*/ 17 w 38"/>
                <a:gd name="T11" fmla="*/ 28 h 31"/>
                <a:gd name="T12" fmla="*/ 19 w 38"/>
                <a:gd name="T13" fmla="*/ 26 h 31"/>
                <a:gd name="T14" fmla="*/ 19 w 38"/>
                <a:gd name="T15" fmla="*/ 21 h 31"/>
                <a:gd name="T16" fmla="*/ 22 w 38"/>
                <a:gd name="T17" fmla="*/ 21 h 31"/>
                <a:gd name="T18" fmla="*/ 22 w 38"/>
                <a:gd name="T19" fmla="*/ 21 h 31"/>
                <a:gd name="T20" fmla="*/ 24 w 38"/>
                <a:gd name="T21" fmla="*/ 21 h 31"/>
                <a:gd name="T22" fmla="*/ 24 w 38"/>
                <a:gd name="T23" fmla="*/ 19 h 31"/>
                <a:gd name="T24" fmla="*/ 29 w 38"/>
                <a:gd name="T25" fmla="*/ 16 h 31"/>
                <a:gd name="T26" fmla="*/ 29 w 38"/>
                <a:gd name="T27" fmla="*/ 16 h 31"/>
                <a:gd name="T28" fmla="*/ 36 w 38"/>
                <a:gd name="T29" fmla="*/ 12 h 31"/>
                <a:gd name="T30" fmla="*/ 36 w 38"/>
                <a:gd name="T31" fmla="*/ 12 h 31"/>
                <a:gd name="T32" fmla="*/ 38 w 38"/>
                <a:gd name="T33" fmla="*/ 12 h 31"/>
                <a:gd name="T34" fmla="*/ 38 w 38"/>
                <a:gd name="T35" fmla="*/ 9 h 31"/>
                <a:gd name="T36" fmla="*/ 31 w 38"/>
                <a:gd name="T37" fmla="*/ 5 h 31"/>
                <a:gd name="T38" fmla="*/ 26 w 38"/>
                <a:gd name="T39" fmla="*/ 5 h 31"/>
                <a:gd name="T40" fmla="*/ 26 w 38"/>
                <a:gd name="T41" fmla="*/ 5 h 31"/>
                <a:gd name="T42" fmla="*/ 24 w 38"/>
                <a:gd name="T43" fmla="*/ 7 h 31"/>
                <a:gd name="T44" fmla="*/ 24 w 38"/>
                <a:gd name="T45" fmla="*/ 5 h 31"/>
                <a:gd name="T46" fmla="*/ 24 w 38"/>
                <a:gd name="T47" fmla="*/ 5 h 31"/>
                <a:gd name="T48" fmla="*/ 22 w 38"/>
                <a:gd name="T49" fmla="*/ 5 h 31"/>
                <a:gd name="T50" fmla="*/ 22 w 38"/>
                <a:gd name="T51" fmla="*/ 5 h 31"/>
                <a:gd name="T52" fmla="*/ 17 w 38"/>
                <a:gd name="T53" fmla="*/ 0 h 31"/>
                <a:gd name="T54" fmla="*/ 14 w 38"/>
                <a:gd name="T55" fmla="*/ 0 h 31"/>
                <a:gd name="T56" fmla="*/ 12 w 38"/>
                <a:gd name="T57" fmla="*/ 2 h 31"/>
                <a:gd name="T58" fmla="*/ 3 w 38"/>
                <a:gd name="T59" fmla="*/ 2 h 31"/>
                <a:gd name="T60" fmla="*/ 5 w 38"/>
                <a:gd name="T61" fmla="*/ 9 h 31"/>
                <a:gd name="T62" fmla="*/ 3 w 38"/>
                <a:gd name="T63" fmla="*/ 12 h 31"/>
                <a:gd name="T64" fmla="*/ 3 w 38"/>
                <a:gd name="T65" fmla="*/ 14 h 31"/>
                <a:gd name="T66" fmla="*/ 5 w 38"/>
                <a:gd name="T67" fmla="*/ 14 h 31"/>
                <a:gd name="T68" fmla="*/ 3 w 38"/>
                <a:gd name="T69" fmla="*/ 16 h 31"/>
                <a:gd name="T70" fmla="*/ 3 w 38"/>
                <a:gd name="T71" fmla="*/ 16 h 31"/>
                <a:gd name="T72" fmla="*/ 3 w 38"/>
                <a:gd name="T73" fmla="*/ 16 h 31"/>
                <a:gd name="T74" fmla="*/ 3 w 38"/>
                <a:gd name="T75" fmla="*/ 19 h 31"/>
                <a:gd name="T76" fmla="*/ 3 w 38"/>
                <a:gd name="T77" fmla="*/ 19 h 31"/>
                <a:gd name="T78" fmla="*/ 0 w 38"/>
                <a:gd name="T79" fmla="*/ 21 h 31"/>
                <a:gd name="T80" fmla="*/ 0 w 38"/>
                <a:gd name="T81" fmla="*/ 23 h 31"/>
                <a:gd name="T82" fmla="*/ 0 w 38"/>
                <a:gd name="T83" fmla="*/ 23 h 31"/>
                <a:gd name="T84" fmla="*/ 7 w 38"/>
                <a:gd name="T8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 h="31">
                  <a:moveTo>
                    <a:pt x="7" y="28"/>
                  </a:moveTo>
                  <a:lnTo>
                    <a:pt x="7" y="31"/>
                  </a:lnTo>
                  <a:lnTo>
                    <a:pt x="10" y="31"/>
                  </a:lnTo>
                  <a:lnTo>
                    <a:pt x="12" y="31"/>
                  </a:lnTo>
                  <a:lnTo>
                    <a:pt x="17" y="28"/>
                  </a:lnTo>
                  <a:lnTo>
                    <a:pt x="17" y="28"/>
                  </a:lnTo>
                  <a:lnTo>
                    <a:pt x="19" y="26"/>
                  </a:lnTo>
                  <a:lnTo>
                    <a:pt x="19" y="21"/>
                  </a:lnTo>
                  <a:lnTo>
                    <a:pt x="22" y="21"/>
                  </a:lnTo>
                  <a:lnTo>
                    <a:pt x="22" y="21"/>
                  </a:lnTo>
                  <a:lnTo>
                    <a:pt x="24" y="21"/>
                  </a:lnTo>
                  <a:lnTo>
                    <a:pt x="24" y="19"/>
                  </a:lnTo>
                  <a:lnTo>
                    <a:pt x="29" y="16"/>
                  </a:lnTo>
                  <a:lnTo>
                    <a:pt x="29" y="16"/>
                  </a:lnTo>
                  <a:lnTo>
                    <a:pt x="36" y="12"/>
                  </a:lnTo>
                  <a:lnTo>
                    <a:pt x="36" y="12"/>
                  </a:lnTo>
                  <a:lnTo>
                    <a:pt x="38" y="12"/>
                  </a:lnTo>
                  <a:lnTo>
                    <a:pt x="38" y="9"/>
                  </a:lnTo>
                  <a:lnTo>
                    <a:pt x="31" y="5"/>
                  </a:lnTo>
                  <a:lnTo>
                    <a:pt x="26" y="5"/>
                  </a:lnTo>
                  <a:lnTo>
                    <a:pt x="26" y="5"/>
                  </a:lnTo>
                  <a:lnTo>
                    <a:pt x="24" y="7"/>
                  </a:lnTo>
                  <a:lnTo>
                    <a:pt x="24" y="5"/>
                  </a:lnTo>
                  <a:lnTo>
                    <a:pt x="24" y="5"/>
                  </a:lnTo>
                  <a:lnTo>
                    <a:pt x="22" y="5"/>
                  </a:lnTo>
                  <a:lnTo>
                    <a:pt x="22" y="5"/>
                  </a:lnTo>
                  <a:lnTo>
                    <a:pt x="17" y="0"/>
                  </a:lnTo>
                  <a:lnTo>
                    <a:pt x="14" y="0"/>
                  </a:lnTo>
                  <a:lnTo>
                    <a:pt x="12" y="2"/>
                  </a:lnTo>
                  <a:lnTo>
                    <a:pt x="3" y="2"/>
                  </a:lnTo>
                  <a:lnTo>
                    <a:pt x="5" y="9"/>
                  </a:lnTo>
                  <a:lnTo>
                    <a:pt x="3" y="12"/>
                  </a:lnTo>
                  <a:lnTo>
                    <a:pt x="3" y="14"/>
                  </a:lnTo>
                  <a:lnTo>
                    <a:pt x="5" y="14"/>
                  </a:lnTo>
                  <a:lnTo>
                    <a:pt x="3" y="16"/>
                  </a:lnTo>
                  <a:lnTo>
                    <a:pt x="3" y="16"/>
                  </a:lnTo>
                  <a:lnTo>
                    <a:pt x="3" y="16"/>
                  </a:lnTo>
                  <a:lnTo>
                    <a:pt x="3" y="19"/>
                  </a:lnTo>
                  <a:lnTo>
                    <a:pt x="3" y="19"/>
                  </a:lnTo>
                  <a:lnTo>
                    <a:pt x="0" y="21"/>
                  </a:lnTo>
                  <a:lnTo>
                    <a:pt x="0" y="23"/>
                  </a:lnTo>
                  <a:lnTo>
                    <a:pt x="0" y="23"/>
                  </a:lnTo>
                  <a:lnTo>
                    <a:pt x="7" y="28"/>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86" name="Freeform 1129"/>
            <p:cNvSpPr/>
            <p:nvPr/>
          </p:nvSpPr>
          <p:spPr bwMode="auto">
            <a:xfrm>
              <a:off x="970872" y="3386251"/>
              <a:ext cx="41275" cy="38100"/>
            </a:xfrm>
            <a:custGeom>
              <a:avLst/>
              <a:gdLst>
                <a:gd name="T0" fmla="*/ 24 w 26"/>
                <a:gd name="T1" fmla="*/ 12 h 24"/>
                <a:gd name="T2" fmla="*/ 24 w 26"/>
                <a:gd name="T3" fmla="*/ 12 h 24"/>
                <a:gd name="T4" fmla="*/ 21 w 26"/>
                <a:gd name="T5" fmla="*/ 12 h 24"/>
                <a:gd name="T6" fmla="*/ 21 w 26"/>
                <a:gd name="T7" fmla="*/ 9 h 24"/>
                <a:gd name="T8" fmla="*/ 19 w 26"/>
                <a:gd name="T9" fmla="*/ 9 h 24"/>
                <a:gd name="T10" fmla="*/ 16 w 26"/>
                <a:gd name="T11" fmla="*/ 9 h 24"/>
                <a:gd name="T12" fmla="*/ 16 w 26"/>
                <a:gd name="T13" fmla="*/ 7 h 24"/>
                <a:gd name="T14" fmla="*/ 19 w 26"/>
                <a:gd name="T15" fmla="*/ 5 h 24"/>
                <a:gd name="T16" fmla="*/ 21 w 26"/>
                <a:gd name="T17" fmla="*/ 5 h 24"/>
                <a:gd name="T18" fmla="*/ 21 w 26"/>
                <a:gd name="T19" fmla="*/ 2 h 24"/>
                <a:gd name="T20" fmla="*/ 24 w 26"/>
                <a:gd name="T21" fmla="*/ 0 h 24"/>
                <a:gd name="T22" fmla="*/ 19 w 26"/>
                <a:gd name="T23" fmla="*/ 0 h 24"/>
                <a:gd name="T24" fmla="*/ 19 w 26"/>
                <a:gd name="T25" fmla="*/ 2 h 24"/>
                <a:gd name="T26" fmla="*/ 16 w 26"/>
                <a:gd name="T27" fmla="*/ 2 h 24"/>
                <a:gd name="T28" fmla="*/ 14 w 26"/>
                <a:gd name="T29" fmla="*/ 2 h 24"/>
                <a:gd name="T30" fmla="*/ 12 w 26"/>
                <a:gd name="T31" fmla="*/ 0 h 24"/>
                <a:gd name="T32" fmla="*/ 9 w 26"/>
                <a:gd name="T33" fmla="*/ 2 h 24"/>
                <a:gd name="T34" fmla="*/ 9 w 26"/>
                <a:gd name="T35" fmla="*/ 0 h 24"/>
                <a:gd name="T36" fmla="*/ 7 w 26"/>
                <a:gd name="T37" fmla="*/ 0 h 24"/>
                <a:gd name="T38" fmla="*/ 7 w 26"/>
                <a:gd name="T39" fmla="*/ 2 h 24"/>
                <a:gd name="T40" fmla="*/ 9 w 26"/>
                <a:gd name="T41" fmla="*/ 5 h 24"/>
                <a:gd name="T42" fmla="*/ 7 w 26"/>
                <a:gd name="T43" fmla="*/ 5 h 24"/>
                <a:gd name="T44" fmla="*/ 7 w 26"/>
                <a:gd name="T45" fmla="*/ 5 h 24"/>
                <a:gd name="T46" fmla="*/ 7 w 26"/>
                <a:gd name="T47" fmla="*/ 7 h 24"/>
                <a:gd name="T48" fmla="*/ 9 w 26"/>
                <a:gd name="T49" fmla="*/ 7 h 24"/>
                <a:gd name="T50" fmla="*/ 9 w 26"/>
                <a:gd name="T51" fmla="*/ 7 h 24"/>
                <a:gd name="T52" fmla="*/ 9 w 26"/>
                <a:gd name="T53" fmla="*/ 7 h 24"/>
                <a:gd name="T54" fmla="*/ 9 w 26"/>
                <a:gd name="T55" fmla="*/ 9 h 24"/>
                <a:gd name="T56" fmla="*/ 9 w 26"/>
                <a:gd name="T57" fmla="*/ 12 h 24"/>
                <a:gd name="T58" fmla="*/ 7 w 26"/>
                <a:gd name="T59" fmla="*/ 12 h 24"/>
                <a:gd name="T60" fmla="*/ 5 w 26"/>
                <a:gd name="T61" fmla="*/ 9 h 24"/>
                <a:gd name="T62" fmla="*/ 2 w 26"/>
                <a:gd name="T63" fmla="*/ 9 h 24"/>
                <a:gd name="T64" fmla="*/ 0 w 26"/>
                <a:gd name="T65" fmla="*/ 12 h 24"/>
                <a:gd name="T66" fmla="*/ 2 w 26"/>
                <a:gd name="T67" fmla="*/ 12 h 24"/>
                <a:gd name="T68" fmla="*/ 5 w 26"/>
                <a:gd name="T69" fmla="*/ 14 h 24"/>
                <a:gd name="T70" fmla="*/ 5 w 26"/>
                <a:gd name="T71" fmla="*/ 14 h 24"/>
                <a:gd name="T72" fmla="*/ 7 w 26"/>
                <a:gd name="T73" fmla="*/ 16 h 24"/>
                <a:gd name="T74" fmla="*/ 9 w 26"/>
                <a:gd name="T75" fmla="*/ 16 h 24"/>
                <a:gd name="T76" fmla="*/ 12 w 26"/>
                <a:gd name="T77" fmla="*/ 19 h 24"/>
                <a:gd name="T78" fmla="*/ 14 w 26"/>
                <a:gd name="T79" fmla="*/ 24 h 24"/>
                <a:gd name="T80" fmla="*/ 19 w 26"/>
                <a:gd name="T81" fmla="*/ 21 h 24"/>
                <a:gd name="T82" fmla="*/ 19 w 26"/>
                <a:gd name="T83" fmla="*/ 21 h 24"/>
                <a:gd name="T84" fmla="*/ 16 w 26"/>
                <a:gd name="T85" fmla="*/ 19 h 24"/>
                <a:gd name="T86" fmla="*/ 16 w 26"/>
                <a:gd name="T87" fmla="*/ 19 h 24"/>
                <a:gd name="T88" fmla="*/ 19 w 26"/>
                <a:gd name="T89" fmla="*/ 19 h 24"/>
                <a:gd name="T90" fmla="*/ 24 w 26"/>
                <a:gd name="T91" fmla="*/ 19 h 24"/>
                <a:gd name="T92" fmla="*/ 24 w 26"/>
                <a:gd name="T93" fmla="*/ 16 h 24"/>
                <a:gd name="T94" fmla="*/ 24 w 26"/>
                <a:gd name="T95" fmla="*/ 14 h 24"/>
                <a:gd name="T96" fmla="*/ 26 w 26"/>
                <a:gd name="T97" fmla="*/ 14 h 24"/>
                <a:gd name="T98" fmla="*/ 24 w 26"/>
                <a:gd name="T99"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24">
                  <a:moveTo>
                    <a:pt x="24" y="12"/>
                  </a:moveTo>
                  <a:lnTo>
                    <a:pt x="24" y="12"/>
                  </a:lnTo>
                  <a:lnTo>
                    <a:pt x="21" y="12"/>
                  </a:lnTo>
                  <a:lnTo>
                    <a:pt x="21" y="9"/>
                  </a:lnTo>
                  <a:lnTo>
                    <a:pt x="19" y="9"/>
                  </a:lnTo>
                  <a:lnTo>
                    <a:pt x="16" y="9"/>
                  </a:lnTo>
                  <a:lnTo>
                    <a:pt x="16" y="7"/>
                  </a:lnTo>
                  <a:lnTo>
                    <a:pt x="19" y="5"/>
                  </a:lnTo>
                  <a:lnTo>
                    <a:pt x="21" y="5"/>
                  </a:lnTo>
                  <a:lnTo>
                    <a:pt x="21" y="2"/>
                  </a:lnTo>
                  <a:lnTo>
                    <a:pt x="24" y="0"/>
                  </a:lnTo>
                  <a:lnTo>
                    <a:pt x="19" y="0"/>
                  </a:lnTo>
                  <a:lnTo>
                    <a:pt x="19" y="2"/>
                  </a:lnTo>
                  <a:lnTo>
                    <a:pt x="16" y="2"/>
                  </a:lnTo>
                  <a:lnTo>
                    <a:pt x="14" y="2"/>
                  </a:lnTo>
                  <a:lnTo>
                    <a:pt x="12" y="0"/>
                  </a:lnTo>
                  <a:lnTo>
                    <a:pt x="9" y="2"/>
                  </a:lnTo>
                  <a:lnTo>
                    <a:pt x="9" y="0"/>
                  </a:lnTo>
                  <a:lnTo>
                    <a:pt x="7" y="0"/>
                  </a:lnTo>
                  <a:lnTo>
                    <a:pt x="7" y="2"/>
                  </a:lnTo>
                  <a:lnTo>
                    <a:pt x="9" y="5"/>
                  </a:lnTo>
                  <a:lnTo>
                    <a:pt x="7" y="5"/>
                  </a:lnTo>
                  <a:lnTo>
                    <a:pt x="7" y="5"/>
                  </a:lnTo>
                  <a:lnTo>
                    <a:pt x="7" y="7"/>
                  </a:lnTo>
                  <a:lnTo>
                    <a:pt x="9" y="7"/>
                  </a:lnTo>
                  <a:lnTo>
                    <a:pt x="9" y="7"/>
                  </a:lnTo>
                  <a:lnTo>
                    <a:pt x="9" y="7"/>
                  </a:lnTo>
                  <a:lnTo>
                    <a:pt x="9" y="9"/>
                  </a:lnTo>
                  <a:lnTo>
                    <a:pt x="9" y="12"/>
                  </a:lnTo>
                  <a:lnTo>
                    <a:pt x="7" y="12"/>
                  </a:lnTo>
                  <a:lnTo>
                    <a:pt x="5" y="9"/>
                  </a:lnTo>
                  <a:lnTo>
                    <a:pt x="2" y="9"/>
                  </a:lnTo>
                  <a:lnTo>
                    <a:pt x="0" y="12"/>
                  </a:lnTo>
                  <a:lnTo>
                    <a:pt x="2" y="12"/>
                  </a:lnTo>
                  <a:lnTo>
                    <a:pt x="5" y="14"/>
                  </a:lnTo>
                  <a:lnTo>
                    <a:pt x="5" y="14"/>
                  </a:lnTo>
                  <a:lnTo>
                    <a:pt x="7" y="16"/>
                  </a:lnTo>
                  <a:lnTo>
                    <a:pt x="9" y="16"/>
                  </a:lnTo>
                  <a:lnTo>
                    <a:pt x="12" y="19"/>
                  </a:lnTo>
                  <a:lnTo>
                    <a:pt x="14" y="24"/>
                  </a:lnTo>
                  <a:lnTo>
                    <a:pt x="19" y="21"/>
                  </a:lnTo>
                  <a:lnTo>
                    <a:pt x="19" y="21"/>
                  </a:lnTo>
                  <a:lnTo>
                    <a:pt x="16" y="19"/>
                  </a:lnTo>
                  <a:lnTo>
                    <a:pt x="16" y="19"/>
                  </a:lnTo>
                  <a:lnTo>
                    <a:pt x="19" y="19"/>
                  </a:lnTo>
                  <a:lnTo>
                    <a:pt x="24" y="19"/>
                  </a:lnTo>
                  <a:lnTo>
                    <a:pt x="24" y="16"/>
                  </a:lnTo>
                  <a:lnTo>
                    <a:pt x="24" y="14"/>
                  </a:lnTo>
                  <a:lnTo>
                    <a:pt x="26" y="14"/>
                  </a:lnTo>
                  <a:lnTo>
                    <a:pt x="24" y="1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87" name="Freeform 1130"/>
            <p:cNvSpPr/>
            <p:nvPr/>
          </p:nvSpPr>
          <p:spPr bwMode="auto">
            <a:xfrm>
              <a:off x="989922" y="3438638"/>
              <a:ext cx="25400" cy="14288"/>
            </a:xfrm>
            <a:custGeom>
              <a:avLst/>
              <a:gdLst>
                <a:gd name="T0" fmla="*/ 7 w 16"/>
                <a:gd name="T1" fmla="*/ 0 h 9"/>
                <a:gd name="T2" fmla="*/ 7 w 16"/>
                <a:gd name="T3" fmla="*/ 0 h 9"/>
                <a:gd name="T4" fmla="*/ 4 w 16"/>
                <a:gd name="T5" fmla="*/ 2 h 9"/>
                <a:gd name="T6" fmla="*/ 4 w 16"/>
                <a:gd name="T7" fmla="*/ 5 h 9"/>
                <a:gd name="T8" fmla="*/ 0 w 16"/>
                <a:gd name="T9" fmla="*/ 5 h 9"/>
                <a:gd name="T10" fmla="*/ 0 w 16"/>
                <a:gd name="T11" fmla="*/ 7 h 9"/>
                <a:gd name="T12" fmla="*/ 2 w 16"/>
                <a:gd name="T13" fmla="*/ 7 h 9"/>
                <a:gd name="T14" fmla="*/ 7 w 16"/>
                <a:gd name="T15" fmla="*/ 7 h 9"/>
                <a:gd name="T16" fmla="*/ 9 w 16"/>
                <a:gd name="T17" fmla="*/ 9 h 9"/>
                <a:gd name="T18" fmla="*/ 12 w 16"/>
                <a:gd name="T19" fmla="*/ 9 h 9"/>
                <a:gd name="T20" fmla="*/ 14 w 16"/>
                <a:gd name="T21" fmla="*/ 9 h 9"/>
                <a:gd name="T22" fmla="*/ 16 w 16"/>
                <a:gd name="T23" fmla="*/ 7 h 9"/>
                <a:gd name="T24" fmla="*/ 12 w 16"/>
                <a:gd name="T25" fmla="*/ 5 h 9"/>
                <a:gd name="T26" fmla="*/ 12 w 16"/>
                <a:gd name="T27" fmla="*/ 5 h 9"/>
                <a:gd name="T28" fmla="*/ 12 w 16"/>
                <a:gd name="T29" fmla="*/ 2 h 9"/>
                <a:gd name="T30" fmla="*/ 9 w 16"/>
                <a:gd name="T31" fmla="*/ 2 h 9"/>
                <a:gd name="T32" fmla="*/ 7 w 16"/>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9">
                  <a:moveTo>
                    <a:pt x="7" y="0"/>
                  </a:moveTo>
                  <a:lnTo>
                    <a:pt x="7" y="0"/>
                  </a:lnTo>
                  <a:lnTo>
                    <a:pt x="4" y="2"/>
                  </a:lnTo>
                  <a:lnTo>
                    <a:pt x="4" y="5"/>
                  </a:lnTo>
                  <a:lnTo>
                    <a:pt x="0" y="5"/>
                  </a:lnTo>
                  <a:lnTo>
                    <a:pt x="0" y="7"/>
                  </a:lnTo>
                  <a:lnTo>
                    <a:pt x="2" y="7"/>
                  </a:lnTo>
                  <a:lnTo>
                    <a:pt x="7" y="7"/>
                  </a:lnTo>
                  <a:lnTo>
                    <a:pt x="9" y="9"/>
                  </a:lnTo>
                  <a:lnTo>
                    <a:pt x="12" y="9"/>
                  </a:lnTo>
                  <a:lnTo>
                    <a:pt x="14" y="9"/>
                  </a:lnTo>
                  <a:lnTo>
                    <a:pt x="16" y="7"/>
                  </a:lnTo>
                  <a:lnTo>
                    <a:pt x="12" y="5"/>
                  </a:lnTo>
                  <a:lnTo>
                    <a:pt x="12" y="5"/>
                  </a:lnTo>
                  <a:lnTo>
                    <a:pt x="12" y="2"/>
                  </a:lnTo>
                  <a:lnTo>
                    <a:pt x="9" y="2"/>
                  </a:lnTo>
                  <a:lnTo>
                    <a:pt x="7"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88" name="Freeform 1131"/>
            <p:cNvSpPr/>
            <p:nvPr/>
          </p:nvSpPr>
          <p:spPr bwMode="auto">
            <a:xfrm>
              <a:off x="981984" y="3449751"/>
              <a:ext cx="3175" cy="3175"/>
            </a:xfrm>
            <a:custGeom>
              <a:avLst/>
              <a:gdLst>
                <a:gd name="T0" fmla="*/ 0 w 2"/>
                <a:gd name="T1" fmla="*/ 0 h 2"/>
                <a:gd name="T2" fmla="*/ 2 w 2"/>
                <a:gd name="T3" fmla="*/ 2 h 2"/>
                <a:gd name="T4" fmla="*/ 2 w 2"/>
                <a:gd name="T5" fmla="*/ 0 h 2"/>
                <a:gd name="T6" fmla="*/ 2 w 2"/>
                <a:gd name="T7" fmla="*/ 0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2" y="2"/>
                  </a:lnTo>
                  <a:lnTo>
                    <a:pt x="2" y="0"/>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89" name="Freeform 1132"/>
            <p:cNvSpPr/>
            <p:nvPr/>
          </p:nvSpPr>
          <p:spPr bwMode="auto">
            <a:xfrm>
              <a:off x="974047" y="3449751"/>
              <a:ext cx="4763" cy="3175"/>
            </a:xfrm>
            <a:custGeom>
              <a:avLst/>
              <a:gdLst>
                <a:gd name="T0" fmla="*/ 0 w 3"/>
                <a:gd name="T1" fmla="*/ 2 h 2"/>
                <a:gd name="T2" fmla="*/ 0 w 3"/>
                <a:gd name="T3" fmla="*/ 2 h 2"/>
                <a:gd name="T4" fmla="*/ 0 w 3"/>
                <a:gd name="T5" fmla="*/ 2 h 2"/>
                <a:gd name="T6" fmla="*/ 3 w 3"/>
                <a:gd name="T7" fmla="*/ 2 h 2"/>
                <a:gd name="T8" fmla="*/ 3 w 3"/>
                <a:gd name="T9" fmla="*/ 0 h 2"/>
                <a:gd name="T10" fmla="*/ 0 w 3"/>
                <a:gd name="T11" fmla="*/ 0 h 2"/>
                <a:gd name="T12" fmla="*/ 0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2"/>
                  </a:moveTo>
                  <a:lnTo>
                    <a:pt x="0" y="2"/>
                  </a:lnTo>
                  <a:lnTo>
                    <a:pt x="0" y="2"/>
                  </a:lnTo>
                  <a:lnTo>
                    <a:pt x="3" y="2"/>
                  </a:lnTo>
                  <a:lnTo>
                    <a:pt x="3" y="0"/>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90" name="Freeform 1133"/>
            <p:cNvSpPr/>
            <p:nvPr/>
          </p:nvSpPr>
          <p:spPr bwMode="auto">
            <a:xfrm>
              <a:off x="954997" y="3452926"/>
              <a:ext cx="4763" cy="0"/>
            </a:xfrm>
            <a:custGeom>
              <a:avLst/>
              <a:gdLst>
                <a:gd name="T0" fmla="*/ 0 w 3"/>
                <a:gd name="T1" fmla="*/ 0 w 3"/>
                <a:gd name="T2" fmla="*/ 3 w 3"/>
                <a:gd name="T3" fmla="*/ 3 w 3"/>
                <a:gd name="T4" fmla="*/ 3 w 3"/>
                <a:gd name="T5" fmla="*/ 0 w 3"/>
              </a:gdLst>
              <a:ahLst/>
              <a:cxnLst>
                <a:cxn ang="0">
                  <a:pos x="T0" y="0"/>
                </a:cxn>
                <a:cxn ang="0">
                  <a:pos x="T1" y="0"/>
                </a:cxn>
                <a:cxn ang="0">
                  <a:pos x="T2" y="0"/>
                </a:cxn>
                <a:cxn ang="0">
                  <a:pos x="T3" y="0"/>
                </a:cxn>
                <a:cxn ang="0">
                  <a:pos x="T4" y="0"/>
                </a:cxn>
                <a:cxn ang="0">
                  <a:pos x="T5" y="0"/>
                </a:cxn>
              </a:cxnLst>
              <a:rect l="0" t="0" r="r" b="b"/>
              <a:pathLst>
                <a:path w="3">
                  <a:moveTo>
                    <a:pt x="0" y="0"/>
                  </a:moveTo>
                  <a:lnTo>
                    <a:pt x="0" y="0"/>
                  </a:lnTo>
                  <a:lnTo>
                    <a:pt x="3" y="0"/>
                  </a:lnTo>
                  <a:lnTo>
                    <a:pt x="3" y="0"/>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91" name="Freeform 1134"/>
            <p:cNvSpPr/>
            <p:nvPr/>
          </p:nvSpPr>
          <p:spPr bwMode="auto">
            <a:xfrm>
              <a:off x="943884" y="3389426"/>
              <a:ext cx="15875" cy="7938"/>
            </a:xfrm>
            <a:custGeom>
              <a:avLst/>
              <a:gdLst>
                <a:gd name="T0" fmla="*/ 3 w 10"/>
                <a:gd name="T1" fmla="*/ 0 h 5"/>
                <a:gd name="T2" fmla="*/ 0 w 10"/>
                <a:gd name="T3" fmla="*/ 3 h 5"/>
                <a:gd name="T4" fmla="*/ 3 w 10"/>
                <a:gd name="T5" fmla="*/ 3 h 5"/>
                <a:gd name="T6" fmla="*/ 7 w 10"/>
                <a:gd name="T7" fmla="*/ 5 h 5"/>
                <a:gd name="T8" fmla="*/ 7 w 10"/>
                <a:gd name="T9" fmla="*/ 5 h 5"/>
                <a:gd name="T10" fmla="*/ 10 w 10"/>
                <a:gd name="T11" fmla="*/ 0 h 5"/>
                <a:gd name="T12" fmla="*/ 10 w 10"/>
                <a:gd name="T13" fmla="*/ 0 h 5"/>
                <a:gd name="T14" fmla="*/ 7 w 10"/>
                <a:gd name="T15" fmla="*/ 0 h 5"/>
                <a:gd name="T16" fmla="*/ 5 w 10"/>
                <a:gd name="T17" fmla="*/ 0 h 5"/>
                <a:gd name="T18" fmla="*/ 3 w 10"/>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5">
                  <a:moveTo>
                    <a:pt x="3" y="0"/>
                  </a:moveTo>
                  <a:lnTo>
                    <a:pt x="0" y="3"/>
                  </a:lnTo>
                  <a:lnTo>
                    <a:pt x="3" y="3"/>
                  </a:lnTo>
                  <a:lnTo>
                    <a:pt x="7" y="5"/>
                  </a:lnTo>
                  <a:lnTo>
                    <a:pt x="7" y="5"/>
                  </a:lnTo>
                  <a:lnTo>
                    <a:pt x="10" y="0"/>
                  </a:lnTo>
                  <a:lnTo>
                    <a:pt x="10" y="0"/>
                  </a:lnTo>
                  <a:lnTo>
                    <a:pt x="7" y="0"/>
                  </a:lnTo>
                  <a:lnTo>
                    <a:pt x="5" y="0"/>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92" name="Freeform 1135"/>
            <p:cNvSpPr/>
            <p:nvPr/>
          </p:nvSpPr>
          <p:spPr bwMode="auto">
            <a:xfrm>
              <a:off x="1012147" y="3383076"/>
              <a:ext cx="33338" cy="28575"/>
            </a:xfrm>
            <a:custGeom>
              <a:avLst/>
              <a:gdLst>
                <a:gd name="T0" fmla="*/ 9 w 21"/>
                <a:gd name="T1" fmla="*/ 11 h 18"/>
                <a:gd name="T2" fmla="*/ 12 w 21"/>
                <a:gd name="T3" fmla="*/ 11 h 18"/>
                <a:gd name="T4" fmla="*/ 14 w 21"/>
                <a:gd name="T5" fmla="*/ 14 h 18"/>
                <a:gd name="T6" fmla="*/ 21 w 21"/>
                <a:gd name="T7" fmla="*/ 4 h 18"/>
                <a:gd name="T8" fmla="*/ 21 w 21"/>
                <a:gd name="T9" fmla="*/ 2 h 18"/>
                <a:gd name="T10" fmla="*/ 17 w 21"/>
                <a:gd name="T11" fmla="*/ 2 h 18"/>
                <a:gd name="T12" fmla="*/ 14 w 21"/>
                <a:gd name="T13" fmla="*/ 2 h 18"/>
                <a:gd name="T14" fmla="*/ 12 w 21"/>
                <a:gd name="T15" fmla="*/ 0 h 18"/>
                <a:gd name="T16" fmla="*/ 7 w 21"/>
                <a:gd name="T17" fmla="*/ 0 h 18"/>
                <a:gd name="T18" fmla="*/ 5 w 21"/>
                <a:gd name="T19" fmla="*/ 0 h 18"/>
                <a:gd name="T20" fmla="*/ 2 w 21"/>
                <a:gd name="T21" fmla="*/ 2 h 18"/>
                <a:gd name="T22" fmla="*/ 5 w 21"/>
                <a:gd name="T23" fmla="*/ 2 h 18"/>
                <a:gd name="T24" fmla="*/ 5 w 21"/>
                <a:gd name="T25" fmla="*/ 4 h 18"/>
                <a:gd name="T26" fmla="*/ 2 w 21"/>
                <a:gd name="T27" fmla="*/ 4 h 18"/>
                <a:gd name="T28" fmla="*/ 2 w 21"/>
                <a:gd name="T29" fmla="*/ 4 h 18"/>
                <a:gd name="T30" fmla="*/ 2 w 21"/>
                <a:gd name="T31" fmla="*/ 11 h 18"/>
                <a:gd name="T32" fmla="*/ 0 w 21"/>
                <a:gd name="T33" fmla="*/ 11 h 18"/>
                <a:gd name="T34" fmla="*/ 2 w 21"/>
                <a:gd name="T35" fmla="*/ 14 h 18"/>
                <a:gd name="T36" fmla="*/ 2 w 21"/>
                <a:gd name="T37" fmla="*/ 18 h 18"/>
                <a:gd name="T38" fmla="*/ 5 w 21"/>
                <a:gd name="T39" fmla="*/ 18 h 18"/>
                <a:gd name="T40" fmla="*/ 7 w 21"/>
                <a:gd name="T41" fmla="*/ 18 h 18"/>
                <a:gd name="T42" fmla="*/ 9 w 21"/>
                <a:gd name="T43" fmla="*/ 14 h 18"/>
                <a:gd name="T44" fmla="*/ 7 w 21"/>
                <a:gd name="T45" fmla="*/ 11 h 18"/>
                <a:gd name="T46" fmla="*/ 7 w 21"/>
                <a:gd name="T47" fmla="*/ 11 h 18"/>
                <a:gd name="T48" fmla="*/ 9 w 21"/>
                <a:gd name="T49"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8">
                  <a:moveTo>
                    <a:pt x="9" y="11"/>
                  </a:moveTo>
                  <a:lnTo>
                    <a:pt x="12" y="11"/>
                  </a:lnTo>
                  <a:lnTo>
                    <a:pt x="14" y="14"/>
                  </a:lnTo>
                  <a:lnTo>
                    <a:pt x="21" y="4"/>
                  </a:lnTo>
                  <a:lnTo>
                    <a:pt x="21" y="2"/>
                  </a:lnTo>
                  <a:lnTo>
                    <a:pt x="17" y="2"/>
                  </a:lnTo>
                  <a:lnTo>
                    <a:pt x="14" y="2"/>
                  </a:lnTo>
                  <a:lnTo>
                    <a:pt x="12" y="0"/>
                  </a:lnTo>
                  <a:lnTo>
                    <a:pt x="7" y="0"/>
                  </a:lnTo>
                  <a:lnTo>
                    <a:pt x="5" y="0"/>
                  </a:lnTo>
                  <a:lnTo>
                    <a:pt x="2" y="2"/>
                  </a:lnTo>
                  <a:lnTo>
                    <a:pt x="5" y="2"/>
                  </a:lnTo>
                  <a:lnTo>
                    <a:pt x="5" y="4"/>
                  </a:lnTo>
                  <a:lnTo>
                    <a:pt x="2" y="4"/>
                  </a:lnTo>
                  <a:lnTo>
                    <a:pt x="2" y="4"/>
                  </a:lnTo>
                  <a:lnTo>
                    <a:pt x="2" y="11"/>
                  </a:lnTo>
                  <a:lnTo>
                    <a:pt x="0" y="11"/>
                  </a:lnTo>
                  <a:lnTo>
                    <a:pt x="2" y="14"/>
                  </a:lnTo>
                  <a:lnTo>
                    <a:pt x="2" y="18"/>
                  </a:lnTo>
                  <a:lnTo>
                    <a:pt x="5" y="18"/>
                  </a:lnTo>
                  <a:lnTo>
                    <a:pt x="7" y="18"/>
                  </a:lnTo>
                  <a:lnTo>
                    <a:pt x="9" y="14"/>
                  </a:lnTo>
                  <a:lnTo>
                    <a:pt x="7" y="11"/>
                  </a:lnTo>
                  <a:lnTo>
                    <a:pt x="7" y="11"/>
                  </a:lnTo>
                  <a:lnTo>
                    <a:pt x="9" y="11"/>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93" name="Freeform 1136"/>
            <p:cNvSpPr/>
            <p:nvPr/>
          </p:nvSpPr>
          <p:spPr bwMode="auto">
            <a:xfrm>
              <a:off x="993097" y="3383076"/>
              <a:ext cx="7938" cy="6350"/>
            </a:xfrm>
            <a:custGeom>
              <a:avLst/>
              <a:gdLst>
                <a:gd name="T0" fmla="*/ 5 w 5"/>
                <a:gd name="T1" fmla="*/ 2 h 4"/>
                <a:gd name="T2" fmla="*/ 5 w 5"/>
                <a:gd name="T3" fmla="*/ 2 h 4"/>
                <a:gd name="T4" fmla="*/ 5 w 5"/>
                <a:gd name="T5" fmla="*/ 0 h 4"/>
                <a:gd name="T6" fmla="*/ 2 w 5"/>
                <a:gd name="T7" fmla="*/ 2 h 4"/>
                <a:gd name="T8" fmla="*/ 0 w 5"/>
                <a:gd name="T9" fmla="*/ 2 h 4"/>
                <a:gd name="T10" fmla="*/ 0 w 5"/>
                <a:gd name="T11" fmla="*/ 2 h 4"/>
                <a:gd name="T12" fmla="*/ 2 w 5"/>
                <a:gd name="T13" fmla="*/ 4 h 4"/>
                <a:gd name="T14" fmla="*/ 5 w 5"/>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2"/>
                  </a:moveTo>
                  <a:lnTo>
                    <a:pt x="5" y="2"/>
                  </a:lnTo>
                  <a:lnTo>
                    <a:pt x="5" y="0"/>
                  </a:lnTo>
                  <a:lnTo>
                    <a:pt x="2" y="2"/>
                  </a:lnTo>
                  <a:lnTo>
                    <a:pt x="0" y="2"/>
                  </a:lnTo>
                  <a:lnTo>
                    <a:pt x="0" y="2"/>
                  </a:lnTo>
                  <a:lnTo>
                    <a:pt x="2" y="4"/>
                  </a:lnTo>
                  <a:lnTo>
                    <a:pt x="5"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94" name="Freeform 1137"/>
            <p:cNvSpPr/>
            <p:nvPr/>
          </p:nvSpPr>
          <p:spPr bwMode="auto">
            <a:xfrm>
              <a:off x="1004209" y="3397363"/>
              <a:ext cx="4763" cy="3175"/>
            </a:xfrm>
            <a:custGeom>
              <a:avLst/>
              <a:gdLst>
                <a:gd name="T0" fmla="*/ 0 w 3"/>
                <a:gd name="T1" fmla="*/ 0 h 2"/>
                <a:gd name="T2" fmla="*/ 0 w 3"/>
                <a:gd name="T3" fmla="*/ 2 h 2"/>
                <a:gd name="T4" fmla="*/ 3 w 3"/>
                <a:gd name="T5" fmla="*/ 2 h 2"/>
                <a:gd name="T6" fmla="*/ 3 w 3"/>
                <a:gd name="T7" fmla="*/ 0 h 2"/>
                <a:gd name="T8" fmla="*/ 3 w 3"/>
                <a:gd name="T9" fmla="*/ 0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0" y="2"/>
                  </a:lnTo>
                  <a:lnTo>
                    <a:pt x="3" y="2"/>
                  </a:lnTo>
                  <a:lnTo>
                    <a:pt x="3" y="0"/>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95" name="Freeform 1138"/>
            <p:cNvSpPr/>
            <p:nvPr/>
          </p:nvSpPr>
          <p:spPr bwMode="auto">
            <a:xfrm>
              <a:off x="1012147" y="3375138"/>
              <a:ext cx="3175" cy="3175"/>
            </a:xfrm>
            <a:custGeom>
              <a:avLst/>
              <a:gdLst>
                <a:gd name="T0" fmla="*/ 2 w 2"/>
                <a:gd name="T1" fmla="*/ 0 h 2"/>
                <a:gd name="T2" fmla="*/ 2 w 2"/>
                <a:gd name="T3" fmla="*/ 0 h 2"/>
                <a:gd name="T4" fmla="*/ 0 w 2"/>
                <a:gd name="T5" fmla="*/ 0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2" y="2"/>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96" name="Freeform 1139"/>
            <p:cNvSpPr/>
            <p:nvPr/>
          </p:nvSpPr>
          <p:spPr bwMode="auto">
            <a:xfrm>
              <a:off x="1050247" y="3386251"/>
              <a:ext cx="168275" cy="161925"/>
            </a:xfrm>
            <a:custGeom>
              <a:avLst/>
              <a:gdLst>
                <a:gd name="T0" fmla="*/ 59 w 106"/>
                <a:gd name="T1" fmla="*/ 21 h 102"/>
                <a:gd name="T2" fmla="*/ 56 w 106"/>
                <a:gd name="T3" fmla="*/ 19 h 102"/>
                <a:gd name="T4" fmla="*/ 56 w 106"/>
                <a:gd name="T5" fmla="*/ 12 h 102"/>
                <a:gd name="T6" fmla="*/ 42 w 106"/>
                <a:gd name="T7" fmla="*/ 12 h 102"/>
                <a:gd name="T8" fmla="*/ 40 w 106"/>
                <a:gd name="T9" fmla="*/ 16 h 102"/>
                <a:gd name="T10" fmla="*/ 35 w 106"/>
                <a:gd name="T11" fmla="*/ 16 h 102"/>
                <a:gd name="T12" fmla="*/ 33 w 106"/>
                <a:gd name="T13" fmla="*/ 9 h 102"/>
                <a:gd name="T14" fmla="*/ 28 w 106"/>
                <a:gd name="T15" fmla="*/ 2 h 102"/>
                <a:gd name="T16" fmla="*/ 21 w 106"/>
                <a:gd name="T17" fmla="*/ 7 h 102"/>
                <a:gd name="T18" fmla="*/ 19 w 106"/>
                <a:gd name="T19" fmla="*/ 14 h 102"/>
                <a:gd name="T20" fmla="*/ 16 w 106"/>
                <a:gd name="T21" fmla="*/ 24 h 102"/>
                <a:gd name="T22" fmla="*/ 16 w 106"/>
                <a:gd name="T23" fmla="*/ 5 h 102"/>
                <a:gd name="T24" fmla="*/ 14 w 106"/>
                <a:gd name="T25" fmla="*/ 0 h 102"/>
                <a:gd name="T26" fmla="*/ 2 w 106"/>
                <a:gd name="T27" fmla="*/ 9 h 102"/>
                <a:gd name="T28" fmla="*/ 0 w 106"/>
                <a:gd name="T29" fmla="*/ 16 h 102"/>
                <a:gd name="T30" fmla="*/ 9 w 106"/>
                <a:gd name="T31" fmla="*/ 24 h 102"/>
                <a:gd name="T32" fmla="*/ 2 w 106"/>
                <a:gd name="T33" fmla="*/ 26 h 102"/>
                <a:gd name="T34" fmla="*/ 11 w 106"/>
                <a:gd name="T35" fmla="*/ 28 h 102"/>
                <a:gd name="T36" fmla="*/ 21 w 106"/>
                <a:gd name="T37" fmla="*/ 31 h 102"/>
                <a:gd name="T38" fmla="*/ 28 w 106"/>
                <a:gd name="T39" fmla="*/ 33 h 102"/>
                <a:gd name="T40" fmla="*/ 30 w 106"/>
                <a:gd name="T41" fmla="*/ 33 h 102"/>
                <a:gd name="T42" fmla="*/ 37 w 106"/>
                <a:gd name="T43" fmla="*/ 33 h 102"/>
                <a:gd name="T44" fmla="*/ 40 w 106"/>
                <a:gd name="T45" fmla="*/ 28 h 102"/>
                <a:gd name="T46" fmla="*/ 47 w 106"/>
                <a:gd name="T47" fmla="*/ 33 h 102"/>
                <a:gd name="T48" fmla="*/ 49 w 106"/>
                <a:gd name="T49" fmla="*/ 40 h 102"/>
                <a:gd name="T50" fmla="*/ 56 w 106"/>
                <a:gd name="T51" fmla="*/ 40 h 102"/>
                <a:gd name="T52" fmla="*/ 64 w 106"/>
                <a:gd name="T53" fmla="*/ 47 h 102"/>
                <a:gd name="T54" fmla="*/ 61 w 106"/>
                <a:gd name="T55" fmla="*/ 57 h 102"/>
                <a:gd name="T56" fmla="*/ 59 w 106"/>
                <a:gd name="T57" fmla="*/ 69 h 102"/>
                <a:gd name="T58" fmla="*/ 45 w 106"/>
                <a:gd name="T59" fmla="*/ 69 h 102"/>
                <a:gd name="T60" fmla="*/ 49 w 106"/>
                <a:gd name="T61" fmla="*/ 80 h 102"/>
                <a:gd name="T62" fmla="*/ 56 w 106"/>
                <a:gd name="T63" fmla="*/ 76 h 102"/>
                <a:gd name="T64" fmla="*/ 66 w 106"/>
                <a:gd name="T65" fmla="*/ 85 h 102"/>
                <a:gd name="T66" fmla="*/ 68 w 106"/>
                <a:gd name="T67" fmla="*/ 90 h 102"/>
                <a:gd name="T68" fmla="*/ 78 w 106"/>
                <a:gd name="T69" fmla="*/ 99 h 102"/>
                <a:gd name="T70" fmla="*/ 85 w 106"/>
                <a:gd name="T71" fmla="*/ 95 h 102"/>
                <a:gd name="T72" fmla="*/ 80 w 106"/>
                <a:gd name="T73" fmla="*/ 85 h 102"/>
                <a:gd name="T74" fmla="*/ 92 w 106"/>
                <a:gd name="T75" fmla="*/ 95 h 102"/>
                <a:gd name="T76" fmla="*/ 92 w 106"/>
                <a:gd name="T77" fmla="*/ 87 h 102"/>
                <a:gd name="T78" fmla="*/ 92 w 106"/>
                <a:gd name="T79" fmla="*/ 80 h 102"/>
                <a:gd name="T80" fmla="*/ 85 w 106"/>
                <a:gd name="T81" fmla="*/ 69 h 102"/>
                <a:gd name="T82" fmla="*/ 85 w 106"/>
                <a:gd name="T83" fmla="*/ 61 h 102"/>
                <a:gd name="T84" fmla="*/ 90 w 106"/>
                <a:gd name="T85" fmla="*/ 61 h 102"/>
                <a:gd name="T86" fmla="*/ 94 w 106"/>
                <a:gd name="T87" fmla="*/ 71 h 102"/>
                <a:gd name="T88" fmla="*/ 99 w 106"/>
                <a:gd name="T89" fmla="*/ 64 h 102"/>
                <a:gd name="T90" fmla="*/ 106 w 106"/>
                <a:gd name="T91" fmla="*/ 54 h 102"/>
                <a:gd name="T92" fmla="*/ 99 w 106"/>
                <a:gd name="T93" fmla="*/ 52 h 102"/>
                <a:gd name="T94" fmla="*/ 94 w 106"/>
                <a:gd name="T95" fmla="*/ 47 h 102"/>
                <a:gd name="T96" fmla="*/ 85 w 106"/>
                <a:gd name="T97" fmla="*/ 45 h 102"/>
                <a:gd name="T98" fmla="*/ 82 w 106"/>
                <a:gd name="T99" fmla="*/ 40 h 102"/>
                <a:gd name="T100" fmla="*/ 82 w 106"/>
                <a:gd name="T101" fmla="*/ 35 h 102"/>
                <a:gd name="T102" fmla="*/ 78 w 106"/>
                <a:gd name="T103" fmla="*/ 33 h 102"/>
                <a:gd name="T104" fmla="*/ 75 w 106"/>
                <a:gd name="T105" fmla="*/ 26 h 102"/>
                <a:gd name="T106" fmla="*/ 71 w 106"/>
                <a:gd name="T107" fmla="*/ 26 h 102"/>
                <a:gd name="T108" fmla="*/ 71 w 106"/>
                <a:gd name="T109" fmla="*/ 2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 h="102">
                  <a:moveTo>
                    <a:pt x="64" y="21"/>
                  </a:moveTo>
                  <a:lnTo>
                    <a:pt x="61" y="21"/>
                  </a:lnTo>
                  <a:lnTo>
                    <a:pt x="61" y="21"/>
                  </a:lnTo>
                  <a:lnTo>
                    <a:pt x="61" y="21"/>
                  </a:lnTo>
                  <a:lnTo>
                    <a:pt x="59" y="21"/>
                  </a:lnTo>
                  <a:lnTo>
                    <a:pt x="61" y="19"/>
                  </a:lnTo>
                  <a:lnTo>
                    <a:pt x="59" y="19"/>
                  </a:lnTo>
                  <a:lnTo>
                    <a:pt x="56" y="21"/>
                  </a:lnTo>
                  <a:lnTo>
                    <a:pt x="56" y="21"/>
                  </a:lnTo>
                  <a:lnTo>
                    <a:pt x="56" y="19"/>
                  </a:lnTo>
                  <a:lnTo>
                    <a:pt x="59" y="16"/>
                  </a:lnTo>
                  <a:lnTo>
                    <a:pt x="56" y="16"/>
                  </a:lnTo>
                  <a:lnTo>
                    <a:pt x="54" y="16"/>
                  </a:lnTo>
                  <a:lnTo>
                    <a:pt x="54" y="16"/>
                  </a:lnTo>
                  <a:lnTo>
                    <a:pt x="56" y="12"/>
                  </a:lnTo>
                  <a:lnTo>
                    <a:pt x="52" y="12"/>
                  </a:lnTo>
                  <a:lnTo>
                    <a:pt x="49" y="12"/>
                  </a:lnTo>
                  <a:lnTo>
                    <a:pt x="49" y="12"/>
                  </a:lnTo>
                  <a:lnTo>
                    <a:pt x="45" y="12"/>
                  </a:lnTo>
                  <a:lnTo>
                    <a:pt x="42" y="12"/>
                  </a:lnTo>
                  <a:lnTo>
                    <a:pt x="45" y="14"/>
                  </a:lnTo>
                  <a:lnTo>
                    <a:pt x="45" y="14"/>
                  </a:lnTo>
                  <a:lnTo>
                    <a:pt x="42" y="14"/>
                  </a:lnTo>
                  <a:lnTo>
                    <a:pt x="42" y="16"/>
                  </a:lnTo>
                  <a:lnTo>
                    <a:pt x="40" y="16"/>
                  </a:lnTo>
                  <a:lnTo>
                    <a:pt x="40" y="14"/>
                  </a:lnTo>
                  <a:lnTo>
                    <a:pt x="40" y="14"/>
                  </a:lnTo>
                  <a:lnTo>
                    <a:pt x="37" y="14"/>
                  </a:lnTo>
                  <a:lnTo>
                    <a:pt x="35" y="14"/>
                  </a:lnTo>
                  <a:lnTo>
                    <a:pt x="35" y="16"/>
                  </a:lnTo>
                  <a:lnTo>
                    <a:pt x="33" y="16"/>
                  </a:lnTo>
                  <a:lnTo>
                    <a:pt x="33" y="12"/>
                  </a:lnTo>
                  <a:lnTo>
                    <a:pt x="35" y="12"/>
                  </a:lnTo>
                  <a:lnTo>
                    <a:pt x="35" y="9"/>
                  </a:lnTo>
                  <a:lnTo>
                    <a:pt x="33" y="9"/>
                  </a:lnTo>
                  <a:lnTo>
                    <a:pt x="33" y="5"/>
                  </a:lnTo>
                  <a:lnTo>
                    <a:pt x="33" y="5"/>
                  </a:lnTo>
                  <a:lnTo>
                    <a:pt x="33" y="2"/>
                  </a:lnTo>
                  <a:lnTo>
                    <a:pt x="30" y="2"/>
                  </a:lnTo>
                  <a:lnTo>
                    <a:pt x="28" y="2"/>
                  </a:lnTo>
                  <a:lnTo>
                    <a:pt x="23" y="2"/>
                  </a:lnTo>
                  <a:lnTo>
                    <a:pt x="23" y="5"/>
                  </a:lnTo>
                  <a:lnTo>
                    <a:pt x="21" y="5"/>
                  </a:lnTo>
                  <a:lnTo>
                    <a:pt x="19" y="5"/>
                  </a:lnTo>
                  <a:lnTo>
                    <a:pt x="21" y="7"/>
                  </a:lnTo>
                  <a:lnTo>
                    <a:pt x="16" y="7"/>
                  </a:lnTo>
                  <a:lnTo>
                    <a:pt x="19" y="12"/>
                  </a:lnTo>
                  <a:lnTo>
                    <a:pt x="21" y="14"/>
                  </a:lnTo>
                  <a:lnTo>
                    <a:pt x="21" y="14"/>
                  </a:lnTo>
                  <a:lnTo>
                    <a:pt x="19" y="14"/>
                  </a:lnTo>
                  <a:lnTo>
                    <a:pt x="16" y="14"/>
                  </a:lnTo>
                  <a:lnTo>
                    <a:pt x="16" y="16"/>
                  </a:lnTo>
                  <a:lnTo>
                    <a:pt x="19" y="21"/>
                  </a:lnTo>
                  <a:lnTo>
                    <a:pt x="19" y="24"/>
                  </a:lnTo>
                  <a:lnTo>
                    <a:pt x="16" y="24"/>
                  </a:lnTo>
                  <a:lnTo>
                    <a:pt x="16" y="19"/>
                  </a:lnTo>
                  <a:lnTo>
                    <a:pt x="14" y="16"/>
                  </a:lnTo>
                  <a:lnTo>
                    <a:pt x="14" y="12"/>
                  </a:lnTo>
                  <a:lnTo>
                    <a:pt x="11" y="9"/>
                  </a:lnTo>
                  <a:lnTo>
                    <a:pt x="16" y="5"/>
                  </a:lnTo>
                  <a:lnTo>
                    <a:pt x="16" y="5"/>
                  </a:lnTo>
                  <a:lnTo>
                    <a:pt x="19" y="2"/>
                  </a:lnTo>
                  <a:lnTo>
                    <a:pt x="19" y="2"/>
                  </a:lnTo>
                  <a:lnTo>
                    <a:pt x="14" y="0"/>
                  </a:lnTo>
                  <a:lnTo>
                    <a:pt x="14" y="0"/>
                  </a:lnTo>
                  <a:lnTo>
                    <a:pt x="9" y="0"/>
                  </a:lnTo>
                  <a:lnTo>
                    <a:pt x="7" y="5"/>
                  </a:lnTo>
                  <a:lnTo>
                    <a:pt x="4" y="5"/>
                  </a:lnTo>
                  <a:lnTo>
                    <a:pt x="2" y="7"/>
                  </a:lnTo>
                  <a:lnTo>
                    <a:pt x="2" y="9"/>
                  </a:lnTo>
                  <a:lnTo>
                    <a:pt x="0" y="12"/>
                  </a:lnTo>
                  <a:lnTo>
                    <a:pt x="0" y="14"/>
                  </a:lnTo>
                  <a:lnTo>
                    <a:pt x="0" y="14"/>
                  </a:lnTo>
                  <a:lnTo>
                    <a:pt x="0" y="16"/>
                  </a:lnTo>
                  <a:lnTo>
                    <a:pt x="0" y="16"/>
                  </a:lnTo>
                  <a:lnTo>
                    <a:pt x="0" y="19"/>
                  </a:lnTo>
                  <a:lnTo>
                    <a:pt x="0" y="21"/>
                  </a:lnTo>
                  <a:lnTo>
                    <a:pt x="4" y="24"/>
                  </a:lnTo>
                  <a:lnTo>
                    <a:pt x="9" y="24"/>
                  </a:lnTo>
                  <a:lnTo>
                    <a:pt x="9" y="24"/>
                  </a:lnTo>
                  <a:lnTo>
                    <a:pt x="7" y="24"/>
                  </a:lnTo>
                  <a:lnTo>
                    <a:pt x="4" y="24"/>
                  </a:lnTo>
                  <a:lnTo>
                    <a:pt x="2" y="24"/>
                  </a:lnTo>
                  <a:lnTo>
                    <a:pt x="0" y="24"/>
                  </a:lnTo>
                  <a:lnTo>
                    <a:pt x="2" y="26"/>
                  </a:lnTo>
                  <a:lnTo>
                    <a:pt x="2" y="26"/>
                  </a:lnTo>
                  <a:lnTo>
                    <a:pt x="7" y="28"/>
                  </a:lnTo>
                  <a:lnTo>
                    <a:pt x="7" y="31"/>
                  </a:lnTo>
                  <a:lnTo>
                    <a:pt x="9" y="31"/>
                  </a:lnTo>
                  <a:lnTo>
                    <a:pt x="11" y="28"/>
                  </a:lnTo>
                  <a:lnTo>
                    <a:pt x="14" y="28"/>
                  </a:lnTo>
                  <a:lnTo>
                    <a:pt x="14" y="31"/>
                  </a:lnTo>
                  <a:lnTo>
                    <a:pt x="16" y="31"/>
                  </a:lnTo>
                  <a:lnTo>
                    <a:pt x="19" y="31"/>
                  </a:lnTo>
                  <a:lnTo>
                    <a:pt x="21" y="31"/>
                  </a:lnTo>
                  <a:lnTo>
                    <a:pt x="23" y="33"/>
                  </a:lnTo>
                  <a:lnTo>
                    <a:pt x="26" y="33"/>
                  </a:lnTo>
                  <a:lnTo>
                    <a:pt x="26" y="33"/>
                  </a:lnTo>
                  <a:lnTo>
                    <a:pt x="28" y="33"/>
                  </a:lnTo>
                  <a:lnTo>
                    <a:pt x="28" y="33"/>
                  </a:lnTo>
                  <a:lnTo>
                    <a:pt x="28" y="31"/>
                  </a:lnTo>
                  <a:lnTo>
                    <a:pt x="26" y="31"/>
                  </a:lnTo>
                  <a:lnTo>
                    <a:pt x="28" y="31"/>
                  </a:lnTo>
                  <a:lnTo>
                    <a:pt x="28" y="31"/>
                  </a:lnTo>
                  <a:lnTo>
                    <a:pt x="30" y="33"/>
                  </a:lnTo>
                  <a:lnTo>
                    <a:pt x="33" y="33"/>
                  </a:lnTo>
                  <a:lnTo>
                    <a:pt x="33" y="33"/>
                  </a:lnTo>
                  <a:lnTo>
                    <a:pt x="33" y="31"/>
                  </a:lnTo>
                  <a:lnTo>
                    <a:pt x="35" y="31"/>
                  </a:lnTo>
                  <a:lnTo>
                    <a:pt x="37" y="33"/>
                  </a:lnTo>
                  <a:lnTo>
                    <a:pt x="40" y="33"/>
                  </a:lnTo>
                  <a:lnTo>
                    <a:pt x="42" y="31"/>
                  </a:lnTo>
                  <a:lnTo>
                    <a:pt x="37" y="28"/>
                  </a:lnTo>
                  <a:lnTo>
                    <a:pt x="37" y="28"/>
                  </a:lnTo>
                  <a:lnTo>
                    <a:pt x="40" y="28"/>
                  </a:lnTo>
                  <a:lnTo>
                    <a:pt x="42" y="28"/>
                  </a:lnTo>
                  <a:lnTo>
                    <a:pt x="45" y="28"/>
                  </a:lnTo>
                  <a:lnTo>
                    <a:pt x="47" y="31"/>
                  </a:lnTo>
                  <a:lnTo>
                    <a:pt x="45" y="33"/>
                  </a:lnTo>
                  <a:lnTo>
                    <a:pt x="47" y="33"/>
                  </a:lnTo>
                  <a:lnTo>
                    <a:pt x="49" y="35"/>
                  </a:lnTo>
                  <a:lnTo>
                    <a:pt x="52" y="38"/>
                  </a:lnTo>
                  <a:lnTo>
                    <a:pt x="54" y="38"/>
                  </a:lnTo>
                  <a:lnTo>
                    <a:pt x="49" y="40"/>
                  </a:lnTo>
                  <a:lnTo>
                    <a:pt x="49" y="40"/>
                  </a:lnTo>
                  <a:lnTo>
                    <a:pt x="49" y="42"/>
                  </a:lnTo>
                  <a:lnTo>
                    <a:pt x="52" y="40"/>
                  </a:lnTo>
                  <a:lnTo>
                    <a:pt x="54" y="40"/>
                  </a:lnTo>
                  <a:lnTo>
                    <a:pt x="56" y="40"/>
                  </a:lnTo>
                  <a:lnTo>
                    <a:pt x="56" y="40"/>
                  </a:lnTo>
                  <a:lnTo>
                    <a:pt x="56" y="42"/>
                  </a:lnTo>
                  <a:lnTo>
                    <a:pt x="59" y="42"/>
                  </a:lnTo>
                  <a:lnTo>
                    <a:pt x="61" y="45"/>
                  </a:lnTo>
                  <a:lnTo>
                    <a:pt x="64" y="45"/>
                  </a:lnTo>
                  <a:lnTo>
                    <a:pt x="64" y="47"/>
                  </a:lnTo>
                  <a:lnTo>
                    <a:pt x="64" y="50"/>
                  </a:lnTo>
                  <a:lnTo>
                    <a:pt x="66" y="50"/>
                  </a:lnTo>
                  <a:lnTo>
                    <a:pt x="66" y="54"/>
                  </a:lnTo>
                  <a:lnTo>
                    <a:pt x="64" y="54"/>
                  </a:lnTo>
                  <a:lnTo>
                    <a:pt x="61" y="57"/>
                  </a:lnTo>
                  <a:lnTo>
                    <a:pt x="56" y="59"/>
                  </a:lnTo>
                  <a:lnTo>
                    <a:pt x="56" y="64"/>
                  </a:lnTo>
                  <a:lnTo>
                    <a:pt x="59" y="66"/>
                  </a:lnTo>
                  <a:lnTo>
                    <a:pt x="59" y="69"/>
                  </a:lnTo>
                  <a:lnTo>
                    <a:pt x="59" y="69"/>
                  </a:lnTo>
                  <a:lnTo>
                    <a:pt x="54" y="69"/>
                  </a:lnTo>
                  <a:lnTo>
                    <a:pt x="49" y="71"/>
                  </a:lnTo>
                  <a:lnTo>
                    <a:pt x="49" y="69"/>
                  </a:lnTo>
                  <a:lnTo>
                    <a:pt x="47" y="69"/>
                  </a:lnTo>
                  <a:lnTo>
                    <a:pt x="45" y="69"/>
                  </a:lnTo>
                  <a:lnTo>
                    <a:pt x="45" y="71"/>
                  </a:lnTo>
                  <a:lnTo>
                    <a:pt x="42" y="73"/>
                  </a:lnTo>
                  <a:lnTo>
                    <a:pt x="42" y="76"/>
                  </a:lnTo>
                  <a:lnTo>
                    <a:pt x="47" y="80"/>
                  </a:lnTo>
                  <a:lnTo>
                    <a:pt x="49" y="80"/>
                  </a:lnTo>
                  <a:lnTo>
                    <a:pt x="52" y="76"/>
                  </a:lnTo>
                  <a:lnTo>
                    <a:pt x="54" y="76"/>
                  </a:lnTo>
                  <a:lnTo>
                    <a:pt x="56" y="80"/>
                  </a:lnTo>
                  <a:lnTo>
                    <a:pt x="56" y="78"/>
                  </a:lnTo>
                  <a:lnTo>
                    <a:pt x="56" y="76"/>
                  </a:lnTo>
                  <a:lnTo>
                    <a:pt x="59" y="76"/>
                  </a:lnTo>
                  <a:lnTo>
                    <a:pt x="59" y="78"/>
                  </a:lnTo>
                  <a:lnTo>
                    <a:pt x="61" y="78"/>
                  </a:lnTo>
                  <a:lnTo>
                    <a:pt x="61" y="80"/>
                  </a:lnTo>
                  <a:lnTo>
                    <a:pt x="66" y="85"/>
                  </a:lnTo>
                  <a:lnTo>
                    <a:pt x="68" y="85"/>
                  </a:lnTo>
                  <a:lnTo>
                    <a:pt x="68" y="87"/>
                  </a:lnTo>
                  <a:lnTo>
                    <a:pt x="66" y="87"/>
                  </a:lnTo>
                  <a:lnTo>
                    <a:pt x="66" y="90"/>
                  </a:lnTo>
                  <a:lnTo>
                    <a:pt x="68" y="90"/>
                  </a:lnTo>
                  <a:lnTo>
                    <a:pt x="73" y="95"/>
                  </a:lnTo>
                  <a:lnTo>
                    <a:pt x="73" y="92"/>
                  </a:lnTo>
                  <a:lnTo>
                    <a:pt x="75" y="95"/>
                  </a:lnTo>
                  <a:lnTo>
                    <a:pt x="75" y="97"/>
                  </a:lnTo>
                  <a:lnTo>
                    <a:pt x="78" y="99"/>
                  </a:lnTo>
                  <a:lnTo>
                    <a:pt x="80" y="99"/>
                  </a:lnTo>
                  <a:lnTo>
                    <a:pt x="87" y="102"/>
                  </a:lnTo>
                  <a:lnTo>
                    <a:pt x="90" y="102"/>
                  </a:lnTo>
                  <a:lnTo>
                    <a:pt x="87" y="97"/>
                  </a:lnTo>
                  <a:lnTo>
                    <a:pt x="85" y="95"/>
                  </a:lnTo>
                  <a:lnTo>
                    <a:pt x="82" y="92"/>
                  </a:lnTo>
                  <a:lnTo>
                    <a:pt x="78" y="85"/>
                  </a:lnTo>
                  <a:lnTo>
                    <a:pt x="78" y="83"/>
                  </a:lnTo>
                  <a:lnTo>
                    <a:pt x="80" y="83"/>
                  </a:lnTo>
                  <a:lnTo>
                    <a:pt x="80" y="85"/>
                  </a:lnTo>
                  <a:lnTo>
                    <a:pt x="82" y="85"/>
                  </a:lnTo>
                  <a:lnTo>
                    <a:pt x="85" y="87"/>
                  </a:lnTo>
                  <a:lnTo>
                    <a:pt x="87" y="87"/>
                  </a:lnTo>
                  <a:lnTo>
                    <a:pt x="90" y="92"/>
                  </a:lnTo>
                  <a:lnTo>
                    <a:pt x="92" y="95"/>
                  </a:lnTo>
                  <a:lnTo>
                    <a:pt x="94" y="95"/>
                  </a:lnTo>
                  <a:lnTo>
                    <a:pt x="94" y="92"/>
                  </a:lnTo>
                  <a:lnTo>
                    <a:pt x="94" y="90"/>
                  </a:lnTo>
                  <a:lnTo>
                    <a:pt x="92" y="87"/>
                  </a:lnTo>
                  <a:lnTo>
                    <a:pt x="92" y="87"/>
                  </a:lnTo>
                  <a:lnTo>
                    <a:pt x="94" y="87"/>
                  </a:lnTo>
                  <a:lnTo>
                    <a:pt x="94" y="85"/>
                  </a:lnTo>
                  <a:lnTo>
                    <a:pt x="94" y="83"/>
                  </a:lnTo>
                  <a:lnTo>
                    <a:pt x="94" y="80"/>
                  </a:lnTo>
                  <a:lnTo>
                    <a:pt x="92" y="80"/>
                  </a:lnTo>
                  <a:lnTo>
                    <a:pt x="92" y="78"/>
                  </a:lnTo>
                  <a:lnTo>
                    <a:pt x="90" y="73"/>
                  </a:lnTo>
                  <a:lnTo>
                    <a:pt x="87" y="73"/>
                  </a:lnTo>
                  <a:lnTo>
                    <a:pt x="85" y="71"/>
                  </a:lnTo>
                  <a:lnTo>
                    <a:pt x="85" y="69"/>
                  </a:lnTo>
                  <a:lnTo>
                    <a:pt x="82" y="66"/>
                  </a:lnTo>
                  <a:lnTo>
                    <a:pt x="80" y="64"/>
                  </a:lnTo>
                  <a:lnTo>
                    <a:pt x="80" y="61"/>
                  </a:lnTo>
                  <a:lnTo>
                    <a:pt x="82" y="64"/>
                  </a:lnTo>
                  <a:lnTo>
                    <a:pt x="85" y="61"/>
                  </a:lnTo>
                  <a:lnTo>
                    <a:pt x="85" y="61"/>
                  </a:lnTo>
                  <a:lnTo>
                    <a:pt x="82" y="57"/>
                  </a:lnTo>
                  <a:lnTo>
                    <a:pt x="85" y="57"/>
                  </a:lnTo>
                  <a:lnTo>
                    <a:pt x="87" y="59"/>
                  </a:lnTo>
                  <a:lnTo>
                    <a:pt x="90" y="61"/>
                  </a:lnTo>
                  <a:lnTo>
                    <a:pt x="92" y="61"/>
                  </a:lnTo>
                  <a:lnTo>
                    <a:pt x="92" y="61"/>
                  </a:lnTo>
                  <a:lnTo>
                    <a:pt x="92" y="66"/>
                  </a:lnTo>
                  <a:lnTo>
                    <a:pt x="94" y="69"/>
                  </a:lnTo>
                  <a:lnTo>
                    <a:pt x="94" y="71"/>
                  </a:lnTo>
                  <a:lnTo>
                    <a:pt x="97" y="71"/>
                  </a:lnTo>
                  <a:lnTo>
                    <a:pt x="99" y="73"/>
                  </a:lnTo>
                  <a:lnTo>
                    <a:pt x="99" y="71"/>
                  </a:lnTo>
                  <a:lnTo>
                    <a:pt x="99" y="66"/>
                  </a:lnTo>
                  <a:lnTo>
                    <a:pt x="99" y="64"/>
                  </a:lnTo>
                  <a:lnTo>
                    <a:pt x="101" y="66"/>
                  </a:lnTo>
                  <a:lnTo>
                    <a:pt x="104" y="64"/>
                  </a:lnTo>
                  <a:lnTo>
                    <a:pt x="104" y="59"/>
                  </a:lnTo>
                  <a:lnTo>
                    <a:pt x="106" y="59"/>
                  </a:lnTo>
                  <a:lnTo>
                    <a:pt x="106" y="54"/>
                  </a:lnTo>
                  <a:lnTo>
                    <a:pt x="104" y="54"/>
                  </a:lnTo>
                  <a:lnTo>
                    <a:pt x="106" y="52"/>
                  </a:lnTo>
                  <a:lnTo>
                    <a:pt x="104" y="52"/>
                  </a:lnTo>
                  <a:lnTo>
                    <a:pt x="99" y="54"/>
                  </a:lnTo>
                  <a:lnTo>
                    <a:pt x="99" y="52"/>
                  </a:lnTo>
                  <a:lnTo>
                    <a:pt x="101" y="52"/>
                  </a:lnTo>
                  <a:lnTo>
                    <a:pt x="99" y="52"/>
                  </a:lnTo>
                  <a:lnTo>
                    <a:pt x="94" y="52"/>
                  </a:lnTo>
                  <a:lnTo>
                    <a:pt x="97" y="50"/>
                  </a:lnTo>
                  <a:lnTo>
                    <a:pt x="94" y="47"/>
                  </a:lnTo>
                  <a:lnTo>
                    <a:pt x="92" y="47"/>
                  </a:lnTo>
                  <a:lnTo>
                    <a:pt x="92" y="47"/>
                  </a:lnTo>
                  <a:lnTo>
                    <a:pt x="90" y="47"/>
                  </a:lnTo>
                  <a:lnTo>
                    <a:pt x="87" y="47"/>
                  </a:lnTo>
                  <a:lnTo>
                    <a:pt x="85" y="45"/>
                  </a:lnTo>
                  <a:lnTo>
                    <a:pt x="82" y="42"/>
                  </a:lnTo>
                  <a:lnTo>
                    <a:pt x="78" y="40"/>
                  </a:lnTo>
                  <a:lnTo>
                    <a:pt x="78" y="40"/>
                  </a:lnTo>
                  <a:lnTo>
                    <a:pt x="82" y="40"/>
                  </a:lnTo>
                  <a:lnTo>
                    <a:pt x="82" y="40"/>
                  </a:lnTo>
                  <a:lnTo>
                    <a:pt x="80" y="38"/>
                  </a:lnTo>
                  <a:lnTo>
                    <a:pt x="87" y="38"/>
                  </a:lnTo>
                  <a:lnTo>
                    <a:pt x="85" y="38"/>
                  </a:lnTo>
                  <a:lnTo>
                    <a:pt x="80" y="35"/>
                  </a:lnTo>
                  <a:lnTo>
                    <a:pt x="82" y="35"/>
                  </a:lnTo>
                  <a:lnTo>
                    <a:pt x="85" y="35"/>
                  </a:lnTo>
                  <a:lnTo>
                    <a:pt x="85" y="33"/>
                  </a:lnTo>
                  <a:lnTo>
                    <a:pt x="80" y="31"/>
                  </a:lnTo>
                  <a:lnTo>
                    <a:pt x="80" y="33"/>
                  </a:lnTo>
                  <a:lnTo>
                    <a:pt x="78" y="33"/>
                  </a:lnTo>
                  <a:lnTo>
                    <a:pt x="78" y="33"/>
                  </a:lnTo>
                  <a:lnTo>
                    <a:pt x="73" y="31"/>
                  </a:lnTo>
                  <a:lnTo>
                    <a:pt x="78" y="31"/>
                  </a:lnTo>
                  <a:lnTo>
                    <a:pt x="80" y="28"/>
                  </a:lnTo>
                  <a:lnTo>
                    <a:pt x="75" y="26"/>
                  </a:lnTo>
                  <a:lnTo>
                    <a:pt x="73" y="26"/>
                  </a:lnTo>
                  <a:lnTo>
                    <a:pt x="71" y="28"/>
                  </a:lnTo>
                  <a:lnTo>
                    <a:pt x="68" y="28"/>
                  </a:lnTo>
                  <a:lnTo>
                    <a:pt x="68" y="28"/>
                  </a:lnTo>
                  <a:lnTo>
                    <a:pt x="71" y="26"/>
                  </a:lnTo>
                  <a:lnTo>
                    <a:pt x="71" y="26"/>
                  </a:lnTo>
                  <a:lnTo>
                    <a:pt x="66" y="26"/>
                  </a:lnTo>
                  <a:lnTo>
                    <a:pt x="66" y="26"/>
                  </a:lnTo>
                  <a:lnTo>
                    <a:pt x="71" y="24"/>
                  </a:lnTo>
                  <a:lnTo>
                    <a:pt x="71" y="21"/>
                  </a:lnTo>
                  <a:lnTo>
                    <a:pt x="68" y="19"/>
                  </a:lnTo>
                  <a:lnTo>
                    <a:pt x="64" y="19"/>
                  </a:lnTo>
                  <a:lnTo>
                    <a:pt x="64" y="21"/>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97" name="Freeform 1140"/>
            <p:cNvSpPr/>
            <p:nvPr/>
          </p:nvSpPr>
          <p:spPr bwMode="auto">
            <a:xfrm>
              <a:off x="1105809" y="3389426"/>
              <a:ext cx="26988" cy="15875"/>
            </a:xfrm>
            <a:custGeom>
              <a:avLst/>
              <a:gdLst>
                <a:gd name="T0" fmla="*/ 14 w 17"/>
                <a:gd name="T1" fmla="*/ 3 h 10"/>
                <a:gd name="T2" fmla="*/ 12 w 17"/>
                <a:gd name="T3" fmla="*/ 3 h 10"/>
                <a:gd name="T4" fmla="*/ 7 w 17"/>
                <a:gd name="T5" fmla="*/ 0 h 10"/>
                <a:gd name="T6" fmla="*/ 2 w 17"/>
                <a:gd name="T7" fmla="*/ 0 h 10"/>
                <a:gd name="T8" fmla="*/ 2 w 17"/>
                <a:gd name="T9" fmla="*/ 0 h 10"/>
                <a:gd name="T10" fmla="*/ 0 w 17"/>
                <a:gd name="T11" fmla="*/ 0 h 10"/>
                <a:gd name="T12" fmla="*/ 0 w 17"/>
                <a:gd name="T13" fmla="*/ 3 h 10"/>
                <a:gd name="T14" fmla="*/ 0 w 17"/>
                <a:gd name="T15" fmla="*/ 3 h 10"/>
                <a:gd name="T16" fmla="*/ 2 w 17"/>
                <a:gd name="T17" fmla="*/ 7 h 10"/>
                <a:gd name="T18" fmla="*/ 2 w 17"/>
                <a:gd name="T19" fmla="*/ 10 h 10"/>
                <a:gd name="T20" fmla="*/ 5 w 17"/>
                <a:gd name="T21" fmla="*/ 7 h 10"/>
                <a:gd name="T22" fmla="*/ 5 w 17"/>
                <a:gd name="T23" fmla="*/ 7 h 10"/>
                <a:gd name="T24" fmla="*/ 12 w 17"/>
                <a:gd name="T25" fmla="*/ 7 h 10"/>
                <a:gd name="T26" fmla="*/ 17 w 17"/>
                <a:gd name="T27" fmla="*/ 7 h 10"/>
                <a:gd name="T28" fmla="*/ 17 w 17"/>
                <a:gd name="T29" fmla="*/ 7 h 10"/>
                <a:gd name="T30" fmla="*/ 14 w 17"/>
                <a:gd name="T31" fmla="*/ 5 h 10"/>
                <a:gd name="T32" fmla="*/ 14 w 17"/>
                <a:gd name="T33" fmla="*/ 3 h 10"/>
                <a:gd name="T34" fmla="*/ 14 w 17"/>
                <a:gd name="T3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0">
                  <a:moveTo>
                    <a:pt x="14" y="3"/>
                  </a:moveTo>
                  <a:lnTo>
                    <a:pt x="12" y="3"/>
                  </a:lnTo>
                  <a:lnTo>
                    <a:pt x="7" y="0"/>
                  </a:lnTo>
                  <a:lnTo>
                    <a:pt x="2" y="0"/>
                  </a:lnTo>
                  <a:lnTo>
                    <a:pt x="2" y="0"/>
                  </a:lnTo>
                  <a:lnTo>
                    <a:pt x="0" y="0"/>
                  </a:lnTo>
                  <a:lnTo>
                    <a:pt x="0" y="3"/>
                  </a:lnTo>
                  <a:lnTo>
                    <a:pt x="0" y="3"/>
                  </a:lnTo>
                  <a:lnTo>
                    <a:pt x="2" y="7"/>
                  </a:lnTo>
                  <a:lnTo>
                    <a:pt x="2" y="10"/>
                  </a:lnTo>
                  <a:lnTo>
                    <a:pt x="5" y="7"/>
                  </a:lnTo>
                  <a:lnTo>
                    <a:pt x="5" y="7"/>
                  </a:lnTo>
                  <a:lnTo>
                    <a:pt x="12" y="7"/>
                  </a:lnTo>
                  <a:lnTo>
                    <a:pt x="17" y="7"/>
                  </a:lnTo>
                  <a:lnTo>
                    <a:pt x="17" y="7"/>
                  </a:lnTo>
                  <a:lnTo>
                    <a:pt x="14" y="5"/>
                  </a:lnTo>
                  <a:lnTo>
                    <a:pt x="14" y="3"/>
                  </a:lnTo>
                  <a:lnTo>
                    <a:pt x="14"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98" name="Freeform 1141"/>
            <p:cNvSpPr/>
            <p:nvPr/>
          </p:nvSpPr>
          <p:spPr bwMode="auto">
            <a:xfrm>
              <a:off x="1113747" y="3441813"/>
              <a:ext cx="7938" cy="0"/>
            </a:xfrm>
            <a:custGeom>
              <a:avLst/>
              <a:gdLst>
                <a:gd name="T0" fmla="*/ 5 w 5"/>
                <a:gd name="T1" fmla="*/ 5 w 5"/>
                <a:gd name="T2" fmla="*/ 0 w 5"/>
                <a:gd name="T3" fmla="*/ 0 w 5"/>
                <a:gd name="T4" fmla="*/ 2 w 5"/>
                <a:gd name="T5" fmla="*/ 5 w 5"/>
              </a:gdLst>
              <a:ahLst/>
              <a:cxnLst>
                <a:cxn ang="0">
                  <a:pos x="T0" y="0"/>
                </a:cxn>
                <a:cxn ang="0">
                  <a:pos x="T1" y="0"/>
                </a:cxn>
                <a:cxn ang="0">
                  <a:pos x="T2" y="0"/>
                </a:cxn>
                <a:cxn ang="0">
                  <a:pos x="T3" y="0"/>
                </a:cxn>
                <a:cxn ang="0">
                  <a:pos x="T4" y="0"/>
                </a:cxn>
                <a:cxn ang="0">
                  <a:pos x="T5" y="0"/>
                </a:cxn>
              </a:cxnLst>
              <a:rect l="0" t="0" r="r" b="b"/>
              <a:pathLst>
                <a:path w="5">
                  <a:moveTo>
                    <a:pt x="5" y="0"/>
                  </a:moveTo>
                  <a:lnTo>
                    <a:pt x="5" y="0"/>
                  </a:lnTo>
                  <a:lnTo>
                    <a:pt x="0" y="0"/>
                  </a:lnTo>
                  <a:lnTo>
                    <a:pt x="0" y="0"/>
                  </a:lnTo>
                  <a:lnTo>
                    <a:pt x="2" y="0"/>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999" name="Freeform 1142"/>
            <p:cNvSpPr/>
            <p:nvPr/>
          </p:nvSpPr>
          <p:spPr bwMode="auto">
            <a:xfrm>
              <a:off x="1105809" y="3438638"/>
              <a:ext cx="7938" cy="3175"/>
            </a:xfrm>
            <a:custGeom>
              <a:avLst/>
              <a:gdLst>
                <a:gd name="T0" fmla="*/ 5 w 5"/>
                <a:gd name="T1" fmla="*/ 2 h 2"/>
                <a:gd name="T2" fmla="*/ 5 w 5"/>
                <a:gd name="T3" fmla="*/ 0 h 2"/>
                <a:gd name="T4" fmla="*/ 0 w 5"/>
                <a:gd name="T5" fmla="*/ 2 h 2"/>
                <a:gd name="T6" fmla="*/ 0 w 5"/>
                <a:gd name="T7" fmla="*/ 2 h 2"/>
                <a:gd name="T8" fmla="*/ 2 w 5"/>
                <a:gd name="T9" fmla="*/ 2 h 2"/>
                <a:gd name="T10" fmla="*/ 5 w 5"/>
                <a:gd name="T11" fmla="*/ 2 h 2"/>
              </a:gdLst>
              <a:ahLst/>
              <a:cxnLst>
                <a:cxn ang="0">
                  <a:pos x="T0" y="T1"/>
                </a:cxn>
                <a:cxn ang="0">
                  <a:pos x="T2" y="T3"/>
                </a:cxn>
                <a:cxn ang="0">
                  <a:pos x="T4" y="T5"/>
                </a:cxn>
                <a:cxn ang="0">
                  <a:pos x="T6" y="T7"/>
                </a:cxn>
                <a:cxn ang="0">
                  <a:pos x="T8" y="T9"/>
                </a:cxn>
                <a:cxn ang="0">
                  <a:pos x="T10" y="T11"/>
                </a:cxn>
              </a:cxnLst>
              <a:rect l="0" t="0" r="r" b="b"/>
              <a:pathLst>
                <a:path w="5" h="2">
                  <a:moveTo>
                    <a:pt x="5" y="2"/>
                  </a:moveTo>
                  <a:lnTo>
                    <a:pt x="5" y="0"/>
                  </a:lnTo>
                  <a:lnTo>
                    <a:pt x="0" y="2"/>
                  </a:lnTo>
                  <a:lnTo>
                    <a:pt x="0" y="2"/>
                  </a:lnTo>
                  <a:lnTo>
                    <a:pt x="2" y="2"/>
                  </a:lnTo>
                  <a:lnTo>
                    <a:pt x="5"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00" name="Freeform 1143"/>
            <p:cNvSpPr/>
            <p:nvPr/>
          </p:nvSpPr>
          <p:spPr bwMode="auto">
            <a:xfrm>
              <a:off x="1124859" y="3441813"/>
              <a:ext cx="3175" cy="4763"/>
            </a:xfrm>
            <a:custGeom>
              <a:avLst/>
              <a:gdLst>
                <a:gd name="T0" fmla="*/ 0 w 2"/>
                <a:gd name="T1" fmla="*/ 3 h 3"/>
                <a:gd name="T2" fmla="*/ 0 w 2"/>
                <a:gd name="T3" fmla="*/ 0 h 3"/>
                <a:gd name="T4" fmla="*/ 0 w 2"/>
                <a:gd name="T5" fmla="*/ 3 h 3"/>
                <a:gd name="T6" fmla="*/ 0 w 2"/>
                <a:gd name="T7" fmla="*/ 3 h 3"/>
                <a:gd name="T8" fmla="*/ 2 w 2"/>
                <a:gd name="T9" fmla="*/ 3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0" y="0"/>
                  </a:lnTo>
                  <a:lnTo>
                    <a:pt x="0" y="3"/>
                  </a:lnTo>
                  <a:lnTo>
                    <a:pt x="0" y="3"/>
                  </a:lnTo>
                  <a:lnTo>
                    <a:pt x="2" y="3"/>
                  </a:lnTo>
                  <a:lnTo>
                    <a:pt x="0"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01" name="Freeform 1144"/>
            <p:cNvSpPr/>
            <p:nvPr/>
          </p:nvSpPr>
          <p:spPr bwMode="auto">
            <a:xfrm>
              <a:off x="1108984" y="3446576"/>
              <a:ext cx="7938" cy="3175"/>
            </a:xfrm>
            <a:custGeom>
              <a:avLst/>
              <a:gdLst>
                <a:gd name="T0" fmla="*/ 5 w 5"/>
                <a:gd name="T1" fmla="*/ 0 h 2"/>
                <a:gd name="T2" fmla="*/ 5 w 5"/>
                <a:gd name="T3" fmla="*/ 0 h 2"/>
                <a:gd name="T4" fmla="*/ 3 w 5"/>
                <a:gd name="T5" fmla="*/ 0 h 2"/>
                <a:gd name="T6" fmla="*/ 3 w 5"/>
                <a:gd name="T7" fmla="*/ 0 h 2"/>
                <a:gd name="T8" fmla="*/ 0 w 5"/>
                <a:gd name="T9" fmla="*/ 2 h 2"/>
                <a:gd name="T10" fmla="*/ 0 w 5"/>
                <a:gd name="T11" fmla="*/ 2 h 2"/>
                <a:gd name="T12" fmla="*/ 3 w 5"/>
                <a:gd name="T13" fmla="*/ 2 h 2"/>
                <a:gd name="T14" fmla="*/ 5 w 5"/>
                <a:gd name="T15" fmla="*/ 0 h 2"/>
                <a:gd name="T16" fmla="*/ 5 w 5"/>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
                  <a:moveTo>
                    <a:pt x="5" y="0"/>
                  </a:moveTo>
                  <a:lnTo>
                    <a:pt x="5" y="0"/>
                  </a:lnTo>
                  <a:lnTo>
                    <a:pt x="3" y="0"/>
                  </a:lnTo>
                  <a:lnTo>
                    <a:pt x="3" y="0"/>
                  </a:lnTo>
                  <a:lnTo>
                    <a:pt x="0" y="2"/>
                  </a:lnTo>
                  <a:lnTo>
                    <a:pt x="0" y="2"/>
                  </a:lnTo>
                  <a:lnTo>
                    <a:pt x="3" y="2"/>
                  </a:lnTo>
                  <a:lnTo>
                    <a:pt x="5" y="0"/>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02" name="Freeform 1145"/>
            <p:cNvSpPr/>
            <p:nvPr/>
          </p:nvSpPr>
          <p:spPr bwMode="auto">
            <a:xfrm>
              <a:off x="1113747" y="3452926"/>
              <a:ext cx="3175" cy="4763"/>
            </a:xfrm>
            <a:custGeom>
              <a:avLst/>
              <a:gdLst>
                <a:gd name="T0" fmla="*/ 2 w 2"/>
                <a:gd name="T1" fmla="*/ 0 h 3"/>
                <a:gd name="T2" fmla="*/ 0 w 2"/>
                <a:gd name="T3" fmla="*/ 0 h 3"/>
                <a:gd name="T4" fmla="*/ 0 w 2"/>
                <a:gd name="T5" fmla="*/ 0 h 3"/>
                <a:gd name="T6" fmla="*/ 2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0"/>
                  </a:lnTo>
                  <a:lnTo>
                    <a:pt x="0" y="0"/>
                  </a:lnTo>
                  <a:lnTo>
                    <a:pt x="2" y="3"/>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03" name="Freeform 1146"/>
            <p:cNvSpPr/>
            <p:nvPr/>
          </p:nvSpPr>
          <p:spPr bwMode="auto">
            <a:xfrm>
              <a:off x="1124859" y="3457688"/>
              <a:ext cx="11113" cy="11113"/>
            </a:xfrm>
            <a:custGeom>
              <a:avLst/>
              <a:gdLst>
                <a:gd name="T0" fmla="*/ 0 w 7"/>
                <a:gd name="T1" fmla="*/ 2 h 7"/>
                <a:gd name="T2" fmla="*/ 0 w 7"/>
                <a:gd name="T3" fmla="*/ 7 h 7"/>
                <a:gd name="T4" fmla="*/ 2 w 7"/>
                <a:gd name="T5" fmla="*/ 7 h 7"/>
                <a:gd name="T6" fmla="*/ 5 w 7"/>
                <a:gd name="T7" fmla="*/ 7 h 7"/>
                <a:gd name="T8" fmla="*/ 7 w 7"/>
                <a:gd name="T9" fmla="*/ 5 h 7"/>
                <a:gd name="T10" fmla="*/ 7 w 7"/>
                <a:gd name="T11" fmla="*/ 2 h 7"/>
                <a:gd name="T12" fmla="*/ 7 w 7"/>
                <a:gd name="T13" fmla="*/ 2 h 7"/>
                <a:gd name="T14" fmla="*/ 7 w 7"/>
                <a:gd name="T15" fmla="*/ 0 h 7"/>
                <a:gd name="T16" fmla="*/ 2 w 7"/>
                <a:gd name="T17" fmla="*/ 0 h 7"/>
                <a:gd name="T18" fmla="*/ 0 w 7"/>
                <a:gd name="T1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0" y="2"/>
                  </a:moveTo>
                  <a:lnTo>
                    <a:pt x="0" y="7"/>
                  </a:lnTo>
                  <a:lnTo>
                    <a:pt x="2" y="7"/>
                  </a:lnTo>
                  <a:lnTo>
                    <a:pt x="5" y="7"/>
                  </a:lnTo>
                  <a:lnTo>
                    <a:pt x="7" y="5"/>
                  </a:lnTo>
                  <a:lnTo>
                    <a:pt x="7" y="2"/>
                  </a:lnTo>
                  <a:lnTo>
                    <a:pt x="7" y="2"/>
                  </a:lnTo>
                  <a:lnTo>
                    <a:pt x="7" y="0"/>
                  </a:lnTo>
                  <a:lnTo>
                    <a:pt x="2"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04" name="Rectangle 1147"/>
            <p:cNvSpPr>
              <a:spLocks noChangeArrowheads="1"/>
            </p:cNvSpPr>
            <p:nvPr/>
          </p:nvSpPr>
          <p:spPr bwMode="auto">
            <a:xfrm>
              <a:off x="1135972" y="3452926"/>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05" name="Freeform 1148"/>
            <p:cNvSpPr/>
            <p:nvPr/>
          </p:nvSpPr>
          <p:spPr bwMode="auto">
            <a:xfrm>
              <a:off x="1139147" y="3460863"/>
              <a:ext cx="7938" cy="0"/>
            </a:xfrm>
            <a:custGeom>
              <a:avLst/>
              <a:gdLst>
                <a:gd name="T0" fmla="*/ 3 w 5"/>
                <a:gd name="T1" fmla="*/ 0 w 5"/>
                <a:gd name="T2" fmla="*/ 0 w 5"/>
                <a:gd name="T3" fmla="*/ 3 w 5"/>
                <a:gd name="T4" fmla="*/ 5 w 5"/>
                <a:gd name="T5" fmla="*/ 3 w 5"/>
              </a:gdLst>
              <a:ahLst/>
              <a:cxnLst>
                <a:cxn ang="0">
                  <a:pos x="T0" y="0"/>
                </a:cxn>
                <a:cxn ang="0">
                  <a:pos x="T1" y="0"/>
                </a:cxn>
                <a:cxn ang="0">
                  <a:pos x="T2" y="0"/>
                </a:cxn>
                <a:cxn ang="0">
                  <a:pos x="T3" y="0"/>
                </a:cxn>
                <a:cxn ang="0">
                  <a:pos x="T4" y="0"/>
                </a:cxn>
                <a:cxn ang="0">
                  <a:pos x="T5" y="0"/>
                </a:cxn>
              </a:cxnLst>
              <a:rect l="0" t="0" r="r" b="b"/>
              <a:pathLst>
                <a:path w="5">
                  <a:moveTo>
                    <a:pt x="3" y="0"/>
                  </a:moveTo>
                  <a:lnTo>
                    <a:pt x="0" y="0"/>
                  </a:lnTo>
                  <a:lnTo>
                    <a:pt x="0" y="0"/>
                  </a:lnTo>
                  <a:lnTo>
                    <a:pt x="3" y="0"/>
                  </a:lnTo>
                  <a:lnTo>
                    <a:pt x="5" y="0"/>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06" name="Freeform 1149"/>
            <p:cNvSpPr/>
            <p:nvPr/>
          </p:nvSpPr>
          <p:spPr bwMode="auto">
            <a:xfrm>
              <a:off x="1064534" y="3460863"/>
              <a:ext cx="3175" cy="0"/>
            </a:xfrm>
            <a:custGeom>
              <a:avLst/>
              <a:gdLst>
                <a:gd name="T0" fmla="*/ 2 w 2"/>
                <a:gd name="T1" fmla="*/ 2 w 2"/>
                <a:gd name="T2" fmla="*/ 2 w 2"/>
                <a:gd name="T3" fmla="*/ 0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2" y="0"/>
                  </a:lnTo>
                  <a:lnTo>
                    <a:pt x="0" y="0"/>
                  </a:lnTo>
                  <a:lnTo>
                    <a:pt x="2"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07" name="Freeform 1150"/>
            <p:cNvSpPr/>
            <p:nvPr/>
          </p:nvSpPr>
          <p:spPr bwMode="auto">
            <a:xfrm>
              <a:off x="1083584" y="3483088"/>
              <a:ext cx="3175" cy="4763"/>
            </a:xfrm>
            <a:custGeom>
              <a:avLst/>
              <a:gdLst>
                <a:gd name="T0" fmla="*/ 2 w 2"/>
                <a:gd name="T1" fmla="*/ 3 h 3"/>
                <a:gd name="T2" fmla="*/ 0 w 2"/>
                <a:gd name="T3" fmla="*/ 0 h 3"/>
                <a:gd name="T4" fmla="*/ 0 w 2"/>
                <a:gd name="T5" fmla="*/ 0 h 3"/>
                <a:gd name="T6" fmla="*/ 0 w 2"/>
                <a:gd name="T7" fmla="*/ 0 h 3"/>
                <a:gd name="T8" fmla="*/ 0 w 2"/>
                <a:gd name="T9" fmla="*/ 3 h 3"/>
                <a:gd name="T10" fmla="*/ 2 w 2"/>
                <a:gd name="T11" fmla="*/ 3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lnTo>
                    <a:pt x="0" y="0"/>
                  </a:lnTo>
                  <a:lnTo>
                    <a:pt x="0" y="0"/>
                  </a:lnTo>
                  <a:lnTo>
                    <a:pt x="0" y="0"/>
                  </a:lnTo>
                  <a:lnTo>
                    <a:pt x="0" y="3"/>
                  </a:lnTo>
                  <a:lnTo>
                    <a:pt x="2" y="3"/>
                  </a:lnTo>
                  <a:lnTo>
                    <a:pt x="2"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08" name="Freeform 1151"/>
            <p:cNvSpPr/>
            <p:nvPr/>
          </p:nvSpPr>
          <p:spPr bwMode="auto">
            <a:xfrm>
              <a:off x="1080409" y="3483088"/>
              <a:ext cx="0" cy="7938"/>
            </a:xfrm>
            <a:custGeom>
              <a:avLst/>
              <a:gdLst>
                <a:gd name="T0" fmla="*/ 0 h 5"/>
                <a:gd name="T1" fmla="*/ 0 h 5"/>
                <a:gd name="T2" fmla="*/ 0 h 5"/>
                <a:gd name="T3" fmla="*/ 5 h 5"/>
                <a:gd name="T4" fmla="*/ 5 h 5"/>
                <a:gd name="T5" fmla="*/ 0 h 5"/>
              </a:gdLst>
              <a:ahLst/>
              <a:cxnLst>
                <a:cxn ang="0">
                  <a:pos x="0" y="T0"/>
                </a:cxn>
                <a:cxn ang="0">
                  <a:pos x="0" y="T1"/>
                </a:cxn>
                <a:cxn ang="0">
                  <a:pos x="0" y="T2"/>
                </a:cxn>
                <a:cxn ang="0">
                  <a:pos x="0" y="T3"/>
                </a:cxn>
                <a:cxn ang="0">
                  <a:pos x="0" y="T4"/>
                </a:cxn>
                <a:cxn ang="0">
                  <a:pos x="0" y="T5"/>
                </a:cxn>
              </a:cxnLst>
              <a:rect l="0" t="0" r="r" b="b"/>
              <a:pathLst>
                <a:path h="5">
                  <a:moveTo>
                    <a:pt x="0" y="0"/>
                  </a:moveTo>
                  <a:lnTo>
                    <a:pt x="0" y="0"/>
                  </a:lnTo>
                  <a:lnTo>
                    <a:pt x="0" y="0"/>
                  </a:lnTo>
                  <a:lnTo>
                    <a:pt x="0" y="5"/>
                  </a:lnTo>
                  <a:lnTo>
                    <a:pt x="0" y="5"/>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09" name="Freeform 1152"/>
            <p:cNvSpPr/>
            <p:nvPr/>
          </p:nvSpPr>
          <p:spPr bwMode="auto">
            <a:xfrm>
              <a:off x="1064534" y="3487851"/>
              <a:ext cx="41275" cy="41275"/>
            </a:xfrm>
            <a:custGeom>
              <a:avLst/>
              <a:gdLst>
                <a:gd name="T0" fmla="*/ 26 w 26"/>
                <a:gd name="T1" fmla="*/ 19 h 26"/>
                <a:gd name="T2" fmla="*/ 26 w 26"/>
                <a:gd name="T3" fmla="*/ 19 h 26"/>
                <a:gd name="T4" fmla="*/ 21 w 26"/>
                <a:gd name="T5" fmla="*/ 19 h 26"/>
                <a:gd name="T6" fmla="*/ 21 w 26"/>
                <a:gd name="T7" fmla="*/ 14 h 26"/>
                <a:gd name="T8" fmla="*/ 21 w 26"/>
                <a:gd name="T9" fmla="*/ 12 h 26"/>
                <a:gd name="T10" fmla="*/ 17 w 26"/>
                <a:gd name="T11" fmla="*/ 9 h 26"/>
                <a:gd name="T12" fmla="*/ 14 w 26"/>
                <a:gd name="T13" fmla="*/ 7 h 26"/>
                <a:gd name="T14" fmla="*/ 10 w 26"/>
                <a:gd name="T15" fmla="*/ 5 h 26"/>
                <a:gd name="T16" fmla="*/ 10 w 26"/>
                <a:gd name="T17" fmla="*/ 7 h 26"/>
                <a:gd name="T18" fmla="*/ 7 w 26"/>
                <a:gd name="T19" fmla="*/ 5 h 26"/>
                <a:gd name="T20" fmla="*/ 7 w 26"/>
                <a:gd name="T21" fmla="*/ 0 h 26"/>
                <a:gd name="T22" fmla="*/ 5 w 26"/>
                <a:gd name="T23" fmla="*/ 0 h 26"/>
                <a:gd name="T24" fmla="*/ 5 w 26"/>
                <a:gd name="T25" fmla="*/ 2 h 26"/>
                <a:gd name="T26" fmla="*/ 5 w 26"/>
                <a:gd name="T27" fmla="*/ 5 h 26"/>
                <a:gd name="T28" fmla="*/ 5 w 26"/>
                <a:gd name="T29" fmla="*/ 12 h 26"/>
                <a:gd name="T30" fmla="*/ 0 w 26"/>
                <a:gd name="T31" fmla="*/ 19 h 26"/>
                <a:gd name="T32" fmla="*/ 2 w 26"/>
                <a:gd name="T33" fmla="*/ 21 h 26"/>
                <a:gd name="T34" fmla="*/ 7 w 26"/>
                <a:gd name="T35" fmla="*/ 21 h 26"/>
                <a:gd name="T36" fmla="*/ 7 w 26"/>
                <a:gd name="T37" fmla="*/ 26 h 26"/>
                <a:gd name="T38" fmla="*/ 10 w 26"/>
                <a:gd name="T39" fmla="*/ 26 h 26"/>
                <a:gd name="T40" fmla="*/ 12 w 26"/>
                <a:gd name="T41" fmla="*/ 21 h 26"/>
                <a:gd name="T42" fmla="*/ 14 w 26"/>
                <a:gd name="T43" fmla="*/ 21 h 26"/>
                <a:gd name="T44" fmla="*/ 14 w 26"/>
                <a:gd name="T45" fmla="*/ 19 h 26"/>
                <a:gd name="T46" fmla="*/ 17 w 26"/>
                <a:gd name="T47" fmla="*/ 16 h 26"/>
                <a:gd name="T48" fmla="*/ 17 w 26"/>
                <a:gd name="T49" fmla="*/ 19 h 26"/>
                <a:gd name="T50" fmla="*/ 19 w 26"/>
                <a:gd name="T51" fmla="*/ 21 h 26"/>
                <a:gd name="T52" fmla="*/ 21 w 26"/>
                <a:gd name="T53" fmla="*/ 21 h 26"/>
                <a:gd name="T54" fmla="*/ 26 w 26"/>
                <a:gd name="T55" fmla="*/ 21 h 26"/>
                <a:gd name="T56" fmla="*/ 26 w 26"/>
                <a:gd name="T57"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 h="26">
                  <a:moveTo>
                    <a:pt x="26" y="19"/>
                  </a:moveTo>
                  <a:lnTo>
                    <a:pt x="26" y="19"/>
                  </a:lnTo>
                  <a:lnTo>
                    <a:pt x="21" y="19"/>
                  </a:lnTo>
                  <a:lnTo>
                    <a:pt x="21" y="14"/>
                  </a:lnTo>
                  <a:lnTo>
                    <a:pt x="21" y="12"/>
                  </a:lnTo>
                  <a:lnTo>
                    <a:pt x="17" y="9"/>
                  </a:lnTo>
                  <a:lnTo>
                    <a:pt x="14" y="7"/>
                  </a:lnTo>
                  <a:lnTo>
                    <a:pt x="10" y="5"/>
                  </a:lnTo>
                  <a:lnTo>
                    <a:pt x="10" y="7"/>
                  </a:lnTo>
                  <a:lnTo>
                    <a:pt x="7" y="5"/>
                  </a:lnTo>
                  <a:lnTo>
                    <a:pt x="7" y="0"/>
                  </a:lnTo>
                  <a:lnTo>
                    <a:pt x="5" y="0"/>
                  </a:lnTo>
                  <a:lnTo>
                    <a:pt x="5" y="2"/>
                  </a:lnTo>
                  <a:lnTo>
                    <a:pt x="5" y="5"/>
                  </a:lnTo>
                  <a:lnTo>
                    <a:pt x="5" y="12"/>
                  </a:lnTo>
                  <a:lnTo>
                    <a:pt x="0" y="19"/>
                  </a:lnTo>
                  <a:lnTo>
                    <a:pt x="2" y="21"/>
                  </a:lnTo>
                  <a:lnTo>
                    <a:pt x="7" y="21"/>
                  </a:lnTo>
                  <a:lnTo>
                    <a:pt x="7" y="26"/>
                  </a:lnTo>
                  <a:lnTo>
                    <a:pt x="10" y="26"/>
                  </a:lnTo>
                  <a:lnTo>
                    <a:pt x="12" y="21"/>
                  </a:lnTo>
                  <a:lnTo>
                    <a:pt x="14" y="21"/>
                  </a:lnTo>
                  <a:lnTo>
                    <a:pt x="14" y="19"/>
                  </a:lnTo>
                  <a:lnTo>
                    <a:pt x="17" y="16"/>
                  </a:lnTo>
                  <a:lnTo>
                    <a:pt x="17" y="19"/>
                  </a:lnTo>
                  <a:lnTo>
                    <a:pt x="19" y="21"/>
                  </a:lnTo>
                  <a:lnTo>
                    <a:pt x="21" y="21"/>
                  </a:lnTo>
                  <a:lnTo>
                    <a:pt x="26" y="21"/>
                  </a:lnTo>
                  <a:lnTo>
                    <a:pt x="26" y="19"/>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10" name="Freeform 1153"/>
            <p:cNvSpPr/>
            <p:nvPr/>
          </p:nvSpPr>
          <p:spPr bwMode="auto">
            <a:xfrm>
              <a:off x="1086759" y="3529126"/>
              <a:ext cx="11113" cy="11113"/>
            </a:xfrm>
            <a:custGeom>
              <a:avLst/>
              <a:gdLst>
                <a:gd name="T0" fmla="*/ 0 w 7"/>
                <a:gd name="T1" fmla="*/ 2 h 7"/>
                <a:gd name="T2" fmla="*/ 0 w 7"/>
                <a:gd name="T3" fmla="*/ 7 h 7"/>
                <a:gd name="T4" fmla="*/ 3 w 7"/>
                <a:gd name="T5" fmla="*/ 7 h 7"/>
                <a:gd name="T6" fmla="*/ 5 w 7"/>
                <a:gd name="T7" fmla="*/ 2 h 7"/>
                <a:gd name="T8" fmla="*/ 7 w 7"/>
                <a:gd name="T9" fmla="*/ 0 h 7"/>
                <a:gd name="T10" fmla="*/ 3 w 7"/>
                <a:gd name="T11" fmla="*/ 2 h 7"/>
                <a:gd name="T12" fmla="*/ 0 w 7"/>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2"/>
                  </a:moveTo>
                  <a:lnTo>
                    <a:pt x="0" y="7"/>
                  </a:lnTo>
                  <a:lnTo>
                    <a:pt x="3" y="7"/>
                  </a:lnTo>
                  <a:lnTo>
                    <a:pt x="5" y="2"/>
                  </a:lnTo>
                  <a:lnTo>
                    <a:pt x="7" y="0"/>
                  </a:lnTo>
                  <a:lnTo>
                    <a:pt x="3" y="2"/>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11" name="Freeform 1154"/>
            <p:cNvSpPr/>
            <p:nvPr/>
          </p:nvSpPr>
          <p:spPr bwMode="auto">
            <a:xfrm>
              <a:off x="1105809" y="3540238"/>
              <a:ext cx="7938" cy="11113"/>
            </a:xfrm>
            <a:custGeom>
              <a:avLst/>
              <a:gdLst>
                <a:gd name="T0" fmla="*/ 2 w 5"/>
                <a:gd name="T1" fmla="*/ 5 h 7"/>
                <a:gd name="T2" fmla="*/ 5 w 5"/>
                <a:gd name="T3" fmla="*/ 2 h 7"/>
                <a:gd name="T4" fmla="*/ 5 w 5"/>
                <a:gd name="T5" fmla="*/ 0 h 7"/>
                <a:gd name="T6" fmla="*/ 2 w 5"/>
                <a:gd name="T7" fmla="*/ 0 h 7"/>
                <a:gd name="T8" fmla="*/ 2 w 5"/>
                <a:gd name="T9" fmla="*/ 2 h 7"/>
                <a:gd name="T10" fmla="*/ 0 w 5"/>
                <a:gd name="T11" fmla="*/ 5 h 7"/>
                <a:gd name="T12" fmla="*/ 2 w 5"/>
                <a:gd name="T13" fmla="*/ 7 h 7"/>
                <a:gd name="T14" fmla="*/ 2 w 5"/>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2" y="5"/>
                  </a:moveTo>
                  <a:lnTo>
                    <a:pt x="5" y="2"/>
                  </a:lnTo>
                  <a:lnTo>
                    <a:pt x="5" y="0"/>
                  </a:lnTo>
                  <a:lnTo>
                    <a:pt x="2" y="0"/>
                  </a:lnTo>
                  <a:lnTo>
                    <a:pt x="2" y="2"/>
                  </a:lnTo>
                  <a:lnTo>
                    <a:pt x="0" y="5"/>
                  </a:lnTo>
                  <a:lnTo>
                    <a:pt x="2" y="7"/>
                  </a:lnTo>
                  <a:lnTo>
                    <a:pt x="2"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12" name="Freeform 1155"/>
            <p:cNvSpPr/>
            <p:nvPr/>
          </p:nvSpPr>
          <p:spPr bwMode="auto">
            <a:xfrm>
              <a:off x="1116922" y="3524363"/>
              <a:ext cx="4763" cy="4763"/>
            </a:xfrm>
            <a:custGeom>
              <a:avLst/>
              <a:gdLst>
                <a:gd name="T0" fmla="*/ 0 w 3"/>
                <a:gd name="T1" fmla="*/ 0 h 3"/>
                <a:gd name="T2" fmla="*/ 0 w 3"/>
                <a:gd name="T3" fmla="*/ 3 h 3"/>
                <a:gd name="T4" fmla="*/ 3 w 3"/>
                <a:gd name="T5" fmla="*/ 3 h 3"/>
                <a:gd name="T6" fmla="*/ 3 w 3"/>
                <a:gd name="T7" fmla="*/ 3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3" y="3"/>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13" name="Freeform 1156"/>
            <p:cNvSpPr/>
            <p:nvPr/>
          </p:nvSpPr>
          <p:spPr bwMode="auto">
            <a:xfrm>
              <a:off x="1124859" y="3521188"/>
              <a:ext cx="3175" cy="3175"/>
            </a:xfrm>
            <a:custGeom>
              <a:avLst/>
              <a:gdLst>
                <a:gd name="T0" fmla="*/ 0 w 2"/>
                <a:gd name="T1" fmla="*/ 2 h 2"/>
                <a:gd name="T2" fmla="*/ 2 w 2"/>
                <a:gd name="T3" fmla="*/ 2 h 2"/>
                <a:gd name="T4" fmla="*/ 2 w 2"/>
                <a:gd name="T5" fmla="*/ 2 h 2"/>
                <a:gd name="T6" fmla="*/ 0 w 2"/>
                <a:gd name="T7" fmla="*/ 0 h 2"/>
                <a:gd name="T8" fmla="*/ 0 w 2"/>
                <a:gd name="T9" fmla="*/ 0 h 2"/>
                <a:gd name="T10" fmla="*/ 0 w 2"/>
                <a:gd name="T11" fmla="*/ 2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lnTo>
                    <a:pt x="2" y="2"/>
                  </a:lnTo>
                  <a:lnTo>
                    <a:pt x="2" y="2"/>
                  </a:lnTo>
                  <a:lnTo>
                    <a:pt x="0" y="0"/>
                  </a:lnTo>
                  <a:lnTo>
                    <a:pt x="0" y="0"/>
                  </a:lnTo>
                  <a:lnTo>
                    <a:pt x="0" y="2"/>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14" name="Freeform 1157"/>
            <p:cNvSpPr/>
            <p:nvPr/>
          </p:nvSpPr>
          <p:spPr bwMode="auto">
            <a:xfrm>
              <a:off x="1121684" y="3518013"/>
              <a:ext cx="3175" cy="0"/>
            </a:xfrm>
            <a:custGeom>
              <a:avLst/>
              <a:gdLst>
                <a:gd name="T0" fmla="*/ 0 w 2"/>
                <a:gd name="T1" fmla="*/ 0 w 2"/>
                <a:gd name="T2" fmla="*/ 0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0"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15" name="Rectangle 1158"/>
            <p:cNvSpPr>
              <a:spLocks noChangeArrowheads="1"/>
            </p:cNvSpPr>
            <p:nvPr/>
          </p:nvSpPr>
          <p:spPr bwMode="auto">
            <a:xfrm>
              <a:off x="1064534" y="3435463"/>
              <a:ext cx="3175"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16" name="Freeform 1159"/>
            <p:cNvSpPr/>
            <p:nvPr/>
          </p:nvSpPr>
          <p:spPr bwMode="auto">
            <a:xfrm>
              <a:off x="1177247" y="3567226"/>
              <a:ext cx="3175" cy="3175"/>
            </a:xfrm>
            <a:custGeom>
              <a:avLst/>
              <a:gdLst>
                <a:gd name="T0" fmla="*/ 0 w 2"/>
                <a:gd name="T1" fmla="*/ 2 h 2"/>
                <a:gd name="T2" fmla="*/ 2 w 2"/>
                <a:gd name="T3" fmla="*/ 2 h 2"/>
                <a:gd name="T4" fmla="*/ 2 w 2"/>
                <a:gd name="T5" fmla="*/ 0 h 2"/>
                <a:gd name="T6" fmla="*/ 2 w 2"/>
                <a:gd name="T7" fmla="*/ 0 h 2"/>
                <a:gd name="T8" fmla="*/ 0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2"/>
                  </a:lnTo>
                  <a:lnTo>
                    <a:pt x="2" y="0"/>
                  </a:lnTo>
                  <a:lnTo>
                    <a:pt x="2" y="0"/>
                  </a:lnTo>
                  <a:lnTo>
                    <a:pt x="0"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17" name="Freeform 1160"/>
            <p:cNvSpPr/>
            <p:nvPr/>
          </p:nvSpPr>
          <p:spPr bwMode="auto">
            <a:xfrm>
              <a:off x="1196297" y="3551351"/>
              <a:ext cx="3175" cy="3175"/>
            </a:xfrm>
            <a:custGeom>
              <a:avLst/>
              <a:gdLst>
                <a:gd name="T0" fmla="*/ 0 w 2"/>
                <a:gd name="T1" fmla="*/ 0 h 2"/>
                <a:gd name="T2" fmla="*/ 0 w 2"/>
                <a:gd name="T3" fmla="*/ 2 h 2"/>
                <a:gd name="T4" fmla="*/ 2 w 2"/>
                <a:gd name="T5" fmla="*/ 2 h 2"/>
                <a:gd name="T6" fmla="*/ 2 w 2"/>
                <a:gd name="T7" fmla="*/ 0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2" y="2"/>
                  </a:lnTo>
                  <a:lnTo>
                    <a:pt x="2"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18" name="Freeform 1161"/>
            <p:cNvSpPr/>
            <p:nvPr/>
          </p:nvSpPr>
          <p:spPr bwMode="auto">
            <a:xfrm>
              <a:off x="1108984" y="3619613"/>
              <a:ext cx="4763" cy="6350"/>
            </a:xfrm>
            <a:custGeom>
              <a:avLst/>
              <a:gdLst>
                <a:gd name="T0" fmla="*/ 3 w 3"/>
                <a:gd name="T1" fmla="*/ 2 h 4"/>
                <a:gd name="T2" fmla="*/ 3 w 3"/>
                <a:gd name="T3" fmla="*/ 0 h 4"/>
                <a:gd name="T4" fmla="*/ 3 w 3"/>
                <a:gd name="T5" fmla="*/ 0 h 4"/>
                <a:gd name="T6" fmla="*/ 3 w 3"/>
                <a:gd name="T7" fmla="*/ 0 h 4"/>
                <a:gd name="T8" fmla="*/ 0 w 3"/>
                <a:gd name="T9" fmla="*/ 2 h 4"/>
                <a:gd name="T10" fmla="*/ 0 w 3"/>
                <a:gd name="T11" fmla="*/ 2 h 4"/>
                <a:gd name="T12" fmla="*/ 0 w 3"/>
                <a:gd name="T13" fmla="*/ 4 h 4"/>
                <a:gd name="T14" fmla="*/ 3 w 3"/>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3" y="2"/>
                  </a:moveTo>
                  <a:lnTo>
                    <a:pt x="3" y="0"/>
                  </a:lnTo>
                  <a:lnTo>
                    <a:pt x="3" y="0"/>
                  </a:lnTo>
                  <a:lnTo>
                    <a:pt x="3" y="0"/>
                  </a:lnTo>
                  <a:lnTo>
                    <a:pt x="0" y="2"/>
                  </a:lnTo>
                  <a:lnTo>
                    <a:pt x="0" y="2"/>
                  </a:lnTo>
                  <a:lnTo>
                    <a:pt x="0" y="4"/>
                  </a:lnTo>
                  <a:lnTo>
                    <a:pt x="3"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19" name="Freeform 1162"/>
            <p:cNvSpPr/>
            <p:nvPr/>
          </p:nvSpPr>
          <p:spPr bwMode="auto">
            <a:xfrm>
              <a:off x="1097872" y="3656126"/>
              <a:ext cx="7938" cy="4763"/>
            </a:xfrm>
            <a:custGeom>
              <a:avLst/>
              <a:gdLst>
                <a:gd name="T0" fmla="*/ 0 w 5"/>
                <a:gd name="T1" fmla="*/ 0 h 3"/>
                <a:gd name="T2" fmla="*/ 0 w 5"/>
                <a:gd name="T3" fmla="*/ 0 h 3"/>
                <a:gd name="T4" fmla="*/ 0 w 5"/>
                <a:gd name="T5" fmla="*/ 3 h 3"/>
                <a:gd name="T6" fmla="*/ 0 w 5"/>
                <a:gd name="T7" fmla="*/ 3 h 3"/>
                <a:gd name="T8" fmla="*/ 3 w 5"/>
                <a:gd name="T9" fmla="*/ 3 h 3"/>
                <a:gd name="T10" fmla="*/ 5 w 5"/>
                <a:gd name="T11" fmla="*/ 3 h 3"/>
                <a:gd name="T12" fmla="*/ 3 w 5"/>
                <a:gd name="T13" fmla="*/ 3 h 3"/>
                <a:gd name="T14" fmla="*/ 3 w 5"/>
                <a:gd name="T15" fmla="*/ 0 h 3"/>
                <a:gd name="T16" fmla="*/ 0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0" y="0"/>
                  </a:moveTo>
                  <a:lnTo>
                    <a:pt x="0" y="0"/>
                  </a:lnTo>
                  <a:lnTo>
                    <a:pt x="0" y="3"/>
                  </a:lnTo>
                  <a:lnTo>
                    <a:pt x="0" y="3"/>
                  </a:lnTo>
                  <a:lnTo>
                    <a:pt x="3" y="3"/>
                  </a:lnTo>
                  <a:lnTo>
                    <a:pt x="5" y="3"/>
                  </a:lnTo>
                  <a:lnTo>
                    <a:pt x="3" y="3"/>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20" name="Freeform 1163"/>
            <p:cNvSpPr/>
            <p:nvPr/>
          </p:nvSpPr>
          <p:spPr bwMode="auto">
            <a:xfrm>
              <a:off x="847047" y="3337038"/>
              <a:ext cx="44450" cy="22225"/>
            </a:xfrm>
            <a:custGeom>
              <a:avLst/>
              <a:gdLst>
                <a:gd name="T0" fmla="*/ 2 w 28"/>
                <a:gd name="T1" fmla="*/ 14 h 14"/>
                <a:gd name="T2" fmla="*/ 2 w 28"/>
                <a:gd name="T3" fmla="*/ 14 h 14"/>
                <a:gd name="T4" fmla="*/ 4 w 28"/>
                <a:gd name="T5" fmla="*/ 14 h 14"/>
                <a:gd name="T6" fmla="*/ 7 w 28"/>
                <a:gd name="T7" fmla="*/ 14 h 14"/>
                <a:gd name="T8" fmla="*/ 7 w 28"/>
                <a:gd name="T9" fmla="*/ 14 h 14"/>
                <a:gd name="T10" fmla="*/ 7 w 28"/>
                <a:gd name="T11" fmla="*/ 14 h 14"/>
                <a:gd name="T12" fmla="*/ 9 w 28"/>
                <a:gd name="T13" fmla="*/ 12 h 14"/>
                <a:gd name="T14" fmla="*/ 9 w 28"/>
                <a:gd name="T15" fmla="*/ 12 h 14"/>
                <a:gd name="T16" fmla="*/ 9 w 28"/>
                <a:gd name="T17" fmla="*/ 14 h 14"/>
                <a:gd name="T18" fmla="*/ 12 w 28"/>
                <a:gd name="T19" fmla="*/ 14 h 14"/>
                <a:gd name="T20" fmla="*/ 12 w 28"/>
                <a:gd name="T21" fmla="*/ 10 h 14"/>
                <a:gd name="T22" fmla="*/ 14 w 28"/>
                <a:gd name="T23" fmla="*/ 10 h 14"/>
                <a:gd name="T24" fmla="*/ 14 w 28"/>
                <a:gd name="T25" fmla="*/ 12 h 14"/>
                <a:gd name="T26" fmla="*/ 16 w 28"/>
                <a:gd name="T27" fmla="*/ 10 h 14"/>
                <a:gd name="T28" fmla="*/ 16 w 28"/>
                <a:gd name="T29" fmla="*/ 7 h 14"/>
                <a:gd name="T30" fmla="*/ 19 w 28"/>
                <a:gd name="T31" fmla="*/ 7 h 14"/>
                <a:gd name="T32" fmla="*/ 19 w 28"/>
                <a:gd name="T33" fmla="*/ 10 h 14"/>
                <a:gd name="T34" fmla="*/ 23 w 28"/>
                <a:gd name="T35" fmla="*/ 12 h 14"/>
                <a:gd name="T36" fmla="*/ 23 w 28"/>
                <a:gd name="T37" fmla="*/ 10 h 14"/>
                <a:gd name="T38" fmla="*/ 26 w 28"/>
                <a:gd name="T39" fmla="*/ 7 h 14"/>
                <a:gd name="T40" fmla="*/ 26 w 28"/>
                <a:gd name="T41" fmla="*/ 7 h 14"/>
                <a:gd name="T42" fmla="*/ 26 w 28"/>
                <a:gd name="T43" fmla="*/ 5 h 14"/>
                <a:gd name="T44" fmla="*/ 26 w 28"/>
                <a:gd name="T45" fmla="*/ 5 h 14"/>
                <a:gd name="T46" fmla="*/ 26 w 28"/>
                <a:gd name="T47" fmla="*/ 2 h 14"/>
                <a:gd name="T48" fmla="*/ 28 w 28"/>
                <a:gd name="T49" fmla="*/ 2 h 14"/>
                <a:gd name="T50" fmla="*/ 28 w 28"/>
                <a:gd name="T51" fmla="*/ 2 h 14"/>
                <a:gd name="T52" fmla="*/ 26 w 28"/>
                <a:gd name="T53" fmla="*/ 0 h 14"/>
                <a:gd name="T54" fmla="*/ 23 w 28"/>
                <a:gd name="T55" fmla="*/ 0 h 14"/>
                <a:gd name="T56" fmla="*/ 23 w 28"/>
                <a:gd name="T57" fmla="*/ 2 h 14"/>
                <a:gd name="T58" fmla="*/ 23 w 28"/>
                <a:gd name="T59" fmla="*/ 2 h 14"/>
                <a:gd name="T60" fmla="*/ 23 w 28"/>
                <a:gd name="T61" fmla="*/ 2 h 14"/>
                <a:gd name="T62" fmla="*/ 21 w 28"/>
                <a:gd name="T63" fmla="*/ 2 h 14"/>
                <a:gd name="T64" fmla="*/ 19 w 28"/>
                <a:gd name="T65" fmla="*/ 2 h 14"/>
                <a:gd name="T66" fmla="*/ 16 w 28"/>
                <a:gd name="T67" fmla="*/ 2 h 14"/>
                <a:gd name="T68" fmla="*/ 14 w 28"/>
                <a:gd name="T69" fmla="*/ 2 h 14"/>
                <a:gd name="T70" fmla="*/ 14 w 28"/>
                <a:gd name="T71" fmla="*/ 5 h 14"/>
                <a:gd name="T72" fmla="*/ 9 w 28"/>
                <a:gd name="T73" fmla="*/ 7 h 14"/>
                <a:gd name="T74" fmla="*/ 7 w 28"/>
                <a:gd name="T75" fmla="*/ 7 h 14"/>
                <a:gd name="T76" fmla="*/ 7 w 28"/>
                <a:gd name="T77" fmla="*/ 7 h 14"/>
                <a:gd name="T78" fmla="*/ 7 w 28"/>
                <a:gd name="T79" fmla="*/ 10 h 14"/>
                <a:gd name="T80" fmla="*/ 2 w 28"/>
                <a:gd name="T81" fmla="*/ 10 h 14"/>
                <a:gd name="T82" fmla="*/ 2 w 28"/>
                <a:gd name="T83" fmla="*/ 10 h 14"/>
                <a:gd name="T84" fmla="*/ 0 w 28"/>
                <a:gd name="T85" fmla="*/ 12 h 14"/>
                <a:gd name="T86" fmla="*/ 2 w 28"/>
                <a:gd name="T87" fmla="*/ 12 h 14"/>
                <a:gd name="T88" fmla="*/ 2 w 28"/>
                <a:gd name="T8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 h="14">
                  <a:moveTo>
                    <a:pt x="2" y="14"/>
                  </a:moveTo>
                  <a:lnTo>
                    <a:pt x="2" y="14"/>
                  </a:lnTo>
                  <a:lnTo>
                    <a:pt x="4" y="14"/>
                  </a:lnTo>
                  <a:lnTo>
                    <a:pt x="7" y="14"/>
                  </a:lnTo>
                  <a:lnTo>
                    <a:pt x="7" y="14"/>
                  </a:lnTo>
                  <a:lnTo>
                    <a:pt x="7" y="14"/>
                  </a:lnTo>
                  <a:lnTo>
                    <a:pt x="9" y="12"/>
                  </a:lnTo>
                  <a:lnTo>
                    <a:pt x="9" y="12"/>
                  </a:lnTo>
                  <a:lnTo>
                    <a:pt x="9" y="14"/>
                  </a:lnTo>
                  <a:lnTo>
                    <a:pt x="12" y="14"/>
                  </a:lnTo>
                  <a:lnTo>
                    <a:pt x="12" y="10"/>
                  </a:lnTo>
                  <a:lnTo>
                    <a:pt x="14" y="10"/>
                  </a:lnTo>
                  <a:lnTo>
                    <a:pt x="14" y="12"/>
                  </a:lnTo>
                  <a:lnTo>
                    <a:pt x="16" y="10"/>
                  </a:lnTo>
                  <a:lnTo>
                    <a:pt x="16" y="7"/>
                  </a:lnTo>
                  <a:lnTo>
                    <a:pt x="19" y="7"/>
                  </a:lnTo>
                  <a:lnTo>
                    <a:pt x="19" y="10"/>
                  </a:lnTo>
                  <a:lnTo>
                    <a:pt x="23" y="12"/>
                  </a:lnTo>
                  <a:lnTo>
                    <a:pt x="23" y="10"/>
                  </a:lnTo>
                  <a:lnTo>
                    <a:pt x="26" y="7"/>
                  </a:lnTo>
                  <a:lnTo>
                    <a:pt x="26" y="7"/>
                  </a:lnTo>
                  <a:lnTo>
                    <a:pt x="26" y="5"/>
                  </a:lnTo>
                  <a:lnTo>
                    <a:pt x="26" y="5"/>
                  </a:lnTo>
                  <a:lnTo>
                    <a:pt x="26" y="2"/>
                  </a:lnTo>
                  <a:lnTo>
                    <a:pt x="28" y="2"/>
                  </a:lnTo>
                  <a:lnTo>
                    <a:pt x="28" y="2"/>
                  </a:lnTo>
                  <a:lnTo>
                    <a:pt x="26" y="0"/>
                  </a:lnTo>
                  <a:lnTo>
                    <a:pt x="23" y="0"/>
                  </a:lnTo>
                  <a:lnTo>
                    <a:pt x="23" y="2"/>
                  </a:lnTo>
                  <a:lnTo>
                    <a:pt x="23" y="2"/>
                  </a:lnTo>
                  <a:lnTo>
                    <a:pt x="23" y="2"/>
                  </a:lnTo>
                  <a:lnTo>
                    <a:pt x="21" y="2"/>
                  </a:lnTo>
                  <a:lnTo>
                    <a:pt x="19" y="2"/>
                  </a:lnTo>
                  <a:lnTo>
                    <a:pt x="16" y="2"/>
                  </a:lnTo>
                  <a:lnTo>
                    <a:pt x="14" y="2"/>
                  </a:lnTo>
                  <a:lnTo>
                    <a:pt x="14" y="5"/>
                  </a:lnTo>
                  <a:lnTo>
                    <a:pt x="9" y="7"/>
                  </a:lnTo>
                  <a:lnTo>
                    <a:pt x="7" y="7"/>
                  </a:lnTo>
                  <a:lnTo>
                    <a:pt x="7" y="7"/>
                  </a:lnTo>
                  <a:lnTo>
                    <a:pt x="7" y="10"/>
                  </a:lnTo>
                  <a:lnTo>
                    <a:pt x="2" y="10"/>
                  </a:lnTo>
                  <a:lnTo>
                    <a:pt x="2" y="10"/>
                  </a:lnTo>
                  <a:lnTo>
                    <a:pt x="0" y="12"/>
                  </a:lnTo>
                  <a:lnTo>
                    <a:pt x="2" y="12"/>
                  </a:lnTo>
                  <a:lnTo>
                    <a:pt x="2" y="1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21" name="Freeform 1164"/>
            <p:cNvSpPr/>
            <p:nvPr/>
          </p:nvSpPr>
          <p:spPr bwMode="auto">
            <a:xfrm>
              <a:off x="907372" y="3322751"/>
              <a:ext cx="22225" cy="6350"/>
            </a:xfrm>
            <a:custGeom>
              <a:avLst/>
              <a:gdLst>
                <a:gd name="T0" fmla="*/ 2 w 14"/>
                <a:gd name="T1" fmla="*/ 2 h 4"/>
                <a:gd name="T2" fmla="*/ 4 w 14"/>
                <a:gd name="T3" fmla="*/ 2 h 4"/>
                <a:gd name="T4" fmla="*/ 7 w 14"/>
                <a:gd name="T5" fmla="*/ 2 h 4"/>
                <a:gd name="T6" fmla="*/ 7 w 14"/>
                <a:gd name="T7" fmla="*/ 2 h 4"/>
                <a:gd name="T8" fmla="*/ 9 w 14"/>
                <a:gd name="T9" fmla="*/ 4 h 4"/>
                <a:gd name="T10" fmla="*/ 14 w 14"/>
                <a:gd name="T11" fmla="*/ 2 h 4"/>
                <a:gd name="T12" fmla="*/ 14 w 14"/>
                <a:gd name="T13" fmla="*/ 0 h 4"/>
                <a:gd name="T14" fmla="*/ 11 w 14"/>
                <a:gd name="T15" fmla="*/ 0 h 4"/>
                <a:gd name="T16" fmla="*/ 9 w 14"/>
                <a:gd name="T17" fmla="*/ 0 h 4"/>
                <a:gd name="T18" fmla="*/ 7 w 14"/>
                <a:gd name="T19" fmla="*/ 0 h 4"/>
                <a:gd name="T20" fmla="*/ 4 w 14"/>
                <a:gd name="T21" fmla="*/ 0 h 4"/>
                <a:gd name="T22" fmla="*/ 0 w 14"/>
                <a:gd name="T23" fmla="*/ 0 h 4"/>
                <a:gd name="T24" fmla="*/ 0 w 14"/>
                <a:gd name="T25" fmla="*/ 2 h 4"/>
                <a:gd name="T26" fmla="*/ 0 w 14"/>
                <a:gd name="T27" fmla="*/ 2 h 4"/>
                <a:gd name="T28" fmla="*/ 0 w 14"/>
                <a:gd name="T29" fmla="*/ 2 h 4"/>
                <a:gd name="T30" fmla="*/ 2 w 14"/>
                <a:gd name="T3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4">
                  <a:moveTo>
                    <a:pt x="2" y="2"/>
                  </a:moveTo>
                  <a:lnTo>
                    <a:pt x="4" y="2"/>
                  </a:lnTo>
                  <a:lnTo>
                    <a:pt x="7" y="2"/>
                  </a:lnTo>
                  <a:lnTo>
                    <a:pt x="7" y="2"/>
                  </a:lnTo>
                  <a:lnTo>
                    <a:pt x="9" y="4"/>
                  </a:lnTo>
                  <a:lnTo>
                    <a:pt x="14" y="2"/>
                  </a:lnTo>
                  <a:lnTo>
                    <a:pt x="14" y="0"/>
                  </a:lnTo>
                  <a:lnTo>
                    <a:pt x="11" y="0"/>
                  </a:lnTo>
                  <a:lnTo>
                    <a:pt x="9" y="0"/>
                  </a:lnTo>
                  <a:lnTo>
                    <a:pt x="7" y="0"/>
                  </a:lnTo>
                  <a:lnTo>
                    <a:pt x="4" y="0"/>
                  </a:lnTo>
                  <a:lnTo>
                    <a:pt x="0" y="0"/>
                  </a:lnTo>
                  <a:lnTo>
                    <a:pt x="0" y="2"/>
                  </a:lnTo>
                  <a:lnTo>
                    <a:pt x="0" y="2"/>
                  </a:lnTo>
                  <a:lnTo>
                    <a:pt x="0" y="2"/>
                  </a:lnTo>
                  <a:lnTo>
                    <a:pt x="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22" name="Freeform 1165"/>
            <p:cNvSpPr/>
            <p:nvPr/>
          </p:nvSpPr>
          <p:spPr bwMode="auto">
            <a:xfrm>
              <a:off x="951822" y="3311638"/>
              <a:ext cx="41275" cy="22225"/>
            </a:xfrm>
            <a:custGeom>
              <a:avLst/>
              <a:gdLst>
                <a:gd name="T0" fmla="*/ 2 w 26"/>
                <a:gd name="T1" fmla="*/ 4 h 14"/>
                <a:gd name="T2" fmla="*/ 5 w 26"/>
                <a:gd name="T3" fmla="*/ 4 h 14"/>
                <a:gd name="T4" fmla="*/ 5 w 26"/>
                <a:gd name="T5" fmla="*/ 4 h 14"/>
                <a:gd name="T6" fmla="*/ 7 w 26"/>
                <a:gd name="T7" fmla="*/ 4 h 14"/>
                <a:gd name="T8" fmla="*/ 7 w 26"/>
                <a:gd name="T9" fmla="*/ 4 h 14"/>
                <a:gd name="T10" fmla="*/ 7 w 26"/>
                <a:gd name="T11" fmla="*/ 7 h 14"/>
                <a:gd name="T12" fmla="*/ 7 w 26"/>
                <a:gd name="T13" fmla="*/ 7 h 14"/>
                <a:gd name="T14" fmla="*/ 7 w 26"/>
                <a:gd name="T15" fmla="*/ 7 h 14"/>
                <a:gd name="T16" fmla="*/ 2 w 26"/>
                <a:gd name="T17" fmla="*/ 7 h 14"/>
                <a:gd name="T18" fmla="*/ 2 w 26"/>
                <a:gd name="T19" fmla="*/ 9 h 14"/>
                <a:gd name="T20" fmla="*/ 5 w 26"/>
                <a:gd name="T21" fmla="*/ 9 h 14"/>
                <a:gd name="T22" fmla="*/ 10 w 26"/>
                <a:gd name="T23" fmla="*/ 9 h 14"/>
                <a:gd name="T24" fmla="*/ 12 w 26"/>
                <a:gd name="T25" fmla="*/ 11 h 14"/>
                <a:gd name="T26" fmla="*/ 14 w 26"/>
                <a:gd name="T27" fmla="*/ 9 h 14"/>
                <a:gd name="T28" fmla="*/ 14 w 26"/>
                <a:gd name="T29" fmla="*/ 11 h 14"/>
                <a:gd name="T30" fmla="*/ 19 w 26"/>
                <a:gd name="T31" fmla="*/ 11 h 14"/>
                <a:gd name="T32" fmla="*/ 19 w 26"/>
                <a:gd name="T33" fmla="*/ 11 h 14"/>
                <a:gd name="T34" fmla="*/ 21 w 26"/>
                <a:gd name="T35" fmla="*/ 14 h 14"/>
                <a:gd name="T36" fmla="*/ 24 w 26"/>
                <a:gd name="T37" fmla="*/ 14 h 14"/>
                <a:gd name="T38" fmla="*/ 26 w 26"/>
                <a:gd name="T39" fmla="*/ 11 h 14"/>
                <a:gd name="T40" fmla="*/ 21 w 26"/>
                <a:gd name="T41" fmla="*/ 9 h 14"/>
                <a:gd name="T42" fmla="*/ 21 w 26"/>
                <a:gd name="T43" fmla="*/ 7 h 14"/>
                <a:gd name="T44" fmla="*/ 17 w 26"/>
                <a:gd name="T45" fmla="*/ 4 h 14"/>
                <a:gd name="T46" fmla="*/ 19 w 26"/>
                <a:gd name="T47" fmla="*/ 4 h 14"/>
                <a:gd name="T48" fmla="*/ 14 w 26"/>
                <a:gd name="T49" fmla="*/ 2 h 14"/>
                <a:gd name="T50" fmla="*/ 12 w 26"/>
                <a:gd name="T51" fmla="*/ 4 h 14"/>
                <a:gd name="T52" fmla="*/ 12 w 26"/>
                <a:gd name="T53" fmla="*/ 4 h 14"/>
                <a:gd name="T54" fmla="*/ 12 w 26"/>
                <a:gd name="T55" fmla="*/ 4 h 14"/>
                <a:gd name="T56" fmla="*/ 10 w 26"/>
                <a:gd name="T57" fmla="*/ 2 h 14"/>
                <a:gd name="T58" fmla="*/ 7 w 26"/>
                <a:gd name="T59" fmla="*/ 0 h 14"/>
                <a:gd name="T60" fmla="*/ 5 w 26"/>
                <a:gd name="T61" fmla="*/ 0 h 14"/>
                <a:gd name="T62" fmla="*/ 0 w 26"/>
                <a:gd name="T63" fmla="*/ 0 h 14"/>
                <a:gd name="T64" fmla="*/ 0 w 26"/>
                <a:gd name="T65" fmla="*/ 2 h 14"/>
                <a:gd name="T66" fmla="*/ 2 w 26"/>
                <a:gd name="T67" fmla="*/ 2 h 14"/>
                <a:gd name="T68" fmla="*/ 2 w 26"/>
                <a:gd name="T6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14">
                  <a:moveTo>
                    <a:pt x="2" y="4"/>
                  </a:moveTo>
                  <a:lnTo>
                    <a:pt x="5" y="4"/>
                  </a:lnTo>
                  <a:lnTo>
                    <a:pt x="5" y="4"/>
                  </a:lnTo>
                  <a:lnTo>
                    <a:pt x="7" y="4"/>
                  </a:lnTo>
                  <a:lnTo>
                    <a:pt x="7" y="4"/>
                  </a:lnTo>
                  <a:lnTo>
                    <a:pt x="7" y="7"/>
                  </a:lnTo>
                  <a:lnTo>
                    <a:pt x="7" y="7"/>
                  </a:lnTo>
                  <a:lnTo>
                    <a:pt x="7" y="7"/>
                  </a:lnTo>
                  <a:lnTo>
                    <a:pt x="2" y="7"/>
                  </a:lnTo>
                  <a:lnTo>
                    <a:pt x="2" y="9"/>
                  </a:lnTo>
                  <a:lnTo>
                    <a:pt x="5" y="9"/>
                  </a:lnTo>
                  <a:lnTo>
                    <a:pt x="10" y="9"/>
                  </a:lnTo>
                  <a:lnTo>
                    <a:pt x="12" y="11"/>
                  </a:lnTo>
                  <a:lnTo>
                    <a:pt x="14" y="9"/>
                  </a:lnTo>
                  <a:lnTo>
                    <a:pt x="14" y="11"/>
                  </a:lnTo>
                  <a:lnTo>
                    <a:pt x="19" y="11"/>
                  </a:lnTo>
                  <a:lnTo>
                    <a:pt x="19" y="11"/>
                  </a:lnTo>
                  <a:lnTo>
                    <a:pt x="21" y="14"/>
                  </a:lnTo>
                  <a:lnTo>
                    <a:pt x="24" y="14"/>
                  </a:lnTo>
                  <a:lnTo>
                    <a:pt x="26" y="11"/>
                  </a:lnTo>
                  <a:lnTo>
                    <a:pt x="21" y="9"/>
                  </a:lnTo>
                  <a:lnTo>
                    <a:pt x="21" y="7"/>
                  </a:lnTo>
                  <a:lnTo>
                    <a:pt x="17" y="4"/>
                  </a:lnTo>
                  <a:lnTo>
                    <a:pt x="19" y="4"/>
                  </a:lnTo>
                  <a:lnTo>
                    <a:pt x="14" y="2"/>
                  </a:lnTo>
                  <a:lnTo>
                    <a:pt x="12" y="4"/>
                  </a:lnTo>
                  <a:lnTo>
                    <a:pt x="12" y="4"/>
                  </a:lnTo>
                  <a:lnTo>
                    <a:pt x="12" y="4"/>
                  </a:lnTo>
                  <a:lnTo>
                    <a:pt x="10" y="2"/>
                  </a:lnTo>
                  <a:lnTo>
                    <a:pt x="7" y="0"/>
                  </a:lnTo>
                  <a:lnTo>
                    <a:pt x="5" y="0"/>
                  </a:lnTo>
                  <a:lnTo>
                    <a:pt x="0" y="0"/>
                  </a:lnTo>
                  <a:lnTo>
                    <a:pt x="0" y="2"/>
                  </a:lnTo>
                  <a:lnTo>
                    <a:pt x="2" y="2"/>
                  </a:lnTo>
                  <a:lnTo>
                    <a:pt x="2" y="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23" name="Freeform 1166"/>
            <p:cNvSpPr/>
            <p:nvPr/>
          </p:nvSpPr>
          <p:spPr bwMode="auto">
            <a:xfrm>
              <a:off x="970872" y="3333863"/>
              <a:ext cx="7938" cy="0"/>
            </a:xfrm>
            <a:custGeom>
              <a:avLst/>
              <a:gdLst>
                <a:gd name="T0" fmla="*/ 2 w 5"/>
                <a:gd name="T1" fmla="*/ 0 w 5"/>
                <a:gd name="T2" fmla="*/ 2 w 5"/>
                <a:gd name="T3" fmla="*/ 5 w 5"/>
                <a:gd name="T4" fmla="*/ 5 w 5"/>
                <a:gd name="T5" fmla="*/ 2 w 5"/>
              </a:gdLst>
              <a:ahLst/>
              <a:cxnLst>
                <a:cxn ang="0">
                  <a:pos x="T0" y="0"/>
                </a:cxn>
                <a:cxn ang="0">
                  <a:pos x="T1" y="0"/>
                </a:cxn>
                <a:cxn ang="0">
                  <a:pos x="T2" y="0"/>
                </a:cxn>
                <a:cxn ang="0">
                  <a:pos x="T3" y="0"/>
                </a:cxn>
                <a:cxn ang="0">
                  <a:pos x="T4" y="0"/>
                </a:cxn>
                <a:cxn ang="0">
                  <a:pos x="T5" y="0"/>
                </a:cxn>
              </a:cxnLst>
              <a:rect l="0" t="0" r="r" b="b"/>
              <a:pathLst>
                <a:path w="5">
                  <a:moveTo>
                    <a:pt x="2" y="0"/>
                  </a:moveTo>
                  <a:lnTo>
                    <a:pt x="0" y="0"/>
                  </a:lnTo>
                  <a:lnTo>
                    <a:pt x="2" y="0"/>
                  </a:lnTo>
                  <a:lnTo>
                    <a:pt x="5" y="0"/>
                  </a:lnTo>
                  <a:lnTo>
                    <a:pt x="5"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24" name="Freeform 1167"/>
            <p:cNvSpPr/>
            <p:nvPr/>
          </p:nvSpPr>
          <p:spPr bwMode="auto">
            <a:xfrm>
              <a:off x="962934" y="3329101"/>
              <a:ext cx="4763" cy="0"/>
            </a:xfrm>
            <a:custGeom>
              <a:avLst/>
              <a:gdLst>
                <a:gd name="T0" fmla="*/ 3 w 3"/>
                <a:gd name="T1" fmla="*/ 3 w 3"/>
                <a:gd name="T2" fmla="*/ 0 w 3"/>
                <a:gd name="T3" fmla="*/ 3 w 3"/>
                <a:gd name="T4" fmla="*/ 3 w 3"/>
                <a:gd name="T5" fmla="*/ 3 w 3"/>
              </a:gdLst>
              <a:ahLst/>
              <a:cxnLst>
                <a:cxn ang="0">
                  <a:pos x="T0" y="0"/>
                </a:cxn>
                <a:cxn ang="0">
                  <a:pos x="T1" y="0"/>
                </a:cxn>
                <a:cxn ang="0">
                  <a:pos x="T2" y="0"/>
                </a:cxn>
                <a:cxn ang="0">
                  <a:pos x="T3" y="0"/>
                </a:cxn>
                <a:cxn ang="0">
                  <a:pos x="T4" y="0"/>
                </a:cxn>
                <a:cxn ang="0">
                  <a:pos x="T5" y="0"/>
                </a:cxn>
              </a:cxnLst>
              <a:rect l="0" t="0" r="r" b="b"/>
              <a:pathLst>
                <a:path w="3">
                  <a:moveTo>
                    <a:pt x="3" y="0"/>
                  </a:moveTo>
                  <a:lnTo>
                    <a:pt x="3" y="0"/>
                  </a:lnTo>
                  <a:lnTo>
                    <a:pt x="0" y="0"/>
                  </a:lnTo>
                  <a:lnTo>
                    <a:pt x="3" y="0"/>
                  </a:lnTo>
                  <a:lnTo>
                    <a:pt x="3" y="0"/>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25" name="Freeform 1168"/>
            <p:cNvSpPr/>
            <p:nvPr/>
          </p:nvSpPr>
          <p:spPr bwMode="auto">
            <a:xfrm>
              <a:off x="951822" y="3333863"/>
              <a:ext cx="7938" cy="11113"/>
            </a:xfrm>
            <a:custGeom>
              <a:avLst/>
              <a:gdLst>
                <a:gd name="T0" fmla="*/ 2 w 5"/>
                <a:gd name="T1" fmla="*/ 7 h 7"/>
                <a:gd name="T2" fmla="*/ 5 w 5"/>
                <a:gd name="T3" fmla="*/ 7 h 7"/>
                <a:gd name="T4" fmla="*/ 5 w 5"/>
                <a:gd name="T5" fmla="*/ 4 h 7"/>
                <a:gd name="T6" fmla="*/ 0 w 5"/>
                <a:gd name="T7" fmla="*/ 0 h 7"/>
                <a:gd name="T8" fmla="*/ 0 w 5"/>
                <a:gd name="T9" fmla="*/ 0 h 7"/>
                <a:gd name="T10" fmla="*/ 0 w 5"/>
                <a:gd name="T11" fmla="*/ 2 h 7"/>
                <a:gd name="T12" fmla="*/ 2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2" y="7"/>
                  </a:moveTo>
                  <a:lnTo>
                    <a:pt x="5" y="7"/>
                  </a:lnTo>
                  <a:lnTo>
                    <a:pt x="5" y="4"/>
                  </a:lnTo>
                  <a:lnTo>
                    <a:pt x="0" y="0"/>
                  </a:lnTo>
                  <a:lnTo>
                    <a:pt x="0" y="0"/>
                  </a:lnTo>
                  <a:lnTo>
                    <a:pt x="0" y="2"/>
                  </a:lnTo>
                  <a:lnTo>
                    <a:pt x="2" y="7"/>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26" name="Freeform 1169"/>
            <p:cNvSpPr/>
            <p:nvPr/>
          </p:nvSpPr>
          <p:spPr bwMode="auto">
            <a:xfrm>
              <a:off x="907372" y="3329101"/>
              <a:ext cx="22225" cy="11113"/>
            </a:xfrm>
            <a:custGeom>
              <a:avLst/>
              <a:gdLst>
                <a:gd name="T0" fmla="*/ 2 w 14"/>
                <a:gd name="T1" fmla="*/ 7 h 7"/>
                <a:gd name="T2" fmla="*/ 9 w 14"/>
                <a:gd name="T3" fmla="*/ 7 h 7"/>
                <a:gd name="T4" fmla="*/ 11 w 14"/>
                <a:gd name="T5" fmla="*/ 5 h 7"/>
                <a:gd name="T6" fmla="*/ 11 w 14"/>
                <a:gd name="T7" fmla="*/ 5 h 7"/>
                <a:gd name="T8" fmla="*/ 7 w 14"/>
                <a:gd name="T9" fmla="*/ 5 h 7"/>
                <a:gd name="T10" fmla="*/ 9 w 14"/>
                <a:gd name="T11" fmla="*/ 3 h 7"/>
                <a:gd name="T12" fmla="*/ 14 w 14"/>
                <a:gd name="T13" fmla="*/ 3 h 7"/>
                <a:gd name="T14" fmla="*/ 11 w 14"/>
                <a:gd name="T15" fmla="*/ 0 h 7"/>
                <a:gd name="T16" fmla="*/ 9 w 14"/>
                <a:gd name="T17" fmla="*/ 0 h 7"/>
                <a:gd name="T18" fmla="*/ 4 w 14"/>
                <a:gd name="T19" fmla="*/ 0 h 7"/>
                <a:gd name="T20" fmla="*/ 0 w 14"/>
                <a:gd name="T21" fmla="*/ 3 h 7"/>
                <a:gd name="T22" fmla="*/ 0 w 14"/>
                <a:gd name="T23" fmla="*/ 5 h 7"/>
                <a:gd name="T24" fmla="*/ 2 w 14"/>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7">
                  <a:moveTo>
                    <a:pt x="2" y="7"/>
                  </a:moveTo>
                  <a:lnTo>
                    <a:pt x="9" y="7"/>
                  </a:lnTo>
                  <a:lnTo>
                    <a:pt x="11" y="5"/>
                  </a:lnTo>
                  <a:lnTo>
                    <a:pt x="11" y="5"/>
                  </a:lnTo>
                  <a:lnTo>
                    <a:pt x="7" y="5"/>
                  </a:lnTo>
                  <a:lnTo>
                    <a:pt x="9" y="3"/>
                  </a:lnTo>
                  <a:lnTo>
                    <a:pt x="14" y="3"/>
                  </a:lnTo>
                  <a:lnTo>
                    <a:pt x="11" y="0"/>
                  </a:lnTo>
                  <a:lnTo>
                    <a:pt x="9" y="0"/>
                  </a:lnTo>
                  <a:lnTo>
                    <a:pt x="4" y="0"/>
                  </a:lnTo>
                  <a:lnTo>
                    <a:pt x="0" y="3"/>
                  </a:lnTo>
                  <a:lnTo>
                    <a:pt x="0" y="5"/>
                  </a:lnTo>
                  <a:lnTo>
                    <a:pt x="2" y="7"/>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27" name="Freeform 1170"/>
            <p:cNvSpPr/>
            <p:nvPr/>
          </p:nvSpPr>
          <p:spPr bwMode="auto">
            <a:xfrm>
              <a:off x="896259" y="3333863"/>
              <a:ext cx="6350" cy="3175"/>
            </a:xfrm>
            <a:custGeom>
              <a:avLst/>
              <a:gdLst>
                <a:gd name="T0" fmla="*/ 4 w 4"/>
                <a:gd name="T1" fmla="*/ 0 h 2"/>
                <a:gd name="T2" fmla="*/ 4 w 4"/>
                <a:gd name="T3" fmla="*/ 0 h 2"/>
                <a:gd name="T4" fmla="*/ 2 w 4"/>
                <a:gd name="T5" fmla="*/ 0 h 2"/>
                <a:gd name="T6" fmla="*/ 0 w 4"/>
                <a:gd name="T7" fmla="*/ 0 h 2"/>
                <a:gd name="T8" fmla="*/ 0 w 4"/>
                <a:gd name="T9" fmla="*/ 0 h 2"/>
                <a:gd name="T10" fmla="*/ 2 w 4"/>
                <a:gd name="T11" fmla="*/ 2 h 2"/>
                <a:gd name="T12" fmla="*/ 4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4" y="0"/>
                  </a:moveTo>
                  <a:lnTo>
                    <a:pt x="4" y="0"/>
                  </a:lnTo>
                  <a:lnTo>
                    <a:pt x="2" y="0"/>
                  </a:lnTo>
                  <a:lnTo>
                    <a:pt x="0" y="0"/>
                  </a:lnTo>
                  <a:lnTo>
                    <a:pt x="0" y="0"/>
                  </a:lnTo>
                  <a:lnTo>
                    <a:pt x="2" y="2"/>
                  </a:lnTo>
                  <a:lnTo>
                    <a:pt x="4"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28" name="Freeform 1171"/>
            <p:cNvSpPr/>
            <p:nvPr/>
          </p:nvSpPr>
          <p:spPr bwMode="auto">
            <a:xfrm>
              <a:off x="880384" y="3348151"/>
              <a:ext cx="71438" cy="30163"/>
            </a:xfrm>
            <a:custGeom>
              <a:avLst/>
              <a:gdLst>
                <a:gd name="T0" fmla="*/ 28 w 45"/>
                <a:gd name="T1" fmla="*/ 3 h 19"/>
                <a:gd name="T2" fmla="*/ 26 w 45"/>
                <a:gd name="T3" fmla="*/ 5 h 19"/>
                <a:gd name="T4" fmla="*/ 31 w 45"/>
                <a:gd name="T5" fmla="*/ 5 h 19"/>
                <a:gd name="T6" fmla="*/ 28 w 45"/>
                <a:gd name="T7" fmla="*/ 7 h 19"/>
                <a:gd name="T8" fmla="*/ 33 w 45"/>
                <a:gd name="T9" fmla="*/ 10 h 19"/>
                <a:gd name="T10" fmla="*/ 26 w 45"/>
                <a:gd name="T11" fmla="*/ 10 h 19"/>
                <a:gd name="T12" fmla="*/ 21 w 45"/>
                <a:gd name="T13" fmla="*/ 7 h 19"/>
                <a:gd name="T14" fmla="*/ 12 w 45"/>
                <a:gd name="T15" fmla="*/ 5 h 19"/>
                <a:gd name="T16" fmla="*/ 10 w 45"/>
                <a:gd name="T17" fmla="*/ 3 h 19"/>
                <a:gd name="T18" fmla="*/ 10 w 45"/>
                <a:gd name="T19" fmla="*/ 5 h 19"/>
                <a:gd name="T20" fmla="*/ 7 w 45"/>
                <a:gd name="T21" fmla="*/ 5 h 19"/>
                <a:gd name="T22" fmla="*/ 2 w 45"/>
                <a:gd name="T23" fmla="*/ 5 h 19"/>
                <a:gd name="T24" fmla="*/ 7 w 45"/>
                <a:gd name="T25" fmla="*/ 5 h 19"/>
                <a:gd name="T26" fmla="*/ 5 w 45"/>
                <a:gd name="T27" fmla="*/ 7 h 19"/>
                <a:gd name="T28" fmla="*/ 2 w 45"/>
                <a:gd name="T29" fmla="*/ 7 h 19"/>
                <a:gd name="T30" fmla="*/ 7 w 45"/>
                <a:gd name="T31" fmla="*/ 7 h 19"/>
                <a:gd name="T32" fmla="*/ 5 w 45"/>
                <a:gd name="T33" fmla="*/ 10 h 19"/>
                <a:gd name="T34" fmla="*/ 0 w 45"/>
                <a:gd name="T35" fmla="*/ 12 h 19"/>
                <a:gd name="T36" fmla="*/ 5 w 45"/>
                <a:gd name="T37" fmla="*/ 12 h 19"/>
                <a:gd name="T38" fmla="*/ 7 w 45"/>
                <a:gd name="T39" fmla="*/ 14 h 19"/>
                <a:gd name="T40" fmla="*/ 10 w 45"/>
                <a:gd name="T41" fmla="*/ 14 h 19"/>
                <a:gd name="T42" fmla="*/ 10 w 45"/>
                <a:gd name="T43" fmla="*/ 12 h 19"/>
                <a:gd name="T44" fmla="*/ 14 w 45"/>
                <a:gd name="T45" fmla="*/ 10 h 19"/>
                <a:gd name="T46" fmla="*/ 14 w 45"/>
                <a:gd name="T47" fmla="*/ 12 h 19"/>
                <a:gd name="T48" fmla="*/ 17 w 45"/>
                <a:gd name="T49" fmla="*/ 12 h 19"/>
                <a:gd name="T50" fmla="*/ 21 w 45"/>
                <a:gd name="T51" fmla="*/ 12 h 19"/>
                <a:gd name="T52" fmla="*/ 24 w 45"/>
                <a:gd name="T53" fmla="*/ 12 h 19"/>
                <a:gd name="T54" fmla="*/ 19 w 45"/>
                <a:gd name="T55" fmla="*/ 14 h 19"/>
                <a:gd name="T56" fmla="*/ 17 w 45"/>
                <a:gd name="T57" fmla="*/ 17 h 19"/>
                <a:gd name="T58" fmla="*/ 14 w 45"/>
                <a:gd name="T59" fmla="*/ 19 h 19"/>
                <a:gd name="T60" fmla="*/ 24 w 45"/>
                <a:gd name="T61" fmla="*/ 17 h 19"/>
                <a:gd name="T62" fmla="*/ 31 w 45"/>
                <a:gd name="T63" fmla="*/ 14 h 19"/>
                <a:gd name="T64" fmla="*/ 33 w 45"/>
                <a:gd name="T65" fmla="*/ 12 h 19"/>
                <a:gd name="T66" fmla="*/ 36 w 45"/>
                <a:gd name="T67" fmla="*/ 14 h 19"/>
                <a:gd name="T68" fmla="*/ 38 w 45"/>
                <a:gd name="T69" fmla="*/ 14 h 19"/>
                <a:gd name="T70" fmla="*/ 45 w 45"/>
                <a:gd name="T71" fmla="*/ 10 h 19"/>
                <a:gd name="T72" fmla="*/ 43 w 45"/>
                <a:gd name="T73" fmla="*/ 5 h 19"/>
                <a:gd name="T74" fmla="*/ 43 w 45"/>
                <a:gd name="T75" fmla="*/ 7 h 19"/>
                <a:gd name="T76" fmla="*/ 40 w 45"/>
                <a:gd name="T77" fmla="*/ 7 h 19"/>
                <a:gd name="T78" fmla="*/ 38 w 45"/>
                <a:gd name="T79" fmla="*/ 7 h 19"/>
                <a:gd name="T80" fmla="*/ 36 w 45"/>
                <a:gd name="T81" fmla="*/ 5 h 19"/>
                <a:gd name="T82" fmla="*/ 33 w 45"/>
                <a:gd name="T83" fmla="*/ 3 h 19"/>
                <a:gd name="T84" fmla="*/ 31 w 45"/>
                <a:gd name="T85" fmla="*/ 0 h 19"/>
                <a:gd name="T86" fmla="*/ 31 w 45"/>
                <a:gd name="T8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 h="19">
                  <a:moveTo>
                    <a:pt x="31" y="3"/>
                  </a:moveTo>
                  <a:lnTo>
                    <a:pt x="28" y="3"/>
                  </a:lnTo>
                  <a:lnTo>
                    <a:pt x="26" y="3"/>
                  </a:lnTo>
                  <a:lnTo>
                    <a:pt x="26" y="5"/>
                  </a:lnTo>
                  <a:lnTo>
                    <a:pt x="31" y="5"/>
                  </a:lnTo>
                  <a:lnTo>
                    <a:pt x="31" y="5"/>
                  </a:lnTo>
                  <a:lnTo>
                    <a:pt x="28" y="7"/>
                  </a:lnTo>
                  <a:lnTo>
                    <a:pt x="28" y="7"/>
                  </a:lnTo>
                  <a:lnTo>
                    <a:pt x="33" y="7"/>
                  </a:lnTo>
                  <a:lnTo>
                    <a:pt x="33" y="10"/>
                  </a:lnTo>
                  <a:lnTo>
                    <a:pt x="31" y="10"/>
                  </a:lnTo>
                  <a:lnTo>
                    <a:pt x="26" y="10"/>
                  </a:lnTo>
                  <a:lnTo>
                    <a:pt x="24" y="10"/>
                  </a:lnTo>
                  <a:lnTo>
                    <a:pt x="21" y="7"/>
                  </a:lnTo>
                  <a:lnTo>
                    <a:pt x="17" y="3"/>
                  </a:lnTo>
                  <a:lnTo>
                    <a:pt x="12" y="5"/>
                  </a:lnTo>
                  <a:lnTo>
                    <a:pt x="12" y="3"/>
                  </a:lnTo>
                  <a:lnTo>
                    <a:pt x="10" y="3"/>
                  </a:lnTo>
                  <a:lnTo>
                    <a:pt x="7" y="3"/>
                  </a:lnTo>
                  <a:lnTo>
                    <a:pt x="10" y="5"/>
                  </a:lnTo>
                  <a:lnTo>
                    <a:pt x="10" y="5"/>
                  </a:lnTo>
                  <a:lnTo>
                    <a:pt x="7" y="5"/>
                  </a:lnTo>
                  <a:lnTo>
                    <a:pt x="5" y="5"/>
                  </a:lnTo>
                  <a:lnTo>
                    <a:pt x="2" y="5"/>
                  </a:lnTo>
                  <a:lnTo>
                    <a:pt x="5" y="5"/>
                  </a:lnTo>
                  <a:lnTo>
                    <a:pt x="7" y="5"/>
                  </a:lnTo>
                  <a:lnTo>
                    <a:pt x="7" y="7"/>
                  </a:lnTo>
                  <a:lnTo>
                    <a:pt x="5" y="7"/>
                  </a:lnTo>
                  <a:lnTo>
                    <a:pt x="5" y="7"/>
                  </a:lnTo>
                  <a:lnTo>
                    <a:pt x="2" y="7"/>
                  </a:lnTo>
                  <a:lnTo>
                    <a:pt x="2" y="7"/>
                  </a:lnTo>
                  <a:lnTo>
                    <a:pt x="7" y="7"/>
                  </a:lnTo>
                  <a:lnTo>
                    <a:pt x="7" y="10"/>
                  </a:lnTo>
                  <a:lnTo>
                    <a:pt x="5" y="10"/>
                  </a:lnTo>
                  <a:lnTo>
                    <a:pt x="0" y="10"/>
                  </a:lnTo>
                  <a:lnTo>
                    <a:pt x="0" y="12"/>
                  </a:lnTo>
                  <a:lnTo>
                    <a:pt x="2" y="12"/>
                  </a:lnTo>
                  <a:lnTo>
                    <a:pt x="5" y="12"/>
                  </a:lnTo>
                  <a:lnTo>
                    <a:pt x="5" y="12"/>
                  </a:lnTo>
                  <a:lnTo>
                    <a:pt x="7" y="14"/>
                  </a:lnTo>
                  <a:lnTo>
                    <a:pt x="7" y="12"/>
                  </a:lnTo>
                  <a:lnTo>
                    <a:pt x="10" y="14"/>
                  </a:lnTo>
                  <a:lnTo>
                    <a:pt x="12" y="12"/>
                  </a:lnTo>
                  <a:lnTo>
                    <a:pt x="10" y="12"/>
                  </a:lnTo>
                  <a:lnTo>
                    <a:pt x="14" y="10"/>
                  </a:lnTo>
                  <a:lnTo>
                    <a:pt x="14" y="10"/>
                  </a:lnTo>
                  <a:lnTo>
                    <a:pt x="14" y="12"/>
                  </a:lnTo>
                  <a:lnTo>
                    <a:pt x="14" y="12"/>
                  </a:lnTo>
                  <a:lnTo>
                    <a:pt x="14" y="12"/>
                  </a:lnTo>
                  <a:lnTo>
                    <a:pt x="17" y="12"/>
                  </a:lnTo>
                  <a:lnTo>
                    <a:pt x="19" y="12"/>
                  </a:lnTo>
                  <a:lnTo>
                    <a:pt x="21" y="12"/>
                  </a:lnTo>
                  <a:lnTo>
                    <a:pt x="24" y="12"/>
                  </a:lnTo>
                  <a:lnTo>
                    <a:pt x="24" y="12"/>
                  </a:lnTo>
                  <a:lnTo>
                    <a:pt x="21" y="14"/>
                  </a:lnTo>
                  <a:lnTo>
                    <a:pt x="19" y="14"/>
                  </a:lnTo>
                  <a:lnTo>
                    <a:pt x="17" y="14"/>
                  </a:lnTo>
                  <a:lnTo>
                    <a:pt x="17" y="17"/>
                  </a:lnTo>
                  <a:lnTo>
                    <a:pt x="12" y="17"/>
                  </a:lnTo>
                  <a:lnTo>
                    <a:pt x="14" y="19"/>
                  </a:lnTo>
                  <a:lnTo>
                    <a:pt x="19" y="19"/>
                  </a:lnTo>
                  <a:lnTo>
                    <a:pt x="24" y="17"/>
                  </a:lnTo>
                  <a:lnTo>
                    <a:pt x="26" y="17"/>
                  </a:lnTo>
                  <a:lnTo>
                    <a:pt x="31" y="14"/>
                  </a:lnTo>
                  <a:lnTo>
                    <a:pt x="33" y="12"/>
                  </a:lnTo>
                  <a:lnTo>
                    <a:pt x="33" y="12"/>
                  </a:lnTo>
                  <a:lnTo>
                    <a:pt x="33" y="14"/>
                  </a:lnTo>
                  <a:lnTo>
                    <a:pt x="36" y="14"/>
                  </a:lnTo>
                  <a:lnTo>
                    <a:pt x="38" y="12"/>
                  </a:lnTo>
                  <a:lnTo>
                    <a:pt x="38" y="14"/>
                  </a:lnTo>
                  <a:lnTo>
                    <a:pt x="45" y="12"/>
                  </a:lnTo>
                  <a:lnTo>
                    <a:pt x="45" y="10"/>
                  </a:lnTo>
                  <a:lnTo>
                    <a:pt x="45" y="7"/>
                  </a:lnTo>
                  <a:lnTo>
                    <a:pt x="43" y="5"/>
                  </a:lnTo>
                  <a:lnTo>
                    <a:pt x="40" y="5"/>
                  </a:lnTo>
                  <a:lnTo>
                    <a:pt x="43" y="7"/>
                  </a:lnTo>
                  <a:lnTo>
                    <a:pt x="40" y="7"/>
                  </a:lnTo>
                  <a:lnTo>
                    <a:pt x="40" y="7"/>
                  </a:lnTo>
                  <a:lnTo>
                    <a:pt x="38" y="7"/>
                  </a:lnTo>
                  <a:lnTo>
                    <a:pt x="38" y="7"/>
                  </a:lnTo>
                  <a:lnTo>
                    <a:pt x="36" y="5"/>
                  </a:lnTo>
                  <a:lnTo>
                    <a:pt x="36" y="5"/>
                  </a:lnTo>
                  <a:lnTo>
                    <a:pt x="36" y="3"/>
                  </a:lnTo>
                  <a:lnTo>
                    <a:pt x="33" y="3"/>
                  </a:lnTo>
                  <a:lnTo>
                    <a:pt x="33" y="0"/>
                  </a:lnTo>
                  <a:lnTo>
                    <a:pt x="31" y="0"/>
                  </a:lnTo>
                  <a:lnTo>
                    <a:pt x="31" y="0"/>
                  </a:lnTo>
                  <a:lnTo>
                    <a:pt x="31"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29" name="Freeform 1172"/>
            <p:cNvSpPr/>
            <p:nvPr/>
          </p:nvSpPr>
          <p:spPr bwMode="auto">
            <a:xfrm>
              <a:off x="896259" y="3344976"/>
              <a:ext cx="6350" cy="3175"/>
            </a:xfrm>
            <a:custGeom>
              <a:avLst/>
              <a:gdLst>
                <a:gd name="T0" fmla="*/ 2 w 4"/>
                <a:gd name="T1" fmla="*/ 0 h 2"/>
                <a:gd name="T2" fmla="*/ 0 w 4"/>
                <a:gd name="T3" fmla="*/ 2 h 2"/>
                <a:gd name="T4" fmla="*/ 0 w 4"/>
                <a:gd name="T5" fmla="*/ 2 h 2"/>
                <a:gd name="T6" fmla="*/ 2 w 4"/>
                <a:gd name="T7" fmla="*/ 2 h 2"/>
                <a:gd name="T8" fmla="*/ 4 w 4"/>
                <a:gd name="T9" fmla="*/ 2 h 2"/>
                <a:gd name="T10" fmla="*/ 4 w 4"/>
                <a:gd name="T11" fmla="*/ 2 h 2"/>
                <a:gd name="T12" fmla="*/ 2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0"/>
                  </a:moveTo>
                  <a:lnTo>
                    <a:pt x="0" y="2"/>
                  </a:lnTo>
                  <a:lnTo>
                    <a:pt x="0" y="2"/>
                  </a:lnTo>
                  <a:lnTo>
                    <a:pt x="2" y="2"/>
                  </a:lnTo>
                  <a:lnTo>
                    <a:pt x="4" y="2"/>
                  </a:lnTo>
                  <a:lnTo>
                    <a:pt x="4" y="2"/>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30" name="Freeform 1173"/>
            <p:cNvSpPr/>
            <p:nvPr/>
          </p:nvSpPr>
          <p:spPr bwMode="auto">
            <a:xfrm>
              <a:off x="869272" y="3356088"/>
              <a:ext cx="7938" cy="7938"/>
            </a:xfrm>
            <a:custGeom>
              <a:avLst/>
              <a:gdLst>
                <a:gd name="T0" fmla="*/ 0 w 5"/>
                <a:gd name="T1" fmla="*/ 2 h 5"/>
                <a:gd name="T2" fmla="*/ 0 w 5"/>
                <a:gd name="T3" fmla="*/ 5 h 5"/>
                <a:gd name="T4" fmla="*/ 2 w 5"/>
                <a:gd name="T5" fmla="*/ 5 h 5"/>
                <a:gd name="T6" fmla="*/ 5 w 5"/>
                <a:gd name="T7" fmla="*/ 2 h 5"/>
                <a:gd name="T8" fmla="*/ 5 w 5"/>
                <a:gd name="T9" fmla="*/ 0 h 5"/>
                <a:gd name="T10" fmla="*/ 2 w 5"/>
                <a:gd name="T11" fmla="*/ 2 h 5"/>
                <a:gd name="T12" fmla="*/ 0 w 5"/>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0" y="2"/>
                  </a:moveTo>
                  <a:lnTo>
                    <a:pt x="0" y="5"/>
                  </a:lnTo>
                  <a:lnTo>
                    <a:pt x="2" y="5"/>
                  </a:lnTo>
                  <a:lnTo>
                    <a:pt x="5" y="2"/>
                  </a:lnTo>
                  <a:lnTo>
                    <a:pt x="5" y="0"/>
                  </a:lnTo>
                  <a:lnTo>
                    <a:pt x="2" y="2"/>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31" name="Freeform 1174"/>
            <p:cNvSpPr/>
            <p:nvPr/>
          </p:nvSpPr>
          <p:spPr bwMode="auto">
            <a:xfrm>
              <a:off x="954997" y="3364026"/>
              <a:ext cx="7938" cy="3175"/>
            </a:xfrm>
            <a:custGeom>
              <a:avLst/>
              <a:gdLst>
                <a:gd name="T0" fmla="*/ 0 w 5"/>
                <a:gd name="T1" fmla="*/ 2 h 2"/>
                <a:gd name="T2" fmla="*/ 3 w 5"/>
                <a:gd name="T3" fmla="*/ 2 h 2"/>
                <a:gd name="T4" fmla="*/ 3 w 5"/>
                <a:gd name="T5" fmla="*/ 2 h 2"/>
                <a:gd name="T6" fmla="*/ 5 w 5"/>
                <a:gd name="T7" fmla="*/ 2 h 2"/>
                <a:gd name="T8" fmla="*/ 3 w 5"/>
                <a:gd name="T9" fmla="*/ 0 h 2"/>
                <a:gd name="T10" fmla="*/ 0 w 5"/>
                <a:gd name="T11" fmla="*/ 2 h 2"/>
              </a:gdLst>
              <a:ahLst/>
              <a:cxnLst>
                <a:cxn ang="0">
                  <a:pos x="T0" y="T1"/>
                </a:cxn>
                <a:cxn ang="0">
                  <a:pos x="T2" y="T3"/>
                </a:cxn>
                <a:cxn ang="0">
                  <a:pos x="T4" y="T5"/>
                </a:cxn>
                <a:cxn ang="0">
                  <a:pos x="T6" y="T7"/>
                </a:cxn>
                <a:cxn ang="0">
                  <a:pos x="T8" y="T9"/>
                </a:cxn>
                <a:cxn ang="0">
                  <a:pos x="T10" y="T11"/>
                </a:cxn>
              </a:cxnLst>
              <a:rect l="0" t="0" r="r" b="b"/>
              <a:pathLst>
                <a:path w="5" h="2">
                  <a:moveTo>
                    <a:pt x="0" y="2"/>
                  </a:moveTo>
                  <a:lnTo>
                    <a:pt x="3" y="2"/>
                  </a:lnTo>
                  <a:lnTo>
                    <a:pt x="3" y="2"/>
                  </a:lnTo>
                  <a:lnTo>
                    <a:pt x="5" y="2"/>
                  </a:lnTo>
                  <a:lnTo>
                    <a:pt x="3"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32" name="Freeform 1175"/>
            <p:cNvSpPr/>
            <p:nvPr/>
          </p:nvSpPr>
          <p:spPr bwMode="auto">
            <a:xfrm>
              <a:off x="959759" y="3352913"/>
              <a:ext cx="11113" cy="3175"/>
            </a:xfrm>
            <a:custGeom>
              <a:avLst/>
              <a:gdLst>
                <a:gd name="T0" fmla="*/ 0 w 7"/>
                <a:gd name="T1" fmla="*/ 2 h 2"/>
                <a:gd name="T2" fmla="*/ 2 w 7"/>
                <a:gd name="T3" fmla="*/ 2 h 2"/>
                <a:gd name="T4" fmla="*/ 7 w 7"/>
                <a:gd name="T5" fmla="*/ 2 h 2"/>
                <a:gd name="T6" fmla="*/ 7 w 7"/>
                <a:gd name="T7" fmla="*/ 2 h 2"/>
                <a:gd name="T8" fmla="*/ 5 w 7"/>
                <a:gd name="T9" fmla="*/ 0 h 2"/>
                <a:gd name="T10" fmla="*/ 0 w 7"/>
                <a:gd name="T11" fmla="*/ 2 h 2"/>
              </a:gdLst>
              <a:ahLst/>
              <a:cxnLst>
                <a:cxn ang="0">
                  <a:pos x="T0" y="T1"/>
                </a:cxn>
                <a:cxn ang="0">
                  <a:pos x="T2" y="T3"/>
                </a:cxn>
                <a:cxn ang="0">
                  <a:pos x="T4" y="T5"/>
                </a:cxn>
                <a:cxn ang="0">
                  <a:pos x="T6" y="T7"/>
                </a:cxn>
                <a:cxn ang="0">
                  <a:pos x="T8" y="T9"/>
                </a:cxn>
                <a:cxn ang="0">
                  <a:pos x="T10" y="T11"/>
                </a:cxn>
              </a:cxnLst>
              <a:rect l="0" t="0" r="r" b="b"/>
              <a:pathLst>
                <a:path w="7" h="2">
                  <a:moveTo>
                    <a:pt x="0" y="2"/>
                  </a:moveTo>
                  <a:lnTo>
                    <a:pt x="2" y="2"/>
                  </a:lnTo>
                  <a:lnTo>
                    <a:pt x="7" y="2"/>
                  </a:lnTo>
                  <a:lnTo>
                    <a:pt x="7" y="2"/>
                  </a:lnTo>
                  <a:lnTo>
                    <a:pt x="5"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33" name="Freeform 1176"/>
            <p:cNvSpPr/>
            <p:nvPr/>
          </p:nvSpPr>
          <p:spPr bwMode="auto">
            <a:xfrm>
              <a:off x="962934" y="3356088"/>
              <a:ext cx="11113" cy="3175"/>
            </a:xfrm>
            <a:custGeom>
              <a:avLst/>
              <a:gdLst>
                <a:gd name="T0" fmla="*/ 5 w 7"/>
                <a:gd name="T1" fmla="*/ 0 h 2"/>
                <a:gd name="T2" fmla="*/ 0 w 7"/>
                <a:gd name="T3" fmla="*/ 0 h 2"/>
                <a:gd name="T4" fmla="*/ 0 w 7"/>
                <a:gd name="T5" fmla="*/ 2 h 2"/>
                <a:gd name="T6" fmla="*/ 7 w 7"/>
                <a:gd name="T7" fmla="*/ 0 h 2"/>
                <a:gd name="T8" fmla="*/ 5 w 7"/>
                <a:gd name="T9" fmla="*/ 0 h 2"/>
              </a:gdLst>
              <a:ahLst/>
              <a:cxnLst>
                <a:cxn ang="0">
                  <a:pos x="T0" y="T1"/>
                </a:cxn>
                <a:cxn ang="0">
                  <a:pos x="T2" y="T3"/>
                </a:cxn>
                <a:cxn ang="0">
                  <a:pos x="T4" y="T5"/>
                </a:cxn>
                <a:cxn ang="0">
                  <a:pos x="T6" y="T7"/>
                </a:cxn>
                <a:cxn ang="0">
                  <a:pos x="T8" y="T9"/>
                </a:cxn>
              </a:cxnLst>
              <a:rect l="0" t="0" r="r" b="b"/>
              <a:pathLst>
                <a:path w="7" h="2">
                  <a:moveTo>
                    <a:pt x="5" y="0"/>
                  </a:moveTo>
                  <a:lnTo>
                    <a:pt x="0" y="0"/>
                  </a:lnTo>
                  <a:lnTo>
                    <a:pt x="0" y="2"/>
                  </a:lnTo>
                  <a:lnTo>
                    <a:pt x="7" y="0"/>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34" name="Freeform 1177"/>
            <p:cNvSpPr/>
            <p:nvPr/>
          </p:nvSpPr>
          <p:spPr bwMode="auto">
            <a:xfrm>
              <a:off x="967697" y="3359263"/>
              <a:ext cx="6350" cy="0"/>
            </a:xfrm>
            <a:custGeom>
              <a:avLst/>
              <a:gdLst>
                <a:gd name="T0" fmla="*/ 0 w 4"/>
                <a:gd name="T1" fmla="*/ 0 w 4"/>
                <a:gd name="T2" fmla="*/ 4 w 4"/>
                <a:gd name="T3" fmla="*/ 2 w 4"/>
                <a:gd name="T4" fmla="*/ 2 w 4"/>
                <a:gd name="T5" fmla="*/ 0 w 4"/>
              </a:gdLst>
              <a:ahLst/>
              <a:cxnLst>
                <a:cxn ang="0">
                  <a:pos x="T0" y="0"/>
                </a:cxn>
                <a:cxn ang="0">
                  <a:pos x="T1" y="0"/>
                </a:cxn>
                <a:cxn ang="0">
                  <a:pos x="T2" y="0"/>
                </a:cxn>
                <a:cxn ang="0">
                  <a:pos x="T3" y="0"/>
                </a:cxn>
                <a:cxn ang="0">
                  <a:pos x="T4" y="0"/>
                </a:cxn>
                <a:cxn ang="0">
                  <a:pos x="T5" y="0"/>
                </a:cxn>
              </a:cxnLst>
              <a:rect l="0" t="0" r="r" b="b"/>
              <a:pathLst>
                <a:path w="4">
                  <a:moveTo>
                    <a:pt x="0" y="0"/>
                  </a:moveTo>
                  <a:lnTo>
                    <a:pt x="0" y="0"/>
                  </a:lnTo>
                  <a:lnTo>
                    <a:pt x="4" y="0"/>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35" name="Freeform 1179"/>
            <p:cNvSpPr/>
            <p:nvPr/>
          </p:nvSpPr>
          <p:spPr bwMode="auto">
            <a:xfrm>
              <a:off x="970872" y="3348151"/>
              <a:ext cx="30163" cy="22225"/>
            </a:xfrm>
            <a:custGeom>
              <a:avLst/>
              <a:gdLst>
                <a:gd name="T0" fmla="*/ 14 w 19"/>
                <a:gd name="T1" fmla="*/ 0 h 14"/>
                <a:gd name="T2" fmla="*/ 16 w 19"/>
                <a:gd name="T3" fmla="*/ 0 h 14"/>
                <a:gd name="T4" fmla="*/ 14 w 19"/>
                <a:gd name="T5" fmla="*/ 3 h 14"/>
                <a:gd name="T6" fmla="*/ 12 w 19"/>
                <a:gd name="T7" fmla="*/ 0 h 14"/>
                <a:gd name="T8" fmla="*/ 7 w 19"/>
                <a:gd name="T9" fmla="*/ 0 h 14"/>
                <a:gd name="T10" fmla="*/ 7 w 19"/>
                <a:gd name="T11" fmla="*/ 3 h 14"/>
                <a:gd name="T12" fmla="*/ 9 w 19"/>
                <a:gd name="T13" fmla="*/ 5 h 14"/>
                <a:gd name="T14" fmla="*/ 9 w 19"/>
                <a:gd name="T15" fmla="*/ 5 h 14"/>
                <a:gd name="T16" fmla="*/ 12 w 19"/>
                <a:gd name="T17" fmla="*/ 5 h 14"/>
                <a:gd name="T18" fmla="*/ 12 w 19"/>
                <a:gd name="T19" fmla="*/ 7 h 14"/>
                <a:gd name="T20" fmla="*/ 7 w 19"/>
                <a:gd name="T21" fmla="*/ 5 h 14"/>
                <a:gd name="T22" fmla="*/ 7 w 19"/>
                <a:gd name="T23" fmla="*/ 5 h 14"/>
                <a:gd name="T24" fmla="*/ 5 w 19"/>
                <a:gd name="T25" fmla="*/ 3 h 14"/>
                <a:gd name="T26" fmla="*/ 2 w 19"/>
                <a:gd name="T27" fmla="*/ 3 h 14"/>
                <a:gd name="T28" fmla="*/ 2 w 19"/>
                <a:gd name="T29" fmla="*/ 5 h 14"/>
                <a:gd name="T30" fmla="*/ 2 w 19"/>
                <a:gd name="T31" fmla="*/ 5 h 14"/>
                <a:gd name="T32" fmla="*/ 5 w 19"/>
                <a:gd name="T33" fmla="*/ 7 h 14"/>
                <a:gd name="T34" fmla="*/ 5 w 19"/>
                <a:gd name="T35" fmla="*/ 7 h 14"/>
                <a:gd name="T36" fmla="*/ 0 w 19"/>
                <a:gd name="T37" fmla="*/ 7 h 14"/>
                <a:gd name="T38" fmla="*/ 0 w 19"/>
                <a:gd name="T39" fmla="*/ 7 h 14"/>
                <a:gd name="T40" fmla="*/ 0 w 19"/>
                <a:gd name="T41" fmla="*/ 10 h 14"/>
                <a:gd name="T42" fmla="*/ 2 w 19"/>
                <a:gd name="T43" fmla="*/ 10 h 14"/>
                <a:gd name="T44" fmla="*/ 2 w 19"/>
                <a:gd name="T45" fmla="*/ 10 h 14"/>
                <a:gd name="T46" fmla="*/ 7 w 19"/>
                <a:gd name="T47" fmla="*/ 10 h 14"/>
                <a:gd name="T48" fmla="*/ 9 w 19"/>
                <a:gd name="T49" fmla="*/ 7 h 14"/>
                <a:gd name="T50" fmla="*/ 12 w 19"/>
                <a:gd name="T51" fmla="*/ 7 h 14"/>
                <a:gd name="T52" fmla="*/ 12 w 19"/>
                <a:gd name="T53" fmla="*/ 10 h 14"/>
                <a:gd name="T54" fmla="*/ 9 w 19"/>
                <a:gd name="T55" fmla="*/ 10 h 14"/>
                <a:gd name="T56" fmla="*/ 7 w 19"/>
                <a:gd name="T57" fmla="*/ 10 h 14"/>
                <a:gd name="T58" fmla="*/ 7 w 19"/>
                <a:gd name="T59" fmla="*/ 10 h 14"/>
                <a:gd name="T60" fmla="*/ 9 w 19"/>
                <a:gd name="T61" fmla="*/ 12 h 14"/>
                <a:gd name="T62" fmla="*/ 9 w 19"/>
                <a:gd name="T63" fmla="*/ 14 h 14"/>
                <a:gd name="T64" fmla="*/ 16 w 19"/>
                <a:gd name="T65" fmla="*/ 12 h 14"/>
                <a:gd name="T66" fmla="*/ 19 w 19"/>
                <a:gd name="T67" fmla="*/ 10 h 14"/>
                <a:gd name="T68" fmla="*/ 16 w 19"/>
                <a:gd name="T69" fmla="*/ 10 h 14"/>
                <a:gd name="T70" fmla="*/ 16 w 19"/>
                <a:gd name="T71" fmla="*/ 10 h 14"/>
                <a:gd name="T72" fmla="*/ 19 w 19"/>
                <a:gd name="T73" fmla="*/ 10 h 14"/>
                <a:gd name="T74" fmla="*/ 19 w 19"/>
                <a:gd name="T75" fmla="*/ 10 h 14"/>
                <a:gd name="T76" fmla="*/ 19 w 19"/>
                <a:gd name="T77" fmla="*/ 7 h 14"/>
                <a:gd name="T78" fmla="*/ 19 w 19"/>
                <a:gd name="T79" fmla="*/ 7 h 14"/>
                <a:gd name="T80" fmla="*/ 19 w 19"/>
                <a:gd name="T81" fmla="*/ 3 h 14"/>
                <a:gd name="T82" fmla="*/ 16 w 19"/>
                <a:gd name="T83" fmla="*/ 0 h 14"/>
                <a:gd name="T84" fmla="*/ 16 w 19"/>
                <a:gd name="T85" fmla="*/ 0 h 14"/>
                <a:gd name="T86" fmla="*/ 16 w 19"/>
                <a:gd name="T87" fmla="*/ 0 h 14"/>
                <a:gd name="T88" fmla="*/ 14 w 19"/>
                <a:gd name="T8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 h="14">
                  <a:moveTo>
                    <a:pt x="14" y="0"/>
                  </a:moveTo>
                  <a:lnTo>
                    <a:pt x="16" y="0"/>
                  </a:lnTo>
                  <a:lnTo>
                    <a:pt x="14" y="3"/>
                  </a:lnTo>
                  <a:lnTo>
                    <a:pt x="12" y="0"/>
                  </a:lnTo>
                  <a:lnTo>
                    <a:pt x="7" y="0"/>
                  </a:lnTo>
                  <a:lnTo>
                    <a:pt x="7" y="3"/>
                  </a:lnTo>
                  <a:lnTo>
                    <a:pt x="9" y="5"/>
                  </a:lnTo>
                  <a:lnTo>
                    <a:pt x="9" y="5"/>
                  </a:lnTo>
                  <a:lnTo>
                    <a:pt x="12" y="5"/>
                  </a:lnTo>
                  <a:lnTo>
                    <a:pt x="12" y="7"/>
                  </a:lnTo>
                  <a:lnTo>
                    <a:pt x="7" y="5"/>
                  </a:lnTo>
                  <a:lnTo>
                    <a:pt x="7" y="5"/>
                  </a:lnTo>
                  <a:lnTo>
                    <a:pt x="5" y="3"/>
                  </a:lnTo>
                  <a:lnTo>
                    <a:pt x="2" y="3"/>
                  </a:lnTo>
                  <a:lnTo>
                    <a:pt x="2" y="5"/>
                  </a:lnTo>
                  <a:lnTo>
                    <a:pt x="2" y="5"/>
                  </a:lnTo>
                  <a:lnTo>
                    <a:pt x="5" y="7"/>
                  </a:lnTo>
                  <a:lnTo>
                    <a:pt x="5" y="7"/>
                  </a:lnTo>
                  <a:lnTo>
                    <a:pt x="0" y="7"/>
                  </a:lnTo>
                  <a:lnTo>
                    <a:pt x="0" y="7"/>
                  </a:lnTo>
                  <a:lnTo>
                    <a:pt x="0" y="10"/>
                  </a:lnTo>
                  <a:lnTo>
                    <a:pt x="2" y="10"/>
                  </a:lnTo>
                  <a:lnTo>
                    <a:pt x="2" y="10"/>
                  </a:lnTo>
                  <a:lnTo>
                    <a:pt x="7" y="10"/>
                  </a:lnTo>
                  <a:lnTo>
                    <a:pt x="9" y="7"/>
                  </a:lnTo>
                  <a:lnTo>
                    <a:pt x="12" y="7"/>
                  </a:lnTo>
                  <a:lnTo>
                    <a:pt x="12" y="10"/>
                  </a:lnTo>
                  <a:lnTo>
                    <a:pt x="9" y="10"/>
                  </a:lnTo>
                  <a:lnTo>
                    <a:pt x="7" y="10"/>
                  </a:lnTo>
                  <a:lnTo>
                    <a:pt x="7" y="10"/>
                  </a:lnTo>
                  <a:lnTo>
                    <a:pt x="9" y="12"/>
                  </a:lnTo>
                  <a:lnTo>
                    <a:pt x="9" y="14"/>
                  </a:lnTo>
                  <a:lnTo>
                    <a:pt x="16" y="12"/>
                  </a:lnTo>
                  <a:lnTo>
                    <a:pt x="19" y="10"/>
                  </a:lnTo>
                  <a:lnTo>
                    <a:pt x="16" y="10"/>
                  </a:lnTo>
                  <a:lnTo>
                    <a:pt x="16" y="10"/>
                  </a:lnTo>
                  <a:lnTo>
                    <a:pt x="19" y="10"/>
                  </a:lnTo>
                  <a:lnTo>
                    <a:pt x="19" y="10"/>
                  </a:lnTo>
                  <a:lnTo>
                    <a:pt x="19" y="7"/>
                  </a:lnTo>
                  <a:lnTo>
                    <a:pt x="19" y="7"/>
                  </a:lnTo>
                  <a:lnTo>
                    <a:pt x="19" y="3"/>
                  </a:lnTo>
                  <a:lnTo>
                    <a:pt x="16" y="0"/>
                  </a:lnTo>
                  <a:lnTo>
                    <a:pt x="16" y="0"/>
                  </a:lnTo>
                  <a:lnTo>
                    <a:pt x="16" y="0"/>
                  </a:lnTo>
                  <a:lnTo>
                    <a:pt x="14"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36" name="Freeform 1180"/>
            <p:cNvSpPr/>
            <p:nvPr/>
          </p:nvSpPr>
          <p:spPr bwMode="auto">
            <a:xfrm>
              <a:off x="1008972" y="3364026"/>
              <a:ext cx="17463" cy="11113"/>
            </a:xfrm>
            <a:custGeom>
              <a:avLst/>
              <a:gdLst>
                <a:gd name="T0" fmla="*/ 4 w 11"/>
                <a:gd name="T1" fmla="*/ 4 h 7"/>
                <a:gd name="T2" fmla="*/ 7 w 11"/>
                <a:gd name="T3" fmla="*/ 7 h 7"/>
                <a:gd name="T4" fmla="*/ 9 w 11"/>
                <a:gd name="T5" fmla="*/ 7 h 7"/>
                <a:gd name="T6" fmla="*/ 11 w 11"/>
                <a:gd name="T7" fmla="*/ 4 h 7"/>
                <a:gd name="T8" fmla="*/ 11 w 11"/>
                <a:gd name="T9" fmla="*/ 2 h 7"/>
                <a:gd name="T10" fmla="*/ 9 w 11"/>
                <a:gd name="T11" fmla="*/ 2 h 7"/>
                <a:gd name="T12" fmla="*/ 11 w 11"/>
                <a:gd name="T13" fmla="*/ 2 h 7"/>
                <a:gd name="T14" fmla="*/ 9 w 11"/>
                <a:gd name="T15" fmla="*/ 0 h 7"/>
                <a:gd name="T16" fmla="*/ 9 w 11"/>
                <a:gd name="T17" fmla="*/ 0 h 7"/>
                <a:gd name="T18" fmla="*/ 7 w 11"/>
                <a:gd name="T19" fmla="*/ 0 h 7"/>
                <a:gd name="T20" fmla="*/ 4 w 11"/>
                <a:gd name="T21" fmla="*/ 0 h 7"/>
                <a:gd name="T22" fmla="*/ 2 w 11"/>
                <a:gd name="T23" fmla="*/ 0 h 7"/>
                <a:gd name="T24" fmla="*/ 0 w 11"/>
                <a:gd name="T25" fmla="*/ 0 h 7"/>
                <a:gd name="T26" fmla="*/ 0 w 11"/>
                <a:gd name="T27" fmla="*/ 2 h 7"/>
                <a:gd name="T28" fmla="*/ 2 w 11"/>
                <a:gd name="T29" fmla="*/ 4 h 7"/>
                <a:gd name="T30" fmla="*/ 4 w 11"/>
                <a:gd name="T3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7">
                  <a:moveTo>
                    <a:pt x="4" y="4"/>
                  </a:moveTo>
                  <a:lnTo>
                    <a:pt x="7" y="7"/>
                  </a:lnTo>
                  <a:lnTo>
                    <a:pt x="9" y="7"/>
                  </a:lnTo>
                  <a:lnTo>
                    <a:pt x="11" y="4"/>
                  </a:lnTo>
                  <a:lnTo>
                    <a:pt x="11" y="2"/>
                  </a:lnTo>
                  <a:lnTo>
                    <a:pt x="9" y="2"/>
                  </a:lnTo>
                  <a:lnTo>
                    <a:pt x="11" y="2"/>
                  </a:lnTo>
                  <a:lnTo>
                    <a:pt x="9" y="0"/>
                  </a:lnTo>
                  <a:lnTo>
                    <a:pt x="9" y="0"/>
                  </a:lnTo>
                  <a:lnTo>
                    <a:pt x="7" y="0"/>
                  </a:lnTo>
                  <a:lnTo>
                    <a:pt x="4" y="0"/>
                  </a:lnTo>
                  <a:lnTo>
                    <a:pt x="2" y="0"/>
                  </a:lnTo>
                  <a:lnTo>
                    <a:pt x="0" y="0"/>
                  </a:lnTo>
                  <a:lnTo>
                    <a:pt x="0" y="2"/>
                  </a:lnTo>
                  <a:lnTo>
                    <a:pt x="2" y="4"/>
                  </a:lnTo>
                  <a:lnTo>
                    <a:pt x="4" y="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37" name="Freeform 1181"/>
            <p:cNvSpPr/>
            <p:nvPr/>
          </p:nvSpPr>
          <p:spPr bwMode="auto">
            <a:xfrm>
              <a:off x="1004209" y="3344976"/>
              <a:ext cx="109538" cy="33338"/>
            </a:xfrm>
            <a:custGeom>
              <a:avLst/>
              <a:gdLst>
                <a:gd name="T0" fmla="*/ 33 w 69"/>
                <a:gd name="T1" fmla="*/ 19 h 21"/>
                <a:gd name="T2" fmla="*/ 40 w 69"/>
                <a:gd name="T3" fmla="*/ 21 h 21"/>
                <a:gd name="T4" fmla="*/ 45 w 69"/>
                <a:gd name="T5" fmla="*/ 19 h 21"/>
                <a:gd name="T6" fmla="*/ 48 w 69"/>
                <a:gd name="T7" fmla="*/ 19 h 21"/>
                <a:gd name="T8" fmla="*/ 52 w 69"/>
                <a:gd name="T9" fmla="*/ 16 h 21"/>
                <a:gd name="T10" fmla="*/ 55 w 69"/>
                <a:gd name="T11" fmla="*/ 19 h 21"/>
                <a:gd name="T12" fmla="*/ 59 w 69"/>
                <a:gd name="T13" fmla="*/ 19 h 21"/>
                <a:gd name="T14" fmla="*/ 64 w 69"/>
                <a:gd name="T15" fmla="*/ 19 h 21"/>
                <a:gd name="T16" fmla="*/ 64 w 69"/>
                <a:gd name="T17" fmla="*/ 16 h 21"/>
                <a:gd name="T18" fmla="*/ 69 w 69"/>
                <a:gd name="T19" fmla="*/ 16 h 21"/>
                <a:gd name="T20" fmla="*/ 64 w 69"/>
                <a:gd name="T21" fmla="*/ 14 h 21"/>
                <a:gd name="T22" fmla="*/ 66 w 69"/>
                <a:gd name="T23" fmla="*/ 12 h 21"/>
                <a:gd name="T24" fmla="*/ 66 w 69"/>
                <a:gd name="T25" fmla="*/ 9 h 21"/>
                <a:gd name="T26" fmla="*/ 62 w 69"/>
                <a:gd name="T27" fmla="*/ 9 h 21"/>
                <a:gd name="T28" fmla="*/ 57 w 69"/>
                <a:gd name="T29" fmla="*/ 9 h 21"/>
                <a:gd name="T30" fmla="*/ 52 w 69"/>
                <a:gd name="T31" fmla="*/ 9 h 21"/>
                <a:gd name="T32" fmla="*/ 45 w 69"/>
                <a:gd name="T33" fmla="*/ 12 h 21"/>
                <a:gd name="T34" fmla="*/ 43 w 69"/>
                <a:gd name="T35" fmla="*/ 12 h 21"/>
                <a:gd name="T36" fmla="*/ 40 w 69"/>
                <a:gd name="T37" fmla="*/ 12 h 21"/>
                <a:gd name="T38" fmla="*/ 38 w 69"/>
                <a:gd name="T39" fmla="*/ 12 h 21"/>
                <a:gd name="T40" fmla="*/ 36 w 69"/>
                <a:gd name="T41" fmla="*/ 12 h 21"/>
                <a:gd name="T42" fmla="*/ 31 w 69"/>
                <a:gd name="T43" fmla="*/ 9 h 21"/>
                <a:gd name="T44" fmla="*/ 31 w 69"/>
                <a:gd name="T45" fmla="*/ 12 h 21"/>
                <a:gd name="T46" fmla="*/ 29 w 69"/>
                <a:gd name="T47" fmla="*/ 9 h 21"/>
                <a:gd name="T48" fmla="*/ 24 w 69"/>
                <a:gd name="T49" fmla="*/ 9 h 21"/>
                <a:gd name="T50" fmla="*/ 24 w 69"/>
                <a:gd name="T51" fmla="*/ 7 h 21"/>
                <a:gd name="T52" fmla="*/ 24 w 69"/>
                <a:gd name="T53" fmla="*/ 7 h 21"/>
                <a:gd name="T54" fmla="*/ 31 w 69"/>
                <a:gd name="T55" fmla="*/ 7 h 21"/>
                <a:gd name="T56" fmla="*/ 26 w 69"/>
                <a:gd name="T57" fmla="*/ 5 h 21"/>
                <a:gd name="T58" fmla="*/ 24 w 69"/>
                <a:gd name="T59" fmla="*/ 5 h 21"/>
                <a:gd name="T60" fmla="*/ 24 w 69"/>
                <a:gd name="T61" fmla="*/ 2 h 21"/>
                <a:gd name="T62" fmla="*/ 26 w 69"/>
                <a:gd name="T63" fmla="*/ 2 h 21"/>
                <a:gd name="T64" fmla="*/ 22 w 69"/>
                <a:gd name="T65" fmla="*/ 2 h 21"/>
                <a:gd name="T66" fmla="*/ 14 w 69"/>
                <a:gd name="T67" fmla="*/ 5 h 21"/>
                <a:gd name="T68" fmla="*/ 14 w 69"/>
                <a:gd name="T69" fmla="*/ 0 h 21"/>
                <a:gd name="T70" fmla="*/ 12 w 69"/>
                <a:gd name="T71" fmla="*/ 0 h 21"/>
                <a:gd name="T72" fmla="*/ 3 w 69"/>
                <a:gd name="T73" fmla="*/ 0 h 21"/>
                <a:gd name="T74" fmla="*/ 5 w 69"/>
                <a:gd name="T75" fmla="*/ 2 h 21"/>
                <a:gd name="T76" fmla="*/ 7 w 69"/>
                <a:gd name="T77" fmla="*/ 5 h 21"/>
                <a:gd name="T78" fmla="*/ 12 w 69"/>
                <a:gd name="T79" fmla="*/ 7 h 21"/>
                <a:gd name="T80" fmla="*/ 17 w 69"/>
                <a:gd name="T81" fmla="*/ 5 h 21"/>
                <a:gd name="T82" fmla="*/ 19 w 69"/>
                <a:gd name="T83" fmla="*/ 9 h 21"/>
                <a:gd name="T84" fmla="*/ 22 w 69"/>
                <a:gd name="T85" fmla="*/ 14 h 21"/>
                <a:gd name="T86" fmla="*/ 19 w 69"/>
                <a:gd name="T87" fmla="*/ 14 h 21"/>
                <a:gd name="T88" fmla="*/ 22 w 69"/>
                <a:gd name="T89" fmla="*/ 19 h 21"/>
                <a:gd name="T90" fmla="*/ 29 w 69"/>
                <a:gd name="T91"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9" h="21">
                  <a:moveTo>
                    <a:pt x="33" y="16"/>
                  </a:moveTo>
                  <a:lnTo>
                    <a:pt x="33" y="19"/>
                  </a:lnTo>
                  <a:lnTo>
                    <a:pt x="33" y="21"/>
                  </a:lnTo>
                  <a:lnTo>
                    <a:pt x="40" y="21"/>
                  </a:lnTo>
                  <a:lnTo>
                    <a:pt x="45" y="19"/>
                  </a:lnTo>
                  <a:lnTo>
                    <a:pt x="45" y="19"/>
                  </a:lnTo>
                  <a:lnTo>
                    <a:pt x="48" y="19"/>
                  </a:lnTo>
                  <a:lnTo>
                    <a:pt x="48" y="19"/>
                  </a:lnTo>
                  <a:lnTo>
                    <a:pt x="52" y="21"/>
                  </a:lnTo>
                  <a:lnTo>
                    <a:pt x="52" y="16"/>
                  </a:lnTo>
                  <a:lnTo>
                    <a:pt x="55" y="16"/>
                  </a:lnTo>
                  <a:lnTo>
                    <a:pt x="55" y="19"/>
                  </a:lnTo>
                  <a:lnTo>
                    <a:pt x="59" y="21"/>
                  </a:lnTo>
                  <a:lnTo>
                    <a:pt x="59" y="19"/>
                  </a:lnTo>
                  <a:lnTo>
                    <a:pt x="64" y="19"/>
                  </a:lnTo>
                  <a:lnTo>
                    <a:pt x="64" y="19"/>
                  </a:lnTo>
                  <a:lnTo>
                    <a:pt x="64" y="16"/>
                  </a:lnTo>
                  <a:lnTo>
                    <a:pt x="64" y="16"/>
                  </a:lnTo>
                  <a:lnTo>
                    <a:pt x="66" y="16"/>
                  </a:lnTo>
                  <a:lnTo>
                    <a:pt x="69" y="16"/>
                  </a:lnTo>
                  <a:lnTo>
                    <a:pt x="66" y="14"/>
                  </a:lnTo>
                  <a:lnTo>
                    <a:pt x="64" y="14"/>
                  </a:lnTo>
                  <a:lnTo>
                    <a:pt x="64" y="14"/>
                  </a:lnTo>
                  <a:lnTo>
                    <a:pt x="66" y="12"/>
                  </a:lnTo>
                  <a:lnTo>
                    <a:pt x="66" y="12"/>
                  </a:lnTo>
                  <a:lnTo>
                    <a:pt x="66" y="9"/>
                  </a:lnTo>
                  <a:lnTo>
                    <a:pt x="62" y="9"/>
                  </a:lnTo>
                  <a:lnTo>
                    <a:pt x="62" y="9"/>
                  </a:lnTo>
                  <a:lnTo>
                    <a:pt x="59" y="9"/>
                  </a:lnTo>
                  <a:lnTo>
                    <a:pt x="57" y="9"/>
                  </a:lnTo>
                  <a:lnTo>
                    <a:pt x="55" y="9"/>
                  </a:lnTo>
                  <a:lnTo>
                    <a:pt x="52" y="9"/>
                  </a:lnTo>
                  <a:lnTo>
                    <a:pt x="48" y="12"/>
                  </a:lnTo>
                  <a:lnTo>
                    <a:pt x="45" y="12"/>
                  </a:lnTo>
                  <a:lnTo>
                    <a:pt x="43" y="12"/>
                  </a:lnTo>
                  <a:lnTo>
                    <a:pt x="43" y="12"/>
                  </a:lnTo>
                  <a:lnTo>
                    <a:pt x="43" y="12"/>
                  </a:lnTo>
                  <a:lnTo>
                    <a:pt x="40" y="12"/>
                  </a:lnTo>
                  <a:lnTo>
                    <a:pt x="38" y="12"/>
                  </a:lnTo>
                  <a:lnTo>
                    <a:pt x="38" y="12"/>
                  </a:lnTo>
                  <a:lnTo>
                    <a:pt x="38" y="12"/>
                  </a:lnTo>
                  <a:lnTo>
                    <a:pt x="36" y="12"/>
                  </a:lnTo>
                  <a:lnTo>
                    <a:pt x="33" y="9"/>
                  </a:lnTo>
                  <a:lnTo>
                    <a:pt x="31" y="9"/>
                  </a:lnTo>
                  <a:lnTo>
                    <a:pt x="31" y="12"/>
                  </a:lnTo>
                  <a:lnTo>
                    <a:pt x="31" y="12"/>
                  </a:lnTo>
                  <a:lnTo>
                    <a:pt x="29" y="9"/>
                  </a:lnTo>
                  <a:lnTo>
                    <a:pt x="29" y="9"/>
                  </a:lnTo>
                  <a:lnTo>
                    <a:pt x="26" y="9"/>
                  </a:lnTo>
                  <a:lnTo>
                    <a:pt x="24" y="9"/>
                  </a:lnTo>
                  <a:lnTo>
                    <a:pt x="22" y="9"/>
                  </a:lnTo>
                  <a:lnTo>
                    <a:pt x="24" y="7"/>
                  </a:lnTo>
                  <a:lnTo>
                    <a:pt x="22" y="7"/>
                  </a:lnTo>
                  <a:lnTo>
                    <a:pt x="24" y="7"/>
                  </a:lnTo>
                  <a:lnTo>
                    <a:pt x="26" y="7"/>
                  </a:lnTo>
                  <a:lnTo>
                    <a:pt x="31" y="7"/>
                  </a:lnTo>
                  <a:lnTo>
                    <a:pt x="31" y="5"/>
                  </a:lnTo>
                  <a:lnTo>
                    <a:pt x="26" y="5"/>
                  </a:lnTo>
                  <a:lnTo>
                    <a:pt x="26" y="5"/>
                  </a:lnTo>
                  <a:lnTo>
                    <a:pt x="24" y="5"/>
                  </a:lnTo>
                  <a:lnTo>
                    <a:pt x="22" y="5"/>
                  </a:lnTo>
                  <a:lnTo>
                    <a:pt x="24" y="2"/>
                  </a:lnTo>
                  <a:lnTo>
                    <a:pt x="26" y="5"/>
                  </a:lnTo>
                  <a:lnTo>
                    <a:pt x="26" y="2"/>
                  </a:lnTo>
                  <a:lnTo>
                    <a:pt x="24" y="2"/>
                  </a:lnTo>
                  <a:lnTo>
                    <a:pt x="22" y="2"/>
                  </a:lnTo>
                  <a:lnTo>
                    <a:pt x="17" y="2"/>
                  </a:lnTo>
                  <a:lnTo>
                    <a:pt x="14" y="5"/>
                  </a:lnTo>
                  <a:lnTo>
                    <a:pt x="14" y="5"/>
                  </a:lnTo>
                  <a:lnTo>
                    <a:pt x="14" y="0"/>
                  </a:lnTo>
                  <a:lnTo>
                    <a:pt x="12" y="0"/>
                  </a:lnTo>
                  <a:lnTo>
                    <a:pt x="12" y="0"/>
                  </a:lnTo>
                  <a:lnTo>
                    <a:pt x="7" y="0"/>
                  </a:lnTo>
                  <a:lnTo>
                    <a:pt x="3" y="0"/>
                  </a:lnTo>
                  <a:lnTo>
                    <a:pt x="0" y="2"/>
                  </a:lnTo>
                  <a:lnTo>
                    <a:pt x="5" y="2"/>
                  </a:lnTo>
                  <a:lnTo>
                    <a:pt x="5" y="5"/>
                  </a:lnTo>
                  <a:lnTo>
                    <a:pt x="7" y="5"/>
                  </a:lnTo>
                  <a:lnTo>
                    <a:pt x="7" y="5"/>
                  </a:lnTo>
                  <a:lnTo>
                    <a:pt x="12" y="7"/>
                  </a:lnTo>
                  <a:lnTo>
                    <a:pt x="12" y="5"/>
                  </a:lnTo>
                  <a:lnTo>
                    <a:pt x="17" y="5"/>
                  </a:lnTo>
                  <a:lnTo>
                    <a:pt x="17" y="9"/>
                  </a:lnTo>
                  <a:lnTo>
                    <a:pt x="19" y="9"/>
                  </a:lnTo>
                  <a:lnTo>
                    <a:pt x="19" y="12"/>
                  </a:lnTo>
                  <a:lnTo>
                    <a:pt x="22" y="14"/>
                  </a:lnTo>
                  <a:lnTo>
                    <a:pt x="22" y="14"/>
                  </a:lnTo>
                  <a:lnTo>
                    <a:pt x="19" y="14"/>
                  </a:lnTo>
                  <a:lnTo>
                    <a:pt x="19" y="19"/>
                  </a:lnTo>
                  <a:lnTo>
                    <a:pt x="22" y="19"/>
                  </a:lnTo>
                  <a:lnTo>
                    <a:pt x="24" y="19"/>
                  </a:lnTo>
                  <a:lnTo>
                    <a:pt x="29" y="19"/>
                  </a:lnTo>
                  <a:lnTo>
                    <a:pt x="33" y="16"/>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38" name="Freeform 1182"/>
            <p:cNvSpPr/>
            <p:nvPr/>
          </p:nvSpPr>
          <p:spPr bwMode="auto">
            <a:xfrm>
              <a:off x="996272" y="3317988"/>
              <a:ext cx="23813" cy="15875"/>
            </a:xfrm>
            <a:custGeom>
              <a:avLst/>
              <a:gdLst>
                <a:gd name="T0" fmla="*/ 3 w 15"/>
                <a:gd name="T1" fmla="*/ 3 h 10"/>
                <a:gd name="T2" fmla="*/ 3 w 15"/>
                <a:gd name="T3" fmla="*/ 5 h 10"/>
                <a:gd name="T4" fmla="*/ 5 w 15"/>
                <a:gd name="T5" fmla="*/ 5 h 10"/>
                <a:gd name="T6" fmla="*/ 5 w 15"/>
                <a:gd name="T7" fmla="*/ 7 h 10"/>
                <a:gd name="T8" fmla="*/ 5 w 15"/>
                <a:gd name="T9" fmla="*/ 7 h 10"/>
                <a:gd name="T10" fmla="*/ 3 w 15"/>
                <a:gd name="T11" fmla="*/ 7 h 10"/>
                <a:gd name="T12" fmla="*/ 3 w 15"/>
                <a:gd name="T13" fmla="*/ 7 h 10"/>
                <a:gd name="T14" fmla="*/ 5 w 15"/>
                <a:gd name="T15" fmla="*/ 10 h 10"/>
                <a:gd name="T16" fmla="*/ 5 w 15"/>
                <a:gd name="T17" fmla="*/ 10 h 10"/>
                <a:gd name="T18" fmla="*/ 8 w 15"/>
                <a:gd name="T19" fmla="*/ 10 h 10"/>
                <a:gd name="T20" fmla="*/ 8 w 15"/>
                <a:gd name="T21" fmla="*/ 10 h 10"/>
                <a:gd name="T22" fmla="*/ 12 w 15"/>
                <a:gd name="T23" fmla="*/ 10 h 10"/>
                <a:gd name="T24" fmla="*/ 12 w 15"/>
                <a:gd name="T25" fmla="*/ 10 h 10"/>
                <a:gd name="T26" fmla="*/ 15 w 15"/>
                <a:gd name="T27" fmla="*/ 7 h 10"/>
                <a:gd name="T28" fmla="*/ 12 w 15"/>
                <a:gd name="T29" fmla="*/ 5 h 10"/>
                <a:gd name="T30" fmla="*/ 12 w 15"/>
                <a:gd name="T31" fmla="*/ 5 h 10"/>
                <a:gd name="T32" fmla="*/ 15 w 15"/>
                <a:gd name="T33" fmla="*/ 5 h 10"/>
                <a:gd name="T34" fmla="*/ 15 w 15"/>
                <a:gd name="T35" fmla="*/ 5 h 10"/>
                <a:gd name="T36" fmla="*/ 12 w 15"/>
                <a:gd name="T37" fmla="*/ 3 h 10"/>
                <a:gd name="T38" fmla="*/ 8 w 15"/>
                <a:gd name="T39" fmla="*/ 3 h 10"/>
                <a:gd name="T40" fmla="*/ 8 w 15"/>
                <a:gd name="T41" fmla="*/ 0 h 10"/>
                <a:gd name="T42" fmla="*/ 3 w 15"/>
                <a:gd name="T43" fmla="*/ 0 h 10"/>
                <a:gd name="T44" fmla="*/ 0 w 15"/>
                <a:gd name="T45" fmla="*/ 0 h 10"/>
                <a:gd name="T46" fmla="*/ 3 w 15"/>
                <a:gd name="T47" fmla="*/ 3 h 10"/>
                <a:gd name="T48" fmla="*/ 3 w 15"/>
                <a:gd name="T49"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 h="10">
                  <a:moveTo>
                    <a:pt x="3" y="3"/>
                  </a:moveTo>
                  <a:lnTo>
                    <a:pt x="3" y="5"/>
                  </a:lnTo>
                  <a:lnTo>
                    <a:pt x="5" y="5"/>
                  </a:lnTo>
                  <a:lnTo>
                    <a:pt x="5" y="7"/>
                  </a:lnTo>
                  <a:lnTo>
                    <a:pt x="5" y="7"/>
                  </a:lnTo>
                  <a:lnTo>
                    <a:pt x="3" y="7"/>
                  </a:lnTo>
                  <a:lnTo>
                    <a:pt x="3" y="7"/>
                  </a:lnTo>
                  <a:lnTo>
                    <a:pt x="5" y="10"/>
                  </a:lnTo>
                  <a:lnTo>
                    <a:pt x="5" y="10"/>
                  </a:lnTo>
                  <a:lnTo>
                    <a:pt x="8" y="10"/>
                  </a:lnTo>
                  <a:lnTo>
                    <a:pt x="8" y="10"/>
                  </a:lnTo>
                  <a:lnTo>
                    <a:pt x="12" y="10"/>
                  </a:lnTo>
                  <a:lnTo>
                    <a:pt x="12" y="10"/>
                  </a:lnTo>
                  <a:lnTo>
                    <a:pt x="15" y="7"/>
                  </a:lnTo>
                  <a:lnTo>
                    <a:pt x="12" y="5"/>
                  </a:lnTo>
                  <a:lnTo>
                    <a:pt x="12" y="5"/>
                  </a:lnTo>
                  <a:lnTo>
                    <a:pt x="15" y="5"/>
                  </a:lnTo>
                  <a:lnTo>
                    <a:pt x="15" y="5"/>
                  </a:lnTo>
                  <a:lnTo>
                    <a:pt x="12" y="3"/>
                  </a:lnTo>
                  <a:lnTo>
                    <a:pt x="8" y="3"/>
                  </a:lnTo>
                  <a:lnTo>
                    <a:pt x="8" y="0"/>
                  </a:lnTo>
                  <a:lnTo>
                    <a:pt x="3" y="0"/>
                  </a:lnTo>
                  <a:lnTo>
                    <a:pt x="0" y="0"/>
                  </a:lnTo>
                  <a:lnTo>
                    <a:pt x="3" y="3"/>
                  </a:lnTo>
                  <a:lnTo>
                    <a:pt x="3"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39" name="Freeform 1183"/>
            <p:cNvSpPr/>
            <p:nvPr/>
          </p:nvSpPr>
          <p:spPr bwMode="auto">
            <a:xfrm>
              <a:off x="1012147" y="3333863"/>
              <a:ext cx="19050" cy="3175"/>
            </a:xfrm>
            <a:custGeom>
              <a:avLst/>
              <a:gdLst>
                <a:gd name="T0" fmla="*/ 0 w 12"/>
                <a:gd name="T1" fmla="*/ 2 h 2"/>
                <a:gd name="T2" fmla="*/ 2 w 12"/>
                <a:gd name="T3" fmla="*/ 2 h 2"/>
                <a:gd name="T4" fmla="*/ 2 w 12"/>
                <a:gd name="T5" fmla="*/ 2 h 2"/>
                <a:gd name="T6" fmla="*/ 9 w 12"/>
                <a:gd name="T7" fmla="*/ 2 h 2"/>
                <a:gd name="T8" fmla="*/ 12 w 12"/>
                <a:gd name="T9" fmla="*/ 0 h 2"/>
                <a:gd name="T10" fmla="*/ 9 w 12"/>
                <a:gd name="T11" fmla="*/ 0 h 2"/>
                <a:gd name="T12" fmla="*/ 7 w 12"/>
                <a:gd name="T13" fmla="*/ 2 h 2"/>
                <a:gd name="T14" fmla="*/ 2 w 12"/>
                <a:gd name="T15" fmla="*/ 0 h 2"/>
                <a:gd name="T16" fmla="*/ 0 w 1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
                  <a:moveTo>
                    <a:pt x="0" y="2"/>
                  </a:moveTo>
                  <a:lnTo>
                    <a:pt x="2" y="2"/>
                  </a:lnTo>
                  <a:lnTo>
                    <a:pt x="2" y="2"/>
                  </a:lnTo>
                  <a:lnTo>
                    <a:pt x="9" y="2"/>
                  </a:lnTo>
                  <a:lnTo>
                    <a:pt x="12" y="0"/>
                  </a:lnTo>
                  <a:lnTo>
                    <a:pt x="9" y="0"/>
                  </a:lnTo>
                  <a:lnTo>
                    <a:pt x="7" y="2"/>
                  </a:lnTo>
                  <a:lnTo>
                    <a:pt x="2"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40" name="Rectangle 1184"/>
            <p:cNvSpPr>
              <a:spLocks noChangeArrowheads="1"/>
            </p:cNvSpPr>
            <p:nvPr/>
          </p:nvSpPr>
          <p:spPr bwMode="auto">
            <a:xfrm>
              <a:off x="1020084" y="3325926"/>
              <a:ext cx="3175" cy="3175"/>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41" name="Freeform 1185"/>
            <p:cNvSpPr/>
            <p:nvPr/>
          </p:nvSpPr>
          <p:spPr bwMode="auto">
            <a:xfrm>
              <a:off x="1004209" y="3359263"/>
              <a:ext cx="7938" cy="4763"/>
            </a:xfrm>
            <a:custGeom>
              <a:avLst/>
              <a:gdLst>
                <a:gd name="T0" fmla="*/ 5 w 5"/>
                <a:gd name="T1" fmla="*/ 0 h 3"/>
                <a:gd name="T2" fmla="*/ 3 w 5"/>
                <a:gd name="T3" fmla="*/ 0 h 3"/>
                <a:gd name="T4" fmla="*/ 0 w 5"/>
                <a:gd name="T5" fmla="*/ 3 h 3"/>
                <a:gd name="T6" fmla="*/ 0 w 5"/>
                <a:gd name="T7" fmla="*/ 3 h 3"/>
                <a:gd name="T8" fmla="*/ 3 w 5"/>
                <a:gd name="T9" fmla="*/ 3 h 3"/>
                <a:gd name="T10" fmla="*/ 3 w 5"/>
                <a:gd name="T11" fmla="*/ 3 h 3"/>
                <a:gd name="T12" fmla="*/ 5 w 5"/>
                <a:gd name="T13" fmla="*/ 3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3" y="0"/>
                  </a:lnTo>
                  <a:lnTo>
                    <a:pt x="0" y="3"/>
                  </a:lnTo>
                  <a:lnTo>
                    <a:pt x="0" y="3"/>
                  </a:lnTo>
                  <a:lnTo>
                    <a:pt x="3" y="3"/>
                  </a:lnTo>
                  <a:lnTo>
                    <a:pt x="3" y="3"/>
                  </a:lnTo>
                  <a:lnTo>
                    <a:pt x="5" y="3"/>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42" name="Freeform 1186"/>
            <p:cNvSpPr/>
            <p:nvPr/>
          </p:nvSpPr>
          <p:spPr bwMode="auto">
            <a:xfrm>
              <a:off x="1020084" y="3359263"/>
              <a:ext cx="3175" cy="0"/>
            </a:xfrm>
            <a:custGeom>
              <a:avLst/>
              <a:gdLst>
                <a:gd name="T0" fmla="*/ 2 w 2"/>
                <a:gd name="T1" fmla="*/ 0 w 2"/>
                <a:gd name="T2" fmla="*/ 0 w 2"/>
                <a:gd name="T3" fmla="*/ 0 w 2"/>
                <a:gd name="T4" fmla="*/ 0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0" y="0"/>
                  </a:lnTo>
                  <a:lnTo>
                    <a:pt x="0" y="0"/>
                  </a:lnTo>
                  <a:lnTo>
                    <a:pt x="0" y="0"/>
                  </a:lnTo>
                  <a:lnTo>
                    <a:pt x="0"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43" name="Freeform 1187"/>
            <p:cNvSpPr/>
            <p:nvPr/>
          </p:nvSpPr>
          <p:spPr bwMode="auto">
            <a:xfrm>
              <a:off x="1015322" y="3356088"/>
              <a:ext cx="4763" cy="0"/>
            </a:xfrm>
            <a:custGeom>
              <a:avLst/>
              <a:gdLst>
                <a:gd name="T0" fmla="*/ 0 w 3"/>
                <a:gd name="T1" fmla="*/ 0 w 3"/>
                <a:gd name="T2" fmla="*/ 0 w 3"/>
                <a:gd name="T3" fmla="*/ 3 w 3"/>
                <a:gd name="T4" fmla="*/ 0 w 3"/>
              </a:gdLst>
              <a:ahLst/>
              <a:cxnLst>
                <a:cxn ang="0">
                  <a:pos x="T0" y="0"/>
                </a:cxn>
                <a:cxn ang="0">
                  <a:pos x="T1" y="0"/>
                </a:cxn>
                <a:cxn ang="0">
                  <a:pos x="T2" y="0"/>
                </a:cxn>
                <a:cxn ang="0">
                  <a:pos x="T3" y="0"/>
                </a:cxn>
                <a:cxn ang="0">
                  <a:pos x="T4" y="0"/>
                </a:cxn>
              </a:cxnLst>
              <a:rect l="0" t="0" r="r" b="b"/>
              <a:pathLst>
                <a:path w="3">
                  <a:moveTo>
                    <a:pt x="0" y="0"/>
                  </a:moveTo>
                  <a:lnTo>
                    <a:pt x="0" y="0"/>
                  </a:lnTo>
                  <a:lnTo>
                    <a:pt x="0" y="0"/>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44" name="Rectangle 1188"/>
            <p:cNvSpPr>
              <a:spLocks noChangeArrowheads="1"/>
            </p:cNvSpPr>
            <p:nvPr/>
          </p:nvSpPr>
          <p:spPr bwMode="auto">
            <a:xfrm>
              <a:off x="985159" y="3348151"/>
              <a:ext cx="4763"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45" name="Freeform 1189"/>
            <p:cNvSpPr/>
            <p:nvPr/>
          </p:nvSpPr>
          <p:spPr bwMode="auto">
            <a:xfrm>
              <a:off x="978809" y="3348151"/>
              <a:ext cx="3175" cy="0"/>
            </a:xfrm>
            <a:custGeom>
              <a:avLst/>
              <a:gdLst>
                <a:gd name="T0" fmla="*/ 0 w 2"/>
                <a:gd name="T1" fmla="*/ 0 w 2"/>
                <a:gd name="T2" fmla="*/ 0 w 2"/>
                <a:gd name="T3" fmla="*/ 2 w 2"/>
                <a:gd name="T4" fmla="*/ 2 w 2"/>
                <a:gd name="T5" fmla="*/ 0 w 2"/>
                <a:gd name="T6" fmla="*/ 0 w 2"/>
                <a:gd name="T7" fmla="*/ 0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0" y="0"/>
                  </a:moveTo>
                  <a:lnTo>
                    <a:pt x="0" y="0"/>
                  </a:lnTo>
                  <a:lnTo>
                    <a:pt x="0" y="0"/>
                  </a:lnTo>
                  <a:lnTo>
                    <a:pt x="2" y="0"/>
                  </a:lnTo>
                  <a:lnTo>
                    <a:pt x="2" y="0"/>
                  </a:lnTo>
                  <a:lnTo>
                    <a:pt x="0"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46" name="Freeform 1190"/>
            <p:cNvSpPr/>
            <p:nvPr/>
          </p:nvSpPr>
          <p:spPr bwMode="auto">
            <a:xfrm>
              <a:off x="959759" y="3348151"/>
              <a:ext cx="7938" cy="4763"/>
            </a:xfrm>
            <a:custGeom>
              <a:avLst/>
              <a:gdLst>
                <a:gd name="T0" fmla="*/ 0 w 5"/>
                <a:gd name="T1" fmla="*/ 0 h 3"/>
                <a:gd name="T2" fmla="*/ 0 w 5"/>
                <a:gd name="T3" fmla="*/ 3 h 3"/>
                <a:gd name="T4" fmla="*/ 2 w 5"/>
                <a:gd name="T5" fmla="*/ 3 h 3"/>
                <a:gd name="T6" fmla="*/ 5 w 5"/>
                <a:gd name="T7" fmla="*/ 3 h 3"/>
                <a:gd name="T8" fmla="*/ 5 w 5"/>
                <a:gd name="T9" fmla="*/ 3 h 3"/>
                <a:gd name="T10" fmla="*/ 2 w 5"/>
                <a:gd name="T11" fmla="*/ 0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lnTo>
                    <a:pt x="0" y="3"/>
                  </a:lnTo>
                  <a:lnTo>
                    <a:pt x="2" y="3"/>
                  </a:lnTo>
                  <a:lnTo>
                    <a:pt x="5" y="3"/>
                  </a:lnTo>
                  <a:lnTo>
                    <a:pt x="5" y="3"/>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47" name="Freeform 1191"/>
            <p:cNvSpPr/>
            <p:nvPr/>
          </p:nvSpPr>
          <p:spPr bwMode="auto">
            <a:xfrm>
              <a:off x="1045484" y="3348151"/>
              <a:ext cx="4763" cy="4763"/>
            </a:xfrm>
            <a:custGeom>
              <a:avLst/>
              <a:gdLst>
                <a:gd name="T0" fmla="*/ 0 w 3"/>
                <a:gd name="T1" fmla="*/ 0 h 3"/>
                <a:gd name="T2" fmla="*/ 0 w 3"/>
                <a:gd name="T3" fmla="*/ 3 h 3"/>
                <a:gd name="T4" fmla="*/ 0 w 3"/>
                <a:gd name="T5" fmla="*/ 3 h 3"/>
                <a:gd name="T6" fmla="*/ 3 w 3"/>
                <a:gd name="T7" fmla="*/ 0 h 3"/>
                <a:gd name="T8" fmla="*/ 3 w 3"/>
                <a:gd name="T9" fmla="*/ 0 h 3"/>
                <a:gd name="T10" fmla="*/ 0 w 3"/>
                <a:gd name="T11" fmla="*/ 0 h 3"/>
                <a:gd name="T12" fmla="*/ 0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0"/>
                  </a:moveTo>
                  <a:lnTo>
                    <a:pt x="0" y="3"/>
                  </a:lnTo>
                  <a:lnTo>
                    <a:pt x="0" y="3"/>
                  </a:lnTo>
                  <a:lnTo>
                    <a:pt x="3" y="0"/>
                  </a:lnTo>
                  <a:lnTo>
                    <a:pt x="3"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48" name="Freeform 1193"/>
            <p:cNvSpPr/>
            <p:nvPr/>
          </p:nvSpPr>
          <p:spPr bwMode="auto">
            <a:xfrm>
              <a:off x="1012147" y="3276713"/>
              <a:ext cx="68263" cy="52388"/>
            </a:xfrm>
            <a:custGeom>
              <a:avLst/>
              <a:gdLst>
                <a:gd name="T0" fmla="*/ 7 w 43"/>
                <a:gd name="T1" fmla="*/ 14 h 33"/>
                <a:gd name="T2" fmla="*/ 0 w 43"/>
                <a:gd name="T3" fmla="*/ 12 h 33"/>
                <a:gd name="T4" fmla="*/ 0 w 43"/>
                <a:gd name="T5" fmla="*/ 17 h 33"/>
                <a:gd name="T6" fmla="*/ 5 w 43"/>
                <a:gd name="T7" fmla="*/ 19 h 33"/>
                <a:gd name="T8" fmla="*/ 7 w 43"/>
                <a:gd name="T9" fmla="*/ 19 h 33"/>
                <a:gd name="T10" fmla="*/ 2 w 43"/>
                <a:gd name="T11" fmla="*/ 22 h 33"/>
                <a:gd name="T12" fmla="*/ 14 w 43"/>
                <a:gd name="T13" fmla="*/ 19 h 33"/>
                <a:gd name="T14" fmla="*/ 19 w 43"/>
                <a:gd name="T15" fmla="*/ 22 h 33"/>
                <a:gd name="T16" fmla="*/ 14 w 43"/>
                <a:gd name="T17" fmla="*/ 22 h 33"/>
                <a:gd name="T18" fmla="*/ 17 w 43"/>
                <a:gd name="T19" fmla="*/ 24 h 33"/>
                <a:gd name="T20" fmla="*/ 7 w 43"/>
                <a:gd name="T21" fmla="*/ 24 h 33"/>
                <a:gd name="T22" fmla="*/ 9 w 43"/>
                <a:gd name="T23" fmla="*/ 26 h 33"/>
                <a:gd name="T24" fmla="*/ 9 w 43"/>
                <a:gd name="T25" fmla="*/ 29 h 33"/>
                <a:gd name="T26" fmla="*/ 14 w 43"/>
                <a:gd name="T27" fmla="*/ 31 h 33"/>
                <a:gd name="T28" fmla="*/ 21 w 43"/>
                <a:gd name="T29" fmla="*/ 33 h 33"/>
                <a:gd name="T30" fmla="*/ 24 w 43"/>
                <a:gd name="T31" fmla="*/ 31 h 33"/>
                <a:gd name="T32" fmla="*/ 21 w 43"/>
                <a:gd name="T33" fmla="*/ 29 h 33"/>
                <a:gd name="T34" fmla="*/ 24 w 43"/>
                <a:gd name="T35" fmla="*/ 31 h 33"/>
                <a:gd name="T36" fmla="*/ 28 w 43"/>
                <a:gd name="T37" fmla="*/ 31 h 33"/>
                <a:gd name="T38" fmla="*/ 28 w 43"/>
                <a:gd name="T39" fmla="*/ 29 h 33"/>
                <a:gd name="T40" fmla="*/ 31 w 43"/>
                <a:gd name="T41" fmla="*/ 29 h 33"/>
                <a:gd name="T42" fmla="*/ 31 w 43"/>
                <a:gd name="T43" fmla="*/ 26 h 33"/>
                <a:gd name="T44" fmla="*/ 33 w 43"/>
                <a:gd name="T45" fmla="*/ 26 h 33"/>
                <a:gd name="T46" fmla="*/ 40 w 43"/>
                <a:gd name="T47" fmla="*/ 24 h 33"/>
                <a:gd name="T48" fmla="*/ 43 w 43"/>
                <a:gd name="T49" fmla="*/ 19 h 33"/>
                <a:gd name="T50" fmla="*/ 33 w 43"/>
                <a:gd name="T51" fmla="*/ 19 h 33"/>
                <a:gd name="T52" fmla="*/ 33 w 43"/>
                <a:gd name="T53" fmla="*/ 14 h 33"/>
                <a:gd name="T54" fmla="*/ 33 w 43"/>
                <a:gd name="T55" fmla="*/ 12 h 33"/>
                <a:gd name="T56" fmla="*/ 28 w 43"/>
                <a:gd name="T57" fmla="*/ 12 h 33"/>
                <a:gd name="T58" fmla="*/ 31 w 43"/>
                <a:gd name="T59" fmla="*/ 14 h 33"/>
                <a:gd name="T60" fmla="*/ 26 w 43"/>
                <a:gd name="T61" fmla="*/ 12 h 33"/>
                <a:gd name="T62" fmla="*/ 21 w 43"/>
                <a:gd name="T63" fmla="*/ 10 h 33"/>
                <a:gd name="T64" fmla="*/ 19 w 43"/>
                <a:gd name="T65" fmla="*/ 3 h 33"/>
                <a:gd name="T66" fmla="*/ 14 w 43"/>
                <a:gd name="T67" fmla="*/ 0 h 33"/>
                <a:gd name="T68" fmla="*/ 9 w 43"/>
                <a:gd name="T69" fmla="*/ 0 h 33"/>
                <a:gd name="T70" fmla="*/ 7 w 43"/>
                <a:gd name="T71" fmla="*/ 3 h 33"/>
                <a:gd name="T72" fmla="*/ 12 w 43"/>
                <a:gd name="T73" fmla="*/ 3 h 33"/>
                <a:gd name="T74" fmla="*/ 9 w 43"/>
                <a:gd name="T75" fmla="*/ 5 h 33"/>
                <a:gd name="T76" fmla="*/ 7 w 43"/>
                <a:gd name="T77" fmla="*/ 5 h 33"/>
                <a:gd name="T78" fmla="*/ 5 w 43"/>
                <a:gd name="T79" fmla="*/ 5 h 33"/>
                <a:gd name="T80" fmla="*/ 9 w 43"/>
                <a:gd name="T81" fmla="*/ 10 h 33"/>
                <a:gd name="T82" fmla="*/ 2 w 43"/>
                <a:gd name="T83" fmla="*/ 7 h 33"/>
                <a:gd name="T84" fmla="*/ 5 w 43"/>
                <a:gd name="T85" fmla="*/ 10 h 33"/>
                <a:gd name="T86" fmla="*/ 0 w 43"/>
                <a:gd name="T87" fmla="*/ 10 h 33"/>
                <a:gd name="T88" fmla="*/ 7 w 43"/>
                <a:gd name="T89"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3" h="33">
                  <a:moveTo>
                    <a:pt x="7" y="12"/>
                  </a:moveTo>
                  <a:lnTo>
                    <a:pt x="7" y="14"/>
                  </a:lnTo>
                  <a:lnTo>
                    <a:pt x="2" y="14"/>
                  </a:lnTo>
                  <a:lnTo>
                    <a:pt x="0" y="12"/>
                  </a:lnTo>
                  <a:lnTo>
                    <a:pt x="0" y="14"/>
                  </a:lnTo>
                  <a:lnTo>
                    <a:pt x="0" y="17"/>
                  </a:lnTo>
                  <a:lnTo>
                    <a:pt x="2" y="19"/>
                  </a:lnTo>
                  <a:lnTo>
                    <a:pt x="5" y="19"/>
                  </a:lnTo>
                  <a:lnTo>
                    <a:pt x="7" y="17"/>
                  </a:lnTo>
                  <a:lnTo>
                    <a:pt x="7" y="19"/>
                  </a:lnTo>
                  <a:lnTo>
                    <a:pt x="2" y="19"/>
                  </a:lnTo>
                  <a:lnTo>
                    <a:pt x="2" y="22"/>
                  </a:lnTo>
                  <a:lnTo>
                    <a:pt x="7" y="22"/>
                  </a:lnTo>
                  <a:lnTo>
                    <a:pt x="14" y="19"/>
                  </a:lnTo>
                  <a:lnTo>
                    <a:pt x="14" y="22"/>
                  </a:lnTo>
                  <a:lnTo>
                    <a:pt x="19" y="22"/>
                  </a:lnTo>
                  <a:lnTo>
                    <a:pt x="19" y="22"/>
                  </a:lnTo>
                  <a:lnTo>
                    <a:pt x="14" y="22"/>
                  </a:lnTo>
                  <a:lnTo>
                    <a:pt x="19" y="22"/>
                  </a:lnTo>
                  <a:lnTo>
                    <a:pt x="17" y="24"/>
                  </a:lnTo>
                  <a:lnTo>
                    <a:pt x="9" y="22"/>
                  </a:lnTo>
                  <a:lnTo>
                    <a:pt x="7" y="24"/>
                  </a:lnTo>
                  <a:lnTo>
                    <a:pt x="9" y="26"/>
                  </a:lnTo>
                  <a:lnTo>
                    <a:pt x="9" y="26"/>
                  </a:lnTo>
                  <a:lnTo>
                    <a:pt x="9" y="26"/>
                  </a:lnTo>
                  <a:lnTo>
                    <a:pt x="9" y="29"/>
                  </a:lnTo>
                  <a:lnTo>
                    <a:pt x="14" y="31"/>
                  </a:lnTo>
                  <a:lnTo>
                    <a:pt x="14" y="31"/>
                  </a:lnTo>
                  <a:lnTo>
                    <a:pt x="21" y="33"/>
                  </a:lnTo>
                  <a:lnTo>
                    <a:pt x="21" y="33"/>
                  </a:lnTo>
                  <a:lnTo>
                    <a:pt x="21" y="31"/>
                  </a:lnTo>
                  <a:lnTo>
                    <a:pt x="24" y="31"/>
                  </a:lnTo>
                  <a:lnTo>
                    <a:pt x="21" y="29"/>
                  </a:lnTo>
                  <a:lnTo>
                    <a:pt x="21" y="29"/>
                  </a:lnTo>
                  <a:lnTo>
                    <a:pt x="24" y="29"/>
                  </a:lnTo>
                  <a:lnTo>
                    <a:pt x="24" y="31"/>
                  </a:lnTo>
                  <a:lnTo>
                    <a:pt x="26" y="33"/>
                  </a:lnTo>
                  <a:lnTo>
                    <a:pt x="28" y="31"/>
                  </a:lnTo>
                  <a:lnTo>
                    <a:pt x="28" y="29"/>
                  </a:lnTo>
                  <a:lnTo>
                    <a:pt x="28" y="29"/>
                  </a:lnTo>
                  <a:lnTo>
                    <a:pt x="31" y="31"/>
                  </a:lnTo>
                  <a:lnTo>
                    <a:pt x="31" y="29"/>
                  </a:lnTo>
                  <a:lnTo>
                    <a:pt x="31" y="26"/>
                  </a:lnTo>
                  <a:lnTo>
                    <a:pt x="31" y="26"/>
                  </a:lnTo>
                  <a:lnTo>
                    <a:pt x="31" y="26"/>
                  </a:lnTo>
                  <a:lnTo>
                    <a:pt x="33" y="26"/>
                  </a:lnTo>
                  <a:lnTo>
                    <a:pt x="35" y="26"/>
                  </a:lnTo>
                  <a:lnTo>
                    <a:pt x="40" y="24"/>
                  </a:lnTo>
                  <a:lnTo>
                    <a:pt x="43" y="22"/>
                  </a:lnTo>
                  <a:lnTo>
                    <a:pt x="43" y="19"/>
                  </a:lnTo>
                  <a:lnTo>
                    <a:pt x="40" y="19"/>
                  </a:lnTo>
                  <a:lnTo>
                    <a:pt x="33" y="19"/>
                  </a:lnTo>
                  <a:lnTo>
                    <a:pt x="35" y="14"/>
                  </a:lnTo>
                  <a:lnTo>
                    <a:pt x="33" y="14"/>
                  </a:lnTo>
                  <a:lnTo>
                    <a:pt x="33" y="12"/>
                  </a:lnTo>
                  <a:lnTo>
                    <a:pt x="33" y="12"/>
                  </a:lnTo>
                  <a:lnTo>
                    <a:pt x="28" y="10"/>
                  </a:lnTo>
                  <a:lnTo>
                    <a:pt x="28" y="12"/>
                  </a:lnTo>
                  <a:lnTo>
                    <a:pt x="31" y="14"/>
                  </a:lnTo>
                  <a:lnTo>
                    <a:pt x="31" y="14"/>
                  </a:lnTo>
                  <a:lnTo>
                    <a:pt x="28" y="14"/>
                  </a:lnTo>
                  <a:lnTo>
                    <a:pt x="26" y="12"/>
                  </a:lnTo>
                  <a:lnTo>
                    <a:pt x="26" y="10"/>
                  </a:lnTo>
                  <a:lnTo>
                    <a:pt x="21" y="10"/>
                  </a:lnTo>
                  <a:lnTo>
                    <a:pt x="19" y="5"/>
                  </a:lnTo>
                  <a:lnTo>
                    <a:pt x="19" y="3"/>
                  </a:lnTo>
                  <a:lnTo>
                    <a:pt x="17" y="3"/>
                  </a:lnTo>
                  <a:lnTo>
                    <a:pt x="14" y="0"/>
                  </a:lnTo>
                  <a:lnTo>
                    <a:pt x="12" y="0"/>
                  </a:lnTo>
                  <a:lnTo>
                    <a:pt x="9" y="0"/>
                  </a:lnTo>
                  <a:lnTo>
                    <a:pt x="7" y="0"/>
                  </a:lnTo>
                  <a:lnTo>
                    <a:pt x="7" y="3"/>
                  </a:lnTo>
                  <a:lnTo>
                    <a:pt x="12" y="3"/>
                  </a:lnTo>
                  <a:lnTo>
                    <a:pt x="12" y="3"/>
                  </a:lnTo>
                  <a:lnTo>
                    <a:pt x="7" y="3"/>
                  </a:lnTo>
                  <a:lnTo>
                    <a:pt x="9" y="5"/>
                  </a:lnTo>
                  <a:lnTo>
                    <a:pt x="7" y="5"/>
                  </a:lnTo>
                  <a:lnTo>
                    <a:pt x="7" y="5"/>
                  </a:lnTo>
                  <a:lnTo>
                    <a:pt x="5" y="3"/>
                  </a:lnTo>
                  <a:lnTo>
                    <a:pt x="5" y="5"/>
                  </a:lnTo>
                  <a:lnTo>
                    <a:pt x="9" y="7"/>
                  </a:lnTo>
                  <a:lnTo>
                    <a:pt x="9" y="10"/>
                  </a:lnTo>
                  <a:lnTo>
                    <a:pt x="5" y="7"/>
                  </a:lnTo>
                  <a:lnTo>
                    <a:pt x="2" y="7"/>
                  </a:lnTo>
                  <a:lnTo>
                    <a:pt x="2" y="10"/>
                  </a:lnTo>
                  <a:lnTo>
                    <a:pt x="5" y="10"/>
                  </a:lnTo>
                  <a:lnTo>
                    <a:pt x="5" y="10"/>
                  </a:lnTo>
                  <a:lnTo>
                    <a:pt x="0" y="10"/>
                  </a:lnTo>
                  <a:lnTo>
                    <a:pt x="5" y="12"/>
                  </a:lnTo>
                  <a:lnTo>
                    <a:pt x="7" y="1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49" name="Freeform 1194"/>
            <p:cNvSpPr/>
            <p:nvPr/>
          </p:nvSpPr>
          <p:spPr bwMode="auto">
            <a:xfrm>
              <a:off x="1015322" y="3287826"/>
              <a:ext cx="4763" cy="0"/>
            </a:xfrm>
            <a:custGeom>
              <a:avLst/>
              <a:gdLst>
                <a:gd name="T0" fmla="*/ 3 w 3"/>
                <a:gd name="T1" fmla="*/ 3 w 3"/>
                <a:gd name="T2" fmla="*/ 0 w 3"/>
                <a:gd name="T3" fmla="*/ 0 w 3"/>
                <a:gd name="T4" fmla="*/ 3 w 3"/>
                <a:gd name="T5" fmla="*/ 3 w 3"/>
              </a:gdLst>
              <a:ahLst/>
              <a:cxnLst>
                <a:cxn ang="0">
                  <a:pos x="T0" y="0"/>
                </a:cxn>
                <a:cxn ang="0">
                  <a:pos x="T1" y="0"/>
                </a:cxn>
                <a:cxn ang="0">
                  <a:pos x="T2" y="0"/>
                </a:cxn>
                <a:cxn ang="0">
                  <a:pos x="T3" y="0"/>
                </a:cxn>
                <a:cxn ang="0">
                  <a:pos x="T4" y="0"/>
                </a:cxn>
                <a:cxn ang="0">
                  <a:pos x="T5" y="0"/>
                </a:cxn>
              </a:cxnLst>
              <a:rect l="0" t="0" r="r" b="b"/>
              <a:pathLst>
                <a:path w="3">
                  <a:moveTo>
                    <a:pt x="3" y="0"/>
                  </a:moveTo>
                  <a:lnTo>
                    <a:pt x="3" y="0"/>
                  </a:lnTo>
                  <a:lnTo>
                    <a:pt x="0" y="0"/>
                  </a:lnTo>
                  <a:lnTo>
                    <a:pt x="0" y="0"/>
                  </a:lnTo>
                  <a:lnTo>
                    <a:pt x="3" y="0"/>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50" name="Freeform 1195"/>
            <p:cNvSpPr/>
            <p:nvPr/>
          </p:nvSpPr>
          <p:spPr bwMode="auto">
            <a:xfrm>
              <a:off x="989922" y="3298938"/>
              <a:ext cx="6350" cy="7938"/>
            </a:xfrm>
            <a:custGeom>
              <a:avLst/>
              <a:gdLst>
                <a:gd name="T0" fmla="*/ 2 w 4"/>
                <a:gd name="T1" fmla="*/ 3 h 5"/>
                <a:gd name="T2" fmla="*/ 4 w 4"/>
                <a:gd name="T3" fmla="*/ 5 h 5"/>
                <a:gd name="T4" fmla="*/ 4 w 4"/>
                <a:gd name="T5" fmla="*/ 0 h 5"/>
                <a:gd name="T6" fmla="*/ 2 w 4"/>
                <a:gd name="T7" fmla="*/ 0 h 5"/>
                <a:gd name="T8" fmla="*/ 0 w 4"/>
                <a:gd name="T9" fmla="*/ 3 h 5"/>
                <a:gd name="T10" fmla="*/ 2 w 4"/>
                <a:gd name="T11" fmla="*/ 3 h 5"/>
                <a:gd name="T12" fmla="*/ 2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3"/>
                  </a:moveTo>
                  <a:lnTo>
                    <a:pt x="4" y="5"/>
                  </a:lnTo>
                  <a:lnTo>
                    <a:pt x="4" y="0"/>
                  </a:lnTo>
                  <a:lnTo>
                    <a:pt x="2" y="0"/>
                  </a:lnTo>
                  <a:lnTo>
                    <a:pt x="0" y="3"/>
                  </a:lnTo>
                  <a:lnTo>
                    <a:pt x="2" y="3"/>
                  </a:lnTo>
                  <a:lnTo>
                    <a:pt x="2"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51" name="Freeform 1196"/>
            <p:cNvSpPr/>
            <p:nvPr/>
          </p:nvSpPr>
          <p:spPr bwMode="auto">
            <a:xfrm>
              <a:off x="1042309" y="3337038"/>
              <a:ext cx="7938" cy="3175"/>
            </a:xfrm>
            <a:custGeom>
              <a:avLst/>
              <a:gdLst>
                <a:gd name="T0" fmla="*/ 5 w 5"/>
                <a:gd name="T1" fmla="*/ 0 h 2"/>
                <a:gd name="T2" fmla="*/ 2 w 5"/>
                <a:gd name="T3" fmla="*/ 0 h 2"/>
                <a:gd name="T4" fmla="*/ 0 w 5"/>
                <a:gd name="T5" fmla="*/ 2 h 2"/>
                <a:gd name="T6" fmla="*/ 5 w 5"/>
                <a:gd name="T7" fmla="*/ 2 h 2"/>
                <a:gd name="T8" fmla="*/ 5 w 5"/>
                <a:gd name="T9" fmla="*/ 2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lnTo>
                    <a:pt x="2" y="0"/>
                  </a:lnTo>
                  <a:lnTo>
                    <a:pt x="0" y="2"/>
                  </a:lnTo>
                  <a:lnTo>
                    <a:pt x="5" y="2"/>
                  </a:lnTo>
                  <a:lnTo>
                    <a:pt x="5" y="2"/>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52" name="Freeform 1197"/>
            <p:cNvSpPr/>
            <p:nvPr/>
          </p:nvSpPr>
          <p:spPr bwMode="auto">
            <a:xfrm>
              <a:off x="1042309" y="3340213"/>
              <a:ext cx="3175"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53" name="Freeform 1198"/>
            <p:cNvSpPr/>
            <p:nvPr/>
          </p:nvSpPr>
          <p:spPr bwMode="auto">
            <a:xfrm>
              <a:off x="1067709" y="3314813"/>
              <a:ext cx="12700" cy="3175"/>
            </a:xfrm>
            <a:custGeom>
              <a:avLst/>
              <a:gdLst>
                <a:gd name="T0" fmla="*/ 8 w 8"/>
                <a:gd name="T1" fmla="*/ 0 h 2"/>
                <a:gd name="T2" fmla="*/ 5 w 8"/>
                <a:gd name="T3" fmla="*/ 0 h 2"/>
                <a:gd name="T4" fmla="*/ 3 w 8"/>
                <a:gd name="T5" fmla="*/ 0 h 2"/>
                <a:gd name="T6" fmla="*/ 0 w 8"/>
                <a:gd name="T7" fmla="*/ 2 h 2"/>
                <a:gd name="T8" fmla="*/ 5 w 8"/>
                <a:gd name="T9" fmla="*/ 2 h 2"/>
                <a:gd name="T10" fmla="*/ 8 w 8"/>
                <a:gd name="T11" fmla="*/ 0 h 2"/>
              </a:gdLst>
              <a:ahLst/>
              <a:cxnLst>
                <a:cxn ang="0">
                  <a:pos x="T0" y="T1"/>
                </a:cxn>
                <a:cxn ang="0">
                  <a:pos x="T2" y="T3"/>
                </a:cxn>
                <a:cxn ang="0">
                  <a:pos x="T4" y="T5"/>
                </a:cxn>
                <a:cxn ang="0">
                  <a:pos x="T6" y="T7"/>
                </a:cxn>
                <a:cxn ang="0">
                  <a:pos x="T8" y="T9"/>
                </a:cxn>
                <a:cxn ang="0">
                  <a:pos x="T10" y="T11"/>
                </a:cxn>
              </a:cxnLst>
              <a:rect l="0" t="0" r="r" b="b"/>
              <a:pathLst>
                <a:path w="8" h="2">
                  <a:moveTo>
                    <a:pt x="8" y="0"/>
                  </a:moveTo>
                  <a:lnTo>
                    <a:pt x="5" y="0"/>
                  </a:lnTo>
                  <a:lnTo>
                    <a:pt x="3" y="0"/>
                  </a:lnTo>
                  <a:lnTo>
                    <a:pt x="0" y="2"/>
                  </a:lnTo>
                  <a:lnTo>
                    <a:pt x="5" y="2"/>
                  </a:lnTo>
                  <a:lnTo>
                    <a:pt x="8"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54" name="Freeform 1200"/>
            <p:cNvSpPr/>
            <p:nvPr/>
          </p:nvSpPr>
          <p:spPr bwMode="auto">
            <a:xfrm>
              <a:off x="1147084" y="3224326"/>
              <a:ext cx="373063" cy="349250"/>
            </a:xfrm>
            <a:custGeom>
              <a:avLst/>
              <a:gdLst>
                <a:gd name="T0" fmla="*/ 178 w 235"/>
                <a:gd name="T1" fmla="*/ 133 h 220"/>
                <a:gd name="T2" fmla="*/ 173 w 235"/>
                <a:gd name="T3" fmla="*/ 128 h 220"/>
                <a:gd name="T4" fmla="*/ 183 w 235"/>
                <a:gd name="T5" fmla="*/ 121 h 220"/>
                <a:gd name="T6" fmla="*/ 197 w 235"/>
                <a:gd name="T7" fmla="*/ 121 h 220"/>
                <a:gd name="T8" fmla="*/ 183 w 235"/>
                <a:gd name="T9" fmla="*/ 109 h 220"/>
                <a:gd name="T10" fmla="*/ 185 w 235"/>
                <a:gd name="T11" fmla="*/ 102 h 220"/>
                <a:gd name="T12" fmla="*/ 199 w 235"/>
                <a:gd name="T13" fmla="*/ 104 h 220"/>
                <a:gd name="T14" fmla="*/ 201 w 235"/>
                <a:gd name="T15" fmla="*/ 95 h 220"/>
                <a:gd name="T16" fmla="*/ 206 w 235"/>
                <a:gd name="T17" fmla="*/ 90 h 220"/>
                <a:gd name="T18" fmla="*/ 197 w 235"/>
                <a:gd name="T19" fmla="*/ 81 h 220"/>
                <a:gd name="T20" fmla="*/ 209 w 235"/>
                <a:gd name="T21" fmla="*/ 73 h 220"/>
                <a:gd name="T22" fmla="*/ 201 w 235"/>
                <a:gd name="T23" fmla="*/ 62 h 220"/>
                <a:gd name="T24" fmla="*/ 209 w 235"/>
                <a:gd name="T25" fmla="*/ 45 h 220"/>
                <a:gd name="T26" fmla="*/ 220 w 235"/>
                <a:gd name="T27" fmla="*/ 43 h 220"/>
                <a:gd name="T28" fmla="*/ 211 w 235"/>
                <a:gd name="T29" fmla="*/ 40 h 220"/>
                <a:gd name="T30" fmla="*/ 235 w 235"/>
                <a:gd name="T31" fmla="*/ 29 h 220"/>
                <a:gd name="T32" fmla="*/ 204 w 235"/>
                <a:gd name="T33" fmla="*/ 29 h 220"/>
                <a:gd name="T34" fmla="*/ 192 w 235"/>
                <a:gd name="T35" fmla="*/ 36 h 220"/>
                <a:gd name="T36" fmla="*/ 175 w 235"/>
                <a:gd name="T37" fmla="*/ 31 h 220"/>
                <a:gd name="T38" fmla="*/ 154 w 235"/>
                <a:gd name="T39" fmla="*/ 29 h 220"/>
                <a:gd name="T40" fmla="*/ 190 w 235"/>
                <a:gd name="T41" fmla="*/ 19 h 220"/>
                <a:gd name="T42" fmla="*/ 183 w 235"/>
                <a:gd name="T43" fmla="*/ 12 h 220"/>
                <a:gd name="T44" fmla="*/ 149 w 235"/>
                <a:gd name="T45" fmla="*/ 12 h 220"/>
                <a:gd name="T46" fmla="*/ 154 w 235"/>
                <a:gd name="T47" fmla="*/ 10 h 220"/>
                <a:gd name="T48" fmla="*/ 168 w 235"/>
                <a:gd name="T49" fmla="*/ 0 h 220"/>
                <a:gd name="T50" fmla="*/ 142 w 235"/>
                <a:gd name="T51" fmla="*/ 0 h 220"/>
                <a:gd name="T52" fmla="*/ 130 w 235"/>
                <a:gd name="T53" fmla="*/ 5 h 220"/>
                <a:gd name="T54" fmla="*/ 130 w 235"/>
                <a:gd name="T55" fmla="*/ 12 h 220"/>
                <a:gd name="T56" fmla="*/ 114 w 235"/>
                <a:gd name="T57" fmla="*/ 7 h 220"/>
                <a:gd name="T58" fmla="*/ 121 w 235"/>
                <a:gd name="T59" fmla="*/ 14 h 220"/>
                <a:gd name="T60" fmla="*/ 116 w 235"/>
                <a:gd name="T61" fmla="*/ 14 h 220"/>
                <a:gd name="T62" fmla="*/ 107 w 235"/>
                <a:gd name="T63" fmla="*/ 21 h 220"/>
                <a:gd name="T64" fmla="*/ 88 w 235"/>
                <a:gd name="T65" fmla="*/ 17 h 220"/>
                <a:gd name="T66" fmla="*/ 76 w 235"/>
                <a:gd name="T67" fmla="*/ 26 h 220"/>
                <a:gd name="T68" fmla="*/ 59 w 235"/>
                <a:gd name="T69" fmla="*/ 21 h 220"/>
                <a:gd name="T70" fmla="*/ 43 w 235"/>
                <a:gd name="T71" fmla="*/ 29 h 220"/>
                <a:gd name="T72" fmla="*/ 36 w 235"/>
                <a:gd name="T73" fmla="*/ 36 h 220"/>
                <a:gd name="T74" fmla="*/ 31 w 235"/>
                <a:gd name="T75" fmla="*/ 47 h 220"/>
                <a:gd name="T76" fmla="*/ 14 w 235"/>
                <a:gd name="T77" fmla="*/ 59 h 220"/>
                <a:gd name="T78" fmla="*/ 0 w 235"/>
                <a:gd name="T79" fmla="*/ 66 h 220"/>
                <a:gd name="T80" fmla="*/ 24 w 235"/>
                <a:gd name="T81" fmla="*/ 71 h 220"/>
                <a:gd name="T82" fmla="*/ 21 w 235"/>
                <a:gd name="T83" fmla="*/ 73 h 220"/>
                <a:gd name="T84" fmla="*/ 19 w 235"/>
                <a:gd name="T85" fmla="*/ 81 h 220"/>
                <a:gd name="T86" fmla="*/ 29 w 235"/>
                <a:gd name="T87" fmla="*/ 83 h 220"/>
                <a:gd name="T88" fmla="*/ 43 w 235"/>
                <a:gd name="T89" fmla="*/ 83 h 220"/>
                <a:gd name="T90" fmla="*/ 66 w 235"/>
                <a:gd name="T91" fmla="*/ 97 h 220"/>
                <a:gd name="T92" fmla="*/ 69 w 235"/>
                <a:gd name="T93" fmla="*/ 118 h 220"/>
                <a:gd name="T94" fmla="*/ 83 w 235"/>
                <a:gd name="T95" fmla="*/ 126 h 220"/>
                <a:gd name="T96" fmla="*/ 74 w 235"/>
                <a:gd name="T97" fmla="*/ 130 h 220"/>
                <a:gd name="T98" fmla="*/ 83 w 235"/>
                <a:gd name="T99" fmla="*/ 144 h 220"/>
                <a:gd name="T100" fmla="*/ 76 w 235"/>
                <a:gd name="T101" fmla="*/ 152 h 220"/>
                <a:gd name="T102" fmla="*/ 81 w 235"/>
                <a:gd name="T103" fmla="*/ 156 h 220"/>
                <a:gd name="T104" fmla="*/ 81 w 235"/>
                <a:gd name="T105" fmla="*/ 180 h 220"/>
                <a:gd name="T106" fmla="*/ 85 w 235"/>
                <a:gd name="T107" fmla="*/ 189 h 220"/>
                <a:gd name="T108" fmla="*/ 97 w 235"/>
                <a:gd name="T109" fmla="*/ 213 h 220"/>
                <a:gd name="T110" fmla="*/ 116 w 235"/>
                <a:gd name="T111" fmla="*/ 216 h 220"/>
                <a:gd name="T112" fmla="*/ 123 w 235"/>
                <a:gd name="T113" fmla="*/ 189 h 220"/>
                <a:gd name="T114" fmla="*/ 128 w 235"/>
                <a:gd name="T115" fmla="*/ 171 h 220"/>
                <a:gd name="T116" fmla="*/ 145 w 235"/>
                <a:gd name="T117" fmla="*/ 159 h 220"/>
                <a:gd name="T118" fmla="*/ 164 w 235"/>
                <a:gd name="T119" fmla="*/ 147 h 220"/>
                <a:gd name="T120" fmla="*/ 187 w 235"/>
                <a:gd name="T121" fmla="*/ 14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5" h="220">
                  <a:moveTo>
                    <a:pt x="190" y="137"/>
                  </a:moveTo>
                  <a:lnTo>
                    <a:pt x="197" y="133"/>
                  </a:lnTo>
                  <a:lnTo>
                    <a:pt x="197" y="133"/>
                  </a:lnTo>
                  <a:lnTo>
                    <a:pt x="194" y="133"/>
                  </a:lnTo>
                  <a:lnTo>
                    <a:pt x="194" y="133"/>
                  </a:lnTo>
                  <a:lnTo>
                    <a:pt x="192" y="133"/>
                  </a:lnTo>
                  <a:lnTo>
                    <a:pt x="185" y="133"/>
                  </a:lnTo>
                  <a:lnTo>
                    <a:pt x="185" y="130"/>
                  </a:lnTo>
                  <a:lnTo>
                    <a:pt x="183" y="130"/>
                  </a:lnTo>
                  <a:lnTo>
                    <a:pt x="183" y="133"/>
                  </a:lnTo>
                  <a:lnTo>
                    <a:pt x="180" y="133"/>
                  </a:lnTo>
                  <a:lnTo>
                    <a:pt x="178" y="133"/>
                  </a:lnTo>
                  <a:lnTo>
                    <a:pt x="173" y="133"/>
                  </a:lnTo>
                  <a:lnTo>
                    <a:pt x="173" y="133"/>
                  </a:lnTo>
                  <a:lnTo>
                    <a:pt x="175" y="133"/>
                  </a:lnTo>
                  <a:lnTo>
                    <a:pt x="180" y="133"/>
                  </a:lnTo>
                  <a:lnTo>
                    <a:pt x="180" y="130"/>
                  </a:lnTo>
                  <a:lnTo>
                    <a:pt x="178" y="130"/>
                  </a:lnTo>
                  <a:lnTo>
                    <a:pt x="175" y="130"/>
                  </a:lnTo>
                  <a:lnTo>
                    <a:pt x="173" y="130"/>
                  </a:lnTo>
                  <a:lnTo>
                    <a:pt x="171" y="130"/>
                  </a:lnTo>
                  <a:lnTo>
                    <a:pt x="171" y="130"/>
                  </a:lnTo>
                  <a:lnTo>
                    <a:pt x="171" y="130"/>
                  </a:lnTo>
                  <a:lnTo>
                    <a:pt x="173" y="128"/>
                  </a:lnTo>
                  <a:lnTo>
                    <a:pt x="173" y="126"/>
                  </a:lnTo>
                  <a:lnTo>
                    <a:pt x="178" y="126"/>
                  </a:lnTo>
                  <a:lnTo>
                    <a:pt x="183" y="126"/>
                  </a:lnTo>
                  <a:lnTo>
                    <a:pt x="183" y="123"/>
                  </a:lnTo>
                  <a:lnTo>
                    <a:pt x="178" y="123"/>
                  </a:lnTo>
                  <a:lnTo>
                    <a:pt x="173" y="121"/>
                  </a:lnTo>
                  <a:lnTo>
                    <a:pt x="173" y="118"/>
                  </a:lnTo>
                  <a:lnTo>
                    <a:pt x="171" y="118"/>
                  </a:lnTo>
                  <a:lnTo>
                    <a:pt x="173" y="116"/>
                  </a:lnTo>
                  <a:lnTo>
                    <a:pt x="175" y="118"/>
                  </a:lnTo>
                  <a:lnTo>
                    <a:pt x="178" y="121"/>
                  </a:lnTo>
                  <a:lnTo>
                    <a:pt x="183" y="121"/>
                  </a:lnTo>
                  <a:lnTo>
                    <a:pt x="187" y="123"/>
                  </a:lnTo>
                  <a:lnTo>
                    <a:pt x="187" y="126"/>
                  </a:lnTo>
                  <a:lnTo>
                    <a:pt x="190" y="130"/>
                  </a:lnTo>
                  <a:lnTo>
                    <a:pt x="194" y="130"/>
                  </a:lnTo>
                  <a:lnTo>
                    <a:pt x="194" y="128"/>
                  </a:lnTo>
                  <a:lnTo>
                    <a:pt x="197" y="128"/>
                  </a:lnTo>
                  <a:lnTo>
                    <a:pt x="199" y="130"/>
                  </a:lnTo>
                  <a:lnTo>
                    <a:pt x="199" y="130"/>
                  </a:lnTo>
                  <a:lnTo>
                    <a:pt x="199" y="123"/>
                  </a:lnTo>
                  <a:lnTo>
                    <a:pt x="199" y="123"/>
                  </a:lnTo>
                  <a:lnTo>
                    <a:pt x="197" y="123"/>
                  </a:lnTo>
                  <a:lnTo>
                    <a:pt x="197" y="121"/>
                  </a:lnTo>
                  <a:lnTo>
                    <a:pt x="194" y="118"/>
                  </a:lnTo>
                  <a:lnTo>
                    <a:pt x="192" y="118"/>
                  </a:lnTo>
                  <a:lnTo>
                    <a:pt x="187" y="116"/>
                  </a:lnTo>
                  <a:lnTo>
                    <a:pt x="185" y="116"/>
                  </a:lnTo>
                  <a:lnTo>
                    <a:pt x="183" y="114"/>
                  </a:lnTo>
                  <a:lnTo>
                    <a:pt x="187" y="114"/>
                  </a:lnTo>
                  <a:lnTo>
                    <a:pt x="185" y="111"/>
                  </a:lnTo>
                  <a:lnTo>
                    <a:pt x="180" y="114"/>
                  </a:lnTo>
                  <a:lnTo>
                    <a:pt x="180" y="111"/>
                  </a:lnTo>
                  <a:lnTo>
                    <a:pt x="185" y="111"/>
                  </a:lnTo>
                  <a:lnTo>
                    <a:pt x="185" y="109"/>
                  </a:lnTo>
                  <a:lnTo>
                    <a:pt x="183" y="109"/>
                  </a:lnTo>
                  <a:lnTo>
                    <a:pt x="180" y="109"/>
                  </a:lnTo>
                  <a:lnTo>
                    <a:pt x="180" y="109"/>
                  </a:lnTo>
                  <a:lnTo>
                    <a:pt x="178" y="111"/>
                  </a:lnTo>
                  <a:lnTo>
                    <a:pt x="175" y="109"/>
                  </a:lnTo>
                  <a:lnTo>
                    <a:pt x="180" y="109"/>
                  </a:lnTo>
                  <a:lnTo>
                    <a:pt x="178" y="107"/>
                  </a:lnTo>
                  <a:lnTo>
                    <a:pt x="178" y="107"/>
                  </a:lnTo>
                  <a:lnTo>
                    <a:pt x="183" y="107"/>
                  </a:lnTo>
                  <a:lnTo>
                    <a:pt x="185" y="107"/>
                  </a:lnTo>
                  <a:lnTo>
                    <a:pt x="187" y="104"/>
                  </a:lnTo>
                  <a:lnTo>
                    <a:pt x="183" y="102"/>
                  </a:lnTo>
                  <a:lnTo>
                    <a:pt x="185" y="102"/>
                  </a:lnTo>
                  <a:lnTo>
                    <a:pt x="187" y="104"/>
                  </a:lnTo>
                  <a:lnTo>
                    <a:pt x="190" y="102"/>
                  </a:lnTo>
                  <a:lnTo>
                    <a:pt x="194" y="104"/>
                  </a:lnTo>
                  <a:lnTo>
                    <a:pt x="190" y="104"/>
                  </a:lnTo>
                  <a:lnTo>
                    <a:pt x="192" y="104"/>
                  </a:lnTo>
                  <a:lnTo>
                    <a:pt x="194" y="107"/>
                  </a:lnTo>
                  <a:lnTo>
                    <a:pt x="199" y="107"/>
                  </a:lnTo>
                  <a:lnTo>
                    <a:pt x="204" y="104"/>
                  </a:lnTo>
                  <a:lnTo>
                    <a:pt x="204" y="102"/>
                  </a:lnTo>
                  <a:lnTo>
                    <a:pt x="199" y="102"/>
                  </a:lnTo>
                  <a:lnTo>
                    <a:pt x="199" y="104"/>
                  </a:lnTo>
                  <a:lnTo>
                    <a:pt x="199" y="104"/>
                  </a:lnTo>
                  <a:lnTo>
                    <a:pt x="197" y="100"/>
                  </a:lnTo>
                  <a:lnTo>
                    <a:pt x="197" y="97"/>
                  </a:lnTo>
                  <a:lnTo>
                    <a:pt x="197" y="97"/>
                  </a:lnTo>
                  <a:lnTo>
                    <a:pt x="199" y="95"/>
                  </a:lnTo>
                  <a:lnTo>
                    <a:pt x="201" y="97"/>
                  </a:lnTo>
                  <a:lnTo>
                    <a:pt x="204" y="100"/>
                  </a:lnTo>
                  <a:lnTo>
                    <a:pt x="206" y="100"/>
                  </a:lnTo>
                  <a:lnTo>
                    <a:pt x="209" y="97"/>
                  </a:lnTo>
                  <a:lnTo>
                    <a:pt x="206" y="95"/>
                  </a:lnTo>
                  <a:lnTo>
                    <a:pt x="206" y="95"/>
                  </a:lnTo>
                  <a:lnTo>
                    <a:pt x="201" y="95"/>
                  </a:lnTo>
                  <a:lnTo>
                    <a:pt x="201" y="95"/>
                  </a:lnTo>
                  <a:lnTo>
                    <a:pt x="201" y="92"/>
                  </a:lnTo>
                  <a:lnTo>
                    <a:pt x="201" y="92"/>
                  </a:lnTo>
                  <a:lnTo>
                    <a:pt x="197" y="92"/>
                  </a:lnTo>
                  <a:lnTo>
                    <a:pt x="197" y="90"/>
                  </a:lnTo>
                  <a:lnTo>
                    <a:pt x="199" y="90"/>
                  </a:lnTo>
                  <a:lnTo>
                    <a:pt x="201" y="90"/>
                  </a:lnTo>
                  <a:lnTo>
                    <a:pt x="201" y="90"/>
                  </a:lnTo>
                  <a:lnTo>
                    <a:pt x="197" y="88"/>
                  </a:lnTo>
                  <a:lnTo>
                    <a:pt x="199" y="88"/>
                  </a:lnTo>
                  <a:lnTo>
                    <a:pt x="201" y="88"/>
                  </a:lnTo>
                  <a:lnTo>
                    <a:pt x="204" y="88"/>
                  </a:lnTo>
                  <a:lnTo>
                    <a:pt x="206" y="90"/>
                  </a:lnTo>
                  <a:lnTo>
                    <a:pt x="209" y="88"/>
                  </a:lnTo>
                  <a:lnTo>
                    <a:pt x="209" y="85"/>
                  </a:lnTo>
                  <a:lnTo>
                    <a:pt x="204" y="85"/>
                  </a:lnTo>
                  <a:lnTo>
                    <a:pt x="199" y="83"/>
                  </a:lnTo>
                  <a:lnTo>
                    <a:pt x="197" y="83"/>
                  </a:lnTo>
                  <a:lnTo>
                    <a:pt x="201" y="83"/>
                  </a:lnTo>
                  <a:lnTo>
                    <a:pt x="206" y="83"/>
                  </a:lnTo>
                  <a:lnTo>
                    <a:pt x="206" y="81"/>
                  </a:lnTo>
                  <a:lnTo>
                    <a:pt x="201" y="81"/>
                  </a:lnTo>
                  <a:lnTo>
                    <a:pt x="199" y="81"/>
                  </a:lnTo>
                  <a:lnTo>
                    <a:pt x="199" y="81"/>
                  </a:lnTo>
                  <a:lnTo>
                    <a:pt x="197" y="81"/>
                  </a:lnTo>
                  <a:lnTo>
                    <a:pt x="197" y="78"/>
                  </a:lnTo>
                  <a:lnTo>
                    <a:pt x="197" y="78"/>
                  </a:lnTo>
                  <a:lnTo>
                    <a:pt x="199" y="78"/>
                  </a:lnTo>
                  <a:lnTo>
                    <a:pt x="201" y="76"/>
                  </a:lnTo>
                  <a:lnTo>
                    <a:pt x="199" y="76"/>
                  </a:lnTo>
                  <a:lnTo>
                    <a:pt x="201" y="76"/>
                  </a:lnTo>
                  <a:lnTo>
                    <a:pt x="209" y="76"/>
                  </a:lnTo>
                  <a:lnTo>
                    <a:pt x="211" y="76"/>
                  </a:lnTo>
                  <a:lnTo>
                    <a:pt x="211" y="73"/>
                  </a:lnTo>
                  <a:lnTo>
                    <a:pt x="211" y="73"/>
                  </a:lnTo>
                  <a:lnTo>
                    <a:pt x="209" y="73"/>
                  </a:lnTo>
                  <a:lnTo>
                    <a:pt x="209" y="73"/>
                  </a:lnTo>
                  <a:lnTo>
                    <a:pt x="204" y="71"/>
                  </a:lnTo>
                  <a:lnTo>
                    <a:pt x="201" y="71"/>
                  </a:lnTo>
                  <a:lnTo>
                    <a:pt x="204" y="69"/>
                  </a:lnTo>
                  <a:lnTo>
                    <a:pt x="204" y="71"/>
                  </a:lnTo>
                  <a:lnTo>
                    <a:pt x="209" y="71"/>
                  </a:lnTo>
                  <a:lnTo>
                    <a:pt x="209" y="69"/>
                  </a:lnTo>
                  <a:lnTo>
                    <a:pt x="201" y="66"/>
                  </a:lnTo>
                  <a:lnTo>
                    <a:pt x="201" y="69"/>
                  </a:lnTo>
                  <a:lnTo>
                    <a:pt x="199" y="69"/>
                  </a:lnTo>
                  <a:lnTo>
                    <a:pt x="197" y="69"/>
                  </a:lnTo>
                  <a:lnTo>
                    <a:pt x="197" y="69"/>
                  </a:lnTo>
                  <a:lnTo>
                    <a:pt x="201" y="62"/>
                  </a:lnTo>
                  <a:lnTo>
                    <a:pt x="199" y="62"/>
                  </a:lnTo>
                  <a:lnTo>
                    <a:pt x="201" y="59"/>
                  </a:lnTo>
                  <a:lnTo>
                    <a:pt x="204" y="59"/>
                  </a:lnTo>
                  <a:lnTo>
                    <a:pt x="206" y="57"/>
                  </a:lnTo>
                  <a:lnTo>
                    <a:pt x="209" y="55"/>
                  </a:lnTo>
                  <a:lnTo>
                    <a:pt x="204" y="55"/>
                  </a:lnTo>
                  <a:lnTo>
                    <a:pt x="206" y="50"/>
                  </a:lnTo>
                  <a:lnTo>
                    <a:pt x="211" y="50"/>
                  </a:lnTo>
                  <a:lnTo>
                    <a:pt x="213" y="47"/>
                  </a:lnTo>
                  <a:lnTo>
                    <a:pt x="213" y="45"/>
                  </a:lnTo>
                  <a:lnTo>
                    <a:pt x="211" y="47"/>
                  </a:lnTo>
                  <a:lnTo>
                    <a:pt x="209" y="45"/>
                  </a:lnTo>
                  <a:lnTo>
                    <a:pt x="206" y="45"/>
                  </a:lnTo>
                  <a:lnTo>
                    <a:pt x="206" y="47"/>
                  </a:lnTo>
                  <a:lnTo>
                    <a:pt x="206" y="47"/>
                  </a:lnTo>
                  <a:lnTo>
                    <a:pt x="206" y="47"/>
                  </a:lnTo>
                  <a:lnTo>
                    <a:pt x="206" y="50"/>
                  </a:lnTo>
                  <a:lnTo>
                    <a:pt x="204" y="50"/>
                  </a:lnTo>
                  <a:lnTo>
                    <a:pt x="204" y="47"/>
                  </a:lnTo>
                  <a:lnTo>
                    <a:pt x="206" y="45"/>
                  </a:lnTo>
                  <a:lnTo>
                    <a:pt x="211" y="45"/>
                  </a:lnTo>
                  <a:lnTo>
                    <a:pt x="213" y="45"/>
                  </a:lnTo>
                  <a:lnTo>
                    <a:pt x="216" y="45"/>
                  </a:lnTo>
                  <a:lnTo>
                    <a:pt x="220" y="43"/>
                  </a:lnTo>
                  <a:lnTo>
                    <a:pt x="216" y="40"/>
                  </a:lnTo>
                  <a:lnTo>
                    <a:pt x="213" y="43"/>
                  </a:lnTo>
                  <a:lnTo>
                    <a:pt x="211" y="43"/>
                  </a:lnTo>
                  <a:lnTo>
                    <a:pt x="206" y="40"/>
                  </a:lnTo>
                  <a:lnTo>
                    <a:pt x="204" y="40"/>
                  </a:lnTo>
                  <a:lnTo>
                    <a:pt x="204" y="43"/>
                  </a:lnTo>
                  <a:lnTo>
                    <a:pt x="201" y="43"/>
                  </a:lnTo>
                  <a:lnTo>
                    <a:pt x="201" y="40"/>
                  </a:lnTo>
                  <a:lnTo>
                    <a:pt x="201" y="40"/>
                  </a:lnTo>
                  <a:lnTo>
                    <a:pt x="204" y="40"/>
                  </a:lnTo>
                  <a:lnTo>
                    <a:pt x="209" y="40"/>
                  </a:lnTo>
                  <a:lnTo>
                    <a:pt x="211" y="40"/>
                  </a:lnTo>
                  <a:lnTo>
                    <a:pt x="211" y="38"/>
                  </a:lnTo>
                  <a:lnTo>
                    <a:pt x="216" y="40"/>
                  </a:lnTo>
                  <a:lnTo>
                    <a:pt x="218" y="40"/>
                  </a:lnTo>
                  <a:lnTo>
                    <a:pt x="220" y="40"/>
                  </a:lnTo>
                  <a:lnTo>
                    <a:pt x="220" y="38"/>
                  </a:lnTo>
                  <a:lnTo>
                    <a:pt x="225" y="38"/>
                  </a:lnTo>
                  <a:lnTo>
                    <a:pt x="225" y="38"/>
                  </a:lnTo>
                  <a:lnTo>
                    <a:pt x="223" y="36"/>
                  </a:lnTo>
                  <a:lnTo>
                    <a:pt x="225" y="36"/>
                  </a:lnTo>
                  <a:lnTo>
                    <a:pt x="227" y="36"/>
                  </a:lnTo>
                  <a:lnTo>
                    <a:pt x="235" y="31"/>
                  </a:lnTo>
                  <a:lnTo>
                    <a:pt x="235" y="29"/>
                  </a:lnTo>
                  <a:lnTo>
                    <a:pt x="227" y="26"/>
                  </a:lnTo>
                  <a:lnTo>
                    <a:pt x="218" y="24"/>
                  </a:lnTo>
                  <a:lnTo>
                    <a:pt x="216" y="26"/>
                  </a:lnTo>
                  <a:lnTo>
                    <a:pt x="216" y="26"/>
                  </a:lnTo>
                  <a:lnTo>
                    <a:pt x="213" y="26"/>
                  </a:lnTo>
                  <a:lnTo>
                    <a:pt x="213" y="29"/>
                  </a:lnTo>
                  <a:lnTo>
                    <a:pt x="211" y="29"/>
                  </a:lnTo>
                  <a:lnTo>
                    <a:pt x="211" y="31"/>
                  </a:lnTo>
                  <a:lnTo>
                    <a:pt x="209" y="31"/>
                  </a:lnTo>
                  <a:lnTo>
                    <a:pt x="206" y="31"/>
                  </a:lnTo>
                  <a:lnTo>
                    <a:pt x="204" y="31"/>
                  </a:lnTo>
                  <a:lnTo>
                    <a:pt x="204" y="29"/>
                  </a:lnTo>
                  <a:lnTo>
                    <a:pt x="201" y="29"/>
                  </a:lnTo>
                  <a:lnTo>
                    <a:pt x="201" y="31"/>
                  </a:lnTo>
                  <a:lnTo>
                    <a:pt x="197" y="33"/>
                  </a:lnTo>
                  <a:lnTo>
                    <a:pt x="194" y="36"/>
                  </a:lnTo>
                  <a:lnTo>
                    <a:pt x="192" y="38"/>
                  </a:lnTo>
                  <a:lnTo>
                    <a:pt x="192" y="40"/>
                  </a:lnTo>
                  <a:lnTo>
                    <a:pt x="190" y="43"/>
                  </a:lnTo>
                  <a:lnTo>
                    <a:pt x="187" y="40"/>
                  </a:lnTo>
                  <a:lnTo>
                    <a:pt x="187" y="40"/>
                  </a:lnTo>
                  <a:lnTo>
                    <a:pt x="190" y="38"/>
                  </a:lnTo>
                  <a:lnTo>
                    <a:pt x="190" y="38"/>
                  </a:lnTo>
                  <a:lnTo>
                    <a:pt x="192" y="36"/>
                  </a:lnTo>
                  <a:lnTo>
                    <a:pt x="192" y="33"/>
                  </a:lnTo>
                  <a:lnTo>
                    <a:pt x="192" y="33"/>
                  </a:lnTo>
                  <a:lnTo>
                    <a:pt x="197" y="31"/>
                  </a:lnTo>
                  <a:lnTo>
                    <a:pt x="194" y="24"/>
                  </a:lnTo>
                  <a:lnTo>
                    <a:pt x="194" y="24"/>
                  </a:lnTo>
                  <a:lnTo>
                    <a:pt x="187" y="24"/>
                  </a:lnTo>
                  <a:lnTo>
                    <a:pt x="187" y="24"/>
                  </a:lnTo>
                  <a:lnTo>
                    <a:pt x="187" y="29"/>
                  </a:lnTo>
                  <a:lnTo>
                    <a:pt x="180" y="31"/>
                  </a:lnTo>
                  <a:lnTo>
                    <a:pt x="178" y="31"/>
                  </a:lnTo>
                  <a:lnTo>
                    <a:pt x="175" y="31"/>
                  </a:lnTo>
                  <a:lnTo>
                    <a:pt x="175" y="31"/>
                  </a:lnTo>
                  <a:lnTo>
                    <a:pt x="173" y="31"/>
                  </a:lnTo>
                  <a:lnTo>
                    <a:pt x="178" y="29"/>
                  </a:lnTo>
                  <a:lnTo>
                    <a:pt x="178" y="29"/>
                  </a:lnTo>
                  <a:lnTo>
                    <a:pt x="183" y="26"/>
                  </a:lnTo>
                  <a:lnTo>
                    <a:pt x="183" y="24"/>
                  </a:lnTo>
                  <a:lnTo>
                    <a:pt x="183" y="24"/>
                  </a:lnTo>
                  <a:lnTo>
                    <a:pt x="173" y="24"/>
                  </a:lnTo>
                  <a:lnTo>
                    <a:pt x="171" y="24"/>
                  </a:lnTo>
                  <a:lnTo>
                    <a:pt x="164" y="26"/>
                  </a:lnTo>
                  <a:lnTo>
                    <a:pt x="164" y="26"/>
                  </a:lnTo>
                  <a:lnTo>
                    <a:pt x="154" y="29"/>
                  </a:lnTo>
                  <a:lnTo>
                    <a:pt x="154" y="29"/>
                  </a:lnTo>
                  <a:lnTo>
                    <a:pt x="152" y="29"/>
                  </a:lnTo>
                  <a:lnTo>
                    <a:pt x="152" y="26"/>
                  </a:lnTo>
                  <a:lnTo>
                    <a:pt x="154" y="26"/>
                  </a:lnTo>
                  <a:lnTo>
                    <a:pt x="161" y="24"/>
                  </a:lnTo>
                  <a:lnTo>
                    <a:pt x="161" y="24"/>
                  </a:lnTo>
                  <a:lnTo>
                    <a:pt x="159" y="21"/>
                  </a:lnTo>
                  <a:lnTo>
                    <a:pt x="161" y="21"/>
                  </a:lnTo>
                  <a:lnTo>
                    <a:pt x="164" y="21"/>
                  </a:lnTo>
                  <a:lnTo>
                    <a:pt x="173" y="21"/>
                  </a:lnTo>
                  <a:lnTo>
                    <a:pt x="175" y="21"/>
                  </a:lnTo>
                  <a:lnTo>
                    <a:pt x="185" y="21"/>
                  </a:lnTo>
                  <a:lnTo>
                    <a:pt x="190" y="19"/>
                  </a:lnTo>
                  <a:lnTo>
                    <a:pt x="192" y="21"/>
                  </a:lnTo>
                  <a:lnTo>
                    <a:pt x="197" y="19"/>
                  </a:lnTo>
                  <a:lnTo>
                    <a:pt x="197" y="17"/>
                  </a:lnTo>
                  <a:lnTo>
                    <a:pt x="199" y="17"/>
                  </a:lnTo>
                  <a:lnTo>
                    <a:pt x="199" y="17"/>
                  </a:lnTo>
                  <a:lnTo>
                    <a:pt x="197" y="14"/>
                  </a:lnTo>
                  <a:lnTo>
                    <a:pt x="192" y="12"/>
                  </a:lnTo>
                  <a:lnTo>
                    <a:pt x="187" y="12"/>
                  </a:lnTo>
                  <a:lnTo>
                    <a:pt x="190" y="12"/>
                  </a:lnTo>
                  <a:lnTo>
                    <a:pt x="187" y="12"/>
                  </a:lnTo>
                  <a:lnTo>
                    <a:pt x="183" y="14"/>
                  </a:lnTo>
                  <a:lnTo>
                    <a:pt x="183" y="12"/>
                  </a:lnTo>
                  <a:lnTo>
                    <a:pt x="185" y="12"/>
                  </a:lnTo>
                  <a:lnTo>
                    <a:pt x="185" y="10"/>
                  </a:lnTo>
                  <a:lnTo>
                    <a:pt x="183" y="7"/>
                  </a:lnTo>
                  <a:lnTo>
                    <a:pt x="178" y="7"/>
                  </a:lnTo>
                  <a:lnTo>
                    <a:pt x="178" y="10"/>
                  </a:lnTo>
                  <a:lnTo>
                    <a:pt x="168" y="10"/>
                  </a:lnTo>
                  <a:lnTo>
                    <a:pt x="166" y="7"/>
                  </a:lnTo>
                  <a:lnTo>
                    <a:pt x="161" y="7"/>
                  </a:lnTo>
                  <a:lnTo>
                    <a:pt x="156" y="10"/>
                  </a:lnTo>
                  <a:lnTo>
                    <a:pt x="156" y="12"/>
                  </a:lnTo>
                  <a:lnTo>
                    <a:pt x="149" y="12"/>
                  </a:lnTo>
                  <a:lnTo>
                    <a:pt x="149" y="12"/>
                  </a:lnTo>
                  <a:lnTo>
                    <a:pt x="147" y="14"/>
                  </a:lnTo>
                  <a:lnTo>
                    <a:pt x="147" y="12"/>
                  </a:lnTo>
                  <a:lnTo>
                    <a:pt x="145" y="12"/>
                  </a:lnTo>
                  <a:lnTo>
                    <a:pt x="142" y="14"/>
                  </a:lnTo>
                  <a:lnTo>
                    <a:pt x="142" y="14"/>
                  </a:lnTo>
                  <a:lnTo>
                    <a:pt x="142" y="12"/>
                  </a:lnTo>
                  <a:lnTo>
                    <a:pt x="142" y="12"/>
                  </a:lnTo>
                  <a:lnTo>
                    <a:pt x="147" y="10"/>
                  </a:lnTo>
                  <a:lnTo>
                    <a:pt x="152" y="10"/>
                  </a:lnTo>
                  <a:lnTo>
                    <a:pt x="149" y="10"/>
                  </a:lnTo>
                  <a:lnTo>
                    <a:pt x="152" y="10"/>
                  </a:lnTo>
                  <a:lnTo>
                    <a:pt x="154" y="10"/>
                  </a:lnTo>
                  <a:lnTo>
                    <a:pt x="159" y="7"/>
                  </a:lnTo>
                  <a:lnTo>
                    <a:pt x="164" y="7"/>
                  </a:lnTo>
                  <a:lnTo>
                    <a:pt x="171" y="7"/>
                  </a:lnTo>
                  <a:lnTo>
                    <a:pt x="178" y="7"/>
                  </a:lnTo>
                  <a:lnTo>
                    <a:pt x="183" y="5"/>
                  </a:lnTo>
                  <a:lnTo>
                    <a:pt x="180" y="5"/>
                  </a:lnTo>
                  <a:lnTo>
                    <a:pt x="171" y="2"/>
                  </a:lnTo>
                  <a:lnTo>
                    <a:pt x="171" y="2"/>
                  </a:lnTo>
                  <a:lnTo>
                    <a:pt x="168" y="2"/>
                  </a:lnTo>
                  <a:lnTo>
                    <a:pt x="166" y="2"/>
                  </a:lnTo>
                  <a:lnTo>
                    <a:pt x="168" y="2"/>
                  </a:lnTo>
                  <a:lnTo>
                    <a:pt x="168" y="0"/>
                  </a:lnTo>
                  <a:lnTo>
                    <a:pt x="166" y="0"/>
                  </a:lnTo>
                  <a:lnTo>
                    <a:pt x="164" y="0"/>
                  </a:lnTo>
                  <a:lnTo>
                    <a:pt x="161" y="0"/>
                  </a:lnTo>
                  <a:lnTo>
                    <a:pt x="159" y="0"/>
                  </a:lnTo>
                  <a:lnTo>
                    <a:pt x="154" y="0"/>
                  </a:lnTo>
                  <a:lnTo>
                    <a:pt x="154" y="0"/>
                  </a:lnTo>
                  <a:lnTo>
                    <a:pt x="152" y="0"/>
                  </a:lnTo>
                  <a:lnTo>
                    <a:pt x="147" y="0"/>
                  </a:lnTo>
                  <a:lnTo>
                    <a:pt x="147" y="0"/>
                  </a:lnTo>
                  <a:lnTo>
                    <a:pt x="145" y="0"/>
                  </a:lnTo>
                  <a:lnTo>
                    <a:pt x="142" y="0"/>
                  </a:lnTo>
                  <a:lnTo>
                    <a:pt x="142" y="0"/>
                  </a:lnTo>
                  <a:lnTo>
                    <a:pt x="140" y="2"/>
                  </a:lnTo>
                  <a:lnTo>
                    <a:pt x="138" y="0"/>
                  </a:lnTo>
                  <a:lnTo>
                    <a:pt x="135" y="0"/>
                  </a:lnTo>
                  <a:lnTo>
                    <a:pt x="138" y="2"/>
                  </a:lnTo>
                  <a:lnTo>
                    <a:pt x="138" y="5"/>
                  </a:lnTo>
                  <a:lnTo>
                    <a:pt x="133" y="2"/>
                  </a:lnTo>
                  <a:lnTo>
                    <a:pt x="133" y="2"/>
                  </a:lnTo>
                  <a:lnTo>
                    <a:pt x="133" y="2"/>
                  </a:lnTo>
                  <a:lnTo>
                    <a:pt x="130" y="2"/>
                  </a:lnTo>
                  <a:lnTo>
                    <a:pt x="130" y="2"/>
                  </a:lnTo>
                  <a:lnTo>
                    <a:pt x="128" y="2"/>
                  </a:lnTo>
                  <a:lnTo>
                    <a:pt x="130" y="5"/>
                  </a:lnTo>
                  <a:lnTo>
                    <a:pt x="128" y="7"/>
                  </a:lnTo>
                  <a:lnTo>
                    <a:pt x="130" y="7"/>
                  </a:lnTo>
                  <a:lnTo>
                    <a:pt x="135" y="7"/>
                  </a:lnTo>
                  <a:lnTo>
                    <a:pt x="135" y="7"/>
                  </a:lnTo>
                  <a:lnTo>
                    <a:pt x="133" y="7"/>
                  </a:lnTo>
                  <a:lnTo>
                    <a:pt x="130" y="10"/>
                  </a:lnTo>
                  <a:lnTo>
                    <a:pt x="130" y="10"/>
                  </a:lnTo>
                  <a:lnTo>
                    <a:pt x="135" y="10"/>
                  </a:lnTo>
                  <a:lnTo>
                    <a:pt x="133" y="10"/>
                  </a:lnTo>
                  <a:lnTo>
                    <a:pt x="130" y="10"/>
                  </a:lnTo>
                  <a:lnTo>
                    <a:pt x="128" y="12"/>
                  </a:lnTo>
                  <a:lnTo>
                    <a:pt x="130" y="12"/>
                  </a:lnTo>
                  <a:lnTo>
                    <a:pt x="130" y="14"/>
                  </a:lnTo>
                  <a:lnTo>
                    <a:pt x="130" y="14"/>
                  </a:lnTo>
                  <a:lnTo>
                    <a:pt x="128" y="12"/>
                  </a:lnTo>
                  <a:lnTo>
                    <a:pt x="126" y="10"/>
                  </a:lnTo>
                  <a:lnTo>
                    <a:pt x="123" y="12"/>
                  </a:lnTo>
                  <a:lnTo>
                    <a:pt x="121" y="10"/>
                  </a:lnTo>
                  <a:lnTo>
                    <a:pt x="119" y="10"/>
                  </a:lnTo>
                  <a:lnTo>
                    <a:pt x="119" y="7"/>
                  </a:lnTo>
                  <a:lnTo>
                    <a:pt x="114" y="7"/>
                  </a:lnTo>
                  <a:lnTo>
                    <a:pt x="111" y="7"/>
                  </a:lnTo>
                  <a:lnTo>
                    <a:pt x="109" y="7"/>
                  </a:lnTo>
                  <a:lnTo>
                    <a:pt x="114" y="7"/>
                  </a:lnTo>
                  <a:lnTo>
                    <a:pt x="114" y="10"/>
                  </a:lnTo>
                  <a:lnTo>
                    <a:pt x="111" y="10"/>
                  </a:lnTo>
                  <a:lnTo>
                    <a:pt x="109" y="7"/>
                  </a:lnTo>
                  <a:lnTo>
                    <a:pt x="104" y="7"/>
                  </a:lnTo>
                  <a:lnTo>
                    <a:pt x="104" y="10"/>
                  </a:lnTo>
                  <a:lnTo>
                    <a:pt x="107" y="10"/>
                  </a:lnTo>
                  <a:lnTo>
                    <a:pt x="109" y="10"/>
                  </a:lnTo>
                  <a:lnTo>
                    <a:pt x="109" y="12"/>
                  </a:lnTo>
                  <a:lnTo>
                    <a:pt x="107" y="12"/>
                  </a:lnTo>
                  <a:lnTo>
                    <a:pt x="107" y="12"/>
                  </a:lnTo>
                  <a:lnTo>
                    <a:pt x="114" y="12"/>
                  </a:lnTo>
                  <a:lnTo>
                    <a:pt x="121" y="14"/>
                  </a:lnTo>
                  <a:lnTo>
                    <a:pt x="123" y="14"/>
                  </a:lnTo>
                  <a:lnTo>
                    <a:pt x="126" y="17"/>
                  </a:lnTo>
                  <a:lnTo>
                    <a:pt x="126" y="19"/>
                  </a:lnTo>
                  <a:lnTo>
                    <a:pt x="123" y="19"/>
                  </a:lnTo>
                  <a:lnTo>
                    <a:pt x="123" y="17"/>
                  </a:lnTo>
                  <a:lnTo>
                    <a:pt x="121" y="14"/>
                  </a:lnTo>
                  <a:lnTo>
                    <a:pt x="119" y="14"/>
                  </a:lnTo>
                  <a:lnTo>
                    <a:pt x="119" y="14"/>
                  </a:lnTo>
                  <a:lnTo>
                    <a:pt x="119" y="17"/>
                  </a:lnTo>
                  <a:lnTo>
                    <a:pt x="116" y="17"/>
                  </a:lnTo>
                  <a:lnTo>
                    <a:pt x="116" y="17"/>
                  </a:lnTo>
                  <a:lnTo>
                    <a:pt x="116" y="14"/>
                  </a:lnTo>
                  <a:lnTo>
                    <a:pt x="116" y="14"/>
                  </a:lnTo>
                  <a:lnTo>
                    <a:pt x="109" y="14"/>
                  </a:lnTo>
                  <a:lnTo>
                    <a:pt x="104" y="14"/>
                  </a:lnTo>
                  <a:lnTo>
                    <a:pt x="102" y="14"/>
                  </a:lnTo>
                  <a:lnTo>
                    <a:pt x="104" y="14"/>
                  </a:lnTo>
                  <a:lnTo>
                    <a:pt x="111" y="19"/>
                  </a:lnTo>
                  <a:lnTo>
                    <a:pt x="109" y="19"/>
                  </a:lnTo>
                  <a:lnTo>
                    <a:pt x="116" y="21"/>
                  </a:lnTo>
                  <a:lnTo>
                    <a:pt x="114" y="21"/>
                  </a:lnTo>
                  <a:lnTo>
                    <a:pt x="111" y="21"/>
                  </a:lnTo>
                  <a:lnTo>
                    <a:pt x="107" y="21"/>
                  </a:lnTo>
                  <a:lnTo>
                    <a:pt x="107" y="21"/>
                  </a:lnTo>
                  <a:lnTo>
                    <a:pt x="107" y="24"/>
                  </a:lnTo>
                  <a:lnTo>
                    <a:pt x="107" y="26"/>
                  </a:lnTo>
                  <a:lnTo>
                    <a:pt x="109" y="26"/>
                  </a:lnTo>
                  <a:lnTo>
                    <a:pt x="109" y="29"/>
                  </a:lnTo>
                  <a:lnTo>
                    <a:pt x="107" y="29"/>
                  </a:lnTo>
                  <a:lnTo>
                    <a:pt x="102" y="24"/>
                  </a:lnTo>
                  <a:lnTo>
                    <a:pt x="100" y="21"/>
                  </a:lnTo>
                  <a:lnTo>
                    <a:pt x="95" y="21"/>
                  </a:lnTo>
                  <a:lnTo>
                    <a:pt x="95" y="21"/>
                  </a:lnTo>
                  <a:lnTo>
                    <a:pt x="93" y="19"/>
                  </a:lnTo>
                  <a:lnTo>
                    <a:pt x="90" y="19"/>
                  </a:lnTo>
                  <a:lnTo>
                    <a:pt x="88" y="17"/>
                  </a:lnTo>
                  <a:lnTo>
                    <a:pt x="83" y="17"/>
                  </a:lnTo>
                  <a:lnTo>
                    <a:pt x="83" y="19"/>
                  </a:lnTo>
                  <a:lnTo>
                    <a:pt x="85" y="19"/>
                  </a:lnTo>
                  <a:lnTo>
                    <a:pt x="83" y="21"/>
                  </a:lnTo>
                  <a:lnTo>
                    <a:pt x="88" y="24"/>
                  </a:lnTo>
                  <a:lnTo>
                    <a:pt x="90" y="26"/>
                  </a:lnTo>
                  <a:lnTo>
                    <a:pt x="83" y="26"/>
                  </a:lnTo>
                  <a:lnTo>
                    <a:pt x="90" y="29"/>
                  </a:lnTo>
                  <a:lnTo>
                    <a:pt x="88" y="29"/>
                  </a:lnTo>
                  <a:lnTo>
                    <a:pt x="81" y="26"/>
                  </a:lnTo>
                  <a:lnTo>
                    <a:pt x="76" y="24"/>
                  </a:lnTo>
                  <a:lnTo>
                    <a:pt x="76" y="26"/>
                  </a:lnTo>
                  <a:lnTo>
                    <a:pt x="76" y="26"/>
                  </a:lnTo>
                  <a:lnTo>
                    <a:pt x="74" y="29"/>
                  </a:lnTo>
                  <a:lnTo>
                    <a:pt x="74" y="31"/>
                  </a:lnTo>
                  <a:lnTo>
                    <a:pt x="74" y="29"/>
                  </a:lnTo>
                  <a:lnTo>
                    <a:pt x="74" y="24"/>
                  </a:lnTo>
                  <a:lnTo>
                    <a:pt x="71" y="19"/>
                  </a:lnTo>
                  <a:lnTo>
                    <a:pt x="71" y="19"/>
                  </a:lnTo>
                  <a:lnTo>
                    <a:pt x="66" y="19"/>
                  </a:lnTo>
                  <a:lnTo>
                    <a:pt x="66" y="21"/>
                  </a:lnTo>
                  <a:lnTo>
                    <a:pt x="64" y="21"/>
                  </a:lnTo>
                  <a:lnTo>
                    <a:pt x="62" y="21"/>
                  </a:lnTo>
                  <a:lnTo>
                    <a:pt x="59" y="21"/>
                  </a:lnTo>
                  <a:lnTo>
                    <a:pt x="52" y="24"/>
                  </a:lnTo>
                  <a:lnTo>
                    <a:pt x="52" y="24"/>
                  </a:lnTo>
                  <a:lnTo>
                    <a:pt x="55" y="26"/>
                  </a:lnTo>
                  <a:lnTo>
                    <a:pt x="55" y="26"/>
                  </a:lnTo>
                  <a:lnTo>
                    <a:pt x="59" y="29"/>
                  </a:lnTo>
                  <a:lnTo>
                    <a:pt x="59" y="31"/>
                  </a:lnTo>
                  <a:lnTo>
                    <a:pt x="52" y="29"/>
                  </a:lnTo>
                  <a:lnTo>
                    <a:pt x="52" y="26"/>
                  </a:lnTo>
                  <a:lnTo>
                    <a:pt x="52" y="26"/>
                  </a:lnTo>
                  <a:lnTo>
                    <a:pt x="48" y="26"/>
                  </a:lnTo>
                  <a:lnTo>
                    <a:pt x="43" y="26"/>
                  </a:lnTo>
                  <a:lnTo>
                    <a:pt x="43" y="29"/>
                  </a:lnTo>
                  <a:lnTo>
                    <a:pt x="45" y="29"/>
                  </a:lnTo>
                  <a:lnTo>
                    <a:pt x="45" y="29"/>
                  </a:lnTo>
                  <a:lnTo>
                    <a:pt x="48" y="31"/>
                  </a:lnTo>
                  <a:lnTo>
                    <a:pt x="45" y="31"/>
                  </a:lnTo>
                  <a:lnTo>
                    <a:pt x="45" y="33"/>
                  </a:lnTo>
                  <a:lnTo>
                    <a:pt x="45" y="36"/>
                  </a:lnTo>
                  <a:lnTo>
                    <a:pt x="43" y="36"/>
                  </a:lnTo>
                  <a:lnTo>
                    <a:pt x="40" y="36"/>
                  </a:lnTo>
                  <a:lnTo>
                    <a:pt x="38" y="36"/>
                  </a:lnTo>
                  <a:lnTo>
                    <a:pt x="38" y="38"/>
                  </a:lnTo>
                  <a:lnTo>
                    <a:pt x="38" y="38"/>
                  </a:lnTo>
                  <a:lnTo>
                    <a:pt x="36" y="36"/>
                  </a:lnTo>
                  <a:lnTo>
                    <a:pt x="36" y="36"/>
                  </a:lnTo>
                  <a:lnTo>
                    <a:pt x="29" y="40"/>
                  </a:lnTo>
                  <a:lnTo>
                    <a:pt x="29" y="40"/>
                  </a:lnTo>
                  <a:lnTo>
                    <a:pt x="29" y="40"/>
                  </a:lnTo>
                  <a:lnTo>
                    <a:pt x="26" y="43"/>
                  </a:lnTo>
                  <a:lnTo>
                    <a:pt x="21" y="43"/>
                  </a:lnTo>
                  <a:lnTo>
                    <a:pt x="21" y="45"/>
                  </a:lnTo>
                  <a:lnTo>
                    <a:pt x="24" y="47"/>
                  </a:lnTo>
                  <a:lnTo>
                    <a:pt x="24" y="47"/>
                  </a:lnTo>
                  <a:lnTo>
                    <a:pt x="29" y="47"/>
                  </a:lnTo>
                  <a:lnTo>
                    <a:pt x="31" y="47"/>
                  </a:lnTo>
                  <a:lnTo>
                    <a:pt x="31" y="47"/>
                  </a:lnTo>
                  <a:lnTo>
                    <a:pt x="33" y="47"/>
                  </a:lnTo>
                  <a:lnTo>
                    <a:pt x="36" y="47"/>
                  </a:lnTo>
                  <a:lnTo>
                    <a:pt x="33" y="47"/>
                  </a:lnTo>
                  <a:lnTo>
                    <a:pt x="33" y="50"/>
                  </a:lnTo>
                  <a:lnTo>
                    <a:pt x="36" y="50"/>
                  </a:lnTo>
                  <a:lnTo>
                    <a:pt x="31" y="50"/>
                  </a:lnTo>
                  <a:lnTo>
                    <a:pt x="33" y="52"/>
                  </a:lnTo>
                  <a:lnTo>
                    <a:pt x="26" y="57"/>
                  </a:lnTo>
                  <a:lnTo>
                    <a:pt x="26" y="57"/>
                  </a:lnTo>
                  <a:lnTo>
                    <a:pt x="19" y="57"/>
                  </a:lnTo>
                  <a:lnTo>
                    <a:pt x="19" y="59"/>
                  </a:lnTo>
                  <a:lnTo>
                    <a:pt x="14" y="59"/>
                  </a:lnTo>
                  <a:lnTo>
                    <a:pt x="17" y="59"/>
                  </a:lnTo>
                  <a:lnTo>
                    <a:pt x="17" y="59"/>
                  </a:lnTo>
                  <a:lnTo>
                    <a:pt x="12" y="59"/>
                  </a:lnTo>
                  <a:lnTo>
                    <a:pt x="10" y="62"/>
                  </a:lnTo>
                  <a:lnTo>
                    <a:pt x="7" y="62"/>
                  </a:lnTo>
                  <a:lnTo>
                    <a:pt x="5" y="62"/>
                  </a:lnTo>
                  <a:lnTo>
                    <a:pt x="3" y="62"/>
                  </a:lnTo>
                  <a:lnTo>
                    <a:pt x="3" y="64"/>
                  </a:lnTo>
                  <a:lnTo>
                    <a:pt x="0" y="64"/>
                  </a:lnTo>
                  <a:lnTo>
                    <a:pt x="3" y="64"/>
                  </a:lnTo>
                  <a:lnTo>
                    <a:pt x="0" y="66"/>
                  </a:lnTo>
                  <a:lnTo>
                    <a:pt x="0" y="66"/>
                  </a:lnTo>
                  <a:lnTo>
                    <a:pt x="5" y="69"/>
                  </a:lnTo>
                  <a:lnTo>
                    <a:pt x="7" y="69"/>
                  </a:lnTo>
                  <a:lnTo>
                    <a:pt x="7" y="69"/>
                  </a:lnTo>
                  <a:lnTo>
                    <a:pt x="10" y="69"/>
                  </a:lnTo>
                  <a:lnTo>
                    <a:pt x="10" y="71"/>
                  </a:lnTo>
                  <a:lnTo>
                    <a:pt x="12" y="71"/>
                  </a:lnTo>
                  <a:lnTo>
                    <a:pt x="12" y="71"/>
                  </a:lnTo>
                  <a:lnTo>
                    <a:pt x="17" y="71"/>
                  </a:lnTo>
                  <a:lnTo>
                    <a:pt x="19" y="71"/>
                  </a:lnTo>
                  <a:lnTo>
                    <a:pt x="19" y="71"/>
                  </a:lnTo>
                  <a:lnTo>
                    <a:pt x="21" y="71"/>
                  </a:lnTo>
                  <a:lnTo>
                    <a:pt x="24" y="71"/>
                  </a:lnTo>
                  <a:lnTo>
                    <a:pt x="26" y="71"/>
                  </a:lnTo>
                  <a:lnTo>
                    <a:pt x="29" y="71"/>
                  </a:lnTo>
                  <a:lnTo>
                    <a:pt x="26" y="73"/>
                  </a:lnTo>
                  <a:lnTo>
                    <a:pt x="24" y="73"/>
                  </a:lnTo>
                  <a:lnTo>
                    <a:pt x="21" y="73"/>
                  </a:lnTo>
                  <a:lnTo>
                    <a:pt x="17" y="73"/>
                  </a:lnTo>
                  <a:lnTo>
                    <a:pt x="17" y="73"/>
                  </a:lnTo>
                  <a:lnTo>
                    <a:pt x="21" y="73"/>
                  </a:lnTo>
                  <a:lnTo>
                    <a:pt x="26" y="73"/>
                  </a:lnTo>
                  <a:lnTo>
                    <a:pt x="26" y="76"/>
                  </a:lnTo>
                  <a:lnTo>
                    <a:pt x="24" y="76"/>
                  </a:lnTo>
                  <a:lnTo>
                    <a:pt x="21" y="73"/>
                  </a:lnTo>
                  <a:lnTo>
                    <a:pt x="19" y="76"/>
                  </a:lnTo>
                  <a:lnTo>
                    <a:pt x="17" y="76"/>
                  </a:lnTo>
                  <a:lnTo>
                    <a:pt x="14" y="73"/>
                  </a:lnTo>
                  <a:lnTo>
                    <a:pt x="12" y="73"/>
                  </a:lnTo>
                  <a:lnTo>
                    <a:pt x="7" y="76"/>
                  </a:lnTo>
                  <a:lnTo>
                    <a:pt x="10" y="78"/>
                  </a:lnTo>
                  <a:lnTo>
                    <a:pt x="12" y="78"/>
                  </a:lnTo>
                  <a:lnTo>
                    <a:pt x="12" y="76"/>
                  </a:lnTo>
                  <a:lnTo>
                    <a:pt x="14" y="76"/>
                  </a:lnTo>
                  <a:lnTo>
                    <a:pt x="14" y="78"/>
                  </a:lnTo>
                  <a:lnTo>
                    <a:pt x="19" y="78"/>
                  </a:lnTo>
                  <a:lnTo>
                    <a:pt x="19" y="81"/>
                  </a:lnTo>
                  <a:lnTo>
                    <a:pt x="17" y="81"/>
                  </a:lnTo>
                  <a:lnTo>
                    <a:pt x="14" y="81"/>
                  </a:lnTo>
                  <a:lnTo>
                    <a:pt x="17" y="83"/>
                  </a:lnTo>
                  <a:lnTo>
                    <a:pt x="21" y="83"/>
                  </a:lnTo>
                  <a:lnTo>
                    <a:pt x="24" y="85"/>
                  </a:lnTo>
                  <a:lnTo>
                    <a:pt x="26" y="85"/>
                  </a:lnTo>
                  <a:lnTo>
                    <a:pt x="26" y="83"/>
                  </a:lnTo>
                  <a:lnTo>
                    <a:pt x="24" y="83"/>
                  </a:lnTo>
                  <a:lnTo>
                    <a:pt x="24" y="83"/>
                  </a:lnTo>
                  <a:lnTo>
                    <a:pt x="26" y="83"/>
                  </a:lnTo>
                  <a:lnTo>
                    <a:pt x="26" y="83"/>
                  </a:lnTo>
                  <a:lnTo>
                    <a:pt x="29" y="83"/>
                  </a:lnTo>
                  <a:lnTo>
                    <a:pt x="29" y="83"/>
                  </a:lnTo>
                  <a:lnTo>
                    <a:pt x="29" y="83"/>
                  </a:lnTo>
                  <a:lnTo>
                    <a:pt x="31" y="83"/>
                  </a:lnTo>
                  <a:lnTo>
                    <a:pt x="33" y="83"/>
                  </a:lnTo>
                  <a:lnTo>
                    <a:pt x="33" y="81"/>
                  </a:lnTo>
                  <a:lnTo>
                    <a:pt x="36" y="81"/>
                  </a:lnTo>
                  <a:lnTo>
                    <a:pt x="36" y="83"/>
                  </a:lnTo>
                  <a:lnTo>
                    <a:pt x="38" y="83"/>
                  </a:lnTo>
                  <a:lnTo>
                    <a:pt x="38" y="81"/>
                  </a:lnTo>
                  <a:lnTo>
                    <a:pt x="40" y="81"/>
                  </a:lnTo>
                  <a:lnTo>
                    <a:pt x="40" y="83"/>
                  </a:lnTo>
                  <a:lnTo>
                    <a:pt x="43" y="83"/>
                  </a:lnTo>
                  <a:lnTo>
                    <a:pt x="48" y="83"/>
                  </a:lnTo>
                  <a:lnTo>
                    <a:pt x="45" y="83"/>
                  </a:lnTo>
                  <a:lnTo>
                    <a:pt x="48" y="85"/>
                  </a:lnTo>
                  <a:lnTo>
                    <a:pt x="50" y="83"/>
                  </a:lnTo>
                  <a:lnTo>
                    <a:pt x="50" y="85"/>
                  </a:lnTo>
                  <a:lnTo>
                    <a:pt x="52" y="85"/>
                  </a:lnTo>
                  <a:lnTo>
                    <a:pt x="57" y="85"/>
                  </a:lnTo>
                  <a:lnTo>
                    <a:pt x="55" y="88"/>
                  </a:lnTo>
                  <a:lnTo>
                    <a:pt x="57" y="90"/>
                  </a:lnTo>
                  <a:lnTo>
                    <a:pt x="62" y="95"/>
                  </a:lnTo>
                  <a:lnTo>
                    <a:pt x="64" y="95"/>
                  </a:lnTo>
                  <a:lnTo>
                    <a:pt x="66" y="97"/>
                  </a:lnTo>
                  <a:lnTo>
                    <a:pt x="64" y="97"/>
                  </a:lnTo>
                  <a:lnTo>
                    <a:pt x="64" y="102"/>
                  </a:lnTo>
                  <a:lnTo>
                    <a:pt x="66" y="102"/>
                  </a:lnTo>
                  <a:lnTo>
                    <a:pt x="66" y="104"/>
                  </a:lnTo>
                  <a:lnTo>
                    <a:pt x="69" y="107"/>
                  </a:lnTo>
                  <a:lnTo>
                    <a:pt x="69" y="109"/>
                  </a:lnTo>
                  <a:lnTo>
                    <a:pt x="71" y="111"/>
                  </a:lnTo>
                  <a:lnTo>
                    <a:pt x="71" y="114"/>
                  </a:lnTo>
                  <a:lnTo>
                    <a:pt x="69" y="114"/>
                  </a:lnTo>
                  <a:lnTo>
                    <a:pt x="69" y="114"/>
                  </a:lnTo>
                  <a:lnTo>
                    <a:pt x="69" y="116"/>
                  </a:lnTo>
                  <a:lnTo>
                    <a:pt x="69" y="118"/>
                  </a:lnTo>
                  <a:lnTo>
                    <a:pt x="71" y="121"/>
                  </a:lnTo>
                  <a:lnTo>
                    <a:pt x="66" y="121"/>
                  </a:lnTo>
                  <a:lnTo>
                    <a:pt x="69" y="123"/>
                  </a:lnTo>
                  <a:lnTo>
                    <a:pt x="74" y="123"/>
                  </a:lnTo>
                  <a:lnTo>
                    <a:pt x="74" y="121"/>
                  </a:lnTo>
                  <a:lnTo>
                    <a:pt x="76" y="121"/>
                  </a:lnTo>
                  <a:lnTo>
                    <a:pt x="76" y="118"/>
                  </a:lnTo>
                  <a:lnTo>
                    <a:pt x="76" y="118"/>
                  </a:lnTo>
                  <a:lnTo>
                    <a:pt x="78" y="121"/>
                  </a:lnTo>
                  <a:lnTo>
                    <a:pt x="81" y="121"/>
                  </a:lnTo>
                  <a:lnTo>
                    <a:pt x="78" y="123"/>
                  </a:lnTo>
                  <a:lnTo>
                    <a:pt x="83" y="126"/>
                  </a:lnTo>
                  <a:lnTo>
                    <a:pt x="85" y="126"/>
                  </a:lnTo>
                  <a:lnTo>
                    <a:pt x="83" y="128"/>
                  </a:lnTo>
                  <a:lnTo>
                    <a:pt x="85" y="128"/>
                  </a:lnTo>
                  <a:lnTo>
                    <a:pt x="85" y="130"/>
                  </a:lnTo>
                  <a:lnTo>
                    <a:pt x="88" y="130"/>
                  </a:lnTo>
                  <a:lnTo>
                    <a:pt x="85" y="133"/>
                  </a:lnTo>
                  <a:lnTo>
                    <a:pt x="81" y="130"/>
                  </a:lnTo>
                  <a:lnTo>
                    <a:pt x="78" y="130"/>
                  </a:lnTo>
                  <a:lnTo>
                    <a:pt x="76" y="128"/>
                  </a:lnTo>
                  <a:lnTo>
                    <a:pt x="74" y="128"/>
                  </a:lnTo>
                  <a:lnTo>
                    <a:pt x="71" y="128"/>
                  </a:lnTo>
                  <a:lnTo>
                    <a:pt x="74" y="130"/>
                  </a:lnTo>
                  <a:lnTo>
                    <a:pt x="76" y="133"/>
                  </a:lnTo>
                  <a:lnTo>
                    <a:pt x="81" y="135"/>
                  </a:lnTo>
                  <a:lnTo>
                    <a:pt x="85" y="135"/>
                  </a:lnTo>
                  <a:lnTo>
                    <a:pt x="88" y="135"/>
                  </a:lnTo>
                  <a:lnTo>
                    <a:pt x="88" y="135"/>
                  </a:lnTo>
                  <a:lnTo>
                    <a:pt x="88" y="137"/>
                  </a:lnTo>
                  <a:lnTo>
                    <a:pt x="88" y="137"/>
                  </a:lnTo>
                  <a:lnTo>
                    <a:pt x="85" y="140"/>
                  </a:lnTo>
                  <a:lnTo>
                    <a:pt x="85" y="142"/>
                  </a:lnTo>
                  <a:lnTo>
                    <a:pt x="85" y="142"/>
                  </a:lnTo>
                  <a:lnTo>
                    <a:pt x="85" y="144"/>
                  </a:lnTo>
                  <a:lnTo>
                    <a:pt x="83" y="144"/>
                  </a:lnTo>
                  <a:lnTo>
                    <a:pt x="81" y="144"/>
                  </a:lnTo>
                  <a:lnTo>
                    <a:pt x="78" y="147"/>
                  </a:lnTo>
                  <a:lnTo>
                    <a:pt x="81" y="147"/>
                  </a:lnTo>
                  <a:lnTo>
                    <a:pt x="85" y="147"/>
                  </a:lnTo>
                  <a:lnTo>
                    <a:pt x="85" y="147"/>
                  </a:lnTo>
                  <a:lnTo>
                    <a:pt x="88" y="147"/>
                  </a:lnTo>
                  <a:lnTo>
                    <a:pt x="88" y="149"/>
                  </a:lnTo>
                  <a:lnTo>
                    <a:pt x="83" y="147"/>
                  </a:lnTo>
                  <a:lnTo>
                    <a:pt x="78" y="147"/>
                  </a:lnTo>
                  <a:lnTo>
                    <a:pt x="76" y="149"/>
                  </a:lnTo>
                  <a:lnTo>
                    <a:pt x="76" y="152"/>
                  </a:lnTo>
                  <a:lnTo>
                    <a:pt x="76" y="152"/>
                  </a:lnTo>
                  <a:lnTo>
                    <a:pt x="81" y="149"/>
                  </a:lnTo>
                  <a:lnTo>
                    <a:pt x="81" y="149"/>
                  </a:lnTo>
                  <a:lnTo>
                    <a:pt x="85" y="149"/>
                  </a:lnTo>
                  <a:lnTo>
                    <a:pt x="88" y="152"/>
                  </a:lnTo>
                  <a:lnTo>
                    <a:pt x="85" y="152"/>
                  </a:lnTo>
                  <a:lnTo>
                    <a:pt x="83" y="152"/>
                  </a:lnTo>
                  <a:lnTo>
                    <a:pt x="81" y="149"/>
                  </a:lnTo>
                  <a:lnTo>
                    <a:pt x="76" y="152"/>
                  </a:lnTo>
                  <a:lnTo>
                    <a:pt x="74" y="156"/>
                  </a:lnTo>
                  <a:lnTo>
                    <a:pt x="76" y="156"/>
                  </a:lnTo>
                  <a:lnTo>
                    <a:pt x="76" y="156"/>
                  </a:lnTo>
                  <a:lnTo>
                    <a:pt x="81" y="156"/>
                  </a:lnTo>
                  <a:lnTo>
                    <a:pt x="78" y="159"/>
                  </a:lnTo>
                  <a:lnTo>
                    <a:pt x="76" y="159"/>
                  </a:lnTo>
                  <a:lnTo>
                    <a:pt x="76" y="161"/>
                  </a:lnTo>
                  <a:lnTo>
                    <a:pt x="78" y="163"/>
                  </a:lnTo>
                  <a:lnTo>
                    <a:pt x="81" y="166"/>
                  </a:lnTo>
                  <a:lnTo>
                    <a:pt x="81" y="168"/>
                  </a:lnTo>
                  <a:lnTo>
                    <a:pt x="78" y="168"/>
                  </a:lnTo>
                  <a:lnTo>
                    <a:pt x="78" y="168"/>
                  </a:lnTo>
                  <a:lnTo>
                    <a:pt x="81" y="171"/>
                  </a:lnTo>
                  <a:lnTo>
                    <a:pt x="81" y="173"/>
                  </a:lnTo>
                  <a:lnTo>
                    <a:pt x="81" y="178"/>
                  </a:lnTo>
                  <a:lnTo>
                    <a:pt x="81" y="180"/>
                  </a:lnTo>
                  <a:lnTo>
                    <a:pt x="83" y="182"/>
                  </a:lnTo>
                  <a:lnTo>
                    <a:pt x="85" y="178"/>
                  </a:lnTo>
                  <a:lnTo>
                    <a:pt x="85" y="175"/>
                  </a:lnTo>
                  <a:lnTo>
                    <a:pt x="90" y="178"/>
                  </a:lnTo>
                  <a:lnTo>
                    <a:pt x="90" y="180"/>
                  </a:lnTo>
                  <a:lnTo>
                    <a:pt x="88" y="180"/>
                  </a:lnTo>
                  <a:lnTo>
                    <a:pt x="88" y="182"/>
                  </a:lnTo>
                  <a:lnTo>
                    <a:pt x="88" y="185"/>
                  </a:lnTo>
                  <a:lnTo>
                    <a:pt x="83" y="185"/>
                  </a:lnTo>
                  <a:lnTo>
                    <a:pt x="83" y="187"/>
                  </a:lnTo>
                  <a:lnTo>
                    <a:pt x="85" y="189"/>
                  </a:lnTo>
                  <a:lnTo>
                    <a:pt x="85" y="189"/>
                  </a:lnTo>
                  <a:lnTo>
                    <a:pt x="88" y="192"/>
                  </a:lnTo>
                  <a:lnTo>
                    <a:pt x="88" y="194"/>
                  </a:lnTo>
                  <a:lnTo>
                    <a:pt x="88" y="194"/>
                  </a:lnTo>
                  <a:lnTo>
                    <a:pt x="88" y="197"/>
                  </a:lnTo>
                  <a:lnTo>
                    <a:pt x="88" y="199"/>
                  </a:lnTo>
                  <a:lnTo>
                    <a:pt x="90" y="199"/>
                  </a:lnTo>
                  <a:lnTo>
                    <a:pt x="90" y="201"/>
                  </a:lnTo>
                  <a:lnTo>
                    <a:pt x="93" y="206"/>
                  </a:lnTo>
                  <a:lnTo>
                    <a:pt x="95" y="206"/>
                  </a:lnTo>
                  <a:lnTo>
                    <a:pt x="95" y="208"/>
                  </a:lnTo>
                  <a:lnTo>
                    <a:pt x="97" y="211"/>
                  </a:lnTo>
                  <a:lnTo>
                    <a:pt x="97" y="213"/>
                  </a:lnTo>
                  <a:lnTo>
                    <a:pt x="97" y="213"/>
                  </a:lnTo>
                  <a:lnTo>
                    <a:pt x="100" y="211"/>
                  </a:lnTo>
                  <a:lnTo>
                    <a:pt x="104" y="211"/>
                  </a:lnTo>
                  <a:lnTo>
                    <a:pt x="107" y="213"/>
                  </a:lnTo>
                  <a:lnTo>
                    <a:pt x="109" y="216"/>
                  </a:lnTo>
                  <a:lnTo>
                    <a:pt x="109" y="218"/>
                  </a:lnTo>
                  <a:lnTo>
                    <a:pt x="109" y="220"/>
                  </a:lnTo>
                  <a:lnTo>
                    <a:pt x="111" y="220"/>
                  </a:lnTo>
                  <a:lnTo>
                    <a:pt x="114" y="220"/>
                  </a:lnTo>
                  <a:lnTo>
                    <a:pt x="116" y="218"/>
                  </a:lnTo>
                  <a:lnTo>
                    <a:pt x="114" y="216"/>
                  </a:lnTo>
                  <a:lnTo>
                    <a:pt x="116" y="216"/>
                  </a:lnTo>
                  <a:lnTo>
                    <a:pt x="116" y="213"/>
                  </a:lnTo>
                  <a:lnTo>
                    <a:pt x="116" y="211"/>
                  </a:lnTo>
                  <a:lnTo>
                    <a:pt x="116" y="208"/>
                  </a:lnTo>
                  <a:lnTo>
                    <a:pt x="119" y="208"/>
                  </a:lnTo>
                  <a:lnTo>
                    <a:pt x="121" y="204"/>
                  </a:lnTo>
                  <a:lnTo>
                    <a:pt x="119" y="201"/>
                  </a:lnTo>
                  <a:lnTo>
                    <a:pt x="119" y="197"/>
                  </a:lnTo>
                  <a:lnTo>
                    <a:pt x="119" y="197"/>
                  </a:lnTo>
                  <a:lnTo>
                    <a:pt x="119" y="194"/>
                  </a:lnTo>
                  <a:lnTo>
                    <a:pt x="121" y="194"/>
                  </a:lnTo>
                  <a:lnTo>
                    <a:pt x="121" y="189"/>
                  </a:lnTo>
                  <a:lnTo>
                    <a:pt x="123" y="189"/>
                  </a:lnTo>
                  <a:lnTo>
                    <a:pt x="123" y="189"/>
                  </a:lnTo>
                  <a:lnTo>
                    <a:pt x="121" y="187"/>
                  </a:lnTo>
                  <a:lnTo>
                    <a:pt x="126" y="187"/>
                  </a:lnTo>
                  <a:lnTo>
                    <a:pt x="126" y="182"/>
                  </a:lnTo>
                  <a:lnTo>
                    <a:pt x="121" y="182"/>
                  </a:lnTo>
                  <a:lnTo>
                    <a:pt x="121" y="180"/>
                  </a:lnTo>
                  <a:lnTo>
                    <a:pt x="123" y="180"/>
                  </a:lnTo>
                  <a:lnTo>
                    <a:pt x="126" y="178"/>
                  </a:lnTo>
                  <a:lnTo>
                    <a:pt x="123" y="175"/>
                  </a:lnTo>
                  <a:lnTo>
                    <a:pt x="123" y="173"/>
                  </a:lnTo>
                  <a:lnTo>
                    <a:pt x="128" y="173"/>
                  </a:lnTo>
                  <a:lnTo>
                    <a:pt x="128" y="171"/>
                  </a:lnTo>
                  <a:lnTo>
                    <a:pt x="126" y="168"/>
                  </a:lnTo>
                  <a:lnTo>
                    <a:pt x="126" y="168"/>
                  </a:lnTo>
                  <a:lnTo>
                    <a:pt x="135" y="166"/>
                  </a:lnTo>
                  <a:lnTo>
                    <a:pt x="135" y="161"/>
                  </a:lnTo>
                  <a:lnTo>
                    <a:pt x="135" y="159"/>
                  </a:lnTo>
                  <a:lnTo>
                    <a:pt x="138" y="159"/>
                  </a:lnTo>
                  <a:lnTo>
                    <a:pt x="138" y="163"/>
                  </a:lnTo>
                  <a:lnTo>
                    <a:pt x="138" y="163"/>
                  </a:lnTo>
                  <a:lnTo>
                    <a:pt x="140" y="163"/>
                  </a:lnTo>
                  <a:lnTo>
                    <a:pt x="142" y="163"/>
                  </a:lnTo>
                  <a:lnTo>
                    <a:pt x="145" y="163"/>
                  </a:lnTo>
                  <a:lnTo>
                    <a:pt x="145" y="159"/>
                  </a:lnTo>
                  <a:lnTo>
                    <a:pt x="147" y="161"/>
                  </a:lnTo>
                  <a:lnTo>
                    <a:pt x="152" y="156"/>
                  </a:lnTo>
                  <a:lnTo>
                    <a:pt x="152" y="152"/>
                  </a:lnTo>
                  <a:lnTo>
                    <a:pt x="154" y="149"/>
                  </a:lnTo>
                  <a:lnTo>
                    <a:pt x="159" y="149"/>
                  </a:lnTo>
                  <a:lnTo>
                    <a:pt x="159" y="147"/>
                  </a:lnTo>
                  <a:lnTo>
                    <a:pt x="156" y="144"/>
                  </a:lnTo>
                  <a:lnTo>
                    <a:pt x="154" y="144"/>
                  </a:lnTo>
                  <a:lnTo>
                    <a:pt x="156" y="144"/>
                  </a:lnTo>
                  <a:lnTo>
                    <a:pt x="161" y="147"/>
                  </a:lnTo>
                  <a:lnTo>
                    <a:pt x="161" y="147"/>
                  </a:lnTo>
                  <a:lnTo>
                    <a:pt x="164" y="147"/>
                  </a:lnTo>
                  <a:lnTo>
                    <a:pt x="166" y="147"/>
                  </a:lnTo>
                  <a:lnTo>
                    <a:pt x="166" y="144"/>
                  </a:lnTo>
                  <a:lnTo>
                    <a:pt x="168" y="147"/>
                  </a:lnTo>
                  <a:lnTo>
                    <a:pt x="171" y="147"/>
                  </a:lnTo>
                  <a:lnTo>
                    <a:pt x="173" y="144"/>
                  </a:lnTo>
                  <a:lnTo>
                    <a:pt x="175" y="144"/>
                  </a:lnTo>
                  <a:lnTo>
                    <a:pt x="178" y="142"/>
                  </a:lnTo>
                  <a:lnTo>
                    <a:pt x="183" y="142"/>
                  </a:lnTo>
                  <a:lnTo>
                    <a:pt x="183" y="140"/>
                  </a:lnTo>
                  <a:lnTo>
                    <a:pt x="185" y="140"/>
                  </a:lnTo>
                  <a:lnTo>
                    <a:pt x="187" y="140"/>
                  </a:lnTo>
                  <a:lnTo>
                    <a:pt x="187" y="140"/>
                  </a:lnTo>
                  <a:lnTo>
                    <a:pt x="190" y="137"/>
                  </a:lnTo>
                  <a:lnTo>
                    <a:pt x="190" y="1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55" name="Rectangle 1201"/>
            <p:cNvSpPr>
              <a:spLocks noChangeArrowheads="1"/>
            </p:cNvSpPr>
            <p:nvPr/>
          </p:nvSpPr>
          <p:spPr bwMode="auto">
            <a:xfrm>
              <a:off x="1256622" y="3400538"/>
              <a:ext cx="1588" cy="4763"/>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56" name="Rectangle 1202"/>
            <p:cNvSpPr>
              <a:spLocks noChangeArrowheads="1"/>
            </p:cNvSpPr>
            <p:nvPr/>
          </p:nvSpPr>
          <p:spPr bwMode="auto">
            <a:xfrm>
              <a:off x="1264559" y="3419588"/>
              <a:ext cx="3175" cy="4763"/>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57" name="Freeform 1203"/>
            <p:cNvSpPr/>
            <p:nvPr/>
          </p:nvSpPr>
          <p:spPr bwMode="auto">
            <a:xfrm>
              <a:off x="1270909" y="3419588"/>
              <a:ext cx="4763" cy="4763"/>
            </a:xfrm>
            <a:custGeom>
              <a:avLst/>
              <a:gdLst>
                <a:gd name="T0" fmla="*/ 0 w 3"/>
                <a:gd name="T1" fmla="*/ 0 h 3"/>
                <a:gd name="T2" fmla="*/ 0 w 3"/>
                <a:gd name="T3" fmla="*/ 0 h 3"/>
                <a:gd name="T4" fmla="*/ 0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0"/>
                  </a:lnTo>
                  <a:lnTo>
                    <a:pt x="0" y="3"/>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58" name="Freeform 1204"/>
            <p:cNvSpPr/>
            <p:nvPr/>
          </p:nvSpPr>
          <p:spPr bwMode="auto">
            <a:xfrm>
              <a:off x="1259797" y="3435463"/>
              <a:ext cx="15875" cy="11113"/>
            </a:xfrm>
            <a:custGeom>
              <a:avLst/>
              <a:gdLst>
                <a:gd name="T0" fmla="*/ 0 w 10"/>
                <a:gd name="T1" fmla="*/ 4 h 7"/>
                <a:gd name="T2" fmla="*/ 3 w 10"/>
                <a:gd name="T3" fmla="*/ 4 h 7"/>
                <a:gd name="T4" fmla="*/ 5 w 10"/>
                <a:gd name="T5" fmla="*/ 7 h 7"/>
                <a:gd name="T6" fmla="*/ 7 w 10"/>
                <a:gd name="T7" fmla="*/ 7 h 7"/>
                <a:gd name="T8" fmla="*/ 10 w 10"/>
                <a:gd name="T9" fmla="*/ 4 h 7"/>
                <a:gd name="T10" fmla="*/ 10 w 10"/>
                <a:gd name="T11" fmla="*/ 4 h 7"/>
                <a:gd name="T12" fmla="*/ 7 w 10"/>
                <a:gd name="T13" fmla="*/ 0 h 7"/>
                <a:gd name="T14" fmla="*/ 5 w 10"/>
                <a:gd name="T15" fmla="*/ 0 h 7"/>
                <a:gd name="T16" fmla="*/ 3 w 10"/>
                <a:gd name="T17" fmla="*/ 0 h 7"/>
                <a:gd name="T18" fmla="*/ 0 w 10"/>
                <a:gd name="T19" fmla="*/ 0 h 7"/>
                <a:gd name="T20" fmla="*/ 0 w 10"/>
                <a:gd name="T21" fmla="*/ 0 h 7"/>
                <a:gd name="T22" fmla="*/ 0 w 10"/>
                <a:gd name="T23" fmla="*/ 2 h 7"/>
                <a:gd name="T24" fmla="*/ 0 w 10"/>
                <a:gd name="T25" fmla="*/ 2 h 7"/>
                <a:gd name="T26" fmla="*/ 0 w 10"/>
                <a:gd name="T2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7">
                  <a:moveTo>
                    <a:pt x="0" y="4"/>
                  </a:moveTo>
                  <a:lnTo>
                    <a:pt x="3" y="4"/>
                  </a:lnTo>
                  <a:lnTo>
                    <a:pt x="5" y="7"/>
                  </a:lnTo>
                  <a:lnTo>
                    <a:pt x="7" y="7"/>
                  </a:lnTo>
                  <a:lnTo>
                    <a:pt x="10" y="4"/>
                  </a:lnTo>
                  <a:lnTo>
                    <a:pt x="10" y="4"/>
                  </a:lnTo>
                  <a:lnTo>
                    <a:pt x="7" y="0"/>
                  </a:lnTo>
                  <a:lnTo>
                    <a:pt x="5" y="0"/>
                  </a:lnTo>
                  <a:lnTo>
                    <a:pt x="3" y="0"/>
                  </a:lnTo>
                  <a:lnTo>
                    <a:pt x="0" y="0"/>
                  </a:lnTo>
                  <a:lnTo>
                    <a:pt x="0" y="0"/>
                  </a:lnTo>
                  <a:lnTo>
                    <a:pt x="0" y="2"/>
                  </a:lnTo>
                  <a:lnTo>
                    <a:pt x="0" y="2"/>
                  </a:lnTo>
                  <a:lnTo>
                    <a:pt x="0" y="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59" name="Freeform 1205"/>
            <p:cNvSpPr/>
            <p:nvPr/>
          </p:nvSpPr>
          <p:spPr bwMode="auto">
            <a:xfrm>
              <a:off x="1158197" y="3337038"/>
              <a:ext cx="4763" cy="3175"/>
            </a:xfrm>
            <a:custGeom>
              <a:avLst/>
              <a:gdLst>
                <a:gd name="T0" fmla="*/ 3 w 3"/>
                <a:gd name="T1" fmla="*/ 0 h 2"/>
                <a:gd name="T2" fmla="*/ 3 w 3"/>
                <a:gd name="T3" fmla="*/ 0 h 2"/>
                <a:gd name="T4" fmla="*/ 0 w 3"/>
                <a:gd name="T5" fmla="*/ 2 h 2"/>
                <a:gd name="T6" fmla="*/ 3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3" y="0"/>
                  </a:lnTo>
                  <a:lnTo>
                    <a:pt x="0" y="2"/>
                  </a:lnTo>
                  <a:lnTo>
                    <a:pt x="3" y="2"/>
                  </a:lnTo>
                  <a:lnTo>
                    <a:pt x="3" y="2"/>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60" name="Freeform 1206"/>
            <p:cNvSpPr/>
            <p:nvPr/>
          </p:nvSpPr>
          <p:spPr bwMode="auto">
            <a:xfrm>
              <a:off x="1151847" y="3337038"/>
              <a:ext cx="6350" cy="3175"/>
            </a:xfrm>
            <a:custGeom>
              <a:avLst/>
              <a:gdLst>
                <a:gd name="T0" fmla="*/ 2 w 4"/>
                <a:gd name="T1" fmla="*/ 2 h 2"/>
                <a:gd name="T2" fmla="*/ 2 w 4"/>
                <a:gd name="T3" fmla="*/ 0 h 2"/>
                <a:gd name="T4" fmla="*/ 0 w 4"/>
                <a:gd name="T5" fmla="*/ 2 h 2"/>
                <a:gd name="T6" fmla="*/ 2 w 4"/>
                <a:gd name="T7" fmla="*/ 2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2" y="0"/>
                  </a:lnTo>
                  <a:lnTo>
                    <a:pt x="0" y="2"/>
                  </a:lnTo>
                  <a:lnTo>
                    <a:pt x="2" y="2"/>
                  </a:lnTo>
                  <a:lnTo>
                    <a:pt x="4" y="2"/>
                  </a:lnTo>
                  <a:lnTo>
                    <a:pt x="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61" name="Freeform 1207"/>
            <p:cNvSpPr/>
            <p:nvPr/>
          </p:nvSpPr>
          <p:spPr bwMode="auto">
            <a:xfrm>
              <a:off x="1264559" y="3257663"/>
              <a:ext cx="14288" cy="4763"/>
            </a:xfrm>
            <a:custGeom>
              <a:avLst/>
              <a:gdLst>
                <a:gd name="T0" fmla="*/ 4 w 9"/>
                <a:gd name="T1" fmla="*/ 3 h 3"/>
                <a:gd name="T2" fmla="*/ 9 w 9"/>
                <a:gd name="T3" fmla="*/ 3 h 3"/>
                <a:gd name="T4" fmla="*/ 7 w 9"/>
                <a:gd name="T5" fmla="*/ 0 h 3"/>
                <a:gd name="T6" fmla="*/ 4 w 9"/>
                <a:gd name="T7" fmla="*/ 0 h 3"/>
                <a:gd name="T8" fmla="*/ 4 w 9"/>
                <a:gd name="T9" fmla="*/ 0 h 3"/>
                <a:gd name="T10" fmla="*/ 2 w 9"/>
                <a:gd name="T11" fmla="*/ 0 h 3"/>
                <a:gd name="T12" fmla="*/ 0 w 9"/>
                <a:gd name="T13" fmla="*/ 0 h 3"/>
                <a:gd name="T14" fmla="*/ 0 w 9"/>
                <a:gd name="T15" fmla="*/ 0 h 3"/>
                <a:gd name="T16" fmla="*/ 4 w 9"/>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4" y="3"/>
                  </a:moveTo>
                  <a:lnTo>
                    <a:pt x="9" y="3"/>
                  </a:lnTo>
                  <a:lnTo>
                    <a:pt x="7" y="0"/>
                  </a:lnTo>
                  <a:lnTo>
                    <a:pt x="4" y="0"/>
                  </a:lnTo>
                  <a:lnTo>
                    <a:pt x="4" y="0"/>
                  </a:lnTo>
                  <a:lnTo>
                    <a:pt x="2" y="0"/>
                  </a:lnTo>
                  <a:lnTo>
                    <a:pt x="0" y="0"/>
                  </a:lnTo>
                  <a:lnTo>
                    <a:pt x="0" y="0"/>
                  </a:lnTo>
                  <a:lnTo>
                    <a:pt x="4"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62" name="Freeform 1208"/>
            <p:cNvSpPr/>
            <p:nvPr/>
          </p:nvSpPr>
          <p:spPr bwMode="auto">
            <a:xfrm>
              <a:off x="1289959" y="3251313"/>
              <a:ext cx="7938" cy="3175"/>
            </a:xfrm>
            <a:custGeom>
              <a:avLst/>
              <a:gdLst>
                <a:gd name="T0" fmla="*/ 3 w 5"/>
                <a:gd name="T1" fmla="*/ 2 h 2"/>
                <a:gd name="T2" fmla="*/ 5 w 5"/>
                <a:gd name="T3" fmla="*/ 2 h 2"/>
                <a:gd name="T4" fmla="*/ 5 w 5"/>
                <a:gd name="T5" fmla="*/ 2 h 2"/>
                <a:gd name="T6" fmla="*/ 3 w 5"/>
                <a:gd name="T7" fmla="*/ 0 h 2"/>
                <a:gd name="T8" fmla="*/ 0 w 5"/>
                <a:gd name="T9" fmla="*/ 0 h 2"/>
                <a:gd name="T10" fmla="*/ 3 w 5"/>
                <a:gd name="T11" fmla="*/ 2 h 2"/>
                <a:gd name="T12" fmla="*/ 3 w 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3" y="2"/>
                  </a:moveTo>
                  <a:lnTo>
                    <a:pt x="5" y="2"/>
                  </a:lnTo>
                  <a:lnTo>
                    <a:pt x="5" y="2"/>
                  </a:lnTo>
                  <a:lnTo>
                    <a:pt x="3" y="0"/>
                  </a:lnTo>
                  <a:lnTo>
                    <a:pt x="0" y="0"/>
                  </a:lnTo>
                  <a:lnTo>
                    <a:pt x="3" y="2"/>
                  </a:lnTo>
                  <a:lnTo>
                    <a:pt x="3"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63" name="Freeform 1209"/>
            <p:cNvSpPr/>
            <p:nvPr/>
          </p:nvSpPr>
          <p:spPr bwMode="auto">
            <a:xfrm>
              <a:off x="1297897" y="3246551"/>
              <a:ext cx="19050" cy="15875"/>
            </a:xfrm>
            <a:custGeom>
              <a:avLst/>
              <a:gdLst>
                <a:gd name="T0" fmla="*/ 5 w 12"/>
                <a:gd name="T1" fmla="*/ 0 h 10"/>
                <a:gd name="T2" fmla="*/ 0 w 12"/>
                <a:gd name="T3" fmla="*/ 3 h 10"/>
                <a:gd name="T4" fmla="*/ 2 w 12"/>
                <a:gd name="T5" fmla="*/ 5 h 10"/>
                <a:gd name="T6" fmla="*/ 7 w 12"/>
                <a:gd name="T7" fmla="*/ 7 h 10"/>
                <a:gd name="T8" fmla="*/ 9 w 12"/>
                <a:gd name="T9" fmla="*/ 7 h 10"/>
                <a:gd name="T10" fmla="*/ 9 w 12"/>
                <a:gd name="T11" fmla="*/ 10 h 10"/>
                <a:gd name="T12" fmla="*/ 9 w 12"/>
                <a:gd name="T13" fmla="*/ 10 h 10"/>
                <a:gd name="T14" fmla="*/ 9 w 12"/>
                <a:gd name="T15" fmla="*/ 7 h 10"/>
                <a:gd name="T16" fmla="*/ 12 w 12"/>
                <a:gd name="T17" fmla="*/ 5 h 10"/>
                <a:gd name="T18" fmla="*/ 5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5" y="0"/>
                  </a:moveTo>
                  <a:lnTo>
                    <a:pt x="0" y="3"/>
                  </a:lnTo>
                  <a:lnTo>
                    <a:pt x="2" y="5"/>
                  </a:lnTo>
                  <a:lnTo>
                    <a:pt x="7" y="7"/>
                  </a:lnTo>
                  <a:lnTo>
                    <a:pt x="9" y="7"/>
                  </a:lnTo>
                  <a:lnTo>
                    <a:pt x="9" y="10"/>
                  </a:lnTo>
                  <a:lnTo>
                    <a:pt x="9" y="10"/>
                  </a:lnTo>
                  <a:lnTo>
                    <a:pt x="9" y="7"/>
                  </a:lnTo>
                  <a:lnTo>
                    <a:pt x="12" y="5"/>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64" name="Freeform 1210"/>
            <p:cNvSpPr/>
            <p:nvPr/>
          </p:nvSpPr>
          <p:spPr bwMode="auto">
            <a:xfrm>
              <a:off x="1294722" y="3243376"/>
              <a:ext cx="6350" cy="3175"/>
            </a:xfrm>
            <a:custGeom>
              <a:avLst/>
              <a:gdLst>
                <a:gd name="T0" fmla="*/ 4 w 4"/>
                <a:gd name="T1" fmla="*/ 2 h 2"/>
                <a:gd name="T2" fmla="*/ 2 w 4"/>
                <a:gd name="T3" fmla="*/ 0 h 2"/>
                <a:gd name="T4" fmla="*/ 0 w 4"/>
                <a:gd name="T5" fmla="*/ 0 h 2"/>
                <a:gd name="T6" fmla="*/ 0 w 4"/>
                <a:gd name="T7" fmla="*/ 0 h 2"/>
                <a:gd name="T8" fmla="*/ 2 w 4"/>
                <a:gd name="T9" fmla="*/ 2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2" y="0"/>
                  </a:lnTo>
                  <a:lnTo>
                    <a:pt x="0" y="0"/>
                  </a:lnTo>
                  <a:lnTo>
                    <a:pt x="0" y="0"/>
                  </a:lnTo>
                  <a:lnTo>
                    <a:pt x="2" y="2"/>
                  </a:lnTo>
                  <a:lnTo>
                    <a:pt x="4"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65" name="Freeform 1211"/>
            <p:cNvSpPr/>
            <p:nvPr/>
          </p:nvSpPr>
          <p:spPr bwMode="auto">
            <a:xfrm>
              <a:off x="1301072" y="3240201"/>
              <a:ext cx="11113" cy="3175"/>
            </a:xfrm>
            <a:custGeom>
              <a:avLst/>
              <a:gdLst>
                <a:gd name="T0" fmla="*/ 3 w 7"/>
                <a:gd name="T1" fmla="*/ 2 h 2"/>
                <a:gd name="T2" fmla="*/ 7 w 7"/>
                <a:gd name="T3" fmla="*/ 2 h 2"/>
                <a:gd name="T4" fmla="*/ 7 w 7"/>
                <a:gd name="T5" fmla="*/ 2 h 2"/>
                <a:gd name="T6" fmla="*/ 7 w 7"/>
                <a:gd name="T7" fmla="*/ 0 h 2"/>
                <a:gd name="T8" fmla="*/ 3 w 7"/>
                <a:gd name="T9" fmla="*/ 0 h 2"/>
                <a:gd name="T10" fmla="*/ 3 w 7"/>
                <a:gd name="T11" fmla="*/ 0 h 2"/>
                <a:gd name="T12" fmla="*/ 3 w 7"/>
                <a:gd name="T13" fmla="*/ 2 h 2"/>
                <a:gd name="T14" fmla="*/ 0 w 7"/>
                <a:gd name="T15" fmla="*/ 2 h 2"/>
                <a:gd name="T16" fmla="*/ 3 w 7"/>
                <a:gd name="T17" fmla="*/ 2 h 2"/>
                <a:gd name="T18" fmla="*/ 3 w 7"/>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
                  <a:moveTo>
                    <a:pt x="3" y="2"/>
                  </a:moveTo>
                  <a:lnTo>
                    <a:pt x="7" y="2"/>
                  </a:lnTo>
                  <a:lnTo>
                    <a:pt x="7" y="2"/>
                  </a:lnTo>
                  <a:lnTo>
                    <a:pt x="7" y="0"/>
                  </a:lnTo>
                  <a:lnTo>
                    <a:pt x="3" y="0"/>
                  </a:lnTo>
                  <a:lnTo>
                    <a:pt x="3" y="0"/>
                  </a:lnTo>
                  <a:lnTo>
                    <a:pt x="3" y="2"/>
                  </a:lnTo>
                  <a:lnTo>
                    <a:pt x="0" y="2"/>
                  </a:lnTo>
                  <a:lnTo>
                    <a:pt x="3" y="2"/>
                  </a:lnTo>
                  <a:lnTo>
                    <a:pt x="3"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66" name="Freeform 1212"/>
            <p:cNvSpPr/>
            <p:nvPr/>
          </p:nvSpPr>
          <p:spPr bwMode="auto">
            <a:xfrm>
              <a:off x="1342347" y="3232263"/>
              <a:ext cx="11113" cy="7938"/>
            </a:xfrm>
            <a:custGeom>
              <a:avLst/>
              <a:gdLst>
                <a:gd name="T0" fmla="*/ 0 w 7"/>
                <a:gd name="T1" fmla="*/ 2 h 5"/>
                <a:gd name="T2" fmla="*/ 5 w 7"/>
                <a:gd name="T3" fmla="*/ 5 h 5"/>
                <a:gd name="T4" fmla="*/ 7 w 7"/>
                <a:gd name="T5" fmla="*/ 2 h 5"/>
                <a:gd name="T6" fmla="*/ 0 w 7"/>
                <a:gd name="T7" fmla="*/ 0 h 5"/>
                <a:gd name="T8" fmla="*/ 0 w 7"/>
                <a:gd name="T9" fmla="*/ 0 h 5"/>
                <a:gd name="T10" fmla="*/ 0 w 7"/>
                <a:gd name="T11" fmla="*/ 2 h 5"/>
                <a:gd name="T12" fmla="*/ 0 w 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0" y="2"/>
                  </a:moveTo>
                  <a:lnTo>
                    <a:pt x="5" y="5"/>
                  </a:lnTo>
                  <a:lnTo>
                    <a:pt x="7" y="2"/>
                  </a:lnTo>
                  <a:lnTo>
                    <a:pt x="0" y="0"/>
                  </a:lnTo>
                  <a:lnTo>
                    <a:pt x="0" y="0"/>
                  </a:lnTo>
                  <a:lnTo>
                    <a:pt x="0" y="2"/>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67" name="Freeform 1213"/>
            <p:cNvSpPr/>
            <p:nvPr/>
          </p:nvSpPr>
          <p:spPr bwMode="auto">
            <a:xfrm>
              <a:off x="1342347" y="3235438"/>
              <a:ext cx="7938" cy="4763"/>
            </a:xfrm>
            <a:custGeom>
              <a:avLst/>
              <a:gdLst>
                <a:gd name="T0" fmla="*/ 3 w 5"/>
                <a:gd name="T1" fmla="*/ 3 h 3"/>
                <a:gd name="T2" fmla="*/ 3 w 5"/>
                <a:gd name="T3" fmla="*/ 3 h 3"/>
                <a:gd name="T4" fmla="*/ 5 w 5"/>
                <a:gd name="T5" fmla="*/ 3 h 3"/>
                <a:gd name="T6" fmla="*/ 3 w 5"/>
                <a:gd name="T7" fmla="*/ 3 h 3"/>
                <a:gd name="T8" fmla="*/ 0 w 5"/>
                <a:gd name="T9" fmla="*/ 0 h 3"/>
                <a:gd name="T10" fmla="*/ 3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3" y="3"/>
                  </a:moveTo>
                  <a:lnTo>
                    <a:pt x="3" y="3"/>
                  </a:lnTo>
                  <a:lnTo>
                    <a:pt x="5" y="3"/>
                  </a:lnTo>
                  <a:lnTo>
                    <a:pt x="3" y="3"/>
                  </a:lnTo>
                  <a:lnTo>
                    <a:pt x="0" y="0"/>
                  </a:lnTo>
                  <a:lnTo>
                    <a:pt x="3"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68" name="Freeform 1214"/>
            <p:cNvSpPr/>
            <p:nvPr/>
          </p:nvSpPr>
          <p:spPr bwMode="auto">
            <a:xfrm>
              <a:off x="1339172" y="3235438"/>
              <a:ext cx="3175" cy="4763"/>
            </a:xfrm>
            <a:custGeom>
              <a:avLst/>
              <a:gdLst>
                <a:gd name="T0" fmla="*/ 2 w 2"/>
                <a:gd name="T1" fmla="*/ 3 h 3"/>
                <a:gd name="T2" fmla="*/ 2 w 2"/>
                <a:gd name="T3" fmla="*/ 3 h 3"/>
                <a:gd name="T4" fmla="*/ 0 w 2"/>
                <a:gd name="T5" fmla="*/ 0 h 3"/>
                <a:gd name="T6" fmla="*/ 0 w 2"/>
                <a:gd name="T7" fmla="*/ 0 h 3"/>
                <a:gd name="T8" fmla="*/ 2 w 2"/>
                <a:gd name="T9" fmla="*/ 3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2" y="3"/>
                  </a:lnTo>
                  <a:lnTo>
                    <a:pt x="0" y="0"/>
                  </a:lnTo>
                  <a:lnTo>
                    <a:pt x="0" y="0"/>
                  </a:lnTo>
                  <a:lnTo>
                    <a:pt x="2" y="3"/>
                  </a:lnTo>
                  <a:lnTo>
                    <a:pt x="2"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69" name="Freeform 1215"/>
            <p:cNvSpPr/>
            <p:nvPr/>
          </p:nvSpPr>
          <p:spPr bwMode="auto">
            <a:xfrm>
              <a:off x="1347109" y="3232263"/>
              <a:ext cx="3175" cy="0"/>
            </a:xfrm>
            <a:custGeom>
              <a:avLst/>
              <a:gdLst>
                <a:gd name="T0" fmla="*/ 2 w 2"/>
                <a:gd name="T1" fmla="*/ 2 w 2"/>
                <a:gd name="T2" fmla="*/ 0 w 2"/>
                <a:gd name="T3" fmla="*/ 0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0" y="0"/>
                  </a:lnTo>
                  <a:lnTo>
                    <a:pt x="0" y="0"/>
                  </a:lnTo>
                  <a:lnTo>
                    <a:pt x="2"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70" name="Freeform 1216"/>
            <p:cNvSpPr/>
            <p:nvPr/>
          </p:nvSpPr>
          <p:spPr bwMode="auto">
            <a:xfrm>
              <a:off x="1083584" y="3919651"/>
              <a:ext cx="55563" cy="22225"/>
            </a:xfrm>
            <a:custGeom>
              <a:avLst/>
              <a:gdLst>
                <a:gd name="T0" fmla="*/ 31 w 35"/>
                <a:gd name="T1" fmla="*/ 14 h 14"/>
                <a:gd name="T2" fmla="*/ 35 w 35"/>
                <a:gd name="T3" fmla="*/ 12 h 14"/>
                <a:gd name="T4" fmla="*/ 35 w 35"/>
                <a:gd name="T5" fmla="*/ 12 h 14"/>
                <a:gd name="T6" fmla="*/ 31 w 35"/>
                <a:gd name="T7" fmla="*/ 9 h 14"/>
                <a:gd name="T8" fmla="*/ 28 w 35"/>
                <a:gd name="T9" fmla="*/ 9 h 14"/>
                <a:gd name="T10" fmla="*/ 28 w 35"/>
                <a:gd name="T11" fmla="*/ 7 h 14"/>
                <a:gd name="T12" fmla="*/ 26 w 35"/>
                <a:gd name="T13" fmla="*/ 7 h 14"/>
                <a:gd name="T14" fmla="*/ 21 w 35"/>
                <a:gd name="T15" fmla="*/ 2 h 14"/>
                <a:gd name="T16" fmla="*/ 16 w 35"/>
                <a:gd name="T17" fmla="*/ 2 h 14"/>
                <a:gd name="T18" fmla="*/ 16 w 35"/>
                <a:gd name="T19" fmla="*/ 2 h 14"/>
                <a:gd name="T20" fmla="*/ 14 w 35"/>
                <a:gd name="T21" fmla="*/ 0 h 14"/>
                <a:gd name="T22" fmla="*/ 9 w 35"/>
                <a:gd name="T23" fmla="*/ 0 h 14"/>
                <a:gd name="T24" fmla="*/ 7 w 35"/>
                <a:gd name="T25" fmla="*/ 0 h 14"/>
                <a:gd name="T26" fmla="*/ 5 w 35"/>
                <a:gd name="T27" fmla="*/ 0 h 14"/>
                <a:gd name="T28" fmla="*/ 0 w 35"/>
                <a:gd name="T29" fmla="*/ 2 h 14"/>
                <a:gd name="T30" fmla="*/ 0 w 35"/>
                <a:gd name="T31" fmla="*/ 2 h 14"/>
                <a:gd name="T32" fmla="*/ 2 w 35"/>
                <a:gd name="T33" fmla="*/ 2 h 14"/>
                <a:gd name="T34" fmla="*/ 5 w 35"/>
                <a:gd name="T35" fmla="*/ 2 h 14"/>
                <a:gd name="T36" fmla="*/ 7 w 35"/>
                <a:gd name="T37" fmla="*/ 0 h 14"/>
                <a:gd name="T38" fmla="*/ 7 w 35"/>
                <a:gd name="T39" fmla="*/ 2 h 14"/>
                <a:gd name="T40" fmla="*/ 12 w 35"/>
                <a:gd name="T41" fmla="*/ 5 h 14"/>
                <a:gd name="T42" fmla="*/ 14 w 35"/>
                <a:gd name="T43" fmla="*/ 5 h 14"/>
                <a:gd name="T44" fmla="*/ 16 w 35"/>
                <a:gd name="T45" fmla="*/ 7 h 14"/>
                <a:gd name="T46" fmla="*/ 19 w 35"/>
                <a:gd name="T47" fmla="*/ 7 h 14"/>
                <a:gd name="T48" fmla="*/ 21 w 35"/>
                <a:gd name="T49" fmla="*/ 9 h 14"/>
                <a:gd name="T50" fmla="*/ 24 w 35"/>
                <a:gd name="T51" fmla="*/ 9 h 14"/>
                <a:gd name="T52" fmla="*/ 26 w 35"/>
                <a:gd name="T53" fmla="*/ 9 h 14"/>
                <a:gd name="T54" fmla="*/ 24 w 35"/>
                <a:gd name="T55" fmla="*/ 12 h 14"/>
                <a:gd name="T56" fmla="*/ 24 w 35"/>
                <a:gd name="T57" fmla="*/ 14 h 14"/>
                <a:gd name="T58" fmla="*/ 24 w 35"/>
                <a:gd name="T59" fmla="*/ 14 h 14"/>
                <a:gd name="T60" fmla="*/ 28 w 35"/>
                <a:gd name="T61" fmla="*/ 14 h 14"/>
                <a:gd name="T62" fmla="*/ 31 w 35"/>
                <a:gd name="T6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14">
                  <a:moveTo>
                    <a:pt x="31" y="14"/>
                  </a:moveTo>
                  <a:lnTo>
                    <a:pt x="35" y="12"/>
                  </a:lnTo>
                  <a:lnTo>
                    <a:pt x="35" y="12"/>
                  </a:lnTo>
                  <a:lnTo>
                    <a:pt x="31" y="9"/>
                  </a:lnTo>
                  <a:lnTo>
                    <a:pt x="28" y="9"/>
                  </a:lnTo>
                  <a:lnTo>
                    <a:pt x="28" y="7"/>
                  </a:lnTo>
                  <a:lnTo>
                    <a:pt x="26" y="7"/>
                  </a:lnTo>
                  <a:lnTo>
                    <a:pt x="21" y="2"/>
                  </a:lnTo>
                  <a:lnTo>
                    <a:pt x="16" y="2"/>
                  </a:lnTo>
                  <a:lnTo>
                    <a:pt x="16" y="2"/>
                  </a:lnTo>
                  <a:lnTo>
                    <a:pt x="14" y="0"/>
                  </a:lnTo>
                  <a:lnTo>
                    <a:pt x="9" y="0"/>
                  </a:lnTo>
                  <a:lnTo>
                    <a:pt x="7" y="0"/>
                  </a:lnTo>
                  <a:lnTo>
                    <a:pt x="5" y="0"/>
                  </a:lnTo>
                  <a:lnTo>
                    <a:pt x="0" y="2"/>
                  </a:lnTo>
                  <a:lnTo>
                    <a:pt x="0" y="2"/>
                  </a:lnTo>
                  <a:lnTo>
                    <a:pt x="2" y="2"/>
                  </a:lnTo>
                  <a:lnTo>
                    <a:pt x="5" y="2"/>
                  </a:lnTo>
                  <a:lnTo>
                    <a:pt x="7" y="0"/>
                  </a:lnTo>
                  <a:lnTo>
                    <a:pt x="7" y="2"/>
                  </a:lnTo>
                  <a:lnTo>
                    <a:pt x="12" y="5"/>
                  </a:lnTo>
                  <a:lnTo>
                    <a:pt x="14" y="5"/>
                  </a:lnTo>
                  <a:lnTo>
                    <a:pt x="16" y="7"/>
                  </a:lnTo>
                  <a:lnTo>
                    <a:pt x="19" y="7"/>
                  </a:lnTo>
                  <a:lnTo>
                    <a:pt x="21" y="9"/>
                  </a:lnTo>
                  <a:lnTo>
                    <a:pt x="24" y="9"/>
                  </a:lnTo>
                  <a:lnTo>
                    <a:pt x="26" y="9"/>
                  </a:lnTo>
                  <a:lnTo>
                    <a:pt x="24" y="12"/>
                  </a:lnTo>
                  <a:lnTo>
                    <a:pt x="24" y="14"/>
                  </a:lnTo>
                  <a:lnTo>
                    <a:pt x="24" y="14"/>
                  </a:lnTo>
                  <a:lnTo>
                    <a:pt x="28" y="14"/>
                  </a:lnTo>
                  <a:lnTo>
                    <a:pt x="31" y="1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71" name="Rectangle 1217"/>
            <p:cNvSpPr>
              <a:spLocks noChangeArrowheads="1"/>
            </p:cNvSpPr>
            <p:nvPr/>
          </p:nvSpPr>
          <p:spPr bwMode="auto">
            <a:xfrm>
              <a:off x="1091522" y="3922826"/>
              <a:ext cx="3175" cy="4763"/>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72" name="Freeform 1218"/>
            <p:cNvSpPr/>
            <p:nvPr/>
          </p:nvSpPr>
          <p:spPr bwMode="auto">
            <a:xfrm>
              <a:off x="1116922" y="3952988"/>
              <a:ext cx="11113" cy="4763"/>
            </a:xfrm>
            <a:custGeom>
              <a:avLst/>
              <a:gdLst>
                <a:gd name="T0" fmla="*/ 0 w 7"/>
                <a:gd name="T1" fmla="*/ 0 h 3"/>
                <a:gd name="T2" fmla="*/ 0 w 7"/>
                <a:gd name="T3" fmla="*/ 3 h 3"/>
                <a:gd name="T4" fmla="*/ 3 w 7"/>
                <a:gd name="T5" fmla="*/ 3 h 3"/>
                <a:gd name="T6" fmla="*/ 7 w 7"/>
                <a:gd name="T7" fmla="*/ 3 h 3"/>
                <a:gd name="T8" fmla="*/ 7 w 7"/>
                <a:gd name="T9" fmla="*/ 3 h 3"/>
                <a:gd name="T10" fmla="*/ 3 w 7"/>
                <a:gd name="T11" fmla="*/ 0 h 3"/>
                <a:gd name="T12" fmla="*/ 0 w 7"/>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7" h="3">
                  <a:moveTo>
                    <a:pt x="0" y="0"/>
                  </a:moveTo>
                  <a:lnTo>
                    <a:pt x="0" y="3"/>
                  </a:lnTo>
                  <a:lnTo>
                    <a:pt x="3" y="3"/>
                  </a:lnTo>
                  <a:lnTo>
                    <a:pt x="7" y="3"/>
                  </a:lnTo>
                  <a:lnTo>
                    <a:pt x="7" y="3"/>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73" name="Freeform 1219"/>
            <p:cNvSpPr/>
            <p:nvPr/>
          </p:nvSpPr>
          <p:spPr bwMode="auto">
            <a:xfrm>
              <a:off x="1121684" y="3892663"/>
              <a:ext cx="3175" cy="7938"/>
            </a:xfrm>
            <a:custGeom>
              <a:avLst/>
              <a:gdLst>
                <a:gd name="T0" fmla="*/ 2 w 2"/>
                <a:gd name="T1" fmla="*/ 5 h 5"/>
                <a:gd name="T2" fmla="*/ 2 w 2"/>
                <a:gd name="T3" fmla="*/ 0 h 5"/>
                <a:gd name="T4" fmla="*/ 0 w 2"/>
                <a:gd name="T5" fmla="*/ 0 h 5"/>
                <a:gd name="T6" fmla="*/ 0 w 2"/>
                <a:gd name="T7" fmla="*/ 0 h 5"/>
                <a:gd name="T8" fmla="*/ 2 w 2"/>
                <a:gd name="T9" fmla="*/ 3 h 5"/>
                <a:gd name="T10" fmla="*/ 0 w 2"/>
                <a:gd name="T11" fmla="*/ 5 h 5"/>
                <a:gd name="T12" fmla="*/ 2 w 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5"/>
                  </a:moveTo>
                  <a:lnTo>
                    <a:pt x="2" y="0"/>
                  </a:lnTo>
                  <a:lnTo>
                    <a:pt x="0" y="0"/>
                  </a:lnTo>
                  <a:lnTo>
                    <a:pt x="0" y="0"/>
                  </a:lnTo>
                  <a:lnTo>
                    <a:pt x="2" y="3"/>
                  </a:lnTo>
                  <a:lnTo>
                    <a:pt x="0" y="5"/>
                  </a:lnTo>
                  <a:lnTo>
                    <a:pt x="2"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74" name="Freeform 1220"/>
            <p:cNvSpPr/>
            <p:nvPr/>
          </p:nvSpPr>
          <p:spPr bwMode="auto">
            <a:xfrm>
              <a:off x="1128034" y="3900601"/>
              <a:ext cx="4763" cy="7938"/>
            </a:xfrm>
            <a:custGeom>
              <a:avLst/>
              <a:gdLst>
                <a:gd name="T0" fmla="*/ 3 w 3"/>
                <a:gd name="T1" fmla="*/ 5 h 5"/>
                <a:gd name="T2" fmla="*/ 3 w 3"/>
                <a:gd name="T3" fmla="*/ 3 h 5"/>
                <a:gd name="T4" fmla="*/ 0 w 3"/>
                <a:gd name="T5" fmla="*/ 0 h 5"/>
                <a:gd name="T6" fmla="*/ 0 w 3"/>
                <a:gd name="T7" fmla="*/ 3 h 5"/>
                <a:gd name="T8" fmla="*/ 0 w 3"/>
                <a:gd name="T9" fmla="*/ 3 h 5"/>
                <a:gd name="T10" fmla="*/ 0 w 3"/>
                <a:gd name="T11" fmla="*/ 5 h 5"/>
                <a:gd name="T12" fmla="*/ 3 w 3"/>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5"/>
                  </a:moveTo>
                  <a:lnTo>
                    <a:pt x="3" y="3"/>
                  </a:lnTo>
                  <a:lnTo>
                    <a:pt x="0" y="0"/>
                  </a:lnTo>
                  <a:lnTo>
                    <a:pt x="0" y="3"/>
                  </a:lnTo>
                  <a:lnTo>
                    <a:pt x="0" y="3"/>
                  </a:lnTo>
                  <a:lnTo>
                    <a:pt x="0" y="5"/>
                  </a:lnTo>
                  <a:lnTo>
                    <a:pt x="3"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75" name="Freeform 1221"/>
            <p:cNvSpPr/>
            <p:nvPr/>
          </p:nvSpPr>
          <p:spPr bwMode="auto">
            <a:xfrm>
              <a:off x="1132797" y="3908538"/>
              <a:ext cx="3175" cy="3175"/>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76" name="Freeform 1222"/>
            <p:cNvSpPr/>
            <p:nvPr/>
          </p:nvSpPr>
          <p:spPr bwMode="auto">
            <a:xfrm>
              <a:off x="1135972" y="3916476"/>
              <a:ext cx="0" cy="6350"/>
            </a:xfrm>
            <a:custGeom>
              <a:avLst/>
              <a:gdLst>
                <a:gd name="T0" fmla="*/ 4 h 4"/>
                <a:gd name="T1" fmla="*/ 2 h 4"/>
                <a:gd name="T2" fmla="*/ 0 h 4"/>
                <a:gd name="T3" fmla="*/ 0 h 4"/>
                <a:gd name="T4" fmla="*/ 4 h 4"/>
                <a:gd name="T5" fmla="*/ 4 h 4"/>
              </a:gdLst>
              <a:ahLst/>
              <a:cxnLst>
                <a:cxn ang="0">
                  <a:pos x="0" y="T0"/>
                </a:cxn>
                <a:cxn ang="0">
                  <a:pos x="0" y="T1"/>
                </a:cxn>
                <a:cxn ang="0">
                  <a:pos x="0" y="T2"/>
                </a:cxn>
                <a:cxn ang="0">
                  <a:pos x="0" y="T3"/>
                </a:cxn>
                <a:cxn ang="0">
                  <a:pos x="0" y="T4"/>
                </a:cxn>
                <a:cxn ang="0">
                  <a:pos x="0" y="T5"/>
                </a:cxn>
              </a:cxnLst>
              <a:rect l="0" t="0" r="r" b="b"/>
              <a:pathLst>
                <a:path h="4">
                  <a:moveTo>
                    <a:pt x="0" y="4"/>
                  </a:moveTo>
                  <a:lnTo>
                    <a:pt x="0" y="2"/>
                  </a:lnTo>
                  <a:lnTo>
                    <a:pt x="0" y="0"/>
                  </a:lnTo>
                  <a:lnTo>
                    <a:pt x="0" y="0"/>
                  </a:lnTo>
                  <a:lnTo>
                    <a:pt x="0" y="4"/>
                  </a:lnTo>
                  <a:lnTo>
                    <a:pt x="0" y="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77" name="Freeform 1223"/>
            <p:cNvSpPr/>
            <p:nvPr/>
          </p:nvSpPr>
          <p:spPr bwMode="auto">
            <a:xfrm>
              <a:off x="1139147" y="3922826"/>
              <a:ext cx="4763" cy="4763"/>
            </a:xfrm>
            <a:custGeom>
              <a:avLst/>
              <a:gdLst>
                <a:gd name="T0" fmla="*/ 3 w 3"/>
                <a:gd name="T1" fmla="*/ 3 h 3"/>
                <a:gd name="T2" fmla="*/ 0 w 3"/>
                <a:gd name="T3" fmla="*/ 3 h 3"/>
                <a:gd name="T4" fmla="*/ 0 w 3"/>
                <a:gd name="T5" fmla="*/ 3 h 3"/>
                <a:gd name="T6" fmla="*/ 3 w 3"/>
                <a:gd name="T7" fmla="*/ 3 h 3"/>
                <a:gd name="T8" fmla="*/ 3 w 3"/>
                <a:gd name="T9" fmla="*/ 0 h 3"/>
                <a:gd name="T10" fmla="*/ 3 w 3"/>
                <a:gd name="T11" fmla="*/ 0 h 3"/>
                <a:gd name="T12" fmla="*/ 0 w 3"/>
                <a:gd name="T13" fmla="*/ 0 h 3"/>
                <a:gd name="T14" fmla="*/ 3 w 3"/>
                <a:gd name="T15" fmla="*/ 0 h 3"/>
                <a:gd name="T16" fmla="*/ 3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3" y="3"/>
                  </a:moveTo>
                  <a:lnTo>
                    <a:pt x="0" y="3"/>
                  </a:lnTo>
                  <a:lnTo>
                    <a:pt x="0" y="3"/>
                  </a:lnTo>
                  <a:lnTo>
                    <a:pt x="3" y="3"/>
                  </a:lnTo>
                  <a:lnTo>
                    <a:pt x="3" y="0"/>
                  </a:lnTo>
                  <a:lnTo>
                    <a:pt x="3" y="0"/>
                  </a:lnTo>
                  <a:lnTo>
                    <a:pt x="0" y="0"/>
                  </a:lnTo>
                  <a:lnTo>
                    <a:pt x="3" y="0"/>
                  </a:lnTo>
                  <a:lnTo>
                    <a:pt x="3"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78" name="Freeform 1224"/>
            <p:cNvSpPr/>
            <p:nvPr/>
          </p:nvSpPr>
          <p:spPr bwMode="auto">
            <a:xfrm>
              <a:off x="1143909" y="3933938"/>
              <a:ext cx="3175"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79" name="Rectangle 1225"/>
            <p:cNvSpPr>
              <a:spLocks noChangeArrowheads="1"/>
            </p:cNvSpPr>
            <p:nvPr/>
          </p:nvSpPr>
          <p:spPr bwMode="auto">
            <a:xfrm>
              <a:off x="1147084" y="3922826"/>
              <a:ext cx="4763" cy="4763"/>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80" name="Rectangle 1226"/>
            <p:cNvSpPr>
              <a:spLocks noChangeArrowheads="1"/>
            </p:cNvSpPr>
            <p:nvPr/>
          </p:nvSpPr>
          <p:spPr bwMode="auto">
            <a:xfrm>
              <a:off x="1155022" y="3930763"/>
              <a:ext cx="3175"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81" name="Freeform 1227"/>
            <p:cNvSpPr/>
            <p:nvPr/>
          </p:nvSpPr>
          <p:spPr bwMode="auto">
            <a:xfrm>
              <a:off x="1116922" y="3905363"/>
              <a:ext cx="4763" cy="6350"/>
            </a:xfrm>
            <a:custGeom>
              <a:avLst/>
              <a:gdLst>
                <a:gd name="T0" fmla="*/ 3 w 3"/>
                <a:gd name="T1" fmla="*/ 0 h 4"/>
                <a:gd name="T2" fmla="*/ 0 w 3"/>
                <a:gd name="T3" fmla="*/ 2 h 4"/>
                <a:gd name="T4" fmla="*/ 0 w 3"/>
                <a:gd name="T5" fmla="*/ 4 h 4"/>
                <a:gd name="T6" fmla="*/ 3 w 3"/>
                <a:gd name="T7" fmla="*/ 4 h 4"/>
                <a:gd name="T8" fmla="*/ 3 w 3"/>
                <a:gd name="T9" fmla="*/ 2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lnTo>
                    <a:pt x="0" y="2"/>
                  </a:lnTo>
                  <a:lnTo>
                    <a:pt x="0" y="4"/>
                  </a:lnTo>
                  <a:lnTo>
                    <a:pt x="3" y="4"/>
                  </a:lnTo>
                  <a:lnTo>
                    <a:pt x="3" y="2"/>
                  </a:lnTo>
                  <a:lnTo>
                    <a:pt x="3"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82" name="Rectangle 1228"/>
            <p:cNvSpPr>
              <a:spLocks noChangeArrowheads="1"/>
            </p:cNvSpPr>
            <p:nvPr/>
          </p:nvSpPr>
          <p:spPr bwMode="auto">
            <a:xfrm>
              <a:off x="1116922" y="3892663"/>
              <a:ext cx="1588"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83" name="Freeform 1229"/>
            <p:cNvSpPr/>
            <p:nvPr/>
          </p:nvSpPr>
          <p:spPr bwMode="auto">
            <a:xfrm>
              <a:off x="1121684" y="3911713"/>
              <a:ext cx="0" cy="476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84" name="Freeform 1230"/>
            <p:cNvSpPr/>
            <p:nvPr/>
          </p:nvSpPr>
          <p:spPr bwMode="auto">
            <a:xfrm>
              <a:off x="1139147" y="3941876"/>
              <a:ext cx="38100" cy="15875"/>
            </a:xfrm>
            <a:custGeom>
              <a:avLst/>
              <a:gdLst>
                <a:gd name="T0" fmla="*/ 22 w 24"/>
                <a:gd name="T1" fmla="*/ 5 h 10"/>
                <a:gd name="T2" fmla="*/ 19 w 24"/>
                <a:gd name="T3" fmla="*/ 3 h 10"/>
                <a:gd name="T4" fmla="*/ 19 w 24"/>
                <a:gd name="T5" fmla="*/ 3 h 10"/>
                <a:gd name="T6" fmla="*/ 15 w 24"/>
                <a:gd name="T7" fmla="*/ 0 h 10"/>
                <a:gd name="T8" fmla="*/ 12 w 24"/>
                <a:gd name="T9" fmla="*/ 0 h 10"/>
                <a:gd name="T10" fmla="*/ 10 w 24"/>
                <a:gd name="T11" fmla="*/ 0 h 10"/>
                <a:gd name="T12" fmla="*/ 8 w 24"/>
                <a:gd name="T13" fmla="*/ 0 h 10"/>
                <a:gd name="T14" fmla="*/ 8 w 24"/>
                <a:gd name="T15" fmla="*/ 0 h 10"/>
                <a:gd name="T16" fmla="*/ 5 w 24"/>
                <a:gd name="T17" fmla="*/ 0 h 10"/>
                <a:gd name="T18" fmla="*/ 5 w 24"/>
                <a:gd name="T19" fmla="*/ 3 h 10"/>
                <a:gd name="T20" fmla="*/ 8 w 24"/>
                <a:gd name="T21" fmla="*/ 3 h 10"/>
                <a:gd name="T22" fmla="*/ 8 w 24"/>
                <a:gd name="T23" fmla="*/ 5 h 10"/>
                <a:gd name="T24" fmla="*/ 8 w 24"/>
                <a:gd name="T25" fmla="*/ 5 h 10"/>
                <a:gd name="T26" fmla="*/ 8 w 24"/>
                <a:gd name="T27" fmla="*/ 5 h 10"/>
                <a:gd name="T28" fmla="*/ 5 w 24"/>
                <a:gd name="T29" fmla="*/ 5 h 10"/>
                <a:gd name="T30" fmla="*/ 0 w 24"/>
                <a:gd name="T31" fmla="*/ 5 h 10"/>
                <a:gd name="T32" fmla="*/ 0 w 24"/>
                <a:gd name="T33" fmla="*/ 7 h 10"/>
                <a:gd name="T34" fmla="*/ 3 w 24"/>
                <a:gd name="T35" fmla="*/ 7 h 10"/>
                <a:gd name="T36" fmla="*/ 5 w 24"/>
                <a:gd name="T37" fmla="*/ 7 h 10"/>
                <a:gd name="T38" fmla="*/ 10 w 24"/>
                <a:gd name="T39" fmla="*/ 7 h 10"/>
                <a:gd name="T40" fmla="*/ 10 w 24"/>
                <a:gd name="T41" fmla="*/ 10 h 10"/>
                <a:gd name="T42" fmla="*/ 12 w 24"/>
                <a:gd name="T43" fmla="*/ 10 h 10"/>
                <a:gd name="T44" fmla="*/ 15 w 24"/>
                <a:gd name="T45" fmla="*/ 7 h 10"/>
                <a:gd name="T46" fmla="*/ 15 w 24"/>
                <a:gd name="T47" fmla="*/ 7 h 10"/>
                <a:gd name="T48" fmla="*/ 17 w 24"/>
                <a:gd name="T49" fmla="*/ 7 h 10"/>
                <a:gd name="T50" fmla="*/ 19 w 24"/>
                <a:gd name="T51" fmla="*/ 7 h 10"/>
                <a:gd name="T52" fmla="*/ 22 w 24"/>
                <a:gd name="T53" fmla="*/ 7 h 10"/>
                <a:gd name="T54" fmla="*/ 24 w 24"/>
                <a:gd name="T55" fmla="*/ 7 h 10"/>
                <a:gd name="T56" fmla="*/ 22 w 24"/>
                <a:gd name="T5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10">
                  <a:moveTo>
                    <a:pt x="22" y="5"/>
                  </a:moveTo>
                  <a:lnTo>
                    <a:pt x="19" y="3"/>
                  </a:lnTo>
                  <a:lnTo>
                    <a:pt x="19" y="3"/>
                  </a:lnTo>
                  <a:lnTo>
                    <a:pt x="15" y="0"/>
                  </a:lnTo>
                  <a:lnTo>
                    <a:pt x="12" y="0"/>
                  </a:lnTo>
                  <a:lnTo>
                    <a:pt x="10" y="0"/>
                  </a:lnTo>
                  <a:lnTo>
                    <a:pt x="8" y="0"/>
                  </a:lnTo>
                  <a:lnTo>
                    <a:pt x="8" y="0"/>
                  </a:lnTo>
                  <a:lnTo>
                    <a:pt x="5" y="0"/>
                  </a:lnTo>
                  <a:lnTo>
                    <a:pt x="5" y="3"/>
                  </a:lnTo>
                  <a:lnTo>
                    <a:pt x="8" y="3"/>
                  </a:lnTo>
                  <a:lnTo>
                    <a:pt x="8" y="5"/>
                  </a:lnTo>
                  <a:lnTo>
                    <a:pt x="8" y="5"/>
                  </a:lnTo>
                  <a:lnTo>
                    <a:pt x="8" y="5"/>
                  </a:lnTo>
                  <a:lnTo>
                    <a:pt x="5" y="5"/>
                  </a:lnTo>
                  <a:lnTo>
                    <a:pt x="0" y="5"/>
                  </a:lnTo>
                  <a:lnTo>
                    <a:pt x="0" y="7"/>
                  </a:lnTo>
                  <a:lnTo>
                    <a:pt x="3" y="7"/>
                  </a:lnTo>
                  <a:lnTo>
                    <a:pt x="5" y="7"/>
                  </a:lnTo>
                  <a:lnTo>
                    <a:pt x="10" y="7"/>
                  </a:lnTo>
                  <a:lnTo>
                    <a:pt x="10" y="10"/>
                  </a:lnTo>
                  <a:lnTo>
                    <a:pt x="12" y="10"/>
                  </a:lnTo>
                  <a:lnTo>
                    <a:pt x="15" y="7"/>
                  </a:lnTo>
                  <a:lnTo>
                    <a:pt x="15" y="7"/>
                  </a:lnTo>
                  <a:lnTo>
                    <a:pt x="17" y="7"/>
                  </a:lnTo>
                  <a:lnTo>
                    <a:pt x="19" y="7"/>
                  </a:lnTo>
                  <a:lnTo>
                    <a:pt x="22" y="7"/>
                  </a:lnTo>
                  <a:lnTo>
                    <a:pt x="24" y="7"/>
                  </a:lnTo>
                  <a:lnTo>
                    <a:pt x="22" y="5"/>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85" name="Freeform 1231"/>
            <p:cNvSpPr/>
            <p:nvPr/>
          </p:nvSpPr>
          <p:spPr bwMode="auto">
            <a:xfrm>
              <a:off x="1185184" y="3952988"/>
              <a:ext cx="7938" cy="0"/>
            </a:xfrm>
            <a:custGeom>
              <a:avLst/>
              <a:gdLst>
                <a:gd name="T0" fmla="*/ 0 w 5"/>
                <a:gd name="T1" fmla="*/ 0 w 5"/>
                <a:gd name="T2" fmla="*/ 5 w 5"/>
                <a:gd name="T3" fmla="*/ 5 w 5"/>
                <a:gd name="T4" fmla="*/ 5 w 5"/>
                <a:gd name="T5" fmla="*/ 0 w 5"/>
                <a:gd name="T6" fmla="*/ 0 w 5"/>
              </a:gdLst>
              <a:ahLst/>
              <a:cxnLst>
                <a:cxn ang="0">
                  <a:pos x="T0" y="0"/>
                </a:cxn>
                <a:cxn ang="0">
                  <a:pos x="T1" y="0"/>
                </a:cxn>
                <a:cxn ang="0">
                  <a:pos x="T2" y="0"/>
                </a:cxn>
                <a:cxn ang="0">
                  <a:pos x="T3" y="0"/>
                </a:cxn>
                <a:cxn ang="0">
                  <a:pos x="T4" y="0"/>
                </a:cxn>
                <a:cxn ang="0">
                  <a:pos x="T5" y="0"/>
                </a:cxn>
                <a:cxn ang="0">
                  <a:pos x="T6" y="0"/>
                </a:cxn>
              </a:cxnLst>
              <a:rect l="0" t="0" r="r" b="b"/>
              <a:pathLst>
                <a:path w="5">
                  <a:moveTo>
                    <a:pt x="0" y="0"/>
                  </a:moveTo>
                  <a:lnTo>
                    <a:pt x="0" y="0"/>
                  </a:lnTo>
                  <a:lnTo>
                    <a:pt x="5" y="0"/>
                  </a:lnTo>
                  <a:lnTo>
                    <a:pt x="5" y="0"/>
                  </a:lnTo>
                  <a:lnTo>
                    <a:pt x="5"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86" name="Freeform 1232"/>
            <p:cNvSpPr/>
            <p:nvPr/>
          </p:nvSpPr>
          <p:spPr bwMode="auto">
            <a:xfrm>
              <a:off x="1196297" y="3957751"/>
              <a:ext cx="3175" cy="0"/>
            </a:xfrm>
            <a:custGeom>
              <a:avLst/>
              <a:gdLst>
                <a:gd name="T0" fmla="*/ 0 w 2"/>
                <a:gd name="T1" fmla="*/ 2 w 2"/>
                <a:gd name="T2" fmla="*/ 2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87" name="Freeform 1233"/>
            <p:cNvSpPr/>
            <p:nvPr/>
          </p:nvSpPr>
          <p:spPr bwMode="auto">
            <a:xfrm>
              <a:off x="1215347" y="4002201"/>
              <a:ext cx="7938" cy="7938"/>
            </a:xfrm>
            <a:custGeom>
              <a:avLst/>
              <a:gdLst>
                <a:gd name="T0" fmla="*/ 0 w 5"/>
                <a:gd name="T1" fmla="*/ 2 h 5"/>
                <a:gd name="T2" fmla="*/ 2 w 5"/>
                <a:gd name="T3" fmla="*/ 5 h 5"/>
                <a:gd name="T4" fmla="*/ 5 w 5"/>
                <a:gd name="T5" fmla="*/ 5 h 5"/>
                <a:gd name="T6" fmla="*/ 5 w 5"/>
                <a:gd name="T7" fmla="*/ 2 h 5"/>
                <a:gd name="T8" fmla="*/ 2 w 5"/>
                <a:gd name="T9" fmla="*/ 2 h 5"/>
                <a:gd name="T10" fmla="*/ 5 w 5"/>
                <a:gd name="T11" fmla="*/ 0 h 5"/>
                <a:gd name="T12" fmla="*/ 0 w 5"/>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0" y="2"/>
                  </a:moveTo>
                  <a:lnTo>
                    <a:pt x="2" y="5"/>
                  </a:lnTo>
                  <a:lnTo>
                    <a:pt x="5" y="5"/>
                  </a:lnTo>
                  <a:lnTo>
                    <a:pt x="5" y="2"/>
                  </a:lnTo>
                  <a:lnTo>
                    <a:pt x="2" y="2"/>
                  </a:lnTo>
                  <a:lnTo>
                    <a:pt x="5" y="0"/>
                  </a:lnTo>
                  <a:lnTo>
                    <a:pt x="0"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88" name="Rectangle 1234"/>
            <p:cNvSpPr>
              <a:spLocks noChangeArrowheads="1"/>
            </p:cNvSpPr>
            <p:nvPr/>
          </p:nvSpPr>
          <p:spPr bwMode="auto">
            <a:xfrm>
              <a:off x="1223284" y="4002201"/>
              <a:ext cx="3175" cy="1588"/>
            </a:xfrm>
            <a:prstGeom prst="rect">
              <a:avLst/>
            </a:prstGeom>
            <a:solidFill>
              <a:srgbClr val="FD61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89" name="Freeform 1235"/>
            <p:cNvSpPr/>
            <p:nvPr/>
          </p:nvSpPr>
          <p:spPr bwMode="auto">
            <a:xfrm>
              <a:off x="1215347" y="3964101"/>
              <a:ext cx="3175" cy="4763"/>
            </a:xfrm>
            <a:custGeom>
              <a:avLst/>
              <a:gdLst>
                <a:gd name="T0" fmla="*/ 0 w 2"/>
                <a:gd name="T1" fmla="*/ 3 h 3"/>
                <a:gd name="T2" fmla="*/ 0 w 2"/>
                <a:gd name="T3" fmla="*/ 3 h 3"/>
                <a:gd name="T4" fmla="*/ 2 w 2"/>
                <a:gd name="T5" fmla="*/ 3 h 3"/>
                <a:gd name="T6" fmla="*/ 2 w 2"/>
                <a:gd name="T7" fmla="*/ 3 h 3"/>
                <a:gd name="T8" fmla="*/ 2 w 2"/>
                <a:gd name="T9" fmla="*/ 3 h 3"/>
                <a:gd name="T10" fmla="*/ 2 w 2"/>
                <a:gd name="T11" fmla="*/ 0 h 3"/>
                <a:gd name="T12" fmla="*/ 2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lnTo>
                    <a:pt x="0" y="3"/>
                  </a:lnTo>
                  <a:lnTo>
                    <a:pt x="2" y="3"/>
                  </a:lnTo>
                  <a:lnTo>
                    <a:pt x="2" y="3"/>
                  </a:lnTo>
                  <a:lnTo>
                    <a:pt x="2" y="3"/>
                  </a:lnTo>
                  <a:lnTo>
                    <a:pt x="2" y="0"/>
                  </a:lnTo>
                  <a:lnTo>
                    <a:pt x="2" y="3"/>
                  </a:lnTo>
                  <a:lnTo>
                    <a:pt x="0" y="3"/>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90" name="Freeform 1236"/>
            <p:cNvSpPr/>
            <p:nvPr/>
          </p:nvSpPr>
          <p:spPr bwMode="auto">
            <a:xfrm>
              <a:off x="1218522" y="3976801"/>
              <a:ext cx="4763" cy="3175"/>
            </a:xfrm>
            <a:custGeom>
              <a:avLst/>
              <a:gdLst>
                <a:gd name="T0" fmla="*/ 3 w 3"/>
                <a:gd name="T1" fmla="*/ 2 h 2"/>
                <a:gd name="T2" fmla="*/ 3 w 3"/>
                <a:gd name="T3" fmla="*/ 2 h 2"/>
                <a:gd name="T4" fmla="*/ 0 w 3"/>
                <a:gd name="T5" fmla="*/ 0 h 2"/>
                <a:gd name="T6" fmla="*/ 0 w 3"/>
                <a:gd name="T7" fmla="*/ 2 h 2"/>
                <a:gd name="T8" fmla="*/ 3 w 3"/>
                <a:gd name="T9" fmla="*/ 2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3" y="2"/>
                  </a:lnTo>
                  <a:lnTo>
                    <a:pt x="0" y="0"/>
                  </a:lnTo>
                  <a:lnTo>
                    <a:pt x="0" y="2"/>
                  </a:lnTo>
                  <a:lnTo>
                    <a:pt x="3" y="2"/>
                  </a:lnTo>
                  <a:lnTo>
                    <a:pt x="3"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91" name="Freeform 1237"/>
            <p:cNvSpPr/>
            <p:nvPr/>
          </p:nvSpPr>
          <p:spPr bwMode="auto">
            <a:xfrm>
              <a:off x="1215347" y="3960926"/>
              <a:ext cx="3175" cy="0"/>
            </a:xfrm>
            <a:custGeom>
              <a:avLst/>
              <a:gdLst>
                <a:gd name="T0" fmla="*/ 0 w 2"/>
                <a:gd name="T1" fmla="*/ 0 w 2"/>
                <a:gd name="T2" fmla="*/ 0 w 2"/>
                <a:gd name="T3" fmla="*/ 2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0" y="0"/>
                  </a:lnTo>
                  <a:lnTo>
                    <a:pt x="2"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92" name="Freeform 1238"/>
            <p:cNvSpPr/>
            <p:nvPr/>
          </p:nvSpPr>
          <p:spPr bwMode="auto">
            <a:xfrm>
              <a:off x="1218522" y="3972038"/>
              <a:ext cx="4763" cy="4763"/>
            </a:xfrm>
            <a:custGeom>
              <a:avLst/>
              <a:gdLst>
                <a:gd name="T0" fmla="*/ 0 w 3"/>
                <a:gd name="T1" fmla="*/ 0 h 3"/>
                <a:gd name="T2" fmla="*/ 0 w 3"/>
                <a:gd name="T3" fmla="*/ 0 h 3"/>
                <a:gd name="T4" fmla="*/ 0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0"/>
                  </a:lnTo>
                  <a:lnTo>
                    <a:pt x="0" y="3"/>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93" name="Freeform 1239"/>
            <p:cNvSpPr/>
            <p:nvPr/>
          </p:nvSpPr>
          <p:spPr bwMode="auto">
            <a:xfrm>
              <a:off x="1218522" y="3987913"/>
              <a:ext cx="4763" cy="3175"/>
            </a:xfrm>
            <a:custGeom>
              <a:avLst/>
              <a:gdLst>
                <a:gd name="T0" fmla="*/ 3 w 3"/>
                <a:gd name="T1" fmla="*/ 2 h 2"/>
                <a:gd name="T2" fmla="*/ 0 w 3"/>
                <a:gd name="T3" fmla="*/ 0 h 2"/>
                <a:gd name="T4" fmla="*/ 0 w 3"/>
                <a:gd name="T5" fmla="*/ 0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0"/>
                  </a:lnTo>
                  <a:lnTo>
                    <a:pt x="0" y="0"/>
                  </a:lnTo>
                  <a:lnTo>
                    <a:pt x="0" y="2"/>
                  </a:lnTo>
                  <a:lnTo>
                    <a:pt x="3"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94" name="Freeform 1240"/>
            <p:cNvSpPr/>
            <p:nvPr/>
          </p:nvSpPr>
          <p:spPr bwMode="auto">
            <a:xfrm>
              <a:off x="1215347" y="3994263"/>
              <a:ext cx="3175"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95" name="Freeform 1241"/>
            <p:cNvSpPr/>
            <p:nvPr/>
          </p:nvSpPr>
          <p:spPr bwMode="auto">
            <a:xfrm>
              <a:off x="1169309" y="3994263"/>
              <a:ext cx="4763" cy="4763"/>
            </a:xfrm>
            <a:custGeom>
              <a:avLst/>
              <a:gdLst>
                <a:gd name="T0" fmla="*/ 0 w 3"/>
                <a:gd name="T1" fmla="*/ 0 h 3"/>
                <a:gd name="T2" fmla="*/ 3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3" y="0"/>
                  </a:lnTo>
                  <a:lnTo>
                    <a:pt x="3"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96" name="Freeform 1242"/>
            <p:cNvSpPr/>
            <p:nvPr/>
          </p:nvSpPr>
          <p:spPr bwMode="auto">
            <a:xfrm>
              <a:off x="1039134" y="4076813"/>
              <a:ext cx="3175" cy="7938"/>
            </a:xfrm>
            <a:custGeom>
              <a:avLst/>
              <a:gdLst>
                <a:gd name="T0" fmla="*/ 2 w 2"/>
                <a:gd name="T1" fmla="*/ 0 h 5"/>
                <a:gd name="T2" fmla="*/ 0 w 2"/>
                <a:gd name="T3" fmla="*/ 0 h 5"/>
                <a:gd name="T4" fmla="*/ 2 w 2"/>
                <a:gd name="T5" fmla="*/ 3 h 5"/>
                <a:gd name="T6" fmla="*/ 0 w 2"/>
                <a:gd name="T7" fmla="*/ 5 h 5"/>
                <a:gd name="T8" fmla="*/ 2 w 2"/>
                <a:gd name="T9" fmla="*/ 3 h 5"/>
                <a:gd name="T10" fmla="*/ 2 w 2"/>
                <a:gd name="T11" fmla="*/ 0 h 5"/>
                <a:gd name="T12" fmla="*/ 2 w 2"/>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0"/>
                  </a:moveTo>
                  <a:lnTo>
                    <a:pt x="0" y="0"/>
                  </a:lnTo>
                  <a:lnTo>
                    <a:pt x="2" y="3"/>
                  </a:lnTo>
                  <a:lnTo>
                    <a:pt x="0" y="5"/>
                  </a:lnTo>
                  <a:lnTo>
                    <a:pt x="2" y="3"/>
                  </a:lnTo>
                  <a:lnTo>
                    <a:pt x="2" y="0"/>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97" name="Freeform 1243"/>
            <p:cNvSpPr/>
            <p:nvPr/>
          </p:nvSpPr>
          <p:spPr bwMode="auto">
            <a:xfrm>
              <a:off x="1045484" y="4081576"/>
              <a:ext cx="4763" cy="0"/>
            </a:xfrm>
            <a:custGeom>
              <a:avLst/>
              <a:gdLst>
                <a:gd name="T0" fmla="*/ 0 w 3"/>
                <a:gd name="T1" fmla="*/ 0 w 3"/>
                <a:gd name="T2" fmla="*/ 3 w 3"/>
                <a:gd name="T3" fmla="*/ 0 w 3"/>
                <a:gd name="T4" fmla="*/ 0 w 3"/>
              </a:gdLst>
              <a:ahLst/>
              <a:cxnLst>
                <a:cxn ang="0">
                  <a:pos x="T0" y="0"/>
                </a:cxn>
                <a:cxn ang="0">
                  <a:pos x="T1" y="0"/>
                </a:cxn>
                <a:cxn ang="0">
                  <a:pos x="T2" y="0"/>
                </a:cxn>
                <a:cxn ang="0">
                  <a:pos x="T3" y="0"/>
                </a:cxn>
                <a:cxn ang="0">
                  <a:pos x="T4" y="0"/>
                </a:cxn>
              </a:cxnLst>
              <a:rect l="0" t="0" r="r" b="b"/>
              <a:pathLst>
                <a:path w="3">
                  <a:moveTo>
                    <a:pt x="0" y="0"/>
                  </a:moveTo>
                  <a:lnTo>
                    <a:pt x="0" y="0"/>
                  </a:lnTo>
                  <a:lnTo>
                    <a:pt x="3" y="0"/>
                  </a:lnTo>
                  <a:lnTo>
                    <a:pt x="0"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98" name="Freeform 1244"/>
            <p:cNvSpPr/>
            <p:nvPr/>
          </p:nvSpPr>
          <p:spPr bwMode="auto">
            <a:xfrm>
              <a:off x="1361397" y="4494326"/>
              <a:ext cx="15875" cy="7938"/>
            </a:xfrm>
            <a:custGeom>
              <a:avLst/>
              <a:gdLst>
                <a:gd name="T0" fmla="*/ 5 w 10"/>
                <a:gd name="T1" fmla="*/ 0 h 5"/>
                <a:gd name="T2" fmla="*/ 0 w 10"/>
                <a:gd name="T3" fmla="*/ 0 h 5"/>
                <a:gd name="T4" fmla="*/ 0 w 10"/>
                <a:gd name="T5" fmla="*/ 0 h 5"/>
                <a:gd name="T6" fmla="*/ 5 w 10"/>
                <a:gd name="T7" fmla="*/ 3 h 5"/>
                <a:gd name="T8" fmla="*/ 7 w 10"/>
                <a:gd name="T9" fmla="*/ 5 h 5"/>
                <a:gd name="T10" fmla="*/ 10 w 10"/>
                <a:gd name="T11" fmla="*/ 5 h 5"/>
                <a:gd name="T12" fmla="*/ 10 w 10"/>
                <a:gd name="T13" fmla="*/ 3 h 5"/>
                <a:gd name="T14" fmla="*/ 5 w 10"/>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5">
                  <a:moveTo>
                    <a:pt x="5" y="0"/>
                  </a:moveTo>
                  <a:lnTo>
                    <a:pt x="0" y="0"/>
                  </a:lnTo>
                  <a:lnTo>
                    <a:pt x="0" y="0"/>
                  </a:lnTo>
                  <a:lnTo>
                    <a:pt x="5" y="3"/>
                  </a:lnTo>
                  <a:lnTo>
                    <a:pt x="7" y="5"/>
                  </a:lnTo>
                  <a:lnTo>
                    <a:pt x="10" y="5"/>
                  </a:lnTo>
                  <a:lnTo>
                    <a:pt x="10" y="3"/>
                  </a:lnTo>
                  <a:lnTo>
                    <a:pt x="5"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099" name="Freeform 1245"/>
            <p:cNvSpPr/>
            <p:nvPr/>
          </p:nvSpPr>
          <p:spPr bwMode="auto">
            <a:xfrm>
              <a:off x="1229634" y="3675176"/>
              <a:ext cx="41275" cy="49213"/>
            </a:xfrm>
            <a:custGeom>
              <a:avLst/>
              <a:gdLst>
                <a:gd name="T0" fmla="*/ 12 w 26"/>
                <a:gd name="T1" fmla="*/ 0 h 31"/>
                <a:gd name="T2" fmla="*/ 10 w 26"/>
                <a:gd name="T3" fmla="*/ 5 h 31"/>
                <a:gd name="T4" fmla="*/ 7 w 26"/>
                <a:gd name="T5" fmla="*/ 10 h 31"/>
                <a:gd name="T6" fmla="*/ 7 w 26"/>
                <a:gd name="T7" fmla="*/ 14 h 31"/>
                <a:gd name="T8" fmla="*/ 5 w 26"/>
                <a:gd name="T9" fmla="*/ 17 h 31"/>
                <a:gd name="T10" fmla="*/ 5 w 26"/>
                <a:gd name="T11" fmla="*/ 17 h 31"/>
                <a:gd name="T12" fmla="*/ 0 w 26"/>
                <a:gd name="T13" fmla="*/ 19 h 31"/>
                <a:gd name="T14" fmla="*/ 3 w 26"/>
                <a:gd name="T15" fmla="*/ 21 h 31"/>
                <a:gd name="T16" fmla="*/ 3 w 26"/>
                <a:gd name="T17" fmla="*/ 21 h 31"/>
                <a:gd name="T18" fmla="*/ 0 w 26"/>
                <a:gd name="T19" fmla="*/ 24 h 31"/>
                <a:gd name="T20" fmla="*/ 3 w 26"/>
                <a:gd name="T21" fmla="*/ 26 h 31"/>
                <a:gd name="T22" fmla="*/ 7 w 26"/>
                <a:gd name="T23" fmla="*/ 26 h 31"/>
                <a:gd name="T24" fmla="*/ 10 w 26"/>
                <a:gd name="T25" fmla="*/ 26 h 31"/>
                <a:gd name="T26" fmla="*/ 14 w 26"/>
                <a:gd name="T27" fmla="*/ 24 h 31"/>
                <a:gd name="T28" fmla="*/ 14 w 26"/>
                <a:gd name="T29" fmla="*/ 26 h 31"/>
                <a:gd name="T30" fmla="*/ 17 w 26"/>
                <a:gd name="T31" fmla="*/ 24 h 31"/>
                <a:gd name="T32" fmla="*/ 17 w 26"/>
                <a:gd name="T33" fmla="*/ 29 h 31"/>
                <a:gd name="T34" fmla="*/ 19 w 26"/>
                <a:gd name="T35" fmla="*/ 29 h 31"/>
                <a:gd name="T36" fmla="*/ 22 w 26"/>
                <a:gd name="T37" fmla="*/ 26 h 31"/>
                <a:gd name="T38" fmla="*/ 22 w 26"/>
                <a:gd name="T39" fmla="*/ 29 h 31"/>
                <a:gd name="T40" fmla="*/ 22 w 26"/>
                <a:gd name="T41" fmla="*/ 29 h 31"/>
                <a:gd name="T42" fmla="*/ 24 w 26"/>
                <a:gd name="T43" fmla="*/ 31 h 31"/>
                <a:gd name="T44" fmla="*/ 24 w 26"/>
                <a:gd name="T45" fmla="*/ 31 h 31"/>
                <a:gd name="T46" fmla="*/ 26 w 26"/>
                <a:gd name="T47" fmla="*/ 31 h 31"/>
                <a:gd name="T48" fmla="*/ 26 w 26"/>
                <a:gd name="T49" fmla="*/ 24 h 31"/>
                <a:gd name="T50" fmla="*/ 24 w 26"/>
                <a:gd name="T51" fmla="*/ 21 h 31"/>
                <a:gd name="T52" fmla="*/ 26 w 26"/>
                <a:gd name="T53" fmla="*/ 21 h 31"/>
                <a:gd name="T54" fmla="*/ 26 w 26"/>
                <a:gd name="T55" fmla="*/ 19 h 31"/>
                <a:gd name="T56" fmla="*/ 22 w 26"/>
                <a:gd name="T57" fmla="*/ 19 h 31"/>
                <a:gd name="T58" fmla="*/ 24 w 26"/>
                <a:gd name="T59" fmla="*/ 14 h 31"/>
                <a:gd name="T60" fmla="*/ 19 w 26"/>
                <a:gd name="T61" fmla="*/ 14 h 31"/>
                <a:gd name="T62" fmla="*/ 17 w 26"/>
                <a:gd name="T63" fmla="*/ 14 h 31"/>
                <a:gd name="T64" fmla="*/ 17 w 26"/>
                <a:gd name="T65" fmla="*/ 14 h 31"/>
                <a:gd name="T66" fmla="*/ 14 w 26"/>
                <a:gd name="T67" fmla="*/ 12 h 31"/>
                <a:gd name="T68" fmla="*/ 14 w 26"/>
                <a:gd name="T69" fmla="*/ 10 h 31"/>
                <a:gd name="T70" fmla="*/ 12 w 26"/>
                <a:gd name="T71" fmla="*/ 10 h 31"/>
                <a:gd name="T72" fmla="*/ 12 w 26"/>
                <a:gd name="T73" fmla="*/ 12 h 31"/>
                <a:gd name="T74" fmla="*/ 10 w 26"/>
                <a:gd name="T75" fmla="*/ 12 h 31"/>
                <a:gd name="T76" fmla="*/ 17 w 26"/>
                <a:gd name="T77" fmla="*/ 0 h 31"/>
                <a:gd name="T78" fmla="*/ 12 w 26"/>
                <a:gd name="T7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 h="31">
                  <a:moveTo>
                    <a:pt x="12" y="0"/>
                  </a:moveTo>
                  <a:lnTo>
                    <a:pt x="10" y="5"/>
                  </a:lnTo>
                  <a:lnTo>
                    <a:pt x="7" y="10"/>
                  </a:lnTo>
                  <a:lnTo>
                    <a:pt x="7" y="14"/>
                  </a:lnTo>
                  <a:lnTo>
                    <a:pt x="5" y="17"/>
                  </a:lnTo>
                  <a:lnTo>
                    <a:pt x="5" y="17"/>
                  </a:lnTo>
                  <a:lnTo>
                    <a:pt x="0" y="19"/>
                  </a:lnTo>
                  <a:lnTo>
                    <a:pt x="3" y="21"/>
                  </a:lnTo>
                  <a:lnTo>
                    <a:pt x="3" y="21"/>
                  </a:lnTo>
                  <a:lnTo>
                    <a:pt x="0" y="24"/>
                  </a:lnTo>
                  <a:lnTo>
                    <a:pt x="3" y="26"/>
                  </a:lnTo>
                  <a:lnTo>
                    <a:pt x="7" y="26"/>
                  </a:lnTo>
                  <a:lnTo>
                    <a:pt x="10" y="26"/>
                  </a:lnTo>
                  <a:lnTo>
                    <a:pt x="14" y="24"/>
                  </a:lnTo>
                  <a:lnTo>
                    <a:pt x="14" y="26"/>
                  </a:lnTo>
                  <a:lnTo>
                    <a:pt x="17" y="24"/>
                  </a:lnTo>
                  <a:lnTo>
                    <a:pt x="17" y="29"/>
                  </a:lnTo>
                  <a:lnTo>
                    <a:pt x="19" y="29"/>
                  </a:lnTo>
                  <a:lnTo>
                    <a:pt x="22" y="26"/>
                  </a:lnTo>
                  <a:lnTo>
                    <a:pt x="22" y="29"/>
                  </a:lnTo>
                  <a:lnTo>
                    <a:pt x="22" y="29"/>
                  </a:lnTo>
                  <a:lnTo>
                    <a:pt x="24" y="31"/>
                  </a:lnTo>
                  <a:lnTo>
                    <a:pt x="24" y="31"/>
                  </a:lnTo>
                  <a:lnTo>
                    <a:pt x="26" y="31"/>
                  </a:lnTo>
                  <a:lnTo>
                    <a:pt x="26" y="24"/>
                  </a:lnTo>
                  <a:lnTo>
                    <a:pt x="24" y="21"/>
                  </a:lnTo>
                  <a:lnTo>
                    <a:pt x="26" y="21"/>
                  </a:lnTo>
                  <a:lnTo>
                    <a:pt x="26" y="19"/>
                  </a:lnTo>
                  <a:lnTo>
                    <a:pt x="22" y="19"/>
                  </a:lnTo>
                  <a:lnTo>
                    <a:pt x="24" y="14"/>
                  </a:lnTo>
                  <a:lnTo>
                    <a:pt x="19" y="14"/>
                  </a:lnTo>
                  <a:lnTo>
                    <a:pt x="17" y="14"/>
                  </a:lnTo>
                  <a:lnTo>
                    <a:pt x="17" y="14"/>
                  </a:lnTo>
                  <a:lnTo>
                    <a:pt x="14" y="12"/>
                  </a:lnTo>
                  <a:lnTo>
                    <a:pt x="14" y="10"/>
                  </a:lnTo>
                  <a:lnTo>
                    <a:pt x="12" y="10"/>
                  </a:lnTo>
                  <a:lnTo>
                    <a:pt x="12" y="12"/>
                  </a:lnTo>
                  <a:lnTo>
                    <a:pt x="10" y="12"/>
                  </a:lnTo>
                  <a:lnTo>
                    <a:pt x="17" y="0"/>
                  </a:lnTo>
                  <a:lnTo>
                    <a:pt x="1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00" name="Freeform 1246"/>
            <p:cNvSpPr/>
            <p:nvPr/>
          </p:nvSpPr>
          <p:spPr bwMode="auto">
            <a:xfrm>
              <a:off x="1218522" y="3721213"/>
              <a:ext cx="7938" cy="11113"/>
            </a:xfrm>
            <a:custGeom>
              <a:avLst/>
              <a:gdLst>
                <a:gd name="T0" fmla="*/ 3 w 5"/>
                <a:gd name="T1" fmla="*/ 7 h 7"/>
                <a:gd name="T2" fmla="*/ 5 w 5"/>
                <a:gd name="T3" fmla="*/ 2 h 7"/>
                <a:gd name="T4" fmla="*/ 5 w 5"/>
                <a:gd name="T5" fmla="*/ 0 h 7"/>
                <a:gd name="T6" fmla="*/ 3 w 5"/>
                <a:gd name="T7" fmla="*/ 0 h 7"/>
                <a:gd name="T8" fmla="*/ 3 w 5"/>
                <a:gd name="T9" fmla="*/ 2 h 7"/>
                <a:gd name="T10" fmla="*/ 0 w 5"/>
                <a:gd name="T11" fmla="*/ 4 h 7"/>
                <a:gd name="T12" fmla="*/ 0 w 5"/>
                <a:gd name="T13" fmla="*/ 7 h 7"/>
                <a:gd name="T14" fmla="*/ 3 w 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3" y="7"/>
                  </a:moveTo>
                  <a:lnTo>
                    <a:pt x="5" y="2"/>
                  </a:lnTo>
                  <a:lnTo>
                    <a:pt x="5" y="0"/>
                  </a:lnTo>
                  <a:lnTo>
                    <a:pt x="3" y="0"/>
                  </a:lnTo>
                  <a:lnTo>
                    <a:pt x="3" y="2"/>
                  </a:lnTo>
                  <a:lnTo>
                    <a:pt x="0" y="4"/>
                  </a:lnTo>
                  <a:lnTo>
                    <a:pt x="0" y="7"/>
                  </a:lnTo>
                  <a:lnTo>
                    <a:pt x="3" y="7"/>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01" name="Freeform 1247"/>
            <p:cNvSpPr/>
            <p:nvPr/>
          </p:nvSpPr>
          <p:spPr bwMode="auto">
            <a:xfrm>
              <a:off x="1223284" y="3727563"/>
              <a:ext cx="3175" cy="7938"/>
            </a:xfrm>
            <a:custGeom>
              <a:avLst/>
              <a:gdLst>
                <a:gd name="T0" fmla="*/ 2 w 2"/>
                <a:gd name="T1" fmla="*/ 0 h 5"/>
                <a:gd name="T2" fmla="*/ 2 w 2"/>
                <a:gd name="T3" fmla="*/ 0 h 5"/>
                <a:gd name="T4" fmla="*/ 0 w 2"/>
                <a:gd name="T5" fmla="*/ 3 h 5"/>
                <a:gd name="T6" fmla="*/ 0 w 2"/>
                <a:gd name="T7" fmla="*/ 5 h 5"/>
                <a:gd name="T8" fmla="*/ 2 w 2"/>
                <a:gd name="T9" fmla="*/ 5 h 5"/>
                <a:gd name="T10" fmla="*/ 2 w 2"/>
                <a:gd name="T11" fmla="*/ 3 h 5"/>
                <a:gd name="T12" fmla="*/ 2 w 2"/>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0"/>
                  </a:moveTo>
                  <a:lnTo>
                    <a:pt x="2" y="0"/>
                  </a:lnTo>
                  <a:lnTo>
                    <a:pt x="0" y="3"/>
                  </a:lnTo>
                  <a:lnTo>
                    <a:pt x="0" y="5"/>
                  </a:lnTo>
                  <a:lnTo>
                    <a:pt x="2" y="5"/>
                  </a:lnTo>
                  <a:lnTo>
                    <a:pt x="2" y="3"/>
                  </a:lnTo>
                  <a:lnTo>
                    <a:pt x="2"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02" name="Freeform 1248"/>
            <p:cNvSpPr/>
            <p:nvPr/>
          </p:nvSpPr>
          <p:spPr bwMode="auto">
            <a:xfrm>
              <a:off x="1199472" y="3721213"/>
              <a:ext cx="15875" cy="11113"/>
            </a:xfrm>
            <a:custGeom>
              <a:avLst/>
              <a:gdLst>
                <a:gd name="T0" fmla="*/ 3 w 10"/>
                <a:gd name="T1" fmla="*/ 2 h 7"/>
                <a:gd name="T2" fmla="*/ 3 w 10"/>
                <a:gd name="T3" fmla="*/ 0 h 7"/>
                <a:gd name="T4" fmla="*/ 0 w 10"/>
                <a:gd name="T5" fmla="*/ 0 h 7"/>
                <a:gd name="T6" fmla="*/ 0 w 10"/>
                <a:gd name="T7" fmla="*/ 2 h 7"/>
                <a:gd name="T8" fmla="*/ 5 w 10"/>
                <a:gd name="T9" fmla="*/ 7 h 7"/>
                <a:gd name="T10" fmla="*/ 7 w 10"/>
                <a:gd name="T11" fmla="*/ 7 h 7"/>
                <a:gd name="T12" fmla="*/ 10 w 10"/>
                <a:gd name="T13" fmla="*/ 4 h 7"/>
                <a:gd name="T14" fmla="*/ 3 w 10"/>
                <a:gd name="T15" fmla="*/ 4 h 7"/>
                <a:gd name="T16" fmla="*/ 3 w 10"/>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7">
                  <a:moveTo>
                    <a:pt x="3" y="2"/>
                  </a:moveTo>
                  <a:lnTo>
                    <a:pt x="3" y="0"/>
                  </a:lnTo>
                  <a:lnTo>
                    <a:pt x="0" y="0"/>
                  </a:lnTo>
                  <a:lnTo>
                    <a:pt x="0" y="2"/>
                  </a:lnTo>
                  <a:lnTo>
                    <a:pt x="5" y="7"/>
                  </a:lnTo>
                  <a:lnTo>
                    <a:pt x="7" y="7"/>
                  </a:lnTo>
                  <a:lnTo>
                    <a:pt x="10" y="4"/>
                  </a:lnTo>
                  <a:lnTo>
                    <a:pt x="3" y="4"/>
                  </a:lnTo>
                  <a:lnTo>
                    <a:pt x="3"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03" name="Freeform 1249"/>
            <p:cNvSpPr/>
            <p:nvPr/>
          </p:nvSpPr>
          <p:spPr bwMode="auto">
            <a:xfrm>
              <a:off x="1215347" y="3713276"/>
              <a:ext cx="3175" cy="7938"/>
            </a:xfrm>
            <a:custGeom>
              <a:avLst/>
              <a:gdLst>
                <a:gd name="T0" fmla="*/ 2 w 2"/>
                <a:gd name="T1" fmla="*/ 2 h 5"/>
                <a:gd name="T2" fmla="*/ 2 w 2"/>
                <a:gd name="T3" fmla="*/ 2 h 5"/>
                <a:gd name="T4" fmla="*/ 2 w 2"/>
                <a:gd name="T5" fmla="*/ 0 h 5"/>
                <a:gd name="T6" fmla="*/ 2 w 2"/>
                <a:gd name="T7" fmla="*/ 0 h 5"/>
                <a:gd name="T8" fmla="*/ 0 w 2"/>
                <a:gd name="T9" fmla="*/ 2 h 5"/>
                <a:gd name="T10" fmla="*/ 0 w 2"/>
                <a:gd name="T11" fmla="*/ 5 h 5"/>
                <a:gd name="T12" fmla="*/ 0 w 2"/>
                <a:gd name="T13" fmla="*/ 5 h 5"/>
                <a:gd name="T14" fmla="*/ 2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2" y="2"/>
                  </a:moveTo>
                  <a:lnTo>
                    <a:pt x="2" y="2"/>
                  </a:lnTo>
                  <a:lnTo>
                    <a:pt x="2" y="0"/>
                  </a:lnTo>
                  <a:lnTo>
                    <a:pt x="2" y="0"/>
                  </a:lnTo>
                  <a:lnTo>
                    <a:pt x="0" y="2"/>
                  </a:lnTo>
                  <a:lnTo>
                    <a:pt x="0" y="5"/>
                  </a:lnTo>
                  <a:lnTo>
                    <a:pt x="0" y="5"/>
                  </a:lnTo>
                  <a:lnTo>
                    <a:pt x="2" y="2"/>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04" name="Freeform 1250"/>
            <p:cNvSpPr/>
            <p:nvPr/>
          </p:nvSpPr>
          <p:spPr bwMode="auto">
            <a:xfrm>
              <a:off x="1204234" y="3691051"/>
              <a:ext cx="14288" cy="11113"/>
            </a:xfrm>
            <a:custGeom>
              <a:avLst/>
              <a:gdLst>
                <a:gd name="T0" fmla="*/ 9 w 9"/>
                <a:gd name="T1" fmla="*/ 4 h 7"/>
                <a:gd name="T2" fmla="*/ 2 w 9"/>
                <a:gd name="T3" fmla="*/ 0 h 7"/>
                <a:gd name="T4" fmla="*/ 2 w 9"/>
                <a:gd name="T5" fmla="*/ 0 h 7"/>
                <a:gd name="T6" fmla="*/ 0 w 9"/>
                <a:gd name="T7" fmla="*/ 2 h 7"/>
                <a:gd name="T8" fmla="*/ 0 w 9"/>
                <a:gd name="T9" fmla="*/ 4 h 7"/>
                <a:gd name="T10" fmla="*/ 4 w 9"/>
                <a:gd name="T11" fmla="*/ 7 h 7"/>
                <a:gd name="T12" fmla="*/ 7 w 9"/>
                <a:gd name="T13" fmla="*/ 7 h 7"/>
                <a:gd name="T14" fmla="*/ 9 w 9"/>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9" y="4"/>
                  </a:moveTo>
                  <a:lnTo>
                    <a:pt x="2" y="0"/>
                  </a:lnTo>
                  <a:lnTo>
                    <a:pt x="2" y="0"/>
                  </a:lnTo>
                  <a:lnTo>
                    <a:pt x="0" y="2"/>
                  </a:lnTo>
                  <a:lnTo>
                    <a:pt x="0" y="4"/>
                  </a:lnTo>
                  <a:lnTo>
                    <a:pt x="4" y="7"/>
                  </a:lnTo>
                  <a:lnTo>
                    <a:pt x="7" y="7"/>
                  </a:lnTo>
                  <a:lnTo>
                    <a:pt x="9" y="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05" name="Freeform 1252"/>
            <p:cNvSpPr/>
            <p:nvPr/>
          </p:nvSpPr>
          <p:spPr bwMode="auto">
            <a:xfrm>
              <a:off x="1155022" y="4480038"/>
              <a:ext cx="41275" cy="22225"/>
            </a:xfrm>
            <a:custGeom>
              <a:avLst/>
              <a:gdLst>
                <a:gd name="T0" fmla="*/ 0 w 26"/>
                <a:gd name="T1" fmla="*/ 14 h 14"/>
                <a:gd name="T2" fmla="*/ 2 w 26"/>
                <a:gd name="T3" fmla="*/ 14 h 14"/>
                <a:gd name="T4" fmla="*/ 5 w 26"/>
                <a:gd name="T5" fmla="*/ 14 h 14"/>
                <a:gd name="T6" fmla="*/ 12 w 26"/>
                <a:gd name="T7" fmla="*/ 14 h 14"/>
                <a:gd name="T8" fmla="*/ 14 w 26"/>
                <a:gd name="T9" fmla="*/ 14 h 14"/>
                <a:gd name="T10" fmla="*/ 16 w 26"/>
                <a:gd name="T11" fmla="*/ 14 h 14"/>
                <a:gd name="T12" fmla="*/ 19 w 26"/>
                <a:gd name="T13" fmla="*/ 14 h 14"/>
                <a:gd name="T14" fmla="*/ 21 w 26"/>
                <a:gd name="T15" fmla="*/ 14 h 14"/>
                <a:gd name="T16" fmla="*/ 24 w 26"/>
                <a:gd name="T17" fmla="*/ 14 h 14"/>
                <a:gd name="T18" fmla="*/ 26 w 26"/>
                <a:gd name="T19" fmla="*/ 14 h 14"/>
                <a:gd name="T20" fmla="*/ 26 w 26"/>
                <a:gd name="T21" fmla="*/ 14 h 14"/>
                <a:gd name="T22" fmla="*/ 21 w 26"/>
                <a:gd name="T23" fmla="*/ 12 h 14"/>
                <a:gd name="T24" fmla="*/ 19 w 26"/>
                <a:gd name="T25" fmla="*/ 12 h 14"/>
                <a:gd name="T26" fmla="*/ 16 w 26"/>
                <a:gd name="T27" fmla="*/ 9 h 14"/>
                <a:gd name="T28" fmla="*/ 14 w 26"/>
                <a:gd name="T29" fmla="*/ 7 h 14"/>
                <a:gd name="T30" fmla="*/ 12 w 26"/>
                <a:gd name="T31" fmla="*/ 2 h 14"/>
                <a:gd name="T32" fmla="*/ 12 w 26"/>
                <a:gd name="T33" fmla="*/ 0 h 14"/>
                <a:gd name="T34" fmla="*/ 9 w 26"/>
                <a:gd name="T35" fmla="*/ 0 h 14"/>
                <a:gd name="T36" fmla="*/ 9 w 26"/>
                <a:gd name="T37" fmla="*/ 0 h 14"/>
                <a:gd name="T38" fmla="*/ 7 w 26"/>
                <a:gd name="T39" fmla="*/ 2 h 14"/>
                <a:gd name="T40" fmla="*/ 5 w 26"/>
                <a:gd name="T41" fmla="*/ 2 h 14"/>
                <a:gd name="T42" fmla="*/ 5 w 26"/>
                <a:gd name="T43" fmla="*/ 4 h 14"/>
                <a:gd name="T44" fmla="*/ 5 w 26"/>
                <a:gd name="T45" fmla="*/ 7 h 14"/>
                <a:gd name="T46" fmla="*/ 7 w 26"/>
                <a:gd name="T47" fmla="*/ 4 h 14"/>
                <a:gd name="T48" fmla="*/ 7 w 26"/>
                <a:gd name="T49" fmla="*/ 4 h 14"/>
                <a:gd name="T50" fmla="*/ 9 w 26"/>
                <a:gd name="T51" fmla="*/ 4 h 14"/>
                <a:gd name="T52" fmla="*/ 7 w 26"/>
                <a:gd name="T53" fmla="*/ 7 h 14"/>
                <a:gd name="T54" fmla="*/ 7 w 26"/>
                <a:gd name="T55" fmla="*/ 9 h 14"/>
                <a:gd name="T56" fmla="*/ 7 w 26"/>
                <a:gd name="T57" fmla="*/ 9 h 14"/>
                <a:gd name="T58" fmla="*/ 9 w 26"/>
                <a:gd name="T59" fmla="*/ 12 h 14"/>
                <a:gd name="T60" fmla="*/ 12 w 26"/>
                <a:gd name="T61" fmla="*/ 12 h 14"/>
                <a:gd name="T62" fmla="*/ 14 w 26"/>
                <a:gd name="T63" fmla="*/ 12 h 14"/>
                <a:gd name="T64" fmla="*/ 14 w 26"/>
                <a:gd name="T65" fmla="*/ 12 h 14"/>
                <a:gd name="T66" fmla="*/ 12 w 26"/>
                <a:gd name="T67" fmla="*/ 12 h 14"/>
                <a:gd name="T68" fmla="*/ 7 w 26"/>
                <a:gd name="T69" fmla="*/ 12 h 14"/>
                <a:gd name="T70" fmla="*/ 5 w 26"/>
                <a:gd name="T71" fmla="*/ 12 h 14"/>
                <a:gd name="T72" fmla="*/ 0 w 26"/>
                <a:gd name="T73" fmla="*/ 12 h 14"/>
                <a:gd name="T74" fmla="*/ 0 w 26"/>
                <a:gd name="T7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14">
                  <a:moveTo>
                    <a:pt x="0" y="14"/>
                  </a:moveTo>
                  <a:lnTo>
                    <a:pt x="2" y="14"/>
                  </a:lnTo>
                  <a:lnTo>
                    <a:pt x="5" y="14"/>
                  </a:lnTo>
                  <a:lnTo>
                    <a:pt x="12" y="14"/>
                  </a:lnTo>
                  <a:lnTo>
                    <a:pt x="14" y="14"/>
                  </a:lnTo>
                  <a:lnTo>
                    <a:pt x="16" y="14"/>
                  </a:lnTo>
                  <a:lnTo>
                    <a:pt x="19" y="14"/>
                  </a:lnTo>
                  <a:lnTo>
                    <a:pt x="21" y="14"/>
                  </a:lnTo>
                  <a:lnTo>
                    <a:pt x="24" y="14"/>
                  </a:lnTo>
                  <a:lnTo>
                    <a:pt x="26" y="14"/>
                  </a:lnTo>
                  <a:lnTo>
                    <a:pt x="26" y="14"/>
                  </a:lnTo>
                  <a:lnTo>
                    <a:pt x="21" y="12"/>
                  </a:lnTo>
                  <a:lnTo>
                    <a:pt x="19" y="12"/>
                  </a:lnTo>
                  <a:lnTo>
                    <a:pt x="16" y="9"/>
                  </a:lnTo>
                  <a:lnTo>
                    <a:pt x="14" y="7"/>
                  </a:lnTo>
                  <a:lnTo>
                    <a:pt x="12" y="2"/>
                  </a:lnTo>
                  <a:lnTo>
                    <a:pt x="12" y="0"/>
                  </a:lnTo>
                  <a:lnTo>
                    <a:pt x="9" y="0"/>
                  </a:lnTo>
                  <a:lnTo>
                    <a:pt x="9" y="0"/>
                  </a:lnTo>
                  <a:lnTo>
                    <a:pt x="7" y="2"/>
                  </a:lnTo>
                  <a:lnTo>
                    <a:pt x="5" y="2"/>
                  </a:lnTo>
                  <a:lnTo>
                    <a:pt x="5" y="4"/>
                  </a:lnTo>
                  <a:lnTo>
                    <a:pt x="5" y="7"/>
                  </a:lnTo>
                  <a:lnTo>
                    <a:pt x="7" y="4"/>
                  </a:lnTo>
                  <a:lnTo>
                    <a:pt x="7" y="4"/>
                  </a:lnTo>
                  <a:lnTo>
                    <a:pt x="9" y="4"/>
                  </a:lnTo>
                  <a:lnTo>
                    <a:pt x="7" y="7"/>
                  </a:lnTo>
                  <a:lnTo>
                    <a:pt x="7" y="9"/>
                  </a:lnTo>
                  <a:lnTo>
                    <a:pt x="7" y="9"/>
                  </a:lnTo>
                  <a:lnTo>
                    <a:pt x="9" y="12"/>
                  </a:lnTo>
                  <a:lnTo>
                    <a:pt x="12" y="12"/>
                  </a:lnTo>
                  <a:lnTo>
                    <a:pt x="14" y="12"/>
                  </a:lnTo>
                  <a:lnTo>
                    <a:pt x="14" y="12"/>
                  </a:lnTo>
                  <a:lnTo>
                    <a:pt x="12" y="12"/>
                  </a:lnTo>
                  <a:lnTo>
                    <a:pt x="7" y="12"/>
                  </a:lnTo>
                  <a:lnTo>
                    <a:pt x="5" y="12"/>
                  </a:lnTo>
                  <a:lnTo>
                    <a:pt x="0" y="12"/>
                  </a:lnTo>
                  <a:lnTo>
                    <a:pt x="0" y="14"/>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06" name="Freeform 1253"/>
            <p:cNvSpPr/>
            <p:nvPr/>
          </p:nvSpPr>
          <p:spPr bwMode="auto">
            <a:xfrm>
              <a:off x="531134" y="4389551"/>
              <a:ext cx="3175" cy="3175"/>
            </a:xfrm>
            <a:custGeom>
              <a:avLst/>
              <a:gdLst>
                <a:gd name="T0" fmla="*/ 0 w 2"/>
                <a:gd name="T1" fmla="*/ 0 h 2"/>
                <a:gd name="T2" fmla="*/ 2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2" y="2"/>
                  </a:lnTo>
                  <a:lnTo>
                    <a:pt x="2" y="0"/>
                  </a:lnTo>
                  <a:lnTo>
                    <a:pt x="2" y="0"/>
                  </a:lnTo>
                  <a:lnTo>
                    <a:pt x="0" y="0"/>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07" name="Freeform 1254"/>
            <p:cNvSpPr/>
            <p:nvPr/>
          </p:nvSpPr>
          <p:spPr bwMode="auto">
            <a:xfrm>
              <a:off x="531134" y="3460863"/>
              <a:ext cx="38100" cy="46038"/>
            </a:xfrm>
            <a:custGeom>
              <a:avLst/>
              <a:gdLst>
                <a:gd name="T0" fmla="*/ 12 w 24"/>
                <a:gd name="T1" fmla="*/ 26 h 29"/>
                <a:gd name="T2" fmla="*/ 12 w 24"/>
                <a:gd name="T3" fmla="*/ 24 h 29"/>
                <a:gd name="T4" fmla="*/ 14 w 24"/>
                <a:gd name="T5" fmla="*/ 22 h 29"/>
                <a:gd name="T6" fmla="*/ 12 w 24"/>
                <a:gd name="T7" fmla="*/ 19 h 29"/>
                <a:gd name="T8" fmla="*/ 12 w 24"/>
                <a:gd name="T9" fmla="*/ 19 h 29"/>
                <a:gd name="T10" fmla="*/ 14 w 24"/>
                <a:gd name="T11" fmla="*/ 17 h 29"/>
                <a:gd name="T12" fmla="*/ 19 w 24"/>
                <a:gd name="T13" fmla="*/ 17 h 29"/>
                <a:gd name="T14" fmla="*/ 19 w 24"/>
                <a:gd name="T15" fmla="*/ 14 h 29"/>
                <a:gd name="T16" fmla="*/ 19 w 24"/>
                <a:gd name="T17" fmla="*/ 12 h 29"/>
                <a:gd name="T18" fmla="*/ 21 w 24"/>
                <a:gd name="T19" fmla="*/ 12 h 29"/>
                <a:gd name="T20" fmla="*/ 24 w 24"/>
                <a:gd name="T21" fmla="*/ 10 h 29"/>
                <a:gd name="T22" fmla="*/ 19 w 24"/>
                <a:gd name="T23" fmla="*/ 7 h 29"/>
                <a:gd name="T24" fmla="*/ 14 w 24"/>
                <a:gd name="T25" fmla="*/ 3 h 29"/>
                <a:gd name="T26" fmla="*/ 12 w 24"/>
                <a:gd name="T27" fmla="*/ 5 h 29"/>
                <a:gd name="T28" fmla="*/ 9 w 24"/>
                <a:gd name="T29" fmla="*/ 3 h 29"/>
                <a:gd name="T30" fmla="*/ 5 w 24"/>
                <a:gd name="T31" fmla="*/ 3 h 29"/>
                <a:gd name="T32" fmla="*/ 7 w 24"/>
                <a:gd name="T33" fmla="*/ 5 h 29"/>
                <a:gd name="T34" fmla="*/ 7 w 24"/>
                <a:gd name="T35" fmla="*/ 7 h 29"/>
                <a:gd name="T36" fmla="*/ 7 w 24"/>
                <a:gd name="T37" fmla="*/ 7 h 29"/>
                <a:gd name="T38" fmla="*/ 7 w 24"/>
                <a:gd name="T39" fmla="*/ 7 h 29"/>
                <a:gd name="T40" fmla="*/ 2 w 24"/>
                <a:gd name="T41" fmla="*/ 5 h 29"/>
                <a:gd name="T42" fmla="*/ 5 w 24"/>
                <a:gd name="T43" fmla="*/ 5 h 29"/>
                <a:gd name="T44" fmla="*/ 5 w 24"/>
                <a:gd name="T45" fmla="*/ 3 h 29"/>
                <a:gd name="T46" fmla="*/ 0 w 24"/>
                <a:gd name="T47" fmla="*/ 0 h 29"/>
                <a:gd name="T48" fmla="*/ 0 w 24"/>
                <a:gd name="T49" fmla="*/ 24 h 29"/>
                <a:gd name="T50" fmla="*/ 2 w 24"/>
                <a:gd name="T51" fmla="*/ 24 h 29"/>
                <a:gd name="T52" fmla="*/ 5 w 24"/>
                <a:gd name="T53" fmla="*/ 24 h 29"/>
                <a:gd name="T54" fmla="*/ 7 w 24"/>
                <a:gd name="T55" fmla="*/ 29 h 29"/>
                <a:gd name="T56" fmla="*/ 9 w 24"/>
                <a:gd name="T57" fmla="*/ 29 h 29"/>
                <a:gd name="T58" fmla="*/ 12 w 24"/>
                <a:gd name="T59" fmla="*/ 29 h 29"/>
                <a:gd name="T60" fmla="*/ 12 w 24"/>
                <a:gd name="T61"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 h="29">
                  <a:moveTo>
                    <a:pt x="12" y="26"/>
                  </a:moveTo>
                  <a:lnTo>
                    <a:pt x="12" y="24"/>
                  </a:lnTo>
                  <a:lnTo>
                    <a:pt x="14" y="22"/>
                  </a:lnTo>
                  <a:lnTo>
                    <a:pt x="12" y="19"/>
                  </a:lnTo>
                  <a:lnTo>
                    <a:pt x="12" y="19"/>
                  </a:lnTo>
                  <a:lnTo>
                    <a:pt x="14" y="17"/>
                  </a:lnTo>
                  <a:lnTo>
                    <a:pt x="19" y="17"/>
                  </a:lnTo>
                  <a:lnTo>
                    <a:pt x="19" y="14"/>
                  </a:lnTo>
                  <a:lnTo>
                    <a:pt x="19" y="12"/>
                  </a:lnTo>
                  <a:lnTo>
                    <a:pt x="21" y="12"/>
                  </a:lnTo>
                  <a:lnTo>
                    <a:pt x="24" y="10"/>
                  </a:lnTo>
                  <a:lnTo>
                    <a:pt x="19" y="7"/>
                  </a:lnTo>
                  <a:lnTo>
                    <a:pt x="14" y="3"/>
                  </a:lnTo>
                  <a:lnTo>
                    <a:pt x="12" y="5"/>
                  </a:lnTo>
                  <a:lnTo>
                    <a:pt x="9" y="3"/>
                  </a:lnTo>
                  <a:lnTo>
                    <a:pt x="5" y="3"/>
                  </a:lnTo>
                  <a:lnTo>
                    <a:pt x="7" y="5"/>
                  </a:lnTo>
                  <a:lnTo>
                    <a:pt x="7" y="7"/>
                  </a:lnTo>
                  <a:lnTo>
                    <a:pt x="7" y="7"/>
                  </a:lnTo>
                  <a:lnTo>
                    <a:pt x="7" y="7"/>
                  </a:lnTo>
                  <a:lnTo>
                    <a:pt x="2" y="5"/>
                  </a:lnTo>
                  <a:lnTo>
                    <a:pt x="5" y="5"/>
                  </a:lnTo>
                  <a:lnTo>
                    <a:pt x="5" y="3"/>
                  </a:lnTo>
                  <a:lnTo>
                    <a:pt x="0" y="0"/>
                  </a:lnTo>
                  <a:lnTo>
                    <a:pt x="0" y="24"/>
                  </a:lnTo>
                  <a:lnTo>
                    <a:pt x="2" y="24"/>
                  </a:lnTo>
                  <a:lnTo>
                    <a:pt x="5" y="24"/>
                  </a:lnTo>
                  <a:lnTo>
                    <a:pt x="7" y="29"/>
                  </a:lnTo>
                  <a:lnTo>
                    <a:pt x="9" y="29"/>
                  </a:lnTo>
                  <a:lnTo>
                    <a:pt x="12" y="29"/>
                  </a:lnTo>
                  <a:lnTo>
                    <a:pt x="12" y="26"/>
                  </a:lnTo>
                  <a:close/>
                </a:path>
              </a:pathLst>
            </a:custGeom>
            <a:solidFill>
              <a:srgbClr val="FD612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08" name="Freeform 1257"/>
            <p:cNvSpPr/>
            <p:nvPr/>
          </p:nvSpPr>
          <p:spPr bwMode="auto">
            <a:xfrm>
              <a:off x="2677434" y="3416413"/>
              <a:ext cx="22225" cy="7938"/>
            </a:xfrm>
            <a:custGeom>
              <a:avLst/>
              <a:gdLst>
                <a:gd name="T0" fmla="*/ 2 w 14"/>
                <a:gd name="T1" fmla="*/ 0 h 5"/>
                <a:gd name="T2" fmla="*/ 0 w 14"/>
                <a:gd name="T3" fmla="*/ 0 h 5"/>
                <a:gd name="T4" fmla="*/ 0 w 14"/>
                <a:gd name="T5" fmla="*/ 0 h 5"/>
                <a:gd name="T6" fmla="*/ 2 w 14"/>
                <a:gd name="T7" fmla="*/ 2 h 5"/>
                <a:gd name="T8" fmla="*/ 7 w 14"/>
                <a:gd name="T9" fmla="*/ 5 h 5"/>
                <a:gd name="T10" fmla="*/ 12 w 14"/>
                <a:gd name="T11" fmla="*/ 5 h 5"/>
                <a:gd name="T12" fmla="*/ 14 w 14"/>
                <a:gd name="T13" fmla="*/ 2 h 5"/>
                <a:gd name="T14" fmla="*/ 14 w 14"/>
                <a:gd name="T15" fmla="*/ 2 h 5"/>
                <a:gd name="T16" fmla="*/ 14 w 14"/>
                <a:gd name="T17" fmla="*/ 0 h 5"/>
                <a:gd name="T18" fmla="*/ 12 w 14"/>
                <a:gd name="T19" fmla="*/ 0 h 5"/>
                <a:gd name="T20" fmla="*/ 12 w 14"/>
                <a:gd name="T21" fmla="*/ 0 h 5"/>
                <a:gd name="T22" fmla="*/ 7 w 14"/>
                <a:gd name="T23" fmla="*/ 0 h 5"/>
                <a:gd name="T24" fmla="*/ 5 w 14"/>
                <a:gd name="T25" fmla="*/ 0 h 5"/>
                <a:gd name="T26" fmla="*/ 2 w 14"/>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
                  <a:moveTo>
                    <a:pt x="2" y="0"/>
                  </a:moveTo>
                  <a:lnTo>
                    <a:pt x="0" y="0"/>
                  </a:lnTo>
                  <a:lnTo>
                    <a:pt x="0" y="0"/>
                  </a:lnTo>
                  <a:lnTo>
                    <a:pt x="2" y="2"/>
                  </a:lnTo>
                  <a:lnTo>
                    <a:pt x="7" y="5"/>
                  </a:lnTo>
                  <a:lnTo>
                    <a:pt x="12" y="5"/>
                  </a:lnTo>
                  <a:lnTo>
                    <a:pt x="14" y="2"/>
                  </a:lnTo>
                  <a:lnTo>
                    <a:pt x="14" y="2"/>
                  </a:lnTo>
                  <a:lnTo>
                    <a:pt x="14" y="0"/>
                  </a:lnTo>
                  <a:lnTo>
                    <a:pt x="12" y="0"/>
                  </a:lnTo>
                  <a:lnTo>
                    <a:pt x="12" y="0"/>
                  </a:lnTo>
                  <a:lnTo>
                    <a:pt x="7" y="0"/>
                  </a:lnTo>
                  <a:lnTo>
                    <a:pt x="5"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09" name="Freeform 1258"/>
            <p:cNvSpPr/>
            <p:nvPr/>
          </p:nvSpPr>
          <p:spPr bwMode="auto">
            <a:xfrm>
              <a:off x="2677434" y="3416413"/>
              <a:ext cx="22225" cy="7938"/>
            </a:xfrm>
            <a:custGeom>
              <a:avLst/>
              <a:gdLst>
                <a:gd name="T0" fmla="*/ 2 w 14"/>
                <a:gd name="T1" fmla="*/ 0 h 5"/>
                <a:gd name="T2" fmla="*/ 0 w 14"/>
                <a:gd name="T3" fmla="*/ 0 h 5"/>
                <a:gd name="T4" fmla="*/ 0 w 14"/>
                <a:gd name="T5" fmla="*/ 0 h 5"/>
                <a:gd name="T6" fmla="*/ 2 w 14"/>
                <a:gd name="T7" fmla="*/ 2 h 5"/>
                <a:gd name="T8" fmla="*/ 7 w 14"/>
                <a:gd name="T9" fmla="*/ 5 h 5"/>
                <a:gd name="T10" fmla="*/ 12 w 14"/>
                <a:gd name="T11" fmla="*/ 5 h 5"/>
                <a:gd name="T12" fmla="*/ 14 w 14"/>
                <a:gd name="T13" fmla="*/ 2 h 5"/>
                <a:gd name="T14" fmla="*/ 14 w 14"/>
                <a:gd name="T15" fmla="*/ 2 h 5"/>
                <a:gd name="T16" fmla="*/ 14 w 14"/>
                <a:gd name="T17" fmla="*/ 0 h 5"/>
                <a:gd name="T18" fmla="*/ 12 w 14"/>
                <a:gd name="T19" fmla="*/ 0 h 5"/>
                <a:gd name="T20" fmla="*/ 12 w 14"/>
                <a:gd name="T21" fmla="*/ 0 h 5"/>
                <a:gd name="T22" fmla="*/ 7 w 14"/>
                <a:gd name="T23" fmla="*/ 0 h 5"/>
                <a:gd name="T24" fmla="*/ 5 w 14"/>
                <a:gd name="T25" fmla="*/ 0 h 5"/>
                <a:gd name="T26" fmla="*/ 2 w 14"/>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
                  <a:moveTo>
                    <a:pt x="2" y="0"/>
                  </a:moveTo>
                  <a:lnTo>
                    <a:pt x="0" y="0"/>
                  </a:lnTo>
                  <a:lnTo>
                    <a:pt x="0" y="0"/>
                  </a:lnTo>
                  <a:lnTo>
                    <a:pt x="2" y="2"/>
                  </a:lnTo>
                  <a:lnTo>
                    <a:pt x="7" y="5"/>
                  </a:lnTo>
                  <a:lnTo>
                    <a:pt x="12" y="5"/>
                  </a:lnTo>
                  <a:lnTo>
                    <a:pt x="14" y="2"/>
                  </a:lnTo>
                  <a:lnTo>
                    <a:pt x="14" y="2"/>
                  </a:lnTo>
                  <a:lnTo>
                    <a:pt x="14" y="0"/>
                  </a:lnTo>
                  <a:lnTo>
                    <a:pt x="12" y="0"/>
                  </a:lnTo>
                  <a:lnTo>
                    <a:pt x="12" y="0"/>
                  </a:lnTo>
                  <a:lnTo>
                    <a:pt x="7" y="0"/>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10" name="Freeform 1259"/>
            <p:cNvSpPr/>
            <p:nvPr/>
          </p:nvSpPr>
          <p:spPr bwMode="auto">
            <a:xfrm>
              <a:off x="2477409" y="3405301"/>
              <a:ext cx="7938" cy="6350"/>
            </a:xfrm>
            <a:custGeom>
              <a:avLst/>
              <a:gdLst>
                <a:gd name="T0" fmla="*/ 5 w 5"/>
                <a:gd name="T1" fmla="*/ 0 h 4"/>
                <a:gd name="T2" fmla="*/ 0 w 5"/>
                <a:gd name="T3" fmla="*/ 2 h 4"/>
                <a:gd name="T4" fmla="*/ 0 w 5"/>
                <a:gd name="T5" fmla="*/ 2 h 4"/>
                <a:gd name="T6" fmla="*/ 3 w 5"/>
                <a:gd name="T7" fmla="*/ 2 h 4"/>
                <a:gd name="T8" fmla="*/ 3 w 5"/>
                <a:gd name="T9" fmla="*/ 2 h 4"/>
                <a:gd name="T10" fmla="*/ 3 w 5"/>
                <a:gd name="T11" fmla="*/ 4 h 4"/>
                <a:gd name="T12" fmla="*/ 3 w 5"/>
                <a:gd name="T13" fmla="*/ 2 h 4"/>
                <a:gd name="T14" fmla="*/ 5 w 5"/>
                <a:gd name="T15" fmla="*/ 2 h 4"/>
                <a:gd name="T16" fmla="*/ 5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5" y="0"/>
                  </a:moveTo>
                  <a:lnTo>
                    <a:pt x="0" y="2"/>
                  </a:lnTo>
                  <a:lnTo>
                    <a:pt x="0" y="2"/>
                  </a:lnTo>
                  <a:lnTo>
                    <a:pt x="3" y="2"/>
                  </a:lnTo>
                  <a:lnTo>
                    <a:pt x="3" y="2"/>
                  </a:lnTo>
                  <a:lnTo>
                    <a:pt x="3" y="4"/>
                  </a:lnTo>
                  <a:lnTo>
                    <a:pt x="3" y="2"/>
                  </a:lnTo>
                  <a:lnTo>
                    <a:pt x="5" y="2"/>
                  </a:lnTo>
                  <a:lnTo>
                    <a:pt x="5"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11" name="Freeform 1260"/>
            <p:cNvSpPr/>
            <p:nvPr/>
          </p:nvSpPr>
          <p:spPr bwMode="auto">
            <a:xfrm>
              <a:off x="2477409" y="3405301"/>
              <a:ext cx="7938" cy="6350"/>
            </a:xfrm>
            <a:custGeom>
              <a:avLst/>
              <a:gdLst>
                <a:gd name="T0" fmla="*/ 5 w 5"/>
                <a:gd name="T1" fmla="*/ 0 h 4"/>
                <a:gd name="T2" fmla="*/ 0 w 5"/>
                <a:gd name="T3" fmla="*/ 2 h 4"/>
                <a:gd name="T4" fmla="*/ 0 w 5"/>
                <a:gd name="T5" fmla="*/ 2 h 4"/>
                <a:gd name="T6" fmla="*/ 3 w 5"/>
                <a:gd name="T7" fmla="*/ 2 h 4"/>
                <a:gd name="T8" fmla="*/ 3 w 5"/>
                <a:gd name="T9" fmla="*/ 2 h 4"/>
                <a:gd name="T10" fmla="*/ 3 w 5"/>
                <a:gd name="T11" fmla="*/ 4 h 4"/>
                <a:gd name="T12" fmla="*/ 3 w 5"/>
                <a:gd name="T13" fmla="*/ 2 h 4"/>
                <a:gd name="T14" fmla="*/ 5 w 5"/>
                <a:gd name="T15" fmla="*/ 2 h 4"/>
                <a:gd name="T16" fmla="*/ 5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5" y="0"/>
                  </a:moveTo>
                  <a:lnTo>
                    <a:pt x="0" y="2"/>
                  </a:lnTo>
                  <a:lnTo>
                    <a:pt x="0" y="2"/>
                  </a:lnTo>
                  <a:lnTo>
                    <a:pt x="3" y="2"/>
                  </a:lnTo>
                  <a:lnTo>
                    <a:pt x="3" y="2"/>
                  </a:lnTo>
                  <a:lnTo>
                    <a:pt x="3" y="4"/>
                  </a:lnTo>
                  <a:lnTo>
                    <a:pt x="3" y="2"/>
                  </a:lnTo>
                  <a:lnTo>
                    <a:pt x="5"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12" name="Freeform 1261"/>
            <p:cNvSpPr/>
            <p:nvPr/>
          </p:nvSpPr>
          <p:spPr bwMode="auto">
            <a:xfrm>
              <a:off x="2444072" y="3383076"/>
              <a:ext cx="22225" cy="11113"/>
            </a:xfrm>
            <a:custGeom>
              <a:avLst/>
              <a:gdLst>
                <a:gd name="T0" fmla="*/ 5 w 14"/>
                <a:gd name="T1" fmla="*/ 0 h 7"/>
                <a:gd name="T2" fmla="*/ 2 w 14"/>
                <a:gd name="T3" fmla="*/ 2 h 7"/>
                <a:gd name="T4" fmla="*/ 2 w 14"/>
                <a:gd name="T5" fmla="*/ 4 h 7"/>
                <a:gd name="T6" fmla="*/ 0 w 14"/>
                <a:gd name="T7" fmla="*/ 4 h 7"/>
                <a:gd name="T8" fmla="*/ 2 w 14"/>
                <a:gd name="T9" fmla="*/ 4 h 7"/>
                <a:gd name="T10" fmla="*/ 5 w 14"/>
                <a:gd name="T11" fmla="*/ 4 h 7"/>
                <a:gd name="T12" fmla="*/ 5 w 14"/>
                <a:gd name="T13" fmla="*/ 7 h 7"/>
                <a:gd name="T14" fmla="*/ 7 w 14"/>
                <a:gd name="T15" fmla="*/ 7 h 7"/>
                <a:gd name="T16" fmla="*/ 14 w 14"/>
                <a:gd name="T17" fmla="*/ 7 h 7"/>
                <a:gd name="T18" fmla="*/ 14 w 14"/>
                <a:gd name="T19" fmla="*/ 4 h 7"/>
                <a:gd name="T20" fmla="*/ 12 w 14"/>
                <a:gd name="T21" fmla="*/ 4 h 7"/>
                <a:gd name="T22" fmla="*/ 10 w 14"/>
                <a:gd name="T23" fmla="*/ 2 h 7"/>
                <a:gd name="T24" fmla="*/ 10 w 14"/>
                <a:gd name="T25" fmla="*/ 0 h 7"/>
                <a:gd name="T26" fmla="*/ 5 w 1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7">
                  <a:moveTo>
                    <a:pt x="5" y="0"/>
                  </a:moveTo>
                  <a:lnTo>
                    <a:pt x="2" y="2"/>
                  </a:lnTo>
                  <a:lnTo>
                    <a:pt x="2" y="4"/>
                  </a:lnTo>
                  <a:lnTo>
                    <a:pt x="0" y="4"/>
                  </a:lnTo>
                  <a:lnTo>
                    <a:pt x="2" y="4"/>
                  </a:lnTo>
                  <a:lnTo>
                    <a:pt x="5" y="4"/>
                  </a:lnTo>
                  <a:lnTo>
                    <a:pt x="5" y="7"/>
                  </a:lnTo>
                  <a:lnTo>
                    <a:pt x="7" y="7"/>
                  </a:lnTo>
                  <a:lnTo>
                    <a:pt x="14" y="7"/>
                  </a:lnTo>
                  <a:lnTo>
                    <a:pt x="14" y="4"/>
                  </a:lnTo>
                  <a:lnTo>
                    <a:pt x="12" y="4"/>
                  </a:lnTo>
                  <a:lnTo>
                    <a:pt x="10" y="2"/>
                  </a:lnTo>
                  <a:lnTo>
                    <a:pt x="10" y="0"/>
                  </a:lnTo>
                  <a:lnTo>
                    <a:pt x="5"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13" name="Freeform 1262"/>
            <p:cNvSpPr/>
            <p:nvPr/>
          </p:nvSpPr>
          <p:spPr bwMode="auto">
            <a:xfrm>
              <a:off x="2444072" y="3383076"/>
              <a:ext cx="22225" cy="11113"/>
            </a:xfrm>
            <a:custGeom>
              <a:avLst/>
              <a:gdLst>
                <a:gd name="T0" fmla="*/ 5 w 14"/>
                <a:gd name="T1" fmla="*/ 0 h 7"/>
                <a:gd name="T2" fmla="*/ 2 w 14"/>
                <a:gd name="T3" fmla="*/ 2 h 7"/>
                <a:gd name="T4" fmla="*/ 2 w 14"/>
                <a:gd name="T5" fmla="*/ 4 h 7"/>
                <a:gd name="T6" fmla="*/ 0 w 14"/>
                <a:gd name="T7" fmla="*/ 4 h 7"/>
                <a:gd name="T8" fmla="*/ 2 w 14"/>
                <a:gd name="T9" fmla="*/ 4 h 7"/>
                <a:gd name="T10" fmla="*/ 5 w 14"/>
                <a:gd name="T11" fmla="*/ 4 h 7"/>
                <a:gd name="T12" fmla="*/ 5 w 14"/>
                <a:gd name="T13" fmla="*/ 7 h 7"/>
                <a:gd name="T14" fmla="*/ 7 w 14"/>
                <a:gd name="T15" fmla="*/ 7 h 7"/>
                <a:gd name="T16" fmla="*/ 14 w 14"/>
                <a:gd name="T17" fmla="*/ 7 h 7"/>
                <a:gd name="T18" fmla="*/ 14 w 14"/>
                <a:gd name="T19" fmla="*/ 4 h 7"/>
                <a:gd name="T20" fmla="*/ 12 w 14"/>
                <a:gd name="T21" fmla="*/ 4 h 7"/>
                <a:gd name="T22" fmla="*/ 10 w 14"/>
                <a:gd name="T23" fmla="*/ 2 h 7"/>
                <a:gd name="T24" fmla="*/ 10 w 14"/>
                <a:gd name="T25" fmla="*/ 0 h 7"/>
                <a:gd name="T26" fmla="*/ 5 w 1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7">
                  <a:moveTo>
                    <a:pt x="5" y="0"/>
                  </a:moveTo>
                  <a:lnTo>
                    <a:pt x="2" y="2"/>
                  </a:lnTo>
                  <a:lnTo>
                    <a:pt x="2" y="4"/>
                  </a:lnTo>
                  <a:lnTo>
                    <a:pt x="0" y="4"/>
                  </a:lnTo>
                  <a:lnTo>
                    <a:pt x="2" y="4"/>
                  </a:lnTo>
                  <a:lnTo>
                    <a:pt x="5" y="4"/>
                  </a:lnTo>
                  <a:lnTo>
                    <a:pt x="5" y="7"/>
                  </a:lnTo>
                  <a:lnTo>
                    <a:pt x="7" y="7"/>
                  </a:lnTo>
                  <a:lnTo>
                    <a:pt x="14" y="7"/>
                  </a:lnTo>
                  <a:lnTo>
                    <a:pt x="14" y="4"/>
                  </a:lnTo>
                  <a:lnTo>
                    <a:pt x="12" y="4"/>
                  </a:lnTo>
                  <a:lnTo>
                    <a:pt x="10" y="2"/>
                  </a:lnTo>
                  <a:lnTo>
                    <a:pt x="10"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14" name="Freeform 1263"/>
            <p:cNvSpPr/>
            <p:nvPr/>
          </p:nvSpPr>
          <p:spPr bwMode="auto">
            <a:xfrm>
              <a:off x="2444072" y="3378313"/>
              <a:ext cx="7938" cy="7938"/>
            </a:xfrm>
            <a:custGeom>
              <a:avLst/>
              <a:gdLst>
                <a:gd name="T0" fmla="*/ 2 w 5"/>
                <a:gd name="T1" fmla="*/ 0 h 5"/>
                <a:gd name="T2" fmla="*/ 0 w 5"/>
                <a:gd name="T3" fmla="*/ 0 h 5"/>
                <a:gd name="T4" fmla="*/ 0 w 5"/>
                <a:gd name="T5" fmla="*/ 3 h 5"/>
                <a:gd name="T6" fmla="*/ 2 w 5"/>
                <a:gd name="T7" fmla="*/ 5 h 5"/>
                <a:gd name="T8" fmla="*/ 2 w 5"/>
                <a:gd name="T9" fmla="*/ 3 h 5"/>
                <a:gd name="T10" fmla="*/ 5 w 5"/>
                <a:gd name="T11" fmla="*/ 3 h 5"/>
                <a:gd name="T12" fmla="*/ 2 w 5"/>
                <a:gd name="T13" fmla="*/ 3 h 5"/>
                <a:gd name="T14" fmla="*/ 5 w 5"/>
                <a:gd name="T15" fmla="*/ 0 h 5"/>
                <a:gd name="T16" fmla="*/ 2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2" y="0"/>
                  </a:moveTo>
                  <a:lnTo>
                    <a:pt x="0" y="0"/>
                  </a:lnTo>
                  <a:lnTo>
                    <a:pt x="0" y="3"/>
                  </a:lnTo>
                  <a:lnTo>
                    <a:pt x="2" y="5"/>
                  </a:lnTo>
                  <a:lnTo>
                    <a:pt x="2" y="3"/>
                  </a:lnTo>
                  <a:lnTo>
                    <a:pt x="5" y="3"/>
                  </a:lnTo>
                  <a:lnTo>
                    <a:pt x="2" y="3"/>
                  </a:lnTo>
                  <a:lnTo>
                    <a:pt x="5"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15" name="Freeform 1264"/>
            <p:cNvSpPr/>
            <p:nvPr/>
          </p:nvSpPr>
          <p:spPr bwMode="auto">
            <a:xfrm>
              <a:off x="2444072" y="3378313"/>
              <a:ext cx="7938" cy="7938"/>
            </a:xfrm>
            <a:custGeom>
              <a:avLst/>
              <a:gdLst>
                <a:gd name="T0" fmla="*/ 2 w 5"/>
                <a:gd name="T1" fmla="*/ 0 h 5"/>
                <a:gd name="T2" fmla="*/ 0 w 5"/>
                <a:gd name="T3" fmla="*/ 0 h 5"/>
                <a:gd name="T4" fmla="*/ 0 w 5"/>
                <a:gd name="T5" fmla="*/ 3 h 5"/>
                <a:gd name="T6" fmla="*/ 2 w 5"/>
                <a:gd name="T7" fmla="*/ 5 h 5"/>
                <a:gd name="T8" fmla="*/ 2 w 5"/>
                <a:gd name="T9" fmla="*/ 3 h 5"/>
                <a:gd name="T10" fmla="*/ 5 w 5"/>
                <a:gd name="T11" fmla="*/ 3 h 5"/>
                <a:gd name="T12" fmla="*/ 2 w 5"/>
                <a:gd name="T13" fmla="*/ 3 h 5"/>
                <a:gd name="T14" fmla="*/ 5 w 5"/>
                <a:gd name="T15" fmla="*/ 0 h 5"/>
                <a:gd name="T16" fmla="*/ 2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2" y="0"/>
                  </a:moveTo>
                  <a:lnTo>
                    <a:pt x="0" y="0"/>
                  </a:lnTo>
                  <a:lnTo>
                    <a:pt x="0" y="3"/>
                  </a:lnTo>
                  <a:lnTo>
                    <a:pt x="2" y="5"/>
                  </a:lnTo>
                  <a:lnTo>
                    <a:pt x="2" y="3"/>
                  </a:lnTo>
                  <a:lnTo>
                    <a:pt x="5" y="3"/>
                  </a:lnTo>
                  <a:lnTo>
                    <a:pt x="2" y="3"/>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16" name="Freeform 1265"/>
            <p:cNvSpPr/>
            <p:nvPr/>
          </p:nvSpPr>
          <p:spPr bwMode="auto">
            <a:xfrm>
              <a:off x="2413909" y="3378313"/>
              <a:ext cx="7938" cy="4763"/>
            </a:xfrm>
            <a:custGeom>
              <a:avLst/>
              <a:gdLst>
                <a:gd name="T0" fmla="*/ 0 w 5"/>
                <a:gd name="T1" fmla="*/ 0 h 3"/>
                <a:gd name="T2" fmla="*/ 5 w 5"/>
                <a:gd name="T3" fmla="*/ 3 h 3"/>
                <a:gd name="T4" fmla="*/ 5 w 5"/>
                <a:gd name="T5" fmla="*/ 3 h 3"/>
                <a:gd name="T6" fmla="*/ 3 w 5"/>
                <a:gd name="T7" fmla="*/ 0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lnTo>
                    <a:pt x="5" y="3"/>
                  </a:lnTo>
                  <a:lnTo>
                    <a:pt x="5" y="3"/>
                  </a:lnTo>
                  <a:lnTo>
                    <a:pt x="3"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17" name="Freeform 1266"/>
            <p:cNvSpPr/>
            <p:nvPr/>
          </p:nvSpPr>
          <p:spPr bwMode="auto">
            <a:xfrm>
              <a:off x="2413909" y="3378313"/>
              <a:ext cx="7938" cy="4763"/>
            </a:xfrm>
            <a:custGeom>
              <a:avLst/>
              <a:gdLst>
                <a:gd name="T0" fmla="*/ 0 w 5"/>
                <a:gd name="T1" fmla="*/ 0 h 3"/>
                <a:gd name="T2" fmla="*/ 5 w 5"/>
                <a:gd name="T3" fmla="*/ 3 h 3"/>
                <a:gd name="T4" fmla="*/ 5 w 5"/>
                <a:gd name="T5" fmla="*/ 3 h 3"/>
                <a:gd name="T6" fmla="*/ 3 w 5"/>
                <a:gd name="T7" fmla="*/ 0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lnTo>
                    <a:pt x="5" y="3"/>
                  </a:lnTo>
                  <a:lnTo>
                    <a:pt x="5" y="3"/>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18" name="Freeform 1267"/>
            <p:cNvSpPr/>
            <p:nvPr/>
          </p:nvSpPr>
          <p:spPr bwMode="auto">
            <a:xfrm>
              <a:off x="2425022" y="3352913"/>
              <a:ext cx="49213" cy="22225"/>
            </a:xfrm>
            <a:custGeom>
              <a:avLst/>
              <a:gdLst>
                <a:gd name="T0" fmla="*/ 17 w 31"/>
                <a:gd name="T1" fmla="*/ 0 h 14"/>
                <a:gd name="T2" fmla="*/ 17 w 31"/>
                <a:gd name="T3" fmla="*/ 0 h 14"/>
                <a:gd name="T4" fmla="*/ 14 w 31"/>
                <a:gd name="T5" fmla="*/ 2 h 14"/>
                <a:gd name="T6" fmla="*/ 14 w 31"/>
                <a:gd name="T7" fmla="*/ 4 h 14"/>
                <a:gd name="T8" fmla="*/ 12 w 31"/>
                <a:gd name="T9" fmla="*/ 4 h 14"/>
                <a:gd name="T10" fmla="*/ 12 w 31"/>
                <a:gd name="T11" fmla="*/ 4 h 14"/>
                <a:gd name="T12" fmla="*/ 12 w 31"/>
                <a:gd name="T13" fmla="*/ 4 h 14"/>
                <a:gd name="T14" fmla="*/ 10 w 31"/>
                <a:gd name="T15" fmla="*/ 2 h 14"/>
                <a:gd name="T16" fmla="*/ 10 w 31"/>
                <a:gd name="T17" fmla="*/ 2 h 14"/>
                <a:gd name="T18" fmla="*/ 12 w 31"/>
                <a:gd name="T19" fmla="*/ 2 h 14"/>
                <a:gd name="T20" fmla="*/ 7 w 31"/>
                <a:gd name="T21" fmla="*/ 0 h 14"/>
                <a:gd name="T22" fmla="*/ 5 w 31"/>
                <a:gd name="T23" fmla="*/ 2 h 14"/>
                <a:gd name="T24" fmla="*/ 5 w 31"/>
                <a:gd name="T25" fmla="*/ 2 h 14"/>
                <a:gd name="T26" fmla="*/ 0 w 31"/>
                <a:gd name="T27" fmla="*/ 2 h 14"/>
                <a:gd name="T28" fmla="*/ 0 w 31"/>
                <a:gd name="T29" fmla="*/ 2 h 14"/>
                <a:gd name="T30" fmla="*/ 3 w 31"/>
                <a:gd name="T31" fmla="*/ 4 h 14"/>
                <a:gd name="T32" fmla="*/ 0 w 31"/>
                <a:gd name="T33" fmla="*/ 4 h 14"/>
                <a:gd name="T34" fmla="*/ 0 w 31"/>
                <a:gd name="T35" fmla="*/ 4 h 14"/>
                <a:gd name="T36" fmla="*/ 0 w 31"/>
                <a:gd name="T37" fmla="*/ 7 h 14"/>
                <a:gd name="T38" fmla="*/ 0 w 31"/>
                <a:gd name="T39" fmla="*/ 7 h 14"/>
                <a:gd name="T40" fmla="*/ 0 w 31"/>
                <a:gd name="T41" fmla="*/ 9 h 14"/>
                <a:gd name="T42" fmla="*/ 3 w 31"/>
                <a:gd name="T43" fmla="*/ 9 h 14"/>
                <a:gd name="T44" fmla="*/ 5 w 31"/>
                <a:gd name="T45" fmla="*/ 11 h 14"/>
                <a:gd name="T46" fmla="*/ 3 w 31"/>
                <a:gd name="T47" fmla="*/ 11 h 14"/>
                <a:gd name="T48" fmla="*/ 10 w 31"/>
                <a:gd name="T49" fmla="*/ 14 h 14"/>
                <a:gd name="T50" fmla="*/ 10 w 31"/>
                <a:gd name="T51" fmla="*/ 11 h 14"/>
                <a:gd name="T52" fmla="*/ 10 w 31"/>
                <a:gd name="T53" fmla="*/ 9 h 14"/>
                <a:gd name="T54" fmla="*/ 10 w 31"/>
                <a:gd name="T55" fmla="*/ 9 h 14"/>
                <a:gd name="T56" fmla="*/ 12 w 31"/>
                <a:gd name="T57" fmla="*/ 9 h 14"/>
                <a:gd name="T58" fmla="*/ 12 w 31"/>
                <a:gd name="T59" fmla="*/ 11 h 14"/>
                <a:gd name="T60" fmla="*/ 14 w 31"/>
                <a:gd name="T61" fmla="*/ 11 h 14"/>
                <a:gd name="T62" fmla="*/ 17 w 31"/>
                <a:gd name="T63" fmla="*/ 9 h 14"/>
                <a:gd name="T64" fmla="*/ 19 w 31"/>
                <a:gd name="T65" fmla="*/ 9 h 14"/>
                <a:gd name="T66" fmla="*/ 19 w 31"/>
                <a:gd name="T67" fmla="*/ 11 h 14"/>
                <a:gd name="T68" fmla="*/ 22 w 31"/>
                <a:gd name="T69" fmla="*/ 11 h 14"/>
                <a:gd name="T70" fmla="*/ 26 w 31"/>
                <a:gd name="T71" fmla="*/ 9 h 14"/>
                <a:gd name="T72" fmla="*/ 24 w 31"/>
                <a:gd name="T73" fmla="*/ 9 h 14"/>
                <a:gd name="T74" fmla="*/ 19 w 31"/>
                <a:gd name="T75" fmla="*/ 9 h 14"/>
                <a:gd name="T76" fmla="*/ 19 w 31"/>
                <a:gd name="T77" fmla="*/ 7 h 14"/>
                <a:gd name="T78" fmla="*/ 22 w 31"/>
                <a:gd name="T79" fmla="*/ 4 h 14"/>
                <a:gd name="T80" fmla="*/ 22 w 31"/>
                <a:gd name="T81" fmla="*/ 4 h 14"/>
                <a:gd name="T82" fmla="*/ 22 w 31"/>
                <a:gd name="T83" fmla="*/ 4 h 14"/>
                <a:gd name="T84" fmla="*/ 22 w 31"/>
                <a:gd name="T85" fmla="*/ 7 h 14"/>
                <a:gd name="T86" fmla="*/ 22 w 31"/>
                <a:gd name="T87" fmla="*/ 7 h 14"/>
                <a:gd name="T88" fmla="*/ 24 w 31"/>
                <a:gd name="T89" fmla="*/ 9 h 14"/>
                <a:gd name="T90" fmla="*/ 26 w 31"/>
                <a:gd name="T91" fmla="*/ 9 h 14"/>
                <a:gd name="T92" fmla="*/ 26 w 31"/>
                <a:gd name="T93" fmla="*/ 9 h 14"/>
                <a:gd name="T94" fmla="*/ 31 w 31"/>
                <a:gd name="T95" fmla="*/ 7 h 14"/>
                <a:gd name="T96" fmla="*/ 29 w 31"/>
                <a:gd name="T97" fmla="*/ 7 h 14"/>
                <a:gd name="T98" fmla="*/ 31 w 31"/>
                <a:gd name="T99" fmla="*/ 4 h 14"/>
                <a:gd name="T100" fmla="*/ 31 w 31"/>
                <a:gd name="T101" fmla="*/ 4 h 14"/>
                <a:gd name="T102" fmla="*/ 29 w 31"/>
                <a:gd name="T103" fmla="*/ 4 h 14"/>
                <a:gd name="T104" fmla="*/ 26 w 31"/>
                <a:gd name="T105" fmla="*/ 2 h 14"/>
                <a:gd name="T106" fmla="*/ 24 w 31"/>
                <a:gd name="T107" fmla="*/ 2 h 14"/>
                <a:gd name="T108" fmla="*/ 22 w 31"/>
                <a:gd name="T109" fmla="*/ 2 h 14"/>
                <a:gd name="T110" fmla="*/ 19 w 31"/>
                <a:gd name="T111" fmla="*/ 2 h 14"/>
                <a:gd name="T112" fmla="*/ 19 w 31"/>
                <a:gd name="T113" fmla="*/ 2 h 14"/>
                <a:gd name="T114" fmla="*/ 17 w 31"/>
                <a:gd name="T11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14">
                  <a:moveTo>
                    <a:pt x="17" y="0"/>
                  </a:moveTo>
                  <a:lnTo>
                    <a:pt x="17" y="0"/>
                  </a:lnTo>
                  <a:lnTo>
                    <a:pt x="14" y="2"/>
                  </a:lnTo>
                  <a:lnTo>
                    <a:pt x="14" y="4"/>
                  </a:lnTo>
                  <a:lnTo>
                    <a:pt x="12" y="4"/>
                  </a:lnTo>
                  <a:lnTo>
                    <a:pt x="12" y="4"/>
                  </a:lnTo>
                  <a:lnTo>
                    <a:pt x="12" y="4"/>
                  </a:lnTo>
                  <a:lnTo>
                    <a:pt x="10" y="2"/>
                  </a:lnTo>
                  <a:lnTo>
                    <a:pt x="10" y="2"/>
                  </a:lnTo>
                  <a:lnTo>
                    <a:pt x="12" y="2"/>
                  </a:lnTo>
                  <a:lnTo>
                    <a:pt x="7" y="0"/>
                  </a:lnTo>
                  <a:lnTo>
                    <a:pt x="5" y="2"/>
                  </a:lnTo>
                  <a:lnTo>
                    <a:pt x="5" y="2"/>
                  </a:lnTo>
                  <a:lnTo>
                    <a:pt x="0" y="2"/>
                  </a:lnTo>
                  <a:lnTo>
                    <a:pt x="0" y="2"/>
                  </a:lnTo>
                  <a:lnTo>
                    <a:pt x="3" y="4"/>
                  </a:lnTo>
                  <a:lnTo>
                    <a:pt x="0" y="4"/>
                  </a:lnTo>
                  <a:lnTo>
                    <a:pt x="0" y="4"/>
                  </a:lnTo>
                  <a:lnTo>
                    <a:pt x="0" y="7"/>
                  </a:lnTo>
                  <a:lnTo>
                    <a:pt x="0" y="7"/>
                  </a:lnTo>
                  <a:lnTo>
                    <a:pt x="0" y="9"/>
                  </a:lnTo>
                  <a:lnTo>
                    <a:pt x="3" y="9"/>
                  </a:lnTo>
                  <a:lnTo>
                    <a:pt x="5" y="11"/>
                  </a:lnTo>
                  <a:lnTo>
                    <a:pt x="3" y="11"/>
                  </a:lnTo>
                  <a:lnTo>
                    <a:pt x="10" y="14"/>
                  </a:lnTo>
                  <a:lnTo>
                    <a:pt x="10" y="11"/>
                  </a:lnTo>
                  <a:lnTo>
                    <a:pt x="10" y="9"/>
                  </a:lnTo>
                  <a:lnTo>
                    <a:pt x="10" y="9"/>
                  </a:lnTo>
                  <a:lnTo>
                    <a:pt x="12" y="9"/>
                  </a:lnTo>
                  <a:lnTo>
                    <a:pt x="12" y="11"/>
                  </a:lnTo>
                  <a:lnTo>
                    <a:pt x="14" y="11"/>
                  </a:lnTo>
                  <a:lnTo>
                    <a:pt x="17" y="9"/>
                  </a:lnTo>
                  <a:lnTo>
                    <a:pt x="19" y="9"/>
                  </a:lnTo>
                  <a:lnTo>
                    <a:pt x="19" y="11"/>
                  </a:lnTo>
                  <a:lnTo>
                    <a:pt x="22" y="11"/>
                  </a:lnTo>
                  <a:lnTo>
                    <a:pt x="26" y="9"/>
                  </a:lnTo>
                  <a:lnTo>
                    <a:pt x="24" y="9"/>
                  </a:lnTo>
                  <a:lnTo>
                    <a:pt x="19" y="9"/>
                  </a:lnTo>
                  <a:lnTo>
                    <a:pt x="19" y="7"/>
                  </a:lnTo>
                  <a:lnTo>
                    <a:pt x="22" y="4"/>
                  </a:lnTo>
                  <a:lnTo>
                    <a:pt x="22" y="4"/>
                  </a:lnTo>
                  <a:lnTo>
                    <a:pt x="22" y="4"/>
                  </a:lnTo>
                  <a:lnTo>
                    <a:pt x="22" y="7"/>
                  </a:lnTo>
                  <a:lnTo>
                    <a:pt x="22" y="7"/>
                  </a:lnTo>
                  <a:lnTo>
                    <a:pt x="24" y="9"/>
                  </a:lnTo>
                  <a:lnTo>
                    <a:pt x="26" y="9"/>
                  </a:lnTo>
                  <a:lnTo>
                    <a:pt x="26" y="9"/>
                  </a:lnTo>
                  <a:lnTo>
                    <a:pt x="31" y="7"/>
                  </a:lnTo>
                  <a:lnTo>
                    <a:pt x="29" y="7"/>
                  </a:lnTo>
                  <a:lnTo>
                    <a:pt x="31" y="4"/>
                  </a:lnTo>
                  <a:lnTo>
                    <a:pt x="31" y="4"/>
                  </a:lnTo>
                  <a:lnTo>
                    <a:pt x="29" y="4"/>
                  </a:lnTo>
                  <a:lnTo>
                    <a:pt x="26" y="2"/>
                  </a:lnTo>
                  <a:lnTo>
                    <a:pt x="24" y="2"/>
                  </a:lnTo>
                  <a:lnTo>
                    <a:pt x="22" y="2"/>
                  </a:lnTo>
                  <a:lnTo>
                    <a:pt x="19" y="2"/>
                  </a:lnTo>
                  <a:lnTo>
                    <a:pt x="19" y="2"/>
                  </a:lnTo>
                  <a:lnTo>
                    <a:pt x="17"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19" name="Freeform 1268"/>
            <p:cNvSpPr/>
            <p:nvPr/>
          </p:nvSpPr>
          <p:spPr bwMode="auto">
            <a:xfrm>
              <a:off x="2425022" y="3352913"/>
              <a:ext cx="49213" cy="22225"/>
            </a:xfrm>
            <a:custGeom>
              <a:avLst/>
              <a:gdLst>
                <a:gd name="T0" fmla="*/ 17 w 31"/>
                <a:gd name="T1" fmla="*/ 0 h 14"/>
                <a:gd name="T2" fmla="*/ 17 w 31"/>
                <a:gd name="T3" fmla="*/ 0 h 14"/>
                <a:gd name="T4" fmla="*/ 14 w 31"/>
                <a:gd name="T5" fmla="*/ 2 h 14"/>
                <a:gd name="T6" fmla="*/ 14 w 31"/>
                <a:gd name="T7" fmla="*/ 4 h 14"/>
                <a:gd name="T8" fmla="*/ 12 w 31"/>
                <a:gd name="T9" fmla="*/ 4 h 14"/>
                <a:gd name="T10" fmla="*/ 12 w 31"/>
                <a:gd name="T11" fmla="*/ 4 h 14"/>
                <a:gd name="T12" fmla="*/ 12 w 31"/>
                <a:gd name="T13" fmla="*/ 4 h 14"/>
                <a:gd name="T14" fmla="*/ 10 w 31"/>
                <a:gd name="T15" fmla="*/ 2 h 14"/>
                <a:gd name="T16" fmla="*/ 10 w 31"/>
                <a:gd name="T17" fmla="*/ 2 h 14"/>
                <a:gd name="T18" fmla="*/ 12 w 31"/>
                <a:gd name="T19" fmla="*/ 2 h 14"/>
                <a:gd name="T20" fmla="*/ 7 w 31"/>
                <a:gd name="T21" fmla="*/ 0 h 14"/>
                <a:gd name="T22" fmla="*/ 5 w 31"/>
                <a:gd name="T23" fmla="*/ 2 h 14"/>
                <a:gd name="T24" fmla="*/ 5 w 31"/>
                <a:gd name="T25" fmla="*/ 2 h 14"/>
                <a:gd name="T26" fmla="*/ 0 w 31"/>
                <a:gd name="T27" fmla="*/ 2 h 14"/>
                <a:gd name="T28" fmla="*/ 0 w 31"/>
                <a:gd name="T29" fmla="*/ 2 h 14"/>
                <a:gd name="T30" fmla="*/ 3 w 31"/>
                <a:gd name="T31" fmla="*/ 4 h 14"/>
                <a:gd name="T32" fmla="*/ 0 w 31"/>
                <a:gd name="T33" fmla="*/ 4 h 14"/>
                <a:gd name="T34" fmla="*/ 0 w 31"/>
                <a:gd name="T35" fmla="*/ 4 h 14"/>
                <a:gd name="T36" fmla="*/ 0 w 31"/>
                <a:gd name="T37" fmla="*/ 7 h 14"/>
                <a:gd name="T38" fmla="*/ 0 w 31"/>
                <a:gd name="T39" fmla="*/ 7 h 14"/>
                <a:gd name="T40" fmla="*/ 0 w 31"/>
                <a:gd name="T41" fmla="*/ 9 h 14"/>
                <a:gd name="T42" fmla="*/ 3 w 31"/>
                <a:gd name="T43" fmla="*/ 9 h 14"/>
                <a:gd name="T44" fmla="*/ 5 w 31"/>
                <a:gd name="T45" fmla="*/ 11 h 14"/>
                <a:gd name="T46" fmla="*/ 3 w 31"/>
                <a:gd name="T47" fmla="*/ 11 h 14"/>
                <a:gd name="T48" fmla="*/ 10 w 31"/>
                <a:gd name="T49" fmla="*/ 14 h 14"/>
                <a:gd name="T50" fmla="*/ 10 w 31"/>
                <a:gd name="T51" fmla="*/ 11 h 14"/>
                <a:gd name="T52" fmla="*/ 10 w 31"/>
                <a:gd name="T53" fmla="*/ 9 h 14"/>
                <a:gd name="T54" fmla="*/ 10 w 31"/>
                <a:gd name="T55" fmla="*/ 9 h 14"/>
                <a:gd name="T56" fmla="*/ 12 w 31"/>
                <a:gd name="T57" fmla="*/ 9 h 14"/>
                <a:gd name="T58" fmla="*/ 12 w 31"/>
                <a:gd name="T59" fmla="*/ 11 h 14"/>
                <a:gd name="T60" fmla="*/ 14 w 31"/>
                <a:gd name="T61" fmla="*/ 11 h 14"/>
                <a:gd name="T62" fmla="*/ 17 w 31"/>
                <a:gd name="T63" fmla="*/ 9 h 14"/>
                <a:gd name="T64" fmla="*/ 19 w 31"/>
                <a:gd name="T65" fmla="*/ 9 h 14"/>
                <a:gd name="T66" fmla="*/ 19 w 31"/>
                <a:gd name="T67" fmla="*/ 11 h 14"/>
                <a:gd name="T68" fmla="*/ 22 w 31"/>
                <a:gd name="T69" fmla="*/ 11 h 14"/>
                <a:gd name="T70" fmla="*/ 26 w 31"/>
                <a:gd name="T71" fmla="*/ 9 h 14"/>
                <a:gd name="T72" fmla="*/ 24 w 31"/>
                <a:gd name="T73" fmla="*/ 9 h 14"/>
                <a:gd name="T74" fmla="*/ 19 w 31"/>
                <a:gd name="T75" fmla="*/ 9 h 14"/>
                <a:gd name="T76" fmla="*/ 19 w 31"/>
                <a:gd name="T77" fmla="*/ 7 h 14"/>
                <a:gd name="T78" fmla="*/ 22 w 31"/>
                <a:gd name="T79" fmla="*/ 4 h 14"/>
                <a:gd name="T80" fmla="*/ 22 w 31"/>
                <a:gd name="T81" fmla="*/ 4 h 14"/>
                <a:gd name="T82" fmla="*/ 22 w 31"/>
                <a:gd name="T83" fmla="*/ 4 h 14"/>
                <a:gd name="T84" fmla="*/ 22 w 31"/>
                <a:gd name="T85" fmla="*/ 7 h 14"/>
                <a:gd name="T86" fmla="*/ 22 w 31"/>
                <a:gd name="T87" fmla="*/ 7 h 14"/>
                <a:gd name="T88" fmla="*/ 24 w 31"/>
                <a:gd name="T89" fmla="*/ 9 h 14"/>
                <a:gd name="T90" fmla="*/ 26 w 31"/>
                <a:gd name="T91" fmla="*/ 9 h 14"/>
                <a:gd name="T92" fmla="*/ 26 w 31"/>
                <a:gd name="T93" fmla="*/ 9 h 14"/>
                <a:gd name="T94" fmla="*/ 31 w 31"/>
                <a:gd name="T95" fmla="*/ 7 h 14"/>
                <a:gd name="T96" fmla="*/ 29 w 31"/>
                <a:gd name="T97" fmla="*/ 7 h 14"/>
                <a:gd name="T98" fmla="*/ 31 w 31"/>
                <a:gd name="T99" fmla="*/ 4 h 14"/>
                <a:gd name="T100" fmla="*/ 31 w 31"/>
                <a:gd name="T101" fmla="*/ 4 h 14"/>
                <a:gd name="T102" fmla="*/ 29 w 31"/>
                <a:gd name="T103" fmla="*/ 4 h 14"/>
                <a:gd name="T104" fmla="*/ 26 w 31"/>
                <a:gd name="T105" fmla="*/ 2 h 14"/>
                <a:gd name="T106" fmla="*/ 24 w 31"/>
                <a:gd name="T107" fmla="*/ 2 h 14"/>
                <a:gd name="T108" fmla="*/ 22 w 31"/>
                <a:gd name="T109" fmla="*/ 2 h 14"/>
                <a:gd name="T110" fmla="*/ 19 w 31"/>
                <a:gd name="T111" fmla="*/ 2 h 14"/>
                <a:gd name="T112" fmla="*/ 19 w 31"/>
                <a:gd name="T113" fmla="*/ 2 h 14"/>
                <a:gd name="T114" fmla="*/ 17 w 31"/>
                <a:gd name="T11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14">
                  <a:moveTo>
                    <a:pt x="17" y="0"/>
                  </a:moveTo>
                  <a:lnTo>
                    <a:pt x="17" y="0"/>
                  </a:lnTo>
                  <a:lnTo>
                    <a:pt x="14" y="2"/>
                  </a:lnTo>
                  <a:lnTo>
                    <a:pt x="14" y="4"/>
                  </a:lnTo>
                  <a:lnTo>
                    <a:pt x="12" y="4"/>
                  </a:lnTo>
                  <a:lnTo>
                    <a:pt x="12" y="4"/>
                  </a:lnTo>
                  <a:lnTo>
                    <a:pt x="12" y="4"/>
                  </a:lnTo>
                  <a:lnTo>
                    <a:pt x="10" y="2"/>
                  </a:lnTo>
                  <a:lnTo>
                    <a:pt x="10" y="2"/>
                  </a:lnTo>
                  <a:lnTo>
                    <a:pt x="12" y="2"/>
                  </a:lnTo>
                  <a:lnTo>
                    <a:pt x="7" y="0"/>
                  </a:lnTo>
                  <a:lnTo>
                    <a:pt x="5" y="2"/>
                  </a:lnTo>
                  <a:lnTo>
                    <a:pt x="5" y="2"/>
                  </a:lnTo>
                  <a:lnTo>
                    <a:pt x="0" y="2"/>
                  </a:lnTo>
                  <a:lnTo>
                    <a:pt x="0" y="2"/>
                  </a:lnTo>
                  <a:lnTo>
                    <a:pt x="3" y="4"/>
                  </a:lnTo>
                  <a:lnTo>
                    <a:pt x="0" y="4"/>
                  </a:lnTo>
                  <a:lnTo>
                    <a:pt x="0" y="4"/>
                  </a:lnTo>
                  <a:lnTo>
                    <a:pt x="0" y="7"/>
                  </a:lnTo>
                  <a:lnTo>
                    <a:pt x="0" y="7"/>
                  </a:lnTo>
                  <a:lnTo>
                    <a:pt x="0" y="9"/>
                  </a:lnTo>
                  <a:lnTo>
                    <a:pt x="3" y="9"/>
                  </a:lnTo>
                  <a:lnTo>
                    <a:pt x="5" y="11"/>
                  </a:lnTo>
                  <a:lnTo>
                    <a:pt x="3" y="11"/>
                  </a:lnTo>
                  <a:lnTo>
                    <a:pt x="10" y="14"/>
                  </a:lnTo>
                  <a:lnTo>
                    <a:pt x="10" y="11"/>
                  </a:lnTo>
                  <a:lnTo>
                    <a:pt x="10" y="9"/>
                  </a:lnTo>
                  <a:lnTo>
                    <a:pt x="10" y="9"/>
                  </a:lnTo>
                  <a:lnTo>
                    <a:pt x="12" y="9"/>
                  </a:lnTo>
                  <a:lnTo>
                    <a:pt x="12" y="11"/>
                  </a:lnTo>
                  <a:lnTo>
                    <a:pt x="14" y="11"/>
                  </a:lnTo>
                  <a:lnTo>
                    <a:pt x="17" y="9"/>
                  </a:lnTo>
                  <a:lnTo>
                    <a:pt x="19" y="9"/>
                  </a:lnTo>
                  <a:lnTo>
                    <a:pt x="19" y="11"/>
                  </a:lnTo>
                  <a:lnTo>
                    <a:pt x="22" y="11"/>
                  </a:lnTo>
                  <a:lnTo>
                    <a:pt x="26" y="9"/>
                  </a:lnTo>
                  <a:lnTo>
                    <a:pt x="24" y="9"/>
                  </a:lnTo>
                  <a:lnTo>
                    <a:pt x="19" y="9"/>
                  </a:lnTo>
                  <a:lnTo>
                    <a:pt x="19" y="7"/>
                  </a:lnTo>
                  <a:lnTo>
                    <a:pt x="22" y="4"/>
                  </a:lnTo>
                  <a:lnTo>
                    <a:pt x="22" y="4"/>
                  </a:lnTo>
                  <a:lnTo>
                    <a:pt x="22" y="4"/>
                  </a:lnTo>
                  <a:lnTo>
                    <a:pt x="22" y="7"/>
                  </a:lnTo>
                  <a:lnTo>
                    <a:pt x="22" y="7"/>
                  </a:lnTo>
                  <a:lnTo>
                    <a:pt x="24" y="9"/>
                  </a:lnTo>
                  <a:lnTo>
                    <a:pt x="26" y="9"/>
                  </a:lnTo>
                  <a:lnTo>
                    <a:pt x="26" y="9"/>
                  </a:lnTo>
                  <a:lnTo>
                    <a:pt x="31" y="7"/>
                  </a:lnTo>
                  <a:lnTo>
                    <a:pt x="29" y="7"/>
                  </a:lnTo>
                  <a:lnTo>
                    <a:pt x="31" y="4"/>
                  </a:lnTo>
                  <a:lnTo>
                    <a:pt x="31" y="4"/>
                  </a:lnTo>
                  <a:lnTo>
                    <a:pt x="29" y="4"/>
                  </a:lnTo>
                  <a:lnTo>
                    <a:pt x="26" y="2"/>
                  </a:lnTo>
                  <a:lnTo>
                    <a:pt x="24" y="2"/>
                  </a:lnTo>
                  <a:lnTo>
                    <a:pt x="22" y="2"/>
                  </a:lnTo>
                  <a:lnTo>
                    <a:pt x="19" y="2"/>
                  </a:lnTo>
                  <a:lnTo>
                    <a:pt x="19" y="2"/>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20" name="Freeform 1269"/>
            <p:cNvSpPr/>
            <p:nvPr/>
          </p:nvSpPr>
          <p:spPr bwMode="auto">
            <a:xfrm>
              <a:off x="2482172" y="3359263"/>
              <a:ext cx="30163" cy="11113"/>
            </a:xfrm>
            <a:custGeom>
              <a:avLst/>
              <a:gdLst>
                <a:gd name="T0" fmla="*/ 0 w 19"/>
                <a:gd name="T1" fmla="*/ 0 h 7"/>
                <a:gd name="T2" fmla="*/ 0 w 19"/>
                <a:gd name="T3" fmla="*/ 3 h 7"/>
                <a:gd name="T4" fmla="*/ 2 w 19"/>
                <a:gd name="T5" fmla="*/ 3 h 7"/>
                <a:gd name="T6" fmla="*/ 5 w 19"/>
                <a:gd name="T7" fmla="*/ 5 h 7"/>
                <a:gd name="T8" fmla="*/ 5 w 19"/>
                <a:gd name="T9" fmla="*/ 5 h 7"/>
                <a:gd name="T10" fmla="*/ 9 w 19"/>
                <a:gd name="T11" fmla="*/ 7 h 7"/>
                <a:gd name="T12" fmla="*/ 14 w 19"/>
                <a:gd name="T13" fmla="*/ 7 h 7"/>
                <a:gd name="T14" fmla="*/ 16 w 19"/>
                <a:gd name="T15" fmla="*/ 7 h 7"/>
                <a:gd name="T16" fmla="*/ 19 w 19"/>
                <a:gd name="T17" fmla="*/ 5 h 7"/>
                <a:gd name="T18" fmla="*/ 16 w 19"/>
                <a:gd name="T19" fmla="*/ 5 h 7"/>
                <a:gd name="T20" fmla="*/ 14 w 19"/>
                <a:gd name="T21" fmla="*/ 3 h 7"/>
                <a:gd name="T22" fmla="*/ 9 w 19"/>
                <a:gd name="T23" fmla="*/ 3 h 7"/>
                <a:gd name="T24" fmla="*/ 9 w 19"/>
                <a:gd name="T25" fmla="*/ 3 h 7"/>
                <a:gd name="T26" fmla="*/ 5 w 19"/>
                <a:gd name="T27" fmla="*/ 3 h 7"/>
                <a:gd name="T28" fmla="*/ 2 w 19"/>
                <a:gd name="T29" fmla="*/ 0 h 7"/>
                <a:gd name="T30" fmla="*/ 0 w 19"/>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7">
                  <a:moveTo>
                    <a:pt x="0" y="0"/>
                  </a:moveTo>
                  <a:lnTo>
                    <a:pt x="0" y="3"/>
                  </a:lnTo>
                  <a:lnTo>
                    <a:pt x="2" y="3"/>
                  </a:lnTo>
                  <a:lnTo>
                    <a:pt x="5" y="5"/>
                  </a:lnTo>
                  <a:lnTo>
                    <a:pt x="5" y="5"/>
                  </a:lnTo>
                  <a:lnTo>
                    <a:pt x="9" y="7"/>
                  </a:lnTo>
                  <a:lnTo>
                    <a:pt x="14" y="7"/>
                  </a:lnTo>
                  <a:lnTo>
                    <a:pt x="16" y="7"/>
                  </a:lnTo>
                  <a:lnTo>
                    <a:pt x="19" y="5"/>
                  </a:lnTo>
                  <a:lnTo>
                    <a:pt x="16" y="5"/>
                  </a:lnTo>
                  <a:lnTo>
                    <a:pt x="14" y="3"/>
                  </a:lnTo>
                  <a:lnTo>
                    <a:pt x="9" y="3"/>
                  </a:lnTo>
                  <a:lnTo>
                    <a:pt x="9" y="3"/>
                  </a:lnTo>
                  <a:lnTo>
                    <a:pt x="5" y="3"/>
                  </a:lnTo>
                  <a:lnTo>
                    <a:pt x="2"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21" name="Freeform 1270"/>
            <p:cNvSpPr/>
            <p:nvPr/>
          </p:nvSpPr>
          <p:spPr bwMode="auto">
            <a:xfrm>
              <a:off x="2482172" y="3359263"/>
              <a:ext cx="30163" cy="11113"/>
            </a:xfrm>
            <a:custGeom>
              <a:avLst/>
              <a:gdLst>
                <a:gd name="T0" fmla="*/ 0 w 19"/>
                <a:gd name="T1" fmla="*/ 0 h 7"/>
                <a:gd name="T2" fmla="*/ 0 w 19"/>
                <a:gd name="T3" fmla="*/ 3 h 7"/>
                <a:gd name="T4" fmla="*/ 2 w 19"/>
                <a:gd name="T5" fmla="*/ 3 h 7"/>
                <a:gd name="T6" fmla="*/ 5 w 19"/>
                <a:gd name="T7" fmla="*/ 5 h 7"/>
                <a:gd name="T8" fmla="*/ 5 w 19"/>
                <a:gd name="T9" fmla="*/ 5 h 7"/>
                <a:gd name="T10" fmla="*/ 9 w 19"/>
                <a:gd name="T11" fmla="*/ 7 h 7"/>
                <a:gd name="T12" fmla="*/ 14 w 19"/>
                <a:gd name="T13" fmla="*/ 7 h 7"/>
                <a:gd name="T14" fmla="*/ 16 w 19"/>
                <a:gd name="T15" fmla="*/ 7 h 7"/>
                <a:gd name="T16" fmla="*/ 19 w 19"/>
                <a:gd name="T17" fmla="*/ 5 h 7"/>
                <a:gd name="T18" fmla="*/ 16 w 19"/>
                <a:gd name="T19" fmla="*/ 5 h 7"/>
                <a:gd name="T20" fmla="*/ 14 w 19"/>
                <a:gd name="T21" fmla="*/ 3 h 7"/>
                <a:gd name="T22" fmla="*/ 9 w 19"/>
                <a:gd name="T23" fmla="*/ 3 h 7"/>
                <a:gd name="T24" fmla="*/ 9 w 19"/>
                <a:gd name="T25" fmla="*/ 3 h 7"/>
                <a:gd name="T26" fmla="*/ 5 w 19"/>
                <a:gd name="T27" fmla="*/ 3 h 7"/>
                <a:gd name="T28" fmla="*/ 2 w 19"/>
                <a:gd name="T29" fmla="*/ 0 h 7"/>
                <a:gd name="T30" fmla="*/ 0 w 19"/>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7">
                  <a:moveTo>
                    <a:pt x="0" y="0"/>
                  </a:moveTo>
                  <a:lnTo>
                    <a:pt x="0" y="3"/>
                  </a:lnTo>
                  <a:lnTo>
                    <a:pt x="2" y="3"/>
                  </a:lnTo>
                  <a:lnTo>
                    <a:pt x="5" y="5"/>
                  </a:lnTo>
                  <a:lnTo>
                    <a:pt x="5" y="5"/>
                  </a:lnTo>
                  <a:lnTo>
                    <a:pt x="9" y="7"/>
                  </a:lnTo>
                  <a:lnTo>
                    <a:pt x="14" y="7"/>
                  </a:lnTo>
                  <a:lnTo>
                    <a:pt x="16" y="7"/>
                  </a:lnTo>
                  <a:lnTo>
                    <a:pt x="19" y="5"/>
                  </a:lnTo>
                  <a:lnTo>
                    <a:pt x="16" y="5"/>
                  </a:lnTo>
                  <a:lnTo>
                    <a:pt x="14" y="3"/>
                  </a:lnTo>
                  <a:lnTo>
                    <a:pt x="9" y="3"/>
                  </a:lnTo>
                  <a:lnTo>
                    <a:pt x="9" y="3"/>
                  </a:lnTo>
                  <a:lnTo>
                    <a:pt x="5" y="3"/>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22" name="Freeform 1271"/>
            <p:cNvSpPr/>
            <p:nvPr/>
          </p:nvSpPr>
          <p:spPr bwMode="auto">
            <a:xfrm>
              <a:off x="2496459" y="3344976"/>
              <a:ext cx="4763" cy="3175"/>
            </a:xfrm>
            <a:custGeom>
              <a:avLst/>
              <a:gdLst>
                <a:gd name="T0" fmla="*/ 3 w 3"/>
                <a:gd name="T1" fmla="*/ 0 h 2"/>
                <a:gd name="T2" fmla="*/ 0 w 3"/>
                <a:gd name="T3" fmla="*/ 2 h 2"/>
                <a:gd name="T4" fmla="*/ 0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2"/>
                  </a:lnTo>
                  <a:lnTo>
                    <a:pt x="0" y="2"/>
                  </a:lnTo>
                  <a:lnTo>
                    <a:pt x="3" y="2"/>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23" name="Freeform 1272"/>
            <p:cNvSpPr/>
            <p:nvPr/>
          </p:nvSpPr>
          <p:spPr bwMode="auto">
            <a:xfrm>
              <a:off x="2496459" y="3344976"/>
              <a:ext cx="4763" cy="3175"/>
            </a:xfrm>
            <a:custGeom>
              <a:avLst/>
              <a:gdLst>
                <a:gd name="T0" fmla="*/ 3 w 3"/>
                <a:gd name="T1" fmla="*/ 0 h 2"/>
                <a:gd name="T2" fmla="*/ 0 w 3"/>
                <a:gd name="T3" fmla="*/ 2 h 2"/>
                <a:gd name="T4" fmla="*/ 0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2"/>
                  </a:lnTo>
                  <a:lnTo>
                    <a:pt x="0"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24" name="Rectangle 1273"/>
            <p:cNvSpPr>
              <a:spLocks noChangeArrowheads="1"/>
            </p:cNvSpPr>
            <p:nvPr/>
          </p:nvSpPr>
          <p:spPr bwMode="auto">
            <a:xfrm>
              <a:off x="2518684" y="3352913"/>
              <a:ext cx="4763" cy="3175"/>
            </a:xfrm>
            <a:prstGeom prst="rect">
              <a:avLst/>
            </a:prstGeom>
            <a:solidFill>
              <a:srgbClr val="DC18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25" name="Rectangle 1274"/>
            <p:cNvSpPr>
              <a:spLocks noChangeArrowheads="1"/>
            </p:cNvSpPr>
            <p:nvPr/>
          </p:nvSpPr>
          <p:spPr bwMode="auto">
            <a:xfrm>
              <a:off x="2518684" y="3352913"/>
              <a:ext cx="47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26" name="Freeform 1275"/>
            <p:cNvSpPr/>
            <p:nvPr/>
          </p:nvSpPr>
          <p:spPr bwMode="auto">
            <a:xfrm>
              <a:off x="2425022" y="3416413"/>
              <a:ext cx="4763" cy="0"/>
            </a:xfrm>
            <a:custGeom>
              <a:avLst/>
              <a:gdLst>
                <a:gd name="T0" fmla="*/ 0 w 3"/>
                <a:gd name="T1" fmla="*/ 0 w 3"/>
                <a:gd name="T2" fmla="*/ 0 w 3"/>
                <a:gd name="T3" fmla="*/ 3 w 3"/>
                <a:gd name="T4" fmla="*/ 3 w 3"/>
                <a:gd name="T5" fmla="*/ 0 w 3"/>
              </a:gdLst>
              <a:ahLst/>
              <a:cxnLst>
                <a:cxn ang="0">
                  <a:pos x="T0" y="0"/>
                </a:cxn>
                <a:cxn ang="0">
                  <a:pos x="T1" y="0"/>
                </a:cxn>
                <a:cxn ang="0">
                  <a:pos x="T2" y="0"/>
                </a:cxn>
                <a:cxn ang="0">
                  <a:pos x="T3" y="0"/>
                </a:cxn>
                <a:cxn ang="0">
                  <a:pos x="T4" y="0"/>
                </a:cxn>
                <a:cxn ang="0">
                  <a:pos x="T5" y="0"/>
                </a:cxn>
              </a:cxnLst>
              <a:rect l="0" t="0" r="r" b="b"/>
              <a:pathLst>
                <a:path w="3">
                  <a:moveTo>
                    <a:pt x="0" y="0"/>
                  </a:moveTo>
                  <a:lnTo>
                    <a:pt x="0" y="0"/>
                  </a:lnTo>
                  <a:lnTo>
                    <a:pt x="0" y="0"/>
                  </a:lnTo>
                  <a:lnTo>
                    <a:pt x="3" y="0"/>
                  </a:lnTo>
                  <a:lnTo>
                    <a:pt x="3"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27" name="Freeform 1276"/>
            <p:cNvSpPr/>
            <p:nvPr/>
          </p:nvSpPr>
          <p:spPr bwMode="auto">
            <a:xfrm>
              <a:off x="2425022" y="3416413"/>
              <a:ext cx="4763" cy="0"/>
            </a:xfrm>
            <a:custGeom>
              <a:avLst/>
              <a:gdLst>
                <a:gd name="T0" fmla="*/ 0 w 3"/>
                <a:gd name="T1" fmla="*/ 0 w 3"/>
                <a:gd name="T2" fmla="*/ 0 w 3"/>
                <a:gd name="T3" fmla="*/ 3 w 3"/>
                <a:gd name="T4" fmla="*/ 3 w 3"/>
                <a:gd name="T5" fmla="*/ 0 w 3"/>
              </a:gdLst>
              <a:ahLst/>
              <a:cxnLst>
                <a:cxn ang="0">
                  <a:pos x="T0" y="0"/>
                </a:cxn>
                <a:cxn ang="0">
                  <a:pos x="T1" y="0"/>
                </a:cxn>
                <a:cxn ang="0">
                  <a:pos x="T2" y="0"/>
                </a:cxn>
                <a:cxn ang="0">
                  <a:pos x="T3" y="0"/>
                </a:cxn>
                <a:cxn ang="0">
                  <a:pos x="T4" y="0"/>
                </a:cxn>
                <a:cxn ang="0">
                  <a:pos x="T5" y="0"/>
                </a:cxn>
              </a:cxnLst>
              <a:rect l="0" t="0" r="r" b="b"/>
              <a:pathLst>
                <a:path w="3">
                  <a:moveTo>
                    <a:pt x="0" y="0"/>
                  </a:moveTo>
                  <a:lnTo>
                    <a:pt x="0" y="0"/>
                  </a:lnTo>
                  <a:lnTo>
                    <a:pt x="0" y="0"/>
                  </a:lnTo>
                  <a:lnTo>
                    <a:pt x="3"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28" name="Rectangle 1277"/>
            <p:cNvSpPr>
              <a:spLocks noChangeArrowheads="1"/>
            </p:cNvSpPr>
            <p:nvPr/>
          </p:nvSpPr>
          <p:spPr bwMode="auto">
            <a:xfrm>
              <a:off x="2432959" y="3411651"/>
              <a:ext cx="3175" cy="1588"/>
            </a:xfrm>
            <a:prstGeom prst="rect">
              <a:avLst/>
            </a:prstGeom>
            <a:solidFill>
              <a:srgbClr val="DC18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29" name="Rectangle 1278"/>
            <p:cNvSpPr>
              <a:spLocks noChangeArrowheads="1"/>
            </p:cNvSpPr>
            <p:nvPr/>
          </p:nvSpPr>
          <p:spPr bwMode="auto">
            <a:xfrm>
              <a:off x="2432959" y="3411651"/>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30" name="Freeform 1279"/>
            <p:cNvSpPr/>
            <p:nvPr/>
          </p:nvSpPr>
          <p:spPr bwMode="auto">
            <a:xfrm>
              <a:off x="2347234" y="3383076"/>
              <a:ext cx="3175" cy="3175"/>
            </a:xfrm>
            <a:custGeom>
              <a:avLst/>
              <a:gdLst>
                <a:gd name="T0" fmla="*/ 2 w 2"/>
                <a:gd name="T1" fmla="*/ 0 h 2"/>
                <a:gd name="T2" fmla="*/ 0 w 2"/>
                <a:gd name="T3" fmla="*/ 0 h 2"/>
                <a:gd name="T4" fmla="*/ 0 w 2"/>
                <a:gd name="T5" fmla="*/ 2 h 2"/>
                <a:gd name="T6" fmla="*/ 0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0" y="0"/>
                  </a:lnTo>
                  <a:lnTo>
                    <a:pt x="0" y="2"/>
                  </a:lnTo>
                  <a:lnTo>
                    <a:pt x="0" y="2"/>
                  </a:lnTo>
                  <a:lnTo>
                    <a:pt x="2" y="2"/>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31" name="Freeform 1280"/>
            <p:cNvSpPr/>
            <p:nvPr/>
          </p:nvSpPr>
          <p:spPr bwMode="auto">
            <a:xfrm>
              <a:off x="2347234" y="3383076"/>
              <a:ext cx="3175" cy="3175"/>
            </a:xfrm>
            <a:custGeom>
              <a:avLst/>
              <a:gdLst>
                <a:gd name="T0" fmla="*/ 2 w 2"/>
                <a:gd name="T1" fmla="*/ 0 h 2"/>
                <a:gd name="T2" fmla="*/ 0 w 2"/>
                <a:gd name="T3" fmla="*/ 0 h 2"/>
                <a:gd name="T4" fmla="*/ 0 w 2"/>
                <a:gd name="T5" fmla="*/ 2 h 2"/>
                <a:gd name="T6" fmla="*/ 0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0" y="0"/>
                  </a:lnTo>
                  <a:lnTo>
                    <a:pt x="0" y="2"/>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32" name="Freeform 1281"/>
            <p:cNvSpPr/>
            <p:nvPr/>
          </p:nvSpPr>
          <p:spPr bwMode="auto">
            <a:xfrm>
              <a:off x="2353584" y="3386251"/>
              <a:ext cx="4763" cy="3175"/>
            </a:xfrm>
            <a:custGeom>
              <a:avLst/>
              <a:gdLst>
                <a:gd name="T0" fmla="*/ 3 w 3"/>
                <a:gd name="T1" fmla="*/ 0 h 2"/>
                <a:gd name="T2" fmla="*/ 0 w 3"/>
                <a:gd name="T3" fmla="*/ 0 h 2"/>
                <a:gd name="T4" fmla="*/ 0 w 3"/>
                <a:gd name="T5" fmla="*/ 2 h 2"/>
                <a:gd name="T6" fmla="*/ 3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0" y="0"/>
                  </a:lnTo>
                  <a:lnTo>
                    <a:pt x="0" y="2"/>
                  </a:lnTo>
                  <a:lnTo>
                    <a:pt x="3" y="2"/>
                  </a:lnTo>
                  <a:lnTo>
                    <a:pt x="3" y="2"/>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33" name="Freeform 1282"/>
            <p:cNvSpPr/>
            <p:nvPr/>
          </p:nvSpPr>
          <p:spPr bwMode="auto">
            <a:xfrm>
              <a:off x="2353584" y="3386251"/>
              <a:ext cx="4763" cy="3175"/>
            </a:xfrm>
            <a:custGeom>
              <a:avLst/>
              <a:gdLst>
                <a:gd name="T0" fmla="*/ 3 w 3"/>
                <a:gd name="T1" fmla="*/ 0 h 2"/>
                <a:gd name="T2" fmla="*/ 0 w 3"/>
                <a:gd name="T3" fmla="*/ 0 h 2"/>
                <a:gd name="T4" fmla="*/ 0 w 3"/>
                <a:gd name="T5" fmla="*/ 2 h 2"/>
                <a:gd name="T6" fmla="*/ 3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0" y="0"/>
                  </a:lnTo>
                  <a:lnTo>
                    <a:pt x="0" y="2"/>
                  </a:lnTo>
                  <a:lnTo>
                    <a:pt x="3"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34" name="Freeform 1283"/>
            <p:cNvSpPr/>
            <p:nvPr/>
          </p:nvSpPr>
          <p:spPr bwMode="auto">
            <a:xfrm>
              <a:off x="2361522" y="3389426"/>
              <a:ext cx="317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35" name="Freeform 1284"/>
            <p:cNvSpPr/>
            <p:nvPr/>
          </p:nvSpPr>
          <p:spPr bwMode="auto">
            <a:xfrm>
              <a:off x="2361522" y="3389426"/>
              <a:ext cx="317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36" name="Freeform 1285"/>
            <p:cNvSpPr/>
            <p:nvPr/>
          </p:nvSpPr>
          <p:spPr bwMode="auto">
            <a:xfrm>
              <a:off x="2271034" y="3375138"/>
              <a:ext cx="11113" cy="7938"/>
            </a:xfrm>
            <a:custGeom>
              <a:avLst/>
              <a:gdLst>
                <a:gd name="T0" fmla="*/ 3 w 7"/>
                <a:gd name="T1" fmla="*/ 0 h 5"/>
                <a:gd name="T2" fmla="*/ 0 w 7"/>
                <a:gd name="T3" fmla="*/ 0 h 5"/>
                <a:gd name="T4" fmla="*/ 0 w 7"/>
                <a:gd name="T5" fmla="*/ 0 h 5"/>
                <a:gd name="T6" fmla="*/ 0 w 7"/>
                <a:gd name="T7" fmla="*/ 2 h 5"/>
                <a:gd name="T8" fmla="*/ 0 w 7"/>
                <a:gd name="T9" fmla="*/ 2 h 5"/>
                <a:gd name="T10" fmla="*/ 3 w 7"/>
                <a:gd name="T11" fmla="*/ 5 h 5"/>
                <a:gd name="T12" fmla="*/ 5 w 7"/>
                <a:gd name="T13" fmla="*/ 2 h 5"/>
                <a:gd name="T14" fmla="*/ 5 w 7"/>
                <a:gd name="T15" fmla="*/ 2 h 5"/>
                <a:gd name="T16" fmla="*/ 7 w 7"/>
                <a:gd name="T17" fmla="*/ 0 h 5"/>
                <a:gd name="T18" fmla="*/ 7 w 7"/>
                <a:gd name="T19" fmla="*/ 0 h 5"/>
                <a:gd name="T20" fmla="*/ 3 w 7"/>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5">
                  <a:moveTo>
                    <a:pt x="3" y="0"/>
                  </a:moveTo>
                  <a:lnTo>
                    <a:pt x="0" y="0"/>
                  </a:lnTo>
                  <a:lnTo>
                    <a:pt x="0" y="0"/>
                  </a:lnTo>
                  <a:lnTo>
                    <a:pt x="0" y="2"/>
                  </a:lnTo>
                  <a:lnTo>
                    <a:pt x="0" y="2"/>
                  </a:lnTo>
                  <a:lnTo>
                    <a:pt x="3" y="5"/>
                  </a:lnTo>
                  <a:lnTo>
                    <a:pt x="5" y="2"/>
                  </a:lnTo>
                  <a:lnTo>
                    <a:pt x="5" y="2"/>
                  </a:lnTo>
                  <a:lnTo>
                    <a:pt x="7" y="0"/>
                  </a:lnTo>
                  <a:lnTo>
                    <a:pt x="7" y="0"/>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37" name="Freeform 1286"/>
            <p:cNvSpPr/>
            <p:nvPr/>
          </p:nvSpPr>
          <p:spPr bwMode="auto">
            <a:xfrm>
              <a:off x="2271034" y="3375138"/>
              <a:ext cx="11113" cy="7938"/>
            </a:xfrm>
            <a:custGeom>
              <a:avLst/>
              <a:gdLst>
                <a:gd name="T0" fmla="*/ 3 w 7"/>
                <a:gd name="T1" fmla="*/ 0 h 5"/>
                <a:gd name="T2" fmla="*/ 0 w 7"/>
                <a:gd name="T3" fmla="*/ 0 h 5"/>
                <a:gd name="T4" fmla="*/ 0 w 7"/>
                <a:gd name="T5" fmla="*/ 0 h 5"/>
                <a:gd name="T6" fmla="*/ 0 w 7"/>
                <a:gd name="T7" fmla="*/ 2 h 5"/>
                <a:gd name="T8" fmla="*/ 0 w 7"/>
                <a:gd name="T9" fmla="*/ 2 h 5"/>
                <a:gd name="T10" fmla="*/ 3 w 7"/>
                <a:gd name="T11" fmla="*/ 5 h 5"/>
                <a:gd name="T12" fmla="*/ 5 w 7"/>
                <a:gd name="T13" fmla="*/ 2 h 5"/>
                <a:gd name="T14" fmla="*/ 5 w 7"/>
                <a:gd name="T15" fmla="*/ 2 h 5"/>
                <a:gd name="T16" fmla="*/ 7 w 7"/>
                <a:gd name="T17" fmla="*/ 0 h 5"/>
                <a:gd name="T18" fmla="*/ 7 w 7"/>
                <a:gd name="T19" fmla="*/ 0 h 5"/>
                <a:gd name="T20" fmla="*/ 3 w 7"/>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5">
                  <a:moveTo>
                    <a:pt x="3" y="0"/>
                  </a:moveTo>
                  <a:lnTo>
                    <a:pt x="0" y="0"/>
                  </a:lnTo>
                  <a:lnTo>
                    <a:pt x="0" y="0"/>
                  </a:lnTo>
                  <a:lnTo>
                    <a:pt x="0" y="2"/>
                  </a:lnTo>
                  <a:lnTo>
                    <a:pt x="0" y="2"/>
                  </a:lnTo>
                  <a:lnTo>
                    <a:pt x="3" y="5"/>
                  </a:lnTo>
                  <a:lnTo>
                    <a:pt x="5" y="2"/>
                  </a:lnTo>
                  <a:lnTo>
                    <a:pt x="5" y="2"/>
                  </a:lnTo>
                  <a:lnTo>
                    <a:pt x="7" y="0"/>
                  </a:lnTo>
                  <a:lnTo>
                    <a:pt x="7"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38" name="Freeform 1287"/>
            <p:cNvSpPr/>
            <p:nvPr/>
          </p:nvSpPr>
          <p:spPr bwMode="auto">
            <a:xfrm>
              <a:off x="2293259" y="3375138"/>
              <a:ext cx="4763" cy="7938"/>
            </a:xfrm>
            <a:custGeom>
              <a:avLst/>
              <a:gdLst>
                <a:gd name="T0" fmla="*/ 3 w 3"/>
                <a:gd name="T1" fmla="*/ 0 h 5"/>
                <a:gd name="T2" fmla="*/ 0 w 3"/>
                <a:gd name="T3" fmla="*/ 2 h 5"/>
                <a:gd name="T4" fmla="*/ 0 w 3"/>
                <a:gd name="T5" fmla="*/ 2 h 5"/>
                <a:gd name="T6" fmla="*/ 0 w 3"/>
                <a:gd name="T7" fmla="*/ 5 h 5"/>
                <a:gd name="T8" fmla="*/ 3 w 3"/>
                <a:gd name="T9" fmla="*/ 5 h 5"/>
                <a:gd name="T10" fmla="*/ 3 w 3"/>
                <a:gd name="T11" fmla="*/ 2 h 5"/>
                <a:gd name="T12" fmla="*/ 3 w 3"/>
                <a:gd name="T13" fmla="*/ 2 h 5"/>
                <a:gd name="T14" fmla="*/ 3 w 3"/>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3" y="0"/>
                  </a:moveTo>
                  <a:lnTo>
                    <a:pt x="0" y="2"/>
                  </a:lnTo>
                  <a:lnTo>
                    <a:pt x="0" y="2"/>
                  </a:lnTo>
                  <a:lnTo>
                    <a:pt x="0" y="5"/>
                  </a:lnTo>
                  <a:lnTo>
                    <a:pt x="3" y="5"/>
                  </a:lnTo>
                  <a:lnTo>
                    <a:pt x="3" y="2"/>
                  </a:lnTo>
                  <a:lnTo>
                    <a:pt x="3" y="2"/>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39" name="Freeform 1288"/>
            <p:cNvSpPr/>
            <p:nvPr/>
          </p:nvSpPr>
          <p:spPr bwMode="auto">
            <a:xfrm>
              <a:off x="2293259" y="3375138"/>
              <a:ext cx="4763" cy="7938"/>
            </a:xfrm>
            <a:custGeom>
              <a:avLst/>
              <a:gdLst>
                <a:gd name="T0" fmla="*/ 3 w 3"/>
                <a:gd name="T1" fmla="*/ 0 h 5"/>
                <a:gd name="T2" fmla="*/ 0 w 3"/>
                <a:gd name="T3" fmla="*/ 2 h 5"/>
                <a:gd name="T4" fmla="*/ 0 w 3"/>
                <a:gd name="T5" fmla="*/ 2 h 5"/>
                <a:gd name="T6" fmla="*/ 0 w 3"/>
                <a:gd name="T7" fmla="*/ 5 h 5"/>
                <a:gd name="T8" fmla="*/ 3 w 3"/>
                <a:gd name="T9" fmla="*/ 5 h 5"/>
                <a:gd name="T10" fmla="*/ 3 w 3"/>
                <a:gd name="T11" fmla="*/ 2 h 5"/>
                <a:gd name="T12" fmla="*/ 3 w 3"/>
                <a:gd name="T13" fmla="*/ 2 h 5"/>
                <a:gd name="T14" fmla="*/ 3 w 3"/>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3" y="0"/>
                  </a:moveTo>
                  <a:lnTo>
                    <a:pt x="0" y="2"/>
                  </a:lnTo>
                  <a:lnTo>
                    <a:pt x="0" y="2"/>
                  </a:lnTo>
                  <a:lnTo>
                    <a:pt x="0" y="5"/>
                  </a:lnTo>
                  <a:lnTo>
                    <a:pt x="3" y="5"/>
                  </a:lnTo>
                  <a:lnTo>
                    <a:pt x="3"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40" name="Freeform 1289"/>
            <p:cNvSpPr/>
            <p:nvPr/>
          </p:nvSpPr>
          <p:spPr bwMode="auto">
            <a:xfrm>
              <a:off x="2271034" y="3348151"/>
              <a:ext cx="7938" cy="0"/>
            </a:xfrm>
            <a:custGeom>
              <a:avLst/>
              <a:gdLst>
                <a:gd name="T0" fmla="*/ 0 w 5"/>
                <a:gd name="T1" fmla="*/ 0 w 5"/>
                <a:gd name="T2" fmla="*/ 3 w 5"/>
                <a:gd name="T3" fmla="*/ 5 w 5"/>
                <a:gd name="T4" fmla="*/ 3 w 5"/>
                <a:gd name="T5" fmla="*/ 0 w 5"/>
              </a:gdLst>
              <a:ahLst/>
              <a:cxnLst>
                <a:cxn ang="0">
                  <a:pos x="T0" y="0"/>
                </a:cxn>
                <a:cxn ang="0">
                  <a:pos x="T1" y="0"/>
                </a:cxn>
                <a:cxn ang="0">
                  <a:pos x="T2" y="0"/>
                </a:cxn>
                <a:cxn ang="0">
                  <a:pos x="T3" y="0"/>
                </a:cxn>
                <a:cxn ang="0">
                  <a:pos x="T4" y="0"/>
                </a:cxn>
                <a:cxn ang="0">
                  <a:pos x="T5" y="0"/>
                </a:cxn>
              </a:cxnLst>
              <a:rect l="0" t="0" r="r" b="b"/>
              <a:pathLst>
                <a:path w="5">
                  <a:moveTo>
                    <a:pt x="0" y="0"/>
                  </a:moveTo>
                  <a:lnTo>
                    <a:pt x="0" y="0"/>
                  </a:lnTo>
                  <a:lnTo>
                    <a:pt x="3" y="0"/>
                  </a:lnTo>
                  <a:lnTo>
                    <a:pt x="5" y="0"/>
                  </a:lnTo>
                  <a:lnTo>
                    <a:pt x="3"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41" name="Freeform 1290"/>
            <p:cNvSpPr/>
            <p:nvPr/>
          </p:nvSpPr>
          <p:spPr bwMode="auto">
            <a:xfrm>
              <a:off x="2271034" y="3348151"/>
              <a:ext cx="7938" cy="0"/>
            </a:xfrm>
            <a:custGeom>
              <a:avLst/>
              <a:gdLst>
                <a:gd name="T0" fmla="*/ 0 w 5"/>
                <a:gd name="T1" fmla="*/ 0 w 5"/>
                <a:gd name="T2" fmla="*/ 3 w 5"/>
                <a:gd name="T3" fmla="*/ 5 w 5"/>
                <a:gd name="T4" fmla="*/ 3 w 5"/>
                <a:gd name="T5" fmla="*/ 0 w 5"/>
              </a:gdLst>
              <a:ahLst/>
              <a:cxnLst>
                <a:cxn ang="0">
                  <a:pos x="T0" y="0"/>
                </a:cxn>
                <a:cxn ang="0">
                  <a:pos x="T1" y="0"/>
                </a:cxn>
                <a:cxn ang="0">
                  <a:pos x="T2" y="0"/>
                </a:cxn>
                <a:cxn ang="0">
                  <a:pos x="T3" y="0"/>
                </a:cxn>
                <a:cxn ang="0">
                  <a:pos x="T4" y="0"/>
                </a:cxn>
                <a:cxn ang="0">
                  <a:pos x="T5" y="0"/>
                </a:cxn>
              </a:cxnLst>
              <a:rect l="0" t="0" r="r" b="b"/>
              <a:pathLst>
                <a:path w="5">
                  <a:moveTo>
                    <a:pt x="0" y="0"/>
                  </a:moveTo>
                  <a:lnTo>
                    <a:pt x="0" y="0"/>
                  </a:lnTo>
                  <a:lnTo>
                    <a:pt x="3" y="0"/>
                  </a:lnTo>
                  <a:lnTo>
                    <a:pt x="5"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42" name="Freeform 1291"/>
            <p:cNvSpPr/>
            <p:nvPr/>
          </p:nvSpPr>
          <p:spPr bwMode="auto">
            <a:xfrm>
              <a:off x="2278972" y="3348151"/>
              <a:ext cx="3175" cy="4763"/>
            </a:xfrm>
            <a:custGeom>
              <a:avLst/>
              <a:gdLst>
                <a:gd name="T0" fmla="*/ 0 w 2"/>
                <a:gd name="T1" fmla="*/ 0 h 3"/>
                <a:gd name="T2" fmla="*/ 0 w 2"/>
                <a:gd name="T3" fmla="*/ 3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0" y="3"/>
                  </a:lnTo>
                  <a:lnTo>
                    <a:pt x="2" y="3"/>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43" name="Freeform 1292"/>
            <p:cNvSpPr/>
            <p:nvPr/>
          </p:nvSpPr>
          <p:spPr bwMode="auto">
            <a:xfrm>
              <a:off x="2278972" y="3348151"/>
              <a:ext cx="3175" cy="4763"/>
            </a:xfrm>
            <a:custGeom>
              <a:avLst/>
              <a:gdLst>
                <a:gd name="T0" fmla="*/ 0 w 2"/>
                <a:gd name="T1" fmla="*/ 0 h 3"/>
                <a:gd name="T2" fmla="*/ 0 w 2"/>
                <a:gd name="T3" fmla="*/ 3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0" y="3"/>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44" name="Freeform 1293"/>
            <p:cNvSpPr/>
            <p:nvPr/>
          </p:nvSpPr>
          <p:spPr bwMode="auto">
            <a:xfrm>
              <a:off x="2196422" y="3311638"/>
              <a:ext cx="36513" cy="17463"/>
            </a:xfrm>
            <a:custGeom>
              <a:avLst/>
              <a:gdLst>
                <a:gd name="T0" fmla="*/ 12 w 23"/>
                <a:gd name="T1" fmla="*/ 0 h 11"/>
                <a:gd name="T2" fmla="*/ 12 w 23"/>
                <a:gd name="T3" fmla="*/ 0 h 11"/>
                <a:gd name="T4" fmla="*/ 9 w 23"/>
                <a:gd name="T5" fmla="*/ 0 h 11"/>
                <a:gd name="T6" fmla="*/ 9 w 23"/>
                <a:gd name="T7" fmla="*/ 0 h 11"/>
                <a:gd name="T8" fmla="*/ 9 w 23"/>
                <a:gd name="T9" fmla="*/ 0 h 11"/>
                <a:gd name="T10" fmla="*/ 7 w 23"/>
                <a:gd name="T11" fmla="*/ 0 h 11"/>
                <a:gd name="T12" fmla="*/ 9 w 23"/>
                <a:gd name="T13" fmla="*/ 0 h 11"/>
                <a:gd name="T14" fmla="*/ 7 w 23"/>
                <a:gd name="T15" fmla="*/ 0 h 11"/>
                <a:gd name="T16" fmla="*/ 7 w 23"/>
                <a:gd name="T17" fmla="*/ 2 h 11"/>
                <a:gd name="T18" fmla="*/ 7 w 23"/>
                <a:gd name="T19" fmla="*/ 2 h 11"/>
                <a:gd name="T20" fmla="*/ 5 w 23"/>
                <a:gd name="T21" fmla="*/ 2 h 11"/>
                <a:gd name="T22" fmla="*/ 7 w 23"/>
                <a:gd name="T23" fmla="*/ 4 h 11"/>
                <a:gd name="T24" fmla="*/ 2 w 23"/>
                <a:gd name="T25" fmla="*/ 4 h 11"/>
                <a:gd name="T26" fmla="*/ 2 w 23"/>
                <a:gd name="T27" fmla="*/ 7 h 11"/>
                <a:gd name="T28" fmla="*/ 2 w 23"/>
                <a:gd name="T29" fmla="*/ 7 h 11"/>
                <a:gd name="T30" fmla="*/ 2 w 23"/>
                <a:gd name="T31" fmla="*/ 9 h 11"/>
                <a:gd name="T32" fmla="*/ 0 w 23"/>
                <a:gd name="T33" fmla="*/ 9 h 11"/>
                <a:gd name="T34" fmla="*/ 0 w 23"/>
                <a:gd name="T35" fmla="*/ 11 h 11"/>
                <a:gd name="T36" fmla="*/ 2 w 23"/>
                <a:gd name="T37" fmla="*/ 11 h 11"/>
                <a:gd name="T38" fmla="*/ 5 w 23"/>
                <a:gd name="T39" fmla="*/ 11 h 11"/>
                <a:gd name="T40" fmla="*/ 7 w 23"/>
                <a:gd name="T41" fmla="*/ 11 h 11"/>
                <a:gd name="T42" fmla="*/ 9 w 23"/>
                <a:gd name="T43" fmla="*/ 9 h 11"/>
                <a:gd name="T44" fmla="*/ 12 w 23"/>
                <a:gd name="T45" fmla="*/ 9 h 11"/>
                <a:gd name="T46" fmla="*/ 12 w 23"/>
                <a:gd name="T47" fmla="*/ 11 h 11"/>
                <a:gd name="T48" fmla="*/ 14 w 23"/>
                <a:gd name="T49" fmla="*/ 9 h 11"/>
                <a:gd name="T50" fmla="*/ 16 w 23"/>
                <a:gd name="T51" fmla="*/ 9 h 11"/>
                <a:gd name="T52" fmla="*/ 21 w 23"/>
                <a:gd name="T53" fmla="*/ 7 h 11"/>
                <a:gd name="T54" fmla="*/ 23 w 23"/>
                <a:gd name="T55" fmla="*/ 7 h 11"/>
                <a:gd name="T56" fmla="*/ 21 w 23"/>
                <a:gd name="T57" fmla="*/ 4 h 11"/>
                <a:gd name="T58" fmla="*/ 21 w 23"/>
                <a:gd name="T59" fmla="*/ 4 h 11"/>
                <a:gd name="T60" fmla="*/ 19 w 23"/>
                <a:gd name="T61" fmla="*/ 2 h 11"/>
                <a:gd name="T62" fmla="*/ 16 w 23"/>
                <a:gd name="T63" fmla="*/ 0 h 11"/>
                <a:gd name="T64" fmla="*/ 16 w 23"/>
                <a:gd name="T65" fmla="*/ 0 h 11"/>
                <a:gd name="T66" fmla="*/ 14 w 23"/>
                <a:gd name="T67" fmla="*/ 2 h 11"/>
                <a:gd name="T68" fmla="*/ 14 w 23"/>
                <a:gd name="T69" fmla="*/ 2 h 11"/>
                <a:gd name="T70" fmla="*/ 12 w 23"/>
                <a:gd name="T71" fmla="*/ 0 h 11"/>
                <a:gd name="T72" fmla="*/ 14 w 23"/>
                <a:gd name="T73" fmla="*/ 0 h 11"/>
                <a:gd name="T74" fmla="*/ 14 w 23"/>
                <a:gd name="T75" fmla="*/ 0 h 11"/>
                <a:gd name="T76" fmla="*/ 12 w 23"/>
                <a:gd name="T7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11">
                  <a:moveTo>
                    <a:pt x="12" y="0"/>
                  </a:moveTo>
                  <a:lnTo>
                    <a:pt x="12" y="0"/>
                  </a:lnTo>
                  <a:lnTo>
                    <a:pt x="9" y="0"/>
                  </a:lnTo>
                  <a:lnTo>
                    <a:pt x="9" y="0"/>
                  </a:lnTo>
                  <a:lnTo>
                    <a:pt x="9" y="0"/>
                  </a:lnTo>
                  <a:lnTo>
                    <a:pt x="7" y="0"/>
                  </a:lnTo>
                  <a:lnTo>
                    <a:pt x="9" y="0"/>
                  </a:lnTo>
                  <a:lnTo>
                    <a:pt x="7" y="0"/>
                  </a:lnTo>
                  <a:lnTo>
                    <a:pt x="7" y="2"/>
                  </a:lnTo>
                  <a:lnTo>
                    <a:pt x="7" y="2"/>
                  </a:lnTo>
                  <a:lnTo>
                    <a:pt x="5" y="2"/>
                  </a:lnTo>
                  <a:lnTo>
                    <a:pt x="7" y="4"/>
                  </a:lnTo>
                  <a:lnTo>
                    <a:pt x="2" y="4"/>
                  </a:lnTo>
                  <a:lnTo>
                    <a:pt x="2" y="7"/>
                  </a:lnTo>
                  <a:lnTo>
                    <a:pt x="2" y="7"/>
                  </a:lnTo>
                  <a:lnTo>
                    <a:pt x="2" y="9"/>
                  </a:lnTo>
                  <a:lnTo>
                    <a:pt x="0" y="9"/>
                  </a:lnTo>
                  <a:lnTo>
                    <a:pt x="0" y="11"/>
                  </a:lnTo>
                  <a:lnTo>
                    <a:pt x="2" y="11"/>
                  </a:lnTo>
                  <a:lnTo>
                    <a:pt x="5" y="11"/>
                  </a:lnTo>
                  <a:lnTo>
                    <a:pt x="7" y="11"/>
                  </a:lnTo>
                  <a:lnTo>
                    <a:pt x="9" y="9"/>
                  </a:lnTo>
                  <a:lnTo>
                    <a:pt x="12" y="9"/>
                  </a:lnTo>
                  <a:lnTo>
                    <a:pt x="12" y="11"/>
                  </a:lnTo>
                  <a:lnTo>
                    <a:pt x="14" y="9"/>
                  </a:lnTo>
                  <a:lnTo>
                    <a:pt x="16" y="9"/>
                  </a:lnTo>
                  <a:lnTo>
                    <a:pt x="21" y="7"/>
                  </a:lnTo>
                  <a:lnTo>
                    <a:pt x="23" y="7"/>
                  </a:lnTo>
                  <a:lnTo>
                    <a:pt x="21" y="4"/>
                  </a:lnTo>
                  <a:lnTo>
                    <a:pt x="21" y="4"/>
                  </a:lnTo>
                  <a:lnTo>
                    <a:pt x="19" y="2"/>
                  </a:lnTo>
                  <a:lnTo>
                    <a:pt x="16" y="0"/>
                  </a:lnTo>
                  <a:lnTo>
                    <a:pt x="16" y="0"/>
                  </a:lnTo>
                  <a:lnTo>
                    <a:pt x="14" y="2"/>
                  </a:lnTo>
                  <a:lnTo>
                    <a:pt x="14" y="2"/>
                  </a:lnTo>
                  <a:lnTo>
                    <a:pt x="12" y="0"/>
                  </a:lnTo>
                  <a:lnTo>
                    <a:pt x="14" y="0"/>
                  </a:lnTo>
                  <a:lnTo>
                    <a:pt x="14" y="0"/>
                  </a:lnTo>
                  <a:lnTo>
                    <a:pt x="1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45" name="Freeform 1294"/>
            <p:cNvSpPr/>
            <p:nvPr/>
          </p:nvSpPr>
          <p:spPr bwMode="auto">
            <a:xfrm>
              <a:off x="2196422" y="3311638"/>
              <a:ext cx="36513" cy="17463"/>
            </a:xfrm>
            <a:custGeom>
              <a:avLst/>
              <a:gdLst>
                <a:gd name="T0" fmla="*/ 12 w 23"/>
                <a:gd name="T1" fmla="*/ 0 h 11"/>
                <a:gd name="T2" fmla="*/ 12 w 23"/>
                <a:gd name="T3" fmla="*/ 0 h 11"/>
                <a:gd name="T4" fmla="*/ 9 w 23"/>
                <a:gd name="T5" fmla="*/ 0 h 11"/>
                <a:gd name="T6" fmla="*/ 9 w 23"/>
                <a:gd name="T7" fmla="*/ 0 h 11"/>
                <a:gd name="T8" fmla="*/ 9 w 23"/>
                <a:gd name="T9" fmla="*/ 0 h 11"/>
                <a:gd name="T10" fmla="*/ 7 w 23"/>
                <a:gd name="T11" fmla="*/ 0 h 11"/>
                <a:gd name="T12" fmla="*/ 9 w 23"/>
                <a:gd name="T13" fmla="*/ 0 h 11"/>
                <a:gd name="T14" fmla="*/ 7 w 23"/>
                <a:gd name="T15" fmla="*/ 0 h 11"/>
                <a:gd name="T16" fmla="*/ 7 w 23"/>
                <a:gd name="T17" fmla="*/ 2 h 11"/>
                <a:gd name="T18" fmla="*/ 7 w 23"/>
                <a:gd name="T19" fmla="*/ 2 h 11"/>
                <a:gd name="T20" fmla="*/ 5 w 23"/>
                <a:gd name="T21" fmla="*/ 2 h 11"/>
                <a:gd name="T22" fmla="*/ 7 w 23"/>
                <a:gd name="T23" fmla="*/ 4 h 11"/>
                <a:gd name="T24" fmla="*/ 2 w 23"/>
                <a:gd name="T25" fmla="*/ 4 h 11"/>
                <a:gd name="T26" fmla="*/ 2 w 23"/>
                <a:gd name="T27" fmla="*/ 7 h 11"/>
                <a:gd name="T28" fmla="*/ 2 w 23"/>
                <a:gd name="T29" fmla="*/ 7 h 11"/>
                <a:gd name="T30" fmla="*/ 2 w 23"/>
                <a:gd name="T31" fmla="*/ 9 h 11"/>
                <a:gd name="T32" fmla="*/ 0 w 23"/>
                <a:gd name="T33" fmla="*/ 9 h 11"/>
                <a:gd name="T34" fmla="*/ 0 w 23"/>
                <a:gd name="T35" fmla="*/ 11 h 11"/>
                <a:gd name="T36" fmla="*/ 2 w 23"/>
                <a:gd name="T37" fmla="*/ 11 h 11"/>
                <a:gd name="T38" fmla="*/ 5 w 23"/>
                <a:gd name="T39" fmla="*/ 11 h 11"/>
                <a:gd name="T40" fmla="*/ 7 w 23"/>
                <a:gd name="T41" fmla="*/ 11 h 11"/>
                <a:gd name="T42" fmla="*/ 9 w 23"/>
                <a:gd name="T43" fmla="*/ 9 h 11"/>
                <a:gd name="T44" fmla="*/ 12 w 23"/>
                <a:gd name="T45" fmla="*/ 9 h 11"/>
                <a:gd name="T46" fmla="*/ 12 w 23"/>
                <a:gd name="T47" fmla="*/ 11 h 11"/>
                <a:gd name="T48" fmla="*/ 14 w 23"/>
                <a:gd name="T49" fmla="*/ 9 h 11"/>
                <a:gd name="T50" fmla="*/ 16 w 23"/>
                <a:gd name="T51" fmla="*/ 9 h 11"/>
                <a:gd name="T52" fmla="*/ 21 w 23"/>
                <a:gd name="T53" fmla="*/ 7 h 11"/>
                <a:gd name="T54" fmla="*/ 23 w 23"/>
                <a:gd name="T55" fmla="*/ 7 h 11"/>
                <a:gd name="T56" fmla="*/ 21 w 23"/>
                <a:gd name="T57" fmla="*/ 4 h 11"/>
                <a:gd name="T58" fmla="*/ 21 w 23"/>
                <a:gd name="T59" fmla="*/ 4 h 11"/>
                <a:gd name="T60" fmla="*/ 19 w 23"/>
                <a:gd name="T61" fmla="*/ 2 h 11"/>
                <a:gd name="T62" fmla="*/ 16 w 23"/>
                <a:gd name="T63" fmla="*/ 0 h 11"/>
                <a:gd name="T64" fmla="*/ 16 w 23"/>
                <a:gd name="T65" fmla="*/ 0 h 11"/>
                <a:gd name="T66" fmla="*/ 14 w 23"/>
                <a:gd name="T67" fmla="*/ 2 h 11"/>
                <a:gd name="T68" fmla="*/ 14 w 23"/>
                <a:gd name="T69" fmla="*/ 2 h 11"/>
                <a:gd name="T70" fmla="*/ 12 w 23"/>
                <a:gd name="T71" fmla="*/ 0 h 11"/>
                <a:gd name="T72" fmla="*/ 14 w 23"/>
                <a:gd name="T73" fmla="*/ 0 h 11"/>
                <a:gd name="T74" fmla="*/ 14 w 23"/>
                <a:gd name="T75" fmla="*/ 0 h 11"/>
                <a:gd name="T76" fmla="*/ 12 w 23"/>
                <a:gd name="T7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11">
                  <a:moveTo>
                    <a:pt x="12" y="0"/>
                  </a:moveTo>
                  <a:lnTo>
                    <a:pt x="12" y="0"/>
                  </a:lnTo>
                  <a:lnTo>
                    <a:pt x="9" y="0"/>
                  </a:lnTo>
                  <a:lnTo>
                    <a:pt x="9" y="0"/>
                  </a:lnTo>
                  <a:lnTo>
                    <a:pt x="9" y="0"/>
                  </a:lnTo>
                  <a:lnTo>
                    <a:pt x="7" y="0"/>
                  </a:lnTo>
                  <a:lnTo>
                    <a:pt x="9" y="0"/>
                  </a:lnTo>
                  <a:lnTo>
                    <a:pt x="7" y="0"/>
                  </a:lnTo>
                  <a:lnTo>
                    <a:pt x="7" y="2"/>
                  </a:lnTo>
                  <a:lnTo>
                    <a:pt x="7" y="2"/>
                  </a:lnTo>
                  <a:lnTo>
                    <a:pt x="5" y="2"/>
                  </a:lnTo>
                  <a:lnTo>
                    <a:pt x="7" y="4"/>
                  </a:lnTo>
                  <a:lnTo>
                    <a:pt x="2" y="4"/>
                  </a:lnTo>
                  <a:lnTo>
                    <a:pt x="2" y="7"/>
                  </a:lnTo>
                  <a:lnTo>
                    <a:pt x="2" y="7"/>
                  </a:lnTo>
                  <a:lnTo>
                    <a:pt x="2" y="9"/>
                  </a:lnTo>
                  <a:lnTo>
                    <a:pt x="0" y="9"/>
                  </a:lnTo>
                  <a:lnTo>
                    <a:pt x="0" y="11"/>
                  </a:lnTo>
                  <a:lnTo>
                    <a:pt x="2" y="11"/>
                  </a:lnTo>
                  <a:lnTo>
                    <a:pt x="5" y="11"/>
                  </a:lnTo>
                  <a:lnTo>
                    <a:pt x="7" y="11"/>
                  </a:lnTo>
                  <a:lnTo>
                    <a:pt x="9" y="9"/>
                  </a:lnTo>
                  <a:lnTo>
                    <a:pt x="12" y="9"/>
                  </a:lnTo>
                  <a:lnTo>
                    <a:pt x="12" y="11"/>
                  </a:lnTo>
                  <a:lnTo>
                    <a:pt x="14" y="9"/>
                  </a:lnTo>
                  <a:lnTo>
                    <a:pt x="16" y="9"/>
                  </a:lnTo>
                  <a:lnTo>
                    <a:pt x="21" y="7"/>
                  </a:lnTo>
                  <a:lnTo>
                    <a:pt x="23" y="7"/>
                  </a:lnTo>
                  <a:lnTo>
                    <a:pt x="21" y="4"/>
                  </a:lnTo>
                  <a:lnTo>
                    <a:pt x="21" y="4"/>
                  </a:lnTo>
                  <a:lnTo>
                    <a:pt x="19" y="2"/>
                  </a:lnTo>
                  <a:lnTo>
                    <a:pt x="16" y="0"/>
                  </a:lnTo>
                  <a:lnTo>
                    <a:pt x="16" y="0"/>
                  </a:lnTo>
                  <a:lnTo>
                    <a:pt x="14" y="2"/>
                  </a:lnTo>
                  <a:lnTo>
                    <a:pt x="14" y="2"/>
                  </a:lnTo>
                  <a:lnTo>
                    <a:pt x="12" y="0"/>
                  </a:lnTo>
                  <a:lnTo>
                    <a:pt x="14" y="0"/>
                  </a:lnTo>
                  <a:lnTo>
                    <a:pt x="14" y="0"/>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46" name="Freeform 1295"/>
            <p:cNvSpPr/>
            <p:nvPr/>
          </p:nvSpPr>
          <p:spPr bwMode="auto">
            <a:xfrm>
              <a:off x="2237697" y="3325926"/>
              <a:ext cx="3175" cy="0"/>
            </a:xfrm>
            <a:custGeom>
              <a:avLst/>
              <a:gdLst>
                <a:gd name="T0" fmla="*/ 0 w 2"/>
                <a:gd name="T1" fmla="*/ 0 w 2"/>
                <a:gd name="T2" fmla="*/ 0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0" y="0"/>
                  </a:lnTo>
                  <a:lnTo>
                    <a:pt x="2"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47" name="Freeform 1296"/>
            <p:cNvSpPr/>
            <p:nvPr/>
          </p:nvSpPr>
          <p:spPr bwMode="auto">
            <a:xfrm>
              <a:off x="2237697" y="3325926"/>
              <a:ext cx="3175" cy="0"/>
            </a:xfrm>
            <a:custGeom>
              <a:avLst/>
              <a:gdLst>
                <a:gd name="T0" fmla="*/ 0 w 2"/>
                <a:gd name="T1" fmla="*/ 0 w 2"/>
                <a:gd name="T2" fmla="*/ 0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48" name="Freeform 1297"/>
            <p:cNvSpPr/>
            <p:nvPr/>
          </p:nvSpPr>
          <p:spPr bwMode="auto">
            <a:xfrm>
              <a:off x="2240872" y="3322751"/>
              <a:ext cx="0" cy="3175"/>
            </a:xfrm>
            <a:custGeom>
              <a:avLst/>
              <a:gdLst>
                <a:gd name="T0" fmla="*/ 0 h 2"/>
                <a:gd name="T1" fmla="*/ 2 h 2"/>
                <a:gd name="T2" fmla="*/ 2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2"/>
                  </a:lnTo>
                  <a:lnTo>
                    <a:pt x="0" y="2"/>
                  </a:lnTo>
                  <a:lnTo>
                    <a:pt x="0" y="2"/>
                  </a:lnTo>
                  <a:lnTo>
                    <a:pt x="0" y="2"/>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49" name="Freeform 1298"/>
            <p:cNvSpPr/>
            <p:nvPr/>
          </p:nvSpPr>
          <p:spPr bwMode="auto">
            <a:xfrm>
              <a:off x="2240872" y="3322751"/>
              <a:ext cx="0" cy="3175"/>
            </a:xfrm>
            <a:custGeom>
              <a:avLst/>
              <a:gdLst>
                <a:gd name="T0" fmla="*/ 0 h 2"/>
                <a:gd name="T1" fmla="*/ 2 h 2"/>
                <a:gd name="T2" fmla="*/ 2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2"/>
                  </a:lnTo>
                  <a:lnTo>
                    <a:pt x="0" y="2"/>
                  </a:ln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50" name="Rectangle 1299"/>
            <p:cNvSpPr>
              <a:spLocks noChangeArrowheads="1"/>
            </p:cNvSpPr>
            <p:nvPr/>
          </p:nvSpPr>
          <p:spPr bwMode="auto">
            <a:xfrm>
              <a:off x="2237697" y="3337038"/>
              <a:ext cx="3175" cy="1588"/>
            </a:xfrm>
            <a:prstGeom prst="rect">
              <a:avLst/>
            </a:prstGeom>
            <a:solidFill>
              <a:srgbClr val="DC18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51" name="Rectangle 1300"/>
            <p:cNvSpPr>
              <a:spLocks noChangeArrowheads="1"/>
            </p:cNvSpPr>
            <p:nvPr/>
          </p:nvSpPr>
          <p:spPr bwMode="auto">
            <a:xfrm>
              <a:off x="2237697" y="3337038"/>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52" name="Freeform 1301"/>
            <p:cNvSpPr/>
            <p:nvPr/>
          </p:nvSpPr>
          <p:spPr bwMode="auto">
            <a:xfrm>
              <a:off x="2240872" y="3337038"/>
              <a:ext cx="4763" cy="3175"/>
            </a:xfrm>
            <a:custGeom>
              <a:avLst/>
              <a:gdLst>
                <a:gd name="T0" fmla="*/ 3 w 3"/>
                <a:gd name="T1" fmla="*/ 0 h 2"/>
                <a:gd name="T2" fmla="*/ 3 w 3"/>
                <a:gd name="T3" fmla="*/ 2 h 2"/>
                <a:gd name="T4" fmla="*/ 0 w 3"/>
                <a:gd name="T5" fmla="*/ 2 h 2"/>
                <a:gd name="T6" fmla="*/ 3 w 3"/>
                <a:gd name="T7" fmla="*/ 2 h 2"/>
                <a:gd name="T8" fmla="*/ 3 w 3"/>
                <a:gd name="T9" fmla="*/ 0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3" y="2"/>
                  </a:lnTo>
                  <a:lnTo>
                    <a:pt x="0" y="2"/>
                  </a:lnTo>
                  <a:lnTo>
                    <a:pt x="3" y="2"/>
                  </a:lnTo>
                  <a:lnTo>
                    <a:pt x="3" y="0"/>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53" name="Freeform 1302"/>
            <p:cNvSpPr/>
            <p:nvPr/>
          </p:nvSpPr>
          <p:spPr bwMode="auto">
            <a:xfrm>
              <a:off x="2240872" y="3337038"/>
              <a:ext cx="4763" cy="3175"/>
            </a:xfrm>
            <a:custGeom>
              <a:avLst/>
              <a:gdLst>
                <a:gd name="T0" fmla="*/ 3 w 3"/>
                <a:gd name="T1" fmla="*/ 0 h 2"/>
                <a:gd name="T2" fmla="*/ 3 w 3"/>
                <a:gd name="T3" fmla="*/ 2 h 2"/>
                <a:gd name="T4" fmla="*/ 0 w 3"/>
                <a:gd name="T5" fmla="*/ 2 h 2"/>
                <a:gd name="T6" fmla="*/ 3 w 3"/>
                <a:gd name="T7" fmla="*/ 2 h 2"/>
                <a:gd name="T8" fmla="*/ 3 w 3"/>
                <a:gd name="T9" fmla="*/ 0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3" y="2"/>
                  </a:lnTo>
                  <a:lnTo>
                    <a:pt x="0" y="2"/>
                  </a:lnTo>
                  <a:lnTo>
                    <a:pt x="3" y="2"/>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54" name="Freeform 1303"/>
            <p:cNvSpPr/>
            <p:nvPr/>
          </p:nvSpPr>
          <p:spPr bwMode="auto">
            <a:xfrm>
              <a:off x="1647147" y="4051413"/>
              <a:ext cx="0" cy="3175"/>
            </a:xfrm>
            <a:custGeom>
              <a:avLst/>
              <a:gdLst>
                <a:gd name="T0" fmla="*/ 0 h 2"/>
                <a:gd name="T1" fmla="*/ 0 h 2"/>
                <a:gd name="T2" fmla="*/ 2 h 2"/>
                <a:gd name="T3" fmla="*/ 0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0"/>
                  </a:lnTo>
                  <a:lnTo>
                    <a:pt x="0"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55" name="Freeform 1304"/>
            <p:cNvSpPr/>
            <p:nvPr/>
          </p:nvSpPr>
          <p:spPr bwMode="auto">
            <a:xfrm>
              <a:off x="1647147" y="4051413"/>
              <a:ext cx="0" cy="3175"/>
            </a:xfrm>
            <a:custGeom>
              <a:avLst/>
              <a:gdLst>
                <a:gd name="T0" fmla="*/ 0 h 2"/>
                <a:gd name="T1" fmla="*/ 0 h 2"/>
                <a:gd name="T2" fmla="*/ 2 h 2"/>
                <a:gd name="T3" fmla="*/ 0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56" name="Freeform 1305"/>
            <p:cNvSpPr/>
            <p:nvPr/>
          </p:nvSpPr>
          <p:spPr bwMode="auto">
            <a:xfrm>
              <a:off x="1639209" y="4062526"/>
              <a:ext cx="4763" cy="3175"/>
            </a:xfrm>
            <a:custGeom>
              <a:avLst/>
              <a:gdLst>
                <a:gd name="T0" fmla="*/ 0 w 3"/>
                <a:gd name="T1" fmla="*/ 0 h 2"/>
                <a:gd name="T2" fmla="*/ 0 w 3"/>
                <a:gd name="T3" fmla="*/ 2 h 2"/>
                <a:gd name="T4" fmla="*/ 0 w 3"/>
                <a:gd name="T5" fmla="*/ 2 h 2"/>
                <a:gd name="T6" fmla="*/ 3 w 3"/>
                <a:gd name="T7" fmla="*/ 2 h 2"/>
                <a:gd name="T8" fmla="*/ 0 w 3"/>
                <a:gd name="T9" fmla="*/ 2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0" y="2"/>
                  </a:lnTo>
                  <a:lnTo>
                    <a:pt x="0" y="2"/>
                  </a:lnTo>
                  <a:lnTo>
                    <a:pt x="3" y="2"/>
                  </a:lnTo>
                  <a:lnTo>
                    <a:pt x="0" y="2"/>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57" name="Freeform 1306"/>
            <p:cNvSpPr/>
            <p:nvPr/>
          </p:nvSpPr>
          <p:spPr bwMode="auto">
            <a:xfrm>
              <a:off x="1639209" y="4062526"/>
              <a:ext cx="4763" cy="3175"/>
            </a:xfrm>
            <a:custGeom>
              <a:avLst/>
              <a:gdLst>
                <a:gd name="T0" fmla="*/ 0 w 3"/>
                <a:gd name="T1" fmla="*/ 0 h 2"/>
                <a:gd name="T2" fmla="*/ 0 w 3"/>
                <a:gd name="T3" fmla="*/ 2 h 2"/>
                <a:gd name="T4" fmla="*/ 0 w 3"/>
                <a:gd name="T5" fmla="*/ 2 h 2"/>
                <a:gd name="T6" fmla="*/ 3 w 3"/>
                <a:gd name="T7" fmla="*/ 2 h 2"/>
                <a:gd name="T8" fmla="*/ 0 w 3"/>
                <a:gd name="T9" fmla="*/ 2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0" y="2"/>
                  </a:lnTo>
                  <a:lnTo>
                    <a:pt x="0" y="2"/>
                  </a:lnTo>
                  <a:lnTo>
                    <a:pt x="3"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58" name="Freeform 1307"/>
            <p:cNvSpPr/>
            <p:nvPr/>
          </p:nvSpPr>
          <p:spPr bwMode="auto">
            <a:xfrm>
              <a:off x="1639209" y="40704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59" name="Freeform 1308"/>
            <p:cNvSpPr/>
            <p:nvPr/>
          </p:nvSpPr>
          <p:spPr bwMode="auto">
            <a:xfrm>
              <a:off x="1913847" y="3991088"/>
              <a:ext cx="7938" cy="3175"/>
            </a:xfrm>
            <a:custGeom>
              <a:avLst/>
              <a:gdLst>
                <a:gd name="T0" fmla="*/ 5 w 5"/>
                <a:gd name="T1" fmla="*/ 0 h 2"/>
                <a:gd name="T2" fmla="*/ 5 w 5"/>
                <a:gd name="T3" fmla="*/ 0 h 2"/>
                <a:gd name="T4" fmla="*/ 3 w 5"/>
                <a:gd name="T5" fmla="*/ 0 h 2"/>
                <a:gd name="T6" fmla="*/ 0 w 5"/>
                <a:gd name="T7" fmla="*/ 0 h 2"/>
                <a:gd name="T8" fmla="*/ 0 w 5"/>
                <a:gd name="T9" fmla="*/ 2 h 2"/>
                <a:gd name="T10" fmla="*/ 3 w 5"/>
                <a:gd name="T11" fmla="*/ 2 h 2"/>
                <a:gd name="T12" fmla="*/ 5 w 5"/>
                <a:gd name="T13" fmla="*/ 2 h 2"/>
                <a:gd name="T14" fmla="*/ 5 w 5"/>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0"/>
                  </a:moveTo>
                  <a:lnTo>
                    <a:pt x="5" y="0"/>
                  </a:lnTo>
                  <a:lnTo>
                    <a:pt x="3" y="0"/>
                  </a:lnTo>
                  <a:lnTo>
                    <a:pt x="0" y="0"/>
                  </a:lnTo>
                  <a:lnTo>
                    <a:pt x="0" y="2"/>
                  </a:lnTo>
                  <a:lnTo>
                    <a:pt x="3" y="2"/>
                  </a:lnTo>
                  <a:lnTo>
                    <a:pt x="5" y="2"/>
                  </a:lnTo>
                  <a:lnTo>
                    <a:pt x="5"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60" name="Freeform 1309"/>
            <p:cNvSpPr/>
            <p:nvPr/>
          </p:nvSpPr>
          <p:spPr bwMode="auto">
            <a:xfrm>
              <a:off x="1913847" y="3991088"/>
              <a:ext cx="7938" cy="3175"/>
            </a:xfrm>
            <a:custGeom>
              <a:avLst/>
              <a:gdLst>
                <a:gd name="T0" fmla="*/ 5 w 5"/>
                <a:gd name="T1" fmla="*/ 0 h 2"/>
                <a:gd name="T2" fmla="*/ 5 w 5"/>
                <a:gd name="T3" fmla="*/ 0 h 2"/>
                <a:gd name="T4" fmla="*/ 3 w 5"/>
                <a:gd name="T5" fmla="*/ 0 h 2"/>
                <a:gd name="T6" fmla="*/ 0 w 5"/>
                <a:gd name="T7" fmla="*/ 0 h 2"/>
                <a:gd name="T8" fmla="*/ 0 w 5"/>
                <a:gd name="T9" fmla="*/ 2 h 2"/>
                <a:gd name="T10" fmla="*/ 3 w 5"/>
                <a:gd name="T11" fmla="*/ 2 h 2"/>
                <a:gd name="T12" fmla="*/ 5 w 5"/>
                <a:gd name="T13" fmla="*/ 2 h 2"/>
                <a:gd name="T14" fmla="*/ 5 w 5"/>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0"/>
                  </a:moveTo>
                  <a:lnTo>
                    <a:pt x="5" y="0"/>
                  </a:lnTo>
                  <a:lnTo>
                    <a:pt x="3" y="0"/>
                  </a:lnTo>
                  <a:lnTo>
                    <a:pt x="0" y="0"/>
                  </a:lnTo>
                  <a:lnTo>
                    <a:pt x="0" y="2"/>
                  </a:lnTo>
                  <a:lnTo>
                    <a:pt x="3" y="2"/>
                  </a:lnTo>
                  <a:lnTo>
                    <a:pt x="5"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61" name="Freeform 1310"/>
            <p:cNvSpPr/>
            <p:nvPr/>
          </p:nvSpPr>
          <p:spPr bwMode="auto">
            <a:xfrm>
              <a:off x="2323422" y="3900601"/>
              <a:ext cx="7938" cy="19050"/>
            </a:xfrm>
            <a:custGeom>
              <a:avLst/>
              <a:gdLst>
                <a:gd name="T0" fmla="*/ 3 w 5"/>
                <a:gd name="T1" fmla="*/ 0 h 12"/>
                <a:gd name="T2" fmla="*/ 3 w 5"/>
                <a:gd name="T3" fmla="*/ 0 h 12"/>
                <a:gd name="T4" fmla="*/ 3 w 5"/>
                <a:gd name="T5" fmla="*/ 3 h 12"/>
                <a:gd name="T6" fmla="*/ 0 w 5"/>
                <a:gd name="T7" fmla="*/ 7 h 12"/>
                <a:gd name="T8" fmla="*/ 0 w 5"/>
                <a:gd name="T9" fmla="*/ 12 h 12"/>
                <a:gd name="T10" fmla="*/ 3 w 5"/>
                <a:gd name="T11" fmla="*/ 12 h 12"/>
                <a:gd name="T12" fmla="*/ 3 w 5"/>
                <a:gd name="T13" fmla="*/ 12 h 12"/>
                <a:gd name="T14" fmla="*/ 5 w 5"/>
                <a:gd name="T15" fmla="*/ 7 h 12"/>
                <a:gd name="T16" fmla="*/ 5 w 5"/>
                <a:gd name="T17" fmla="*/ 5 h 12"/>
                <a:gd name="T18" fmla="*/ 5 w 5"/>
                <a:gd name="T19" fmla="*/ 0 h 12"/>
                <a:gd name="T20" fmla="*/ 3 w 5"/>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2">
                  <a:moveTo>
                    <a:pt x="3" y="0"/>
                  </a:moveTo>
                  <a:lnTo>
                    <a:pt x="3" y="0"/>
                  </a:lnTo>
                  <a:lnTo>
                    <a:pt x="3" y="3"/>
                  </a:lnTo>
                  <a:lnTo>
                    <a:pt x="0" y="7"/>
                  </a:lnTo>
                  <a:lnTo>
                    <a:pt x="0" y="12"/>
                  </a:lnTo>
                  <a:lnTo>
                    <a:pt x="3" y="12"/>
                  </a:lnTo>
                  <a:lnTo>
                    <a:pt x="3" y="12"/>
                  </a:lnTo>
                  <a:lnTo>
                    <a:pt x="5" y="7"/>
                  </a:lnTo>
                  <a:lnTo>
                    <a:pt x="5" y="5"/>
                  </a:lnTo>
                  <a:lnTo>
                    <a:pt x="5" y="0"/>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62" name="Freeform 1311"/>
            <p:cNvSpPr/>
            <p:nvPr/>
          </p:nvSpPr>
          <p:spPr bwMode="auto">
            <a:xfrm>
              <a:off x="2323422" y="3900601"/>
              <a:ext cx="7938" cy="19050"/>
            </a:xfrm>
            <a:custGeom>
              <a:avLst/>
              <a:gdLst>
                <a:gd name="T0" fmla="*/ 3 w 5"/>
                <a:gd name="T1" fmla="*/ 0 h 12"/>
                <a:gd name="T2" fmla="*/ 3 w 5"/>
                <a:gd name="T3" fmla="*/ 0 h 12"/>
                <a:gd name="T4" fmla="*/ 3 w 5"/>
                <a:gd name="T5" fmla="*/ 3 h 12"/>
                <a:gd name="T6" fmla="*/ 0 w 5"/>
                <a:gd name="T7" fmla="*/ 7 h 12"/>
                <a:gd name="T8" fmla="*/ 0 w 5"/>
                <a:gd name="T9" fmla="*/ 12 h 12"/>
                <a:gd name="T10" fmla="*/ 3 w 5"/>
                <a:gd name="T11" fmla="*/ 12 h 12"/>
                <a:gd name="T12" fmla="*/ 3 w 5"/>
                <a:gd name="T13" fmla="*/ 12 h 12"/>
                <a:gd name="T14" fmla="*/ 5 w 5"/>
                <a:gd name="T15" fmla="*/ 7 h 12"/>
                <a:gd name="T16" fmla="*/ 5 w 5"/>
                <a:gd name="T17" fmla="*/ 5 h 12"/>
                <a:gd name="T18" fmla="*/ 5 w 5"/>
                <a:gd name="T19" fmla="*/ 0 h 12"/>
                <a:gd name="T20" fmla="*/ 3 w 5"/>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2">
                  <a:moveTo>
                    <a:pt x="3" y="0"/>
                  </a:moveTo>
                  <a:lnTo>
                    <a:pt x="3" y="0"/>
                  </a:lnTo>
                  <a:lnTo>
                    <a:pt x="3" y="3"/>
                  </a:lnTo>
                  <a:lnTo>
                    <a:pt x="0" y="7"/>
                  </a:lnTo>
                  <a:lnTo>
                    <a:pt x="0" y="12"/>
                  </a:lnTo>
                  <a:lnTo>
                    <a:pt x="3" y="12"/>
                  </a:lnTo>
                  <a:lnTo>
                    <a:pt x="3" y="12"/>
                  </a:lnTo>
                  <a:lnTo>
                    <a:pt x="5" y="7"/>
                  </a:lnTo>
                  <a:lnTo>
                    <a:pt x="5" y="5"/>
                  </a:lnTo>
                  <a:lnTo>
                    <a:pt x="5"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63" name="Freeform 1312"/>
            <p:cNvSpPr/>
            <p:nvPr/>
          </p:nvSpPr>
          <p:spPr bwMode="auto">
            <a:xfrm>
              <a:off x="2375809" y="3875201"/>
              <a:ext cx="4763" cy="3175"/>
            </a:xfrm>
            <a:custGeom>
              <a:avLst/>
              <a:gdLst>
                <a:gd name="T0" fmla="*/ 3 w 3"/>
                <a:gd name="T1" fmla="*/ 0 h 2"/>
                <a:gd name="T2" fmla="*/ 3 w 3"/>
                <a:gd name="T3" fmla="*/ 0 h 2"/>
                <a:gd name="T4" fmla="*/ 0 w 3"/>
                <a:gd name="T5" fmla="*/ 2 h 2"/>
                <a:gd name="T6" fmla="*/ 0 w 3"/>
                <a:gd name="T7" fmla="*/ 2 h 2"/>
                <a:gd name="T8" fmla="*/ 3 w 3"/>
                <a:gd name="T9" fmla="*/ 2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lnTo>
                    <a:pt x="3" y="0"/>
                  </a:lnTo>
                  <a:lnTo>
                    <a:pt x="0" y="2"/>
                  </a:lnTo>
                  <a:lnTo>
                    <a:pt x="0" y="2"/>
                  </a:lnTo>
                  <a:lnTo>
                    <a:pt x="3" y="2"/>
                  </a:lnTo>
                  <a:lnTo>
                    <a:pt x="3" y="0"/>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64" name="Freeform 1313"/>
            <p:cNvSpPr/>
            <p:nvPr/>
          </p:nvSpPr>
          <p:spPr bwMode="auto">
            <a:xfrm>
              <a:off x="2375809" y="3875201"/>
              <a:ext cx="4763" cy="3175"/>
            </a:xfrm>
            <a:custGeom>
              <a:avLst/>
              <a:gdLst>
                <a:gd name="T0" fmla="*/ 3 w 3"/>
                <a:gd name="T1" fmla="*/ 0 h 2"/>
                <a:gd name="T2" fmla="*/ 3 w 3"/>
                <a:gd name="T3" fmla="*/ 0 h 2"/>
                <a:gd name="T4" fmla="*/ 0 w 3"/>
                <a:gd name="T5" fmla="*/ 2 h 2"/>
                <a:gd name="T6" fmla="*/ 0 w 3"/>
                <a:gd name="T7" fmla="*/ 2 h 2"/>
                <a:gd name="T8" fmla="*/ 3 w 3"/>
                <a:gd name="T9" fmla="*/ 2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lnTo>
                    <a:pt x="3" y="0"/>
                  </a:lnTo>
                  <a:lnTo>
                    <a:pt x="0" y="2"/>
                  </a:lnTo>
                  <a:lnTo>
                    <a:pt x="0" y="2"/>
                  </a:lnTo>
                  <a:lnTo>
                    <a:pt x="3" y="2"/>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65" name="Freeform 1314"/>
            <p:cNvSpPr/>
            <p:nvPr/>
          </p:nvSpPr>
          <p:spPr bwMode="auto">
            <a:xfrm>
              <a:off x="2375809" y="3878376"/>
              <a:ext cx="0" cy="3175"/>
            </a:xfrm>
            <a:custGeom>
              <a:avLst/>
              <a:gdLst>
                <a:gd name="T0" fmla="*/ 0 h 2"/>
                <a:gd name="T1" fmla="*/ 2 h 2"/>
                <a:gd name="T2" fmla="*/ 2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2"/>
                  </a:lnTo>
                  <a:lnTo>
                    <a:pt x="0" y="2"/>
                  </a:lnTo>
                  <a:lnTo>
                    <a:pt x="0" y="2"/>
                  </a:lnTo>
                  <a:lnTo>
                    <a:pt x="0" y="2"/>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66" name="Freeform 1315"/>
            <p:cNvSpPr/>
            <p:nvPr/>
          </p:nvSpPr>
          <p:spPr bwMode="auto">
            <a:xfrm>
              <a:off x="2375809" y="3878376"/>
              <a:ext cx="0" cy="3175"/>
            </a:xfrm>
            <a:custGeom>
              <a:avLst/>
              <a:gdLst>
                <a:gd name="T0" fmla="*/ 0 h 2"/>
                <a:gd name="T1" fmla="*/ 2 h 2"/>
                <a:gd name="T2" fmla="*/ 2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2"/>
                  </a:lnTo>
                  <a:lnTo>
                    <a:pt x="0" y="2"/>
                  </a:ln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67" name="Freeform 1316"/>
            <p:cNvSpPr/>
            <p:nvPr/>
          </p:nvSpPr>
          <p:spPr bwMode="auto">
            <a:xfrm>
              <a:off x="2369459" y="3889488"/>
              <a:ext cx="3175" cy="3175"/>
            </a:xfrm>
            <a:custGeom>
              <a:avLst/>
              <a:gdLst>
                <a:gd name="T0" fmla="*/ 0 w 2"/>
                <a:gd name="T1" fmla="*/ 0 h 2"/>
                <a:gd name="T2" fmla="*/ 0 w 2"/>
                <a:gd name="T3" fmla="*/ 0 h 2"/>
                <a:gd name="T4" fmla="*/ 0 w 2"/>
                <a:gd name="T5" fmla="*/ 0 h 2"/>
                <a:gd name="T6" fmla="*/ 0 w 2"/>
                <a:gd name="T7" fmla="*/ 2 h 2"/>
                <a:gd name="T8" fmla="*/ 2 w 2"/>
                <a:gd name="T9" fmla="*/ 0 h 2"/>
                <a:gd name="T10" fmla="*/ 2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0"/>
                  </a:lnTo>
                  <a:lnTo>
                    <a:pt x="0" y="2"/>
                  </a:lnTo>
                  <a:lnTo>
                    <a:pt x="2" y="0"/>
                  </a:lnTo>
                  <a:lnTo>
                    <a:pt x="2"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68" name="Freeform 1317"/>
            <p:cNvSpPr/>
            <p:nvPr/>
          </p:nvSpPr>
          <p:spPr bwMode="auto">
            <a:xfrm>
              <a:off x="2369459" y="3889488"/>
              <a:ext cx="3175" cy="3175"/>
            </a:xfrm>
            <a:custGeom>
              <a:avLst/>
              <a:gdLst>
                <a:gd name="T0" fmla="*/ 0 w 2"/>
                <a:gd name="T1" fmla="*/ 0 h 2"/>
                <a:gd name="T2" fmla="*/ 0 w 2"/>
                <a:gd name="T3" fmla="*/ 0 h 2"/>
                <a:gd name="T4" fmla="*/ 0 w 2"/>
                <a:gd name="T5" fmla="*/ 0 h 2"/>
                <a:gd name="T6" fmla="*/ 0 w 2"/>
                <a:gd name="T7" fmla="*/ 2 h 2"/>
                <a:gd name="T8" fmla="*/ 2 w 2"/>
                <a:gd name="T9" fmla="*/ 0 h 2"/>
                <a:gd name="T10" fmla="*/ 2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0"/>
                  </a:lnTo>
                  <a:lnTo>
                    <a:pt x="0" y="2"/>
                  </a:lnTo>
                  <a:lnTo>
                    <a:pt x="2"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69" name="Freeform 1318"/>
            <p:cNvSpPr/>
            <p:nvPr/>
          </p:nvSpPr>
          <p:spPr bwMode="auto">
            <a:xfrm>
              <a:off x="2353584" y="3900601"/>
              <a:ext cx="0" cy="4763"/>
            </a:xfrm>
            <a:custGeom>
              <a:avLst/>
              <a:gdLst>
                <a:gd name="T0" fmla="*/ 0 h 3"/>
                <a:gd name="T1" fmla="*/ 0 h 3"/>
                <a:gd name="T2" fmla="*/ 3 h 3"/>
                <a:gd name="T3" fmla="*/ 0 h 3"/>
                <a:gd name="T4" fmla="*/ 0 h 3"/>
                <a:gd name="T5" fmla="*/ 0 h 3"/>
              </a:gdLst>
              <a:ahLst/>
              <a:cxnLst>
                <a:cxn ang="0">
                  <a:pos x="0" y="T0"/>
                </a:cxn>
                <a:cxn ang="0">
                  <a:pos x="0" y="T1"/>
                </a:cxn>
                <a:cxn ang="0">
                  <a:pos x="0" y="T2"/>
                </a:cxn>
                <a:cxn ang="0">
                  <a:pos x="0" y="T3"/>
                </a:cxn>
                <a:cxn ang="0">
                  <a:pos x="0" y="T4"/>
                </a:cxn>
                <a:cxn ang="0">
                  <a:pos x="0" y="T5"/>
                </a:cxn>
              </a:cxnLst>
              <a:rect l="0" t="0" r="r" b="b"/>
              <a:pathLst>
                <a:path h="3">
                  <a:moveTo>
                    <a:pt x="0" y="0"/>
                  </a:moveTo>
                  <a:lnTo>
                    <a:pt x="0" y="0"/>
                  </a:lnTo>
                  <a:lnTo>
                    <a:pt x="0" y="3"/>
                  </a:lnTo>
                  <a:lnTo>
                    <a:pt x="0" y="0"/>
                  </a:lnTo>
                  <a:lnTo>
                    <a:pt x="0"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70" name="Freeform 1319"/>
            <p:cNvSpPr/>
            <p:nvPr/>
          </p:nvSpPr>
          <p:spPr bwMode="auto">
            <a:xfrm>
              <a:off x="2353584" y="3900601"/>
              <a:ext cx="0" cy="4763"/>
            </a:xfrm>
            <a:custGeom>
              <a:avLst/>
              <a:gdLst>
                <a:gd name="T0" fmla="*/ 0 h 3"/>
                <a:gd name="T1" fmla="*/ 0 h 3"/>
                <a:gd name="T2" fmla="*/ 3 h 3"/>
                <a:gd name="T3" fmla="*/ 0 h 3"/>
                <a:gd name="T4" fmla="*/ 0 h 3"/>
                <a:gd name="T5" fmla="*/ 0 h 3"/>
              </a:gdLst>
              <a:ahLst/>
              <a:cxnLst>
                <a:cxn ang="0">
                  <a:pos x="0" y="T0"/>
                </a:cxn>
                <a:cxn ang="0">
                  <a:pos x="0" y="T1"/>
                </a:cxn>
                <a:cxn ang="0">
                  <a:pos x="0" y="T2"/>
                </a:cxn>
                <a:cxn ang="0">
                  <a:pos x="0" y="T3"/>
                </a:cxn>
                <a:cxn ang="0">
                  <a:pos x="0" y="T4"/>
                </a:cxn>
                <a:cxn ang="0">
                  <a:pos x="0" y="T5"/>
                </a:cxn>
              </a:cxnLst>
              <a:rect l="0" t="0" r="r" b="b"/>
              <a:pathLst>
                <a:path h="3">
                  <a:moveTo>
                    <a:pt x="0" y="0"/>
                  </a:moveTo>
                  <a:lnTo>
                    <a:pt x="0" y="0"/>
                  </a:lnTo>
                  <a:lnTo>
                    <a:pt x="0" y="3"/>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71" name="Freeform 1320"/>
            <p:cNvSpPr/>
            <p:nvPr/>
          </p:nvSpPr>
          <p:spPr bwMode="auto">
            <a:xfrm>
              <a:off x="2347234" y="3905363"/>
              <a:ext cx="3175" cy="0"/>
            </a:xfrm>
            <a:custGeom>
              <a:avLst/>
              <a:gdLst>
                <a:gd name="T0" fmla="*/ 2 w 2"/>
                <a:gd name="T1" fmla="*/ 0 w 2"/>
                <a:gd name="T2" fmla="*/ 0 w 2"/>
                <a:gd name="T3" fmla="*/ 2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0" y="0"/>
                  </a:lnTo>
                  <a:lnTo>
                    <a:pt x="0" y="0"/>
                  </a:lnTo>
                  <a:lnTo>
                    <a:pt x="2" y="0"/>
                  </a:lnTo>
                  <a:lnTo>
                    <a:pt x="2"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72" name="Freeform 1321"/>
            <p:cNvSpPr/>
            <p:nvPr/>
          </p:nvSpPr>
          <p:spPr bwMode="auto">
            <a:xfrm>
              <a:off x="2347234" y="3905363"/>
              <a:ext cx="3175" cy="0"/>
            </a:xfrm>
            <a:custGeom>
              <a:avLst/>
              <a:gdLst>
                <a:gd name="T0" fmla="*/ 2 w 2"/>
                <a:gd name="T1" fmla="*/ 0 w 2"/>
                <a:gd name="T2" fmla="*/ 0 w 2"/>
                <a:gd name="T3" fmla="*/ 2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0" y="0"/>
                  </a:lnTo>
                  <a:lnTo>
                    <a:pt x="0" y="0"/>
                  </a:lnTo>
                  <a:lnTo>
                    <a:pt x="2"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73" name="Freeform 1322"/>
            <p:cNvSpPr/>
            <p:nvPr/>
          </p:nvSpPr>
          <p:spPr bwMode="auto">
            <a:xfrm>
              <a:off x="2342472" y="3905363"/>
              <a:ext cx="4763" cy="3175"/>
            </a:xfrm>
            <a:custGeom>
              <a:avLst/>
              <a:gdLst>
                <a:gd name="T0" fmla="*/ 3 w 3"/>
                <a:gd name="T1" fmla="*/ 0 h 2"/>
                <a:gd name="T2" fmla="*/ 0 w 3"/>
                <a:gd name="T3" fmla="*/ 0 h 2"/>
                <a:gd name="T4" fmla="*/ 0 w 3"/>
                <a:gd name="T5" fmla="*/ 2 h 2"/>
                <a:gd name="T6" fmla="*/ 3 w 3"/>
                <a:gd name="T7" fmla="*/ 2 h 2"/>
                <a:gd name="T8" fmla="*/ 3 w 3"/>
                <a:gd name="T9" fmla="*/ 0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0" y="0"/>
                  </a:lnTo>
                  <a:lnTo>
                    <a:pt x="0" y="2"/>
                  </a:lnTo>
                  <a:lnTo>
                    <a:pt x="3" y="2"/>
                  </a:lnTo>
                  <a:lnTo>
                    <a:pt x="3" y="0"/>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74" name="Freeform 1323"/>
            <p:cNvSpPr/>
            <p:nvPr/>
          </p:nvSpPr>
          <p:spPr bwMode="auto">
            <a:xfrm>
              <a:off x="2342472" y="3905363"/>
              <a:ext cx="4763" cy="3175"/>
            </a:xfrm>
            <a:custGeom>
              <a:avLst/>
              <a:gdLst>
                <a:gd name="T0" fmla="*/ 3 w 3"/>
                <a:gd name="T1" fmla="*/ 0 h 2"/>
                <a:gd name="T2" fmla="*/ 0 w 3"/>
                <a:gd name="T3" fmla="*/ 0 h 2"/>
                <a:gd name="T4" fmla="*/ 0 w 3"/>
                <a:gd name="T5" fmla="*/ 2 h 2"/>
                <a:gd name="T6" fmla="*/ 3 w 3"/>
                <a:gd name="T7" fmla="*/ 2 h 2"/>
                <a:gd name="T8" fmla="*/ 3 w 3"/>
                <a:gd name="T9" fmla="*/ 0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0" y="0"/>
                  </a:lnTo>
                  <a:lnTo>
                    <a:pt x="0" y="2"/>
                  </a:lnTo>
                  <a:lnTo>
                    <a:pt x="3" y="2"/>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75" name="Freeform 1324"/>
            <p:cNvSpPr/>
            <p:nvPr/>
          </p:nvSpPr>
          <p:spPr bwMode="auto">
            <a:xfrm>
              <a:off x="2320247" y="3946638"/>
              <a:ext cx="19050" cy="36513"/>
            </a:xfrm>
            <a:custGeom>
              <a:avLst/>
              <a:gdLst>
                <a:gd name="T0" fmla="*/ 9 w 12"/>
                <a:gd name="T1" fmla="*/ 0 h 23"/>
                <a:gd name="T2" fmla="*/ 7 w 12"/>
                <a:gd name="T3" fmla="*/ 2 h 23"/>
                <a:gd name="T4" fmla="*/ 5 w 12"/>
                <a:gd name="T5" fmla="*/ 0 h 23"/>
                <a:gd name="T6" fmla="*/ 5 w 12"/>
                <a:gd name="T7" fmla="*/ 2 h 23"/>
                <a:gd name="T8" fmla="*/ 5 w 12"/>
                <a:gd name="T9" fmla="*/ 2 h 23"/>
                <a:gd name="T10" fmla="*/ 2 w 12"/>
                <a:gd name="T11" fmla="*/ 4 h 23"/>
                <a:gd name="T12" fmla="*/ 2 w 12"/>
                <a:gd name="T13" fmla="*/ 9 h 23"/>
                <a:gd name="T14" fmla="*/ 0 w 12"/>
                <a:gd name="T15" fmla="*/ 9 h 23"/>
                <a:gd name="T16" fmla="*/ 0 w 12"/>
                <a:gd name="T17" fmla="*/ 11 h 23"/>
                <a:gd name="T18" fmla="*/ 2 w 12"/>
                <a:gd name="T19" fmla="*/ 16 h 23"/>
                <a:gd name="T20" fmla="*/ 5 w 12"/>
                <a:gd name="T21" fmla="*/ 16 h 23"/>
                <a:gd name="T22" fmla="*/ 5 w 12"/>
                <a:gd name="T23" fmla="*/ 21 h 23"/>
                <a:gd name="T24" fmla="*/ 7 w 12"/>
                <a:gd name="T25" fmla="*/ 23 h 23"/>
                <a:gd name="T26" fmla="*/ 7 w 12"/>
                <a:gd name="T27" fmla="*/ 21 h 23"/>
                <a:gd name="T28" fmla="*/ 9 w 12"/>
                <a:gd name="T29" fmla="*/ 19 h 23"/>
                <a:gd name="T30" fmla="*/ 7 w 12"/>
                <a:gd name="T31" fmla="*/ 19 h 23"/>
                <a:gd name="T32" fmla="*/ 7 w 12"/>
                <a:gd name="T33" fmla="*/ 14 h 23"/>
                <a:gd name="T34" fmla="*/ 7 w 12"/>
                <a:gd name="T35" fmla="*/ 11 h 23"/>
                <a:gd name="T36" fmla="*/ 12 w 12"/>
                <a:gd name="T37" fmla="*/ 9 h 23"/>
                <a:gd name="T38" fmla="*/ 12 w 12"/>
                <a:gd name="T39" fmla="*/ 7 h 23"/>
                <a:gd name="T40" fmla="*/ 9 w 12"/>
                <a:gd name="T41" fmla="*/ 4 h 23"/>
                <a:gd name="T42" fmla="*/ 9 w 12"/>
                <a:gd name="T43" fmla="*/ 2 h 23"/>
                <a:gd name="T44" fmla="*/ 9 w 12"/>
                <a:gd name="T4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23">
                  <a:moveTo>
                    <a:pt x="9" y="0"/>
                  </a:moveTo>
                  <a:lnTo>
                    <a:pt x="7" y="2"/>
                  </a:lnTo>
                  <a:lnTo>
                    <a:pt x="5" y="0"/>
                  </a:lnTo>
                  <a:lnTo>
                    <a:pt x="5" y="2"/>
                  </a:lnTo>
                  <a:lnTo>
                    <a:pt x="5" y="2"/>
                  </a:lnTo>
                  <a:lnTo>
                    <a:pt x="2" y="4"/>
                  </a:lnTo>
                  <a:lnTo>
                    <a:pt x="2" y="9"/>
                  </a:lnTo>
                  <a:lnTo>
                    <a:pt x="0" y="9"/>
                  </a:lnTo>
                  <a:lnTo>
                    <a:pt x="0" y="11"/>
                  </a:lnTo>
                  <a:lnTo>
                    <a:pt x="2" y="16"/>
                  </a:lnTo>
                  <a:lnTo>
                    <a:pt x="5" y="16"/>
                  </a:lnTo>
                  <a:lnTo>
                    <a:pt x="5" y="21"/>
                  </a:lnTo>
                  <a:lnTo>
                    <a:pt x="7" y="23"/>
                  </a:lnTo>
                  <a:lnTo>
                    <a:pt x="7" y="21"/>
                  </a:lnTo>
                  <a:lnTo>
                    <a:pt x="9" y="19"/>
                  </a:lnTo>
                  <a:lnTo>
                    <a:pt x="7" y="19"/>
                  </a:lnTo>
                  <a:lnTo>
                    <a:pt x="7" y="14"/>
                  </a:lnTo>
                  <a:lnTo>
                    <a:pt x="7" y="11"/>
                  </a:lnTo>
                  <a:lnTo>
                    <a:pt x="12" y="9"/>
                  </a:lnTo>
                  <a:lnTo>
                    <a:pt x="12" y="7"/>
                  </a:lnTo>
                  <a:lnTo>
                    <a:pt x="9" y="4"/>
                  </a:lnTo>
                  <a:lnTo>
                    <a:pt x="9" y="2"/>
                  </a:lnTo>
                  <a:lnTo>
                    <a:pt x="9"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76" name="Freeform 1325"/>
            <p:cNvSpPr/>
            <p:nvPr/>
          </p:nvSpPr>
          <p:spPr bwMode="auto">
            <a:xfrm>
              <a:off x="2320247" y="3946638"/>
              <a:ext cx="19050" cy="36513"/>
            </a:xfrm>
            <a:custGeom>
              <a:avLst/>
              <a:gdLst>
                <a:gd name="T0" fmla="*/ 9 w 12"/>
                <a:gd name="T1" fmla="*/ 0 h 23"/>
                <a:gd name="T2" fmla="*/ 7 w 12"/>
                <a:gd name="T3" fmla="*/ 2 h 23"/>
                <a:gd name="T4" fmla="*/ 5 w 12"/>
                <a:gd name="T5" fmla="*/ 0 h 23"/>
                <a:gd name="T6" fmla="*/ 5 w 12"/>
                <a:gd name="T7" fmla="*/ 2 h 23"/>
                <a:gd name="T8" fmla="*/ 5 w 12"/>
                <a:gd name="T9" fmla="*/ 2 h 23"/>
                <a:gd name="T10" fmla="*/ 2 w 12"/>
                <a:gd name="T11" fmla="*/ 4 h 23"/>
                <a:gd name="T12" fmla="*/ 2 w 12"/>
                <a:gd name="T13" fmla="*/ 9 h 23"/>
                <a:gd name="T14" fmla="*/ 0 w 12"/>
                <a:gd name="T15" fmla="*/ 9 h 23"/>
                <a:gd name="T16" fmla="*/ 0 w 12"/>
                <a:gd name="T17" fmla="*/ 11 h 23"/>
                <a:gd name="T18" fmla="*/ 2 w 12"/>
                <a:gd name="T19" fmla="*/ 16 h 23"/>
                <a:gd name="T20" fmla="*/ 5 w 12"/>
                <a:gd name="T21" fmla="*/ 16 h 23"/>
                <a:gd name="T22" fmla="*/ 5 w 12"/>
                <a:gd name="T23" fmla="*/ 21 h 23"/>
                <a:gd name="T24" fmla="*/ 7 w 12"/>
                <a:gd name="T25" fmla="*/ 23 h 23"/>
                <a:gd name="T26" fmla="*/ 7 w 12"/>
                <a:gd name="T27" fmla="*/ 21 h 23"/>
                <a:gd name="T28" fmla="*/ 9 w 12"/>
                <a:gd name="T29" fmla="*/ 19 h 23"/>
                <a:gd name="T30" fmla="*/ 7 w 12"/>
                <a:gd name="T31" fmla="*/ 19 h 23"/>
                <a:gd name="T32" fmla="*/ 7 w 12"/>
                <a:gd name="T33" fmla="*/ 14 h 23"/>
                <a:gd name="T34" fmla="*/ 7 w 12"/>
                <a:gd name="T35" fmla="*/ 11 h 23"/>
                <a:gd name="T36" fmla="*/ 12 w 12"/>
                <a:gd name="T37" fmla="*/ 9 h 23"/>
                <a:gd name="T38" fmla="*/ 12 w 12"/>
                <a:gd name="T39" fmla="*/ 7 h 23"/>
                <a:gd name="T40" fmla="*/ 9 w 12"/>
                <a:gd name="T41" fmla="*/ 4 h 23"/>
                <a:gd name="T42" fmla="*/ 9 w 12"/>
                <a:gd name="T43" fmla="*/ 2 h 23"/>
                <a:gd name="T44" fmla="*/ 9 w 12"/>
                <a:gd name="T4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23">
                  <a:moveTo>
                    <a:pt x="9" y="0"/>
                  </a:moveTo>
                  <a:lnTo>
                    <a:pt x="7" y="2"/>
                  </a:lnTo>
                  <a:lnTo>
                    <a:pt x="5" y="0"/>
                  </a:lnTo>
                  <a:lnTo>
                    <a:pt x="5" y="2"/>
                  </a:lnTo>
                  <a:lnTo>
                    <a:pt x="5" y="2"/>
                  </a:lnTo>
                  <a:lnTo>
                    <a:pt x="2" y="4"/>
                  </a:lnTo>
                  <a:lnTo>
                    <a:pt x="2" y="9"/>
                  </a:lnTo>
                  <a:lnTo>
                    <a:pt x="0" y="9"/>
                  </a:lnTo>
                  <a:lnTo>
                    <a:pt x="0" y="11"/>
                  </a:lnTo>
                  <a:lnTo>
                    <a:pt x="2" y="16"/>
                  </a:lnTo>
                  <a:lnTo>
                    <a:pt x="5" y="16"/>
                  </a:lnTo>
                  <a:lnTo>
                    <a:pt x="5" y="21"/>
                  </a:lnTo>
                  <a:lnTo>
                    <a:pt x="7" y="23"/>
                  </a:lnTo>
                  <a:lnTo>
                    <a:pt x="7" y="21"/>
                  </a:lnTo>
                  <a:lnTo>
                    <a:pt x="9" y="19"/>
                  </a:lnTo>
                  <a:lnTo>
                    <a:pt x="7" y="19"/>
                  </a:lnTo>
                  <a:lnTo>
                    <a:pt x="7" y="14"/>
                  </a:lnTo>
                  <a:lnTo>
                    <a:pt x="7" y="11"/>
                  </a:lnTo>
                  <a:lnTo>
                    <a:pt x="12" y="9"/>
                  </a:lnTo>
                  <a:lnTo>
                    <a:pt x="12" y="7"/>
                  </a:lnTo>
                  <a:lnTo>
                    <a:pt x="9" y="4"/>
                  </a:lnTo>
                  <a:lnTo>
                    <a:pt x="9" y="2"/>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77" name="Freeform 1326"/>
            <p:cNvSpPr/>
            <p:nvPr/>
          </p:nvSpPr>
          <p:spPr bwMode="auto">
            <a:xfrm>
              <a:off x="2323422" y="3979976"/>
              <a:ext cx="7938" cy="11113"/>
            </a:xfrm>
            <a:custGeom>
              <a:avLst/>
              <a:gdLst>
                <a:gd name="T0" fmla="*/ 0 w 5"/>
                <a:gd name="T1" fmla="*/ 0 h 7"/>
                <a:gd name="T2" fmla="*/ 0 w 5"/>
                <a:gd name="T3" fmla="*/ 2 h 7"/>
                <a:gd name="T4" fmla="*/ 3 w 5"/>
                <a:gd name="T5" fmla="*/ 2 h 7"/>
                <a:gd name="T6" fmla="*/ 3 w 5"/>
                <a:gd name="T7" fmla="*/ 7 h 7"/>
                <a:gd name="T8" fmla="*/ 5 w 5"/>
                <a:gd name="T9" fmla="*/ 7 h 7"/>
                <a:gd name="T10" fmla="*/ 5 w 5"/>
                <a:gd name="T11" fmla="*/ 5 h 7"/>
                <a:gd name="T12" fmla="*/ 5 w 5"/>
                <a:gd name="T13" fmla="*/ 2 h 7"/>
                <a:gd name="T14" fmla="*/ 3 w 5"/>
                <a:gd name="T15" fmla="*/ 2 h 7"/>
                <a:gd name="T16" fmla="*/ 0 w 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0" y="0"/>
                  </a:moveTo>
                  <a:lnTo>
                    <a:pt x="0" y="2"/>
                  </a:lnTo>
                  <a:lnTo>
                    <a:pt x="3" y="2"/>
                  </a:lnTo>
                  <a:lnTo>
                    <a:pt x="3" y="7"/>
                  </a:lnTo>
                  <a:lnTo>
                    <a:pt x="5" y="7"/>
                  </a:lnTo>
                  <a:lnTo>
                    <a:pt x="5" y="5"/>
                  </a:lnTo>
                  <a:lnTo>
                    <a:pt x="5" y="2"/>
                  </a:lnTo>
                  <a:lnTo>
                    <a:pt x="3" y="2"/>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78" name="Freeform 1327"/>
            <p:cNvSpPr/>
            <p:nvPr/>
          </p:nvSpPr>
          <p:spPr bwMode="auto">
            <a:xfrm>
              <a:off x="2323422" y="3979976"/>
              <a:ext cx="7938" cy="11113"/>
            </a:xfrm>
            <a:custGeom>
              <a:avLst/>
              <a:gdLst>
                <a:gd name="T0" fmla="*/ 0 w 5"/>
                <a:gd name="T1" fmla="*/ 0 h 7"/>
                <a:gd name="T2" fmla="*/ 0 w 5"/>
                <a:gd name="T3" fmla="*/ 2 h 7"/>
                <a:gd name="T4" fmla="*/ 3 w 5"/>
                <a:gd name="T5" fmla="*/ 2 h 7"/>
                <a:gd name="T6" fmla="*/ 3 w 5"/>
                <a:gd name="T7" fmla="*/ 7 h 7"/>
                <a:gd name="T8" fmla="*/ 5 w 5"/>
                <a:gd name="T9" fmla="*/ 7 h 7"/>
                <a:gd name="T10" fmla="*/ 5 w 5"/>
                <a:gd name="T11" fmla="*/ 5 h 7"/>
                <a:gd name="T12" fmla="*/ 5 w 5"/>
                <a:gd name="T13" fmla="*/ 2 h 7"/>
                <a:gd name="T14" fmla="*/ 3 w 5"/>
                <a:gd name="T15" fmla="*/ 2 h 7"/>
                <a:gd name="T16" fmla="*/ 0 w 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0" y="0"/>
                  </a:moveTo>
                  <a:lnTo>
                    <a:pt x="0" y="2"/>
                  </a:lnTo>
                  <a:lnTo>
                    <a:pt x="3" y="2"/>
                  </a:lnTo>
                  <a:lnTo>
                    <a:pt x="3" y="7"/>
                  </a:lnTo>
                  <a:lnTo>
                    <a:pt x="5" y="7"/>
                  </a:lnTo>
                  <a:lnTo>
                    <a:pt x="5" y="5"/>
                  </a:lnTo>
                  <a:lnTo>
                    <a:pt x="5" y="2"/>
                  </a:lnTo>
                  <a:lnTo>
                    <a:pt x="3"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79" name="Freeform 1328"/>
            <p:cNvSpPr/>
            <p:nvPr/>
          </p:nvSpPr>
          <p:spPr bwMode="auto">
            <a:xfrm>
              <a:off x="2334534" y="3976801"/>
              <a:ext cx="12700" cy="11113"/>
            </a:xfrm>
            <a:custGeom>
              <a:avLst/>
              <a:gdLst>
                <a:gd name="T0" fmla="*/ 3 w 8"/>
                <a:gd name="T1" fmla="*/ 0 h 7"/>
                <a:gd name="T2" fmla="*/ 0 w 8"/>
                <a:gd name="T3" fmla="*/ 0 h 7"/>
                <a:gd name="T4" fmla="*/ 0 w 8"/>
                <a:gd name="T5" fmla="*/ 2 h 7"/>
                <a:gd name="T6" fmla="*/ 3 w 8"/>
                <a:gd name="T7" fmla="*/ 4 h 7"/>
                <a:gd name="T8" fmla="*/ 3 w 8"/>
                <a:gd name="T9" fmla="*/ 2 h 7"/>
                <a:gd name="T10" fmla="*/ 5 w 8"/>
                <a:gd name="T11" fmla="*/ 4 h 7"/>
                <a:gd name="T12" fmla="*/ 8 w 8"/>
                <a:gd name="T13" fmla="*/ 7 h 7"/>
                <a:gd name="T14" fmla="*/ 8 w 8"/>
                <a:gd name="T15" fmla="*/ 7 h 7"/>
                <a:gd name="T16" fmla="*/ 8 w 8"/>
                <a:gd name="T17" fmla="*/ 4 h 7"/>
                <a:gd name="T18" fmla="*/ 8 w 8"/>
                <a:gd name="T19" fmla="*/ 2 h 7"/>
                <a:gd name="T20" fmla="*/ 5 w 8"/>
                <a:gd name="T21" fmla="*/ 2 h 7"/>
                <a:gd name="T22" fmla="*/ 5 w 8"/>
                <a:gd name="T23" fmla="*/ 2 h 7"/>
                <a:gd name="T24" fmla="*/ 3 w 8"/>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7">
                  <a:moveTo>
                    <a:pt x="3" y="0"/>
                  </a:moveTo>
                  <a:lnTo>
                    <a:pt x="0" y="0"/>
                  </a:lnTo>
                  <a:lnTo>
                    <a:pt x="0" y="2"/>
                  </a:lnTo>
                  <a:lnTo>
                    <a:pt x="3" y="4"/>
                  </a:lnTo>
                  <a:lnTo>
                    <a:pt x="3" y="2"/>
                  </a:lnTo>
                  <a:lnTo>
                    <a:pt x="5" y="4"/>
                  </a:lnTo>
                  <a:lnTo>
                    <a:pt x="8" y="7"/>
                  </a:lnTo>
                  <a:lnTo>
                    <a:pt x="8" y="7"/>
                  </a:lnTo>
                  <a:lnTo>
                    <a:pt x="8" y="4"/>
                  </a:lnTo>
                  <a:lnTo>
                    <a:pt x="8" y="2"/>
                  </a:lnTo>
                  <a:lnTo>
                    <a:pt x="5" y="2"/>
                  </a:lnTo>
                  <a:lnTo>
                    <a:pt x="5" y="2"/>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80" name="Freeform 1329"/>
            <p:cNvSpPr/>
            <p:nvPr/>
          </p:nvSpPr>
          <p:spPr bwMode="auto">
            <a:xfrm>
              <a:off x="2334534" y="3976801"/>
              <a:ext cx="12700" cy="11113"/>
            </a:xfrm>
            <a:custGeom>
              <a:avLst/>
              <a:gdLst>
                <a:gd name="T0" fmla="*/ 3 w 8"/>
                <a:gd name="T1" fmla="*/ 0 h 7"/>
                <a:gd name="T2" fmla="*/ 0 w 8"/>
                <a:gd name="T3" fmla="*/ 0 h 7"/>
                <a:gd name="T4" fmla="*/ 0 w 8"/>
                <a:gd name="T5" fmla="*/ 2 h 7"/>
                <a:gd name="T6" fmla="*/ 3 w 8"/>
                <a:gd name="T7" fmla="*/ 4 h 7"/>
                <a:gd name="T8" fmla="*/ 3 w 8"/>
                <a:gd name="T9" fmla="*/ 2 h 7"/>
                <a:gd name="T10" fmla="*/ 5 w 8"/>
                <a:gd name="T11" fmla="*/ 4 h 7"/>
                <a:gd name="T12" fmla="*/ 8 w 8"/>
                <a:gd name="T13" fmla="*/ 7 h 7"/>
                <a:gd name="T14" fmla="*/ 8 w 8"/>
                <a:gd name="T15" fmla="*/ 7 h 7"/>
                <a:gd name="T16" fmla="*/ 8 w 8"/>
                <a:gd name="T17" fmla="*/ 4 h 7"/>
                <a:gd name="T18" fmla="*/ 8 w 8"/>
                <a:gd name="T19" fmla="*/ 2 h 7"/>
                <a:gd name="T20" fmla="*/ 5 w 8"/>
                <a:gd name="T21" fmla="*/ 2 h 7"/>
                <a:gd name="T22" fmla="*/ 5 w 8"/>
                <a:gd name="T23" fmla="*/ 2 h 7"/>
                <a:gd name="T24" fmla="*/ 3 w 8"/>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7">
                  <a:moveTo>
                    <a:pt x="3" y="0"/>
                  </a:moveTo>
                  <a:lnTo>
                    <a:pt x="0" y="0"/>
                  </a:lnTo>
                  <a:lnTo>
                    <a:pt x="0" y="2"/>
                  </a:lnTo>
                  <a:lnTo>
                    <a:pt x="3" y="4"/>
                  </a:lnTo>
                  <a:lnTo>
                    <a:pt x="3" y="2"/>
                  </a:lnTo>
                  <a:lnTo>
                    <a:pt x="5" y="4"/>
                  </a:lnTo>
                  <a:lnTo>
                    <a:pt x="8" y="7"/>
                  </a:lnTo>
                  <a:lnTo>
                    <a:pt x="8" y="7"/>
                  </a:lnTo>
                  <a:lnTo>
                    <a:pt x="8" y="4"/>
                  </a:lnTo>
                  <a:lnTo>
                    <a:pt x="8" y="2"/>
                  </a:lnTo>
                  <a:lnTo>
                    <a:pt x="5" y="2"/>
                  </a:lnTo>
                  <a:lnTo>
                    <a:pt x="5"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81" name="Freeform 1330"/>
            <p:cNvSpPr/>
            <p:nvPr/>
          </p:nvSpPr>
          <p:spPr bwMode="auto">
            <a:xfrm>
              <a:off x="2350409" y="3987913"/>
              <a:ext cx="7938" cy="11113"/>
            </a:xfrm>
            <a:custGeom>
              <a:avLst/>
              <a:gdLst>
                <a:gd name="T0" fmla="*/ 0 w 5"/>
                <a:gd name="T1" fmla="*/ 0 h 7"/>
                <a:gd name="T2" fmla="*/ 0 w 5"/>
                <a:gd name="T3" fmla="*/ 2 h 7"/>
                <a:gd name="T4" fmla="*/ 0 w 5"/>
                <a:gd name="T5" fmla="*/ 2 h 7"/>
                <a:gd name="T6" fmla="*/ 0 w 5"/>
                <a:gd name="T7" fmla="*/ 4 h 7"/>
                <a:gd name="T8" fmla="*/ 2 w 5"/>
                <a:gd name="T9" fmla="*/ 4 h 7"/>
                <a:gd name="T10" fmla="*/ 2 w 5"/>
                <a:gd name="T11" fmla="*/ 7 h 7"/>
                <a:gd name="T12" fmla="*/ 5 w 5"/>
                <a:gd name="T13" fmla="*/ 2 h 7"/>
                <a:gd name="T14" fmla="*/ 2 w 5"/>
                <a:gd name="T15" fmla="*/ 2 h 7"/>
                <a:gd name="T16" fmla="*/ 0 w 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0" y="0"/>
                  </a:moveTo>
                  <a:lnTo>
                    <a:pt x="0" y="2"/>
                  </a:lnTo>
                  <a:lnTo>
                    <a:pt x="0" y="2"/>
                  </a:lnTo>
                  <a:lnTo>
                    <a:pt x="0" y="4"/>
                  </a:lnTo>
                  <a:lnTo>
                    <a:pt x="2" y="4"/>
                  </a:lnTo>
                  <a:lnTo>
                    <a:pt x="2" y="7"/>
                  </a:lnTo>
                  <a:lnTo>
                    <a:pt x="5" y="2"/>
                  </a:lnTo>
                  <a:lnTo>
                    <a:pt x="2" y="2"/>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82" name="Freeform 1331"/>
            <p:cNvSpPr/>
            <p:nvPr/>
          </p:nvSpPr>
          <p:spPr bwMode="auto">
            <a:xfrm>
              <a:off x="2350409" y="3987913"/>
              <a:ext cx="7938" cy="11113"/>
            </a:xfrm>
            <a:custGeom>
              <a:avLst/>
              <a:gdLst>
                <a:gd name="T0" fmla="*/ 0 w 5"/>
                <a:gd name="T1" fmla="*/ 0 h 7"/>
                <a:gd name="T2" fmla="*/ 0 w 5"/>
                <a:gd name="T3" fmla="*/ 2 h 7"/>
                <a:gd name="T4" fmla="*/ 0 w 5"/>
                <a:gd name="T5" fmla="*/ 2 h 7"/>
                <a:gd name="T6" fmla="*/ 0 w 5"/>
                <a:gd name="T7" fmla="*/ 4 h 7"/>
                <a:gd name="T8" fmla="*/ 2 w 5"/>
                <a:gd name="T9" fmla="*/ 4 h 7"/>
                <a:gd name="T10" fmla="*/ 2 w 5"/>
                <a:gd name="T11" fmla="*/ 7 h 7"/>
                <a:gd name="T12" fmla="*/ 5 w 5"/>
                <a:gd name="T13" fmla="*/ 2 h 7"/>
                <a:gd name="T14" fmla="*/ 2 w 5"/>
                <a:gd name="T15" fmla="*/ 2 h 7"/>
                <a:gd name="T16" fmla="*/ 0 w 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0" y="0"/>
                  </a:moveTo>
                  <a:lnTo>
                    <a:pt x="0" y="2"/>
                  </a:lnTo>
                  <a:lnTo>
                    <a:pt x="0" y="2"/>
                  </a:lnTo>
                  <a:lnTo>
                    <a:pt x="0" y="4"/>
                  </a:lnTo>
                  <a:lnTo>
                    <a:pt x="2" y="4"/>
                  </a:lnTo>
                  <a:lnTo>
                    <a:pt x="2" y="7"/>
                  </a:lnTo>
                  <a:lnTo>
                    <a:pt x="5"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83" name="Freeform 1332"/>
            <p:cNvSpPr/>
            <p:nvPr/>
          </p:nvSpPr>
          <p:spPr bwMode="auto">
            <a:xfrm>
              <a:off x="2347234" y="3979976"/>
              <a:ext cx="3175" cy="0"/>
            </a:xfrm>
            <a:custGeom>
              <a:avLst/>
              <a:gdLst>
                <a:gd name="T0" fmla="*/ 0 w 2"/>
                <a:gd name="T1" fmla="*/ 0 w 2"/>
                <a:gd name="T2" fmla="*/ 0 w 2"/>
                <a:gd name="T3" fmla="*/ 2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0" y="0"/>
                  </a:lnTo>
                  <a:lnTo>
                    <a:pt x="2" y="0"/>
                  </a:lnTo>
                  <a:lnTo>
                    <a:pt x="2"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84" name="Freeform 1333"/>
            <p:cNvSpPr/>
            <p:nvPr/>
          </p:nvSpPr>
          <p:spPr bwMode="auto">
            <a:xfrm>
              <a:off x="2347234" y="3979976"/>
              <a:ext cx="3175" cy="0"/>
            </a:xfrm>
            <a:custGeom>
              <a:avLst/>
              <a:gdLst>
                <a:gd name="T0" fmla="*/ 0 w 2"/>
                <a:gd name="T1" fmla="*/ 0 w 2"/>
                <a:gd name="T2" fmla="*/ 0 w 2"/>
                <a:gd name="T3" fmla="*/ 2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0" y="0"/>
                  </a:lnTo>
                  <a:lnTo>
                    <a:pt x="2"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85" name="Freeform 1334"/>
            <p:cNvSpPr/>
            <p:nvPr/>
          </p:nvSpPr>
          <p:spPr bwMode="auto">
            <a:xfrm>
              <a:off x="2342472" y="3991088"/>
              <a:ext cx="4763" cy="3175"/>
            </a:xfrm>
            <a:custGeom>
              <a:avLst/>
              <a:gdLst>
                <a:gd name="T0" fmla="*/ 0 w 3"/>
                <a:gd name="T1" fmla="*/ 0 h 2"/>
                <a:gd name="T2" fmla="*/ 0 w 3"/>
                <a:gd name="T3" fmla="*/ 2 h 2"/>
                <a:gd name="T4" fmla="*/ 0 w 3"/>
                <a:gd name="T5" fmla="*/ 0 h 2"/>
                <a:gd name="T6" fmla="*/ 3 w 3"/>
                <a:gd name="T7" fmla="*/ 0 h 2"/>
                <a:gd name="T8" fmla="*/ 3 w 3"/>
                <a:gd name="T9" fmla="*/ 0 h 2"/>
                <a:gd name="T10" fmla="*/ 0 w 3"/>
                <a:gd name="T11" fmla="*/ 0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lnTo>
                    <a:pt x="0" y="2"/>
                  </a:lnTo>
                  <a:lnTo>
                    <a:pt x="0" y="0"/>
                  </a:lnTo>
                  <a:lnTo>
                    <a:pt x="3" y="0"/>
                  </a:lnTo>
                  <a:lnTo>
                    <a:pt x="3" y="0"/>
                  </a:lnTo>
                  <a:lnTo>
                    <a:pt x="0"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86" name="Freeform 1335"/>
            <p:cNvSpPr/>
            <p:nvPr/>
          </p:nvSpPr>
          <p:spPr bwMode="auto">
            <a:xfrm>
              <a:off x="2342472" y="3991088"/>
              <a:ext cx="4763" cy="3175"/>
            </a:xfrm>
            <a:custGeom>
              <a:avLst/>
              <a:gdLst>
                <a:gd name="T0" fmla="*/ 0 w 3"/>
                <a:gd name="T1" fmla="*/ 0 h 2"/>
                <a:gd name="T2" fmla="*/ 0 w 3"/>
                <a:gd name="T3" fmla="*/ 2 h 2"/>
                <a:gd name="T4" fmla="*/ 0 w 3"/>
                <a:gd name="T5" fmla="*/ 0 h 2"/>
                <a:gd name="T6" fmla="*/ 3 w 3"/>
                <a:gd name="T7" fmla="*/ 0 h 2"/>
                <a:gd name="T8" fmla="*/ 3 w 3"/>
                <a:gd name="T9" fmla="*/ 0 h 2"/>
                <a:gd name="T10" fmla="*/ 0 w 3"/>
                <a:gd name="T11" fmla="*/ 0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lnTo>
                    <a:pt x="0" y="2"/>
                  </a:lnTo>
                  <a:lnTo>
                    <a:pt x="0" y="0"/>
                  </a:lnTo>
                  <a:lnTo>
                    <a:pt x="3" y="0"/>
                  </a:lnTo>
                  <a:lnTo>
                    <a:pt x="3"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87" name="Freeform 1336"/>
            <p:cNvSpPr/>
            <p:nvPr/>
          </p:nvSpPr>
          <p:spPr bwMode="auto">
            <a:xfrm>
              <a:off x="2334534" y="3994263"/>
              <a:ext cx="4763" cy="7938"/>
            </a:xfrm>
            <a:custGeom>
              <a:avLst/>
              <a:gdLst>
                <a:gd name="T0" fmla="*/ 1 w 1"/>
                <a:gd name="T1" fmla="*/ 0 h 2"/>
                <a:gd name="T2" fmla="*/ 0 w 1"/>
                <a:gd name="T3" fmla="*/ 0 h 2"/>
                <a:gd name="T4" fmla="*/ 0 w 1"/>
                <a:gd name="T5" fmla="*/ 2 h 2"/>
                <a:gd name="T6" fmla="*/ 0 w 1"/>
                <a:gd name="T7" fmla="*/ 2 h 2"/>
                <a:gd name="T8" fmla="*/ 1 w 1"/>
                <a:gd name="T9" fmla="*/ 1 h 2"/>
                <a:gd name="T10" fmla="*/ 1 w 1"/>
                <a:gd name="T11" fmla="*/ 1 h 2"/>
                <a:gd name="T12" fmla="*/ 1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0"/>
                  </a:moveTo>
                  <a:cubicBezTo>
                    <a:pt x="0" y="0"/>
                    <a:pt x="0" y="0"/>
                    <a:pt x="0" y="0"/>
                  </a:cubicBezTo>
                  <a:cubicBezTo>
                    <a:pt x="0" y="2"/>
                    <a:pt x="0" y="2"/>
                    <a:pt x="0" y="2"/>
                  </a:cubicBezTo>
                  <a:cubicBezTo>
                    <a:pt x="0" y="2"/>
                    <a:pt x="0" y="2"/>
                    <a:pt x="0" y="2"/>
                  </a:cubicBezTo>
                  <a:cubicBezTo>
                    <a:pt x="1" y="1"/>
                    <a:pt x="1" y="1"/>
                    <a:pt x="1" y="1"/>
                  </a:cubicBezTo>
                  <a:cubicBezTo>
                    <a:pt x="1" y="1"/>
                    <a:pt x="1" y="1"/>
                    <a:pt x="1" y="1"/>
                  </a:cubicBezTo>
                  <a:cubicBezTo>
                    <a:pt x="1" y="0"/>
                    <a:pt x="1" y="0"/>
                    <a:pt x="1" y="0"/>
                  </a:cubicBezTo>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88" name="Freeform 1337"/>
            <p:cNvSpPr/>
            <p:nvPr/>
          </p:nvSpPr>
          <p:spPr bwMode="auto">
            <a:xfrm>
              <a:off x="2339297" y="3999026"/>
              <a:ext cx="3175" cy="6350"/>
            </a:xfrm>
            <a:custGeom>
              <a:avLst/>
              <a:gdLst>
                <a:gd name="T0" fmla="*/ 1 w 1"/>
                <a:gd name="T1" fmla="*/ 0 h 2"/>
                <a:gd name="T2" fmla="*/ 0 w 1"/>
                <a:gd name="T3" fmla="*/ 1 h 2"/>
                <a:gd name="T4" fmla="*/ 1 w 1"/>
                <a:gd name="T5" fmla="*/ 2 h 2"/>
                <a:gd name="T6" fmla="*/ 0 w 1"/>
                <a:gd name="T7" fmla="*/ 2 h 2"/>
                <a:gd name="T8" fmla="*/ 1 w 1"/>
                <a:gd name="T9" fmla="*/ 2 h 2"/>
                <a:gd name="T10" fmla="*/ 1 w 1"/>
                <a:gd name="T11" fmla="*/ 2 h 2"/>
                <a:gd name="T12" fmla="*/ 1 w 1"/>
                <a:gd name="T13" fmla="*/ 1 h 2"/>
                <a:gd name="T14" fmla="*/ 1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0"/>
                  </a:moveTo>
                  <a:cubicBezTo>
                    <a:pt x="0" y="1"/>
                    <a:pt x="0" y="1"/>
                    <a:pt x="0" y="1"/>
                  </a:cubicBezTo>
                  <a:cubicBezTo>
                    <a:pt x="1" y="2"/>
                    <a:pt x="1" y="2"/>
                    <a:pt x="1" y="2"/>
                  </a:cubicBezTo>
                  <a:cubicBezTo>
                    <a:pt x="0" y="2"/>
                    <a:pt x="0" y="2"/>
                    <a:pt x="0" y="2"/>
                  </a:cubicBezTo>
                  <a:cubicBezTo>
                    <a:pt x="1" y="2"/>
                    <a:pt x="1" y="2"/>
                    <a:pt x="1" y="2"/>
                  </a:cubicBezTo>
                  <a:cubicBezTo>
                    <a:pt x="1" y="2"/>
                    <a:pt x="1" y="2"/>
                    <a:pt x="1" y="2"/>
                  </a:cubicBezTo>
                  <a:cubicBezTo>
                    <a:pt x="1" y="1"/>
                    <a:pt x="1" y="1"/>
                    <a:pt x="1" y="1"/>
                  </a:cubicBezTo>
                  <a:cubicBezTo>
                    <a:pt x="1" y="0"/>
                    <a:pt x="1" y="0"/>
                    <a:pt x="1" y="0"/>
                  </a:cubicBezTo>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89" name="Freeform 1338"/>
            <p:cNvSpPr/>
            <p:nvPr/>
          </p:nvSpPr>
          <p:spPr bwMode="auto">
            <a:xfrm>
              <a:off x="2347234" y="3999026"/>
              <a:ext cx="0" cy="11113"/>
            </a:xfrm>
            <a:custGeom>
              <a:avLst/>
              <a:gdLst>
                <a:gd name="T0" fmla="*/ 0 h 7"/>
                <a:gd name="T1" fmla="*/ 7 h 7"/>
                <a:gd name="T2" fmla="*/ 4 h 7"/>
                <a:gd name="T3" fmla="*/ 4 h 7"/>
                <a:gd name="T4" fmla="*/ 0 h 7"/>
              </a:gdLst>
              <a:ahLst/>
              <a:cxnLst>
                <a:cxn ang="0">
                  <a:pos x="0" y="T0"/>
                </a:cxn>
                <a:cxn ang="0">
                  <a:pos x="0" y="T1"/>
                </a:cxn>
                <a:cxn ang="0">
                  <a:pos x="0" y="T2"/>
                </a:cxn>
                <a:cxn ang="0">
                  <a:pos x="0" y="T3"/>
                </a:cxn>
                <a:cxn ang="0">
                  <a:pos x="0" y="T4"/>
                </a:cxn>
              </a:cxnLst>
              <a:rect l="0" t="0" r="r" b="b"/>
              <a:pathLst>
                <a:path h="7">
                  <a:moveTo>
                    <a:pt x="0" y="0"/>
                  </a:moveTo>
                  <a:lnTo>
                    <a:pt x="0" y="7"/>
                  </a:lnTo>
                  <a:lnTo>
                    <a:pt x="0" y="4"/>
                  </a:lnTo>
                  <a:lnTo>
                    <a:pt x="0" y="4"/>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90" name="Freeform 1339"/>
            <p:cNvSpPr/>
            <p:nvPr/>
          </p:nvSpPr>
          <p:spPr bwMode="auto">
            <a:xfrm>
              <a:off x="2347234" y="3999026"/>
              <a:ext cx="0" cy="11113"/>
            </a:xfrm>
            <a:custGeom>
              <a:avLst/>
              <a:gdLst>
                <a:gd name="T0" fmla="*/ 0 h 7"/>
                <a:gd name="T1" fmla="*/ 7 h 7"/>
                <a:gd name="T2" fmla="*/ 4 h 7"/>
                <a:gd name="T3" fmla="*/ 4 h 7"/>
                <a:gd name="T4" fmla="*/ 0 h 7"/>
              </a:gdLst>
              <a:ahLst/>
              <a:cxnLst>
                <a:cxn ang="0">
                  <a:pos x="0" y="T0"/>
                </a:cxn>
                <a:cxn ang="0">
                  <a:pos x="0" y="T1"/>
                </a:cxn>
                <a:cxn ang="0">
                  <a:pos x="0" y="T2"/>
                </a:cxn>
                <a:cxn ang="0">
                  <a:pos x="0" y="T3"/>
                </a:cxn>
                <a:cxn ang="0">
                  <a:pos x="0" y="T4"/>
                </a:cxn>
              </a:cxnLst>
              <a:rect l="0" t="0" r="r" b="b"/>
              <a:pathLst>
                <a:path h="7">
                  <a:moveTo>
                    <a:pt x="0" y="0"/>
                  </a:moveTo>
                  <a:lnTo>
                    <a:pt x="0" y="7"/>
                  </a:lnTo>
                  <a:lnTo>
                    <a:pt x="0" y="4"/>
                  </a:lnTo>
                  <a:lnTo>
                    <a:pt x="0"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91" name="Freeform 1340"/>
            <p:cNvSpPr/>
            <p:nvPr/>
          </p:nvSpPr>
          <p:spPr bwMode="auto">
            <a:xfrm>
              <a:off x="2347234" y="3999026"/>
              <a:ext cx="6350" cy="6350"/>
            </a:xfrm>
            <a:custGeom>
              <a:avLst/>
              <a:gdLst>
                <a:gd name="T0" fmla="*/ 2 w 4"/>
                <a:gd name="T1" fmla="*/ 0 h 4"/>
                <a:gd name="T2" fmla="*/ 0 w 4"/>
                <a:gd name="T3" fmla="*/ 0 h 4"/>
                <a:gd name="T4" fmla="*/ 2 w 4"/>
                <a:gd name="T5" fmla="*/ 2 h 4"/>
                <a:gd name="T6" fmla="*/ 2 w 4"/>
                <a:gd name="T7" fmla="*/ 4 h 4"/>
                <a:gd name="T8" fmla="*/ 4 w 4"/>
                <a:gd name="T9" fmla="*/ 2 h 4"/>
                <a:gd name="T10" fmla="*/ 4 w 4"/>
                <a:gd name="T11" fmla="*/ 2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0" y="0"/>
                  </a:lnTo>
                  <a:lnTo>
                    <a:pt x="2" y="2"/>
                  </a:lnTo>
                  <a:lnTo>
                    <a:pt x="2" y="4"/>
                  </a:lnTo>
                  <a:lnTo>
                    <a:pt x="4" y="2"/>
                  </a:lnTo>
                  <a:lnTo>
                    <a:pt x="4" y="2"/>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92" name="Freeform 1341"/>
            <p:cNvSpPr/>
            <p:nvPr/>
          </p:nvSpPr>
          <p:spPr bwMode="auto">
            <a:xfrm>
              <a:off x="2347234" y="3999026"/>
              <a:ext cx="6350" cy="6350"/>
            </a:xfrm>
            <a:custGeom>
              <a:avLst/>
              <a:gdLst>
                <a:gd name="T0" fmla="*/ 2 w 4"/>
                <a:gd name="T1" fmla="*/ 0 h 4"/>
                <a:gd name="T2" fmla="*/ 0 w 4"/>
                <a:gd name="T3" fmla="*/ 0 h 4"/>
                <a:gd name="T4" fmla="*/ 2 w 4"/>
                <a:gd name="T5" fmla="*/ 2 h 4"/>
                <a:gd name="T6" fmla="*/ 2 w 4"/>
                <a:gd name="T7" fmla="*/ 4 h 4"/>
                <a:gd name="T8" fmla="*/ 4 w 4"/>
                <a:gd name="T9" fmla="*/ 2 h 4"/>
                <a:gd name="T10" fmla="*/ 4 w 4"/>
                <a:gd name="T11" fmla="*/ 2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0" y="0"/>
                  </a:lnTo>
                  <a:lnTo>
                    <a:pt x="2" y="2"/>
                  </a:lnTo>
                  <a:lnTo>
                    <a:pt x="2" y="4"/>
                  </a:lnTo>
                  <a:lnTo>
                    <a:pt x="4" y="2"/>
                  </a:lnTo>
                  <a:lnTo>
                    <a:pt x="4"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93" name="Freeform 1342"/>
            <p:cNvSpPr/>
            <p:nvPr/>
          </p:nvSpPr>
          <p:spPr bwMode="auto">
            <a:xfrm>
              <a:off x="2347234" y="4005376"/>
              <a:ext cx="3175" cy="4763"/>
            </a:xfrm>
            <a:custGeom>
              <a:avLst/>
              <a:gdLst>
                <a:gd name="T0" fmla="*/ 2 w 2"/>
                <a:gd name="T1" fmla="*/ 0 h 3"/>
                <a:gd name="T2" fmla="*/ 2 w 2"/>
                <a:gd name="T3" fmla="*/ 0 h 3"/>
                <a:gd name="T4" fmla="*/ 0 w 2"/>
                <a:gd name="T5" fmla="*/ 3 h 3"/>
                <a:gd name="T6" fmla="*/ 2 w 2"/>
                <a:gd name="T7" fmla="*/ 3 h 3"/>
                <a:gd name="T8" fmla="*/ 2 w 2"/>
                <a:gd name="T9" fmla="*/ 0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0"/>
                  </a:lnTo>
                  <a:lnTo>
                    <a:pt x="0" y="3"/>
                  </a:lnTo>
                  <a:lnTo>
                    <a:pt x="2" y="3"/>
                  </a:lnTo>
                  <a:lnTo>
                    <a:pt x="2"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94" name="Freeform 1343"/>
            <p:cNvSpPr/>
            <p:nvPr/>
          </p:nvSpPr>
          <p:spPr bwMode="auto">
            <a:xfrm>
              <a:off x="2347234" y="4005376"/>
              <a:ext cx="3175" cy="4763"/>
            </a:xfrm>
            <a:custGeom>
              <a:avLst/>
              <a:gdLst>
                <a:gd name="T0" fmla="*/ 2 w 2"/>
                <a:gd name="T1" fmla="*/ 0 h 3"/>
                <a:gd name="T2" fmla="*/ 2 w 2"/>
                <a:gd name="T3" fmla="*/ 0 h 3"/>
                <a:gd name="T4" fmla="*/ 0 w 2"/>
                <a:gd name="T5" fmla="*/ 3 h 3"/>
                <a:gd name="T6" fmla="*/ 2 w 2"/>
                <a:gd name="T7" fmla="*/ 3 h 3"/>
                <a:gd name="T8" fmla="*/ 2 w 2"/>
                <a:gd name="T9" fmla="*/ 0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0"/>
                  </a:lnTo>
                  <a:lnTo>
                    <a:pt x="0" y="3"/>
                  </a:lnTo>
                  <a:lnTo>
                    <a:pt x="2" y="3"/>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95" name="Freeform 1344"/>
            <p:cNvSpPr/>
            <p:nvPr/>
          </p:nvSpPr>
          <p:spPr bwMode="auto">
            <a:xfrm>
              <a:off x="2350409" y="4010138"/>
              <a:ext cx="11113" cy="11113"/>
            </a:xfrm>
            <a:custGeom>
              <a:avLst/>
              <a:gdLst>
                <a:gd name="T0" fmla="*/ 1 w 3"/>
                <a:gd name="T1" fmla="*/ 0 h 3"/>
                <a:gd name="T2" fmla="*/ 2 w 3"/>
                <a:gd name="T3" fmla="*/ 1 h 3"/>
                <a:gd name="T4" fmla="*/ 1 w 3"/>
                <a:gd name="T5" fmla="*/ 1 h 3"/>
                <a:gd name="T6" fmla="*/ 1 w 3"/>
                <a:gd name="T7" fmla="*/ 1 h 3"/>
                <a:gd name="T8" fmla="*/ 1 w 3"/>
                <a:gd name="T9" fmla="*/ 1 h 3"/>
                <a:gd name="T10" fmla="*/ 0 w 3"/>
                <a:gd name="T11" fmla="*/ 1 h 3"/>
                <a:gd name="T12" fmla="*/ 3 w 3"/>
                <a:gd name="T13" fmla="*/ 3 h 3"/>
                <a:gd name="T14" fmla="*/ 3 w 3"/>
                <a:gd name="T15" fmla="*/ 3 h 3"/>
                <a:gd name="T16" fmla="*/ 3 w 3"/>
                <a:gd name="T17" fmla="*/ 2 h 3"/>
                <a:gd name="T18" fmla="*/ 3 w 3"/>
                <a:gd name="T19" fmla="*/ 2 h 3"/>
                <a:gd name="T20" fmla="*/ 2 w 3"/>
                <a:gd name="T21" fmla="*/ 1 h 3"/>
                <a:gd name="T22" fmla="*/ 1 w 3"/>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0"/>
                  </a:moveTo>
                  <a:cubicBezTo>
                    <a:pt x="2" y="1"/>
                    <a:pt x="2" y="1"/>
                    <a:pt x="2" y="1"/>
                  </a:cubicBezTo>
                  <a:cubicBezTo>
                    <a:pt x="1" y="1"/>
                    <a:pt x="1" y="1"/>
                    <a:pt x="1" y="1"/>
                  </a:cubicBezTo>
                  <a:cubicBezTo>
                    <a:pt x="1" y="1"/>
                    <a:pt x="1" y="1"/>
                    <a:pt x="1" y="1"/>
                  </a:cubicBezTo>
                  <a:cubicBezTo>
                    <a:pt x="1" y="1"/>
                    <a:pt x="1" y="1"/>
                    <a:pt x="1" y="1"/>
                  </a:cubicBezTo>
                  <a:cubicBezTo>
                    <a:pt x="0" y="1"/>
                    <a:pt x="0" y="1"/>
                    <a:pt x="0" y="1"/>
                  </a:cubicBezTo>
                  <a:cubicBezTo>
                    <a:pt x="1" y="2"/>
                    <a:pt x="2" y="3"/>
                    <a:pt x="3" y="3"/>
                  </a:cubicBezTo>
                  <a:cubicBezTo>
                    <a:pt x="3" y="3"/>
                    <a:pt x="3" y="3"/>
                    <a:pt x="3" y="3"/>
                  </a:cubicBezTo>
                  <a:cubicBezTo>
                    <a:pt x="3" y="2"/>
                    <a:pt x="3" y="2"/>
                    <a:pt x="3" y="2"/>
                  </a:cubicBezTo>
                  <a:cubicBezTo>
                    <a:pt x="3" y="2"/>
                    <a:pt x="3" y="2"/>
                    <a:pt x="3" y="2"/>
                  </a:cubicBezTo>
                  <a:cubicBezTo>
                    <a:pt x="2" y="1"/>
                    <a:pt x="2" y="1"/>
                    <a:pt x="2" y="1"/>
                  </a:cubicBezTo>
                  <a:cubicBezTo>
                    <a:pt x="1" y="0"/>
                    <a:pt x="1" y="0"/>
                    <a:pt x="1" y="0"/>
                  </a:cubicBezTo>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96" name="Freeform 1345"/>
            <p:cNvSpPr/>
            <p:nvPr/>
          </p:nvSpPr>
          <p:spPr bwMode="auto">
            <a:xfrm>
              <a:off x="2353584" y="4002201"/>
              <a:ext cx="4763" cy="3175"/>
            </a:xfrm>
            <a:custGeom>
              <a:avLst/>
              <a:gdLst>
                <a:gd name="T0" fmla="*/ 3 w 3"/>
                <a:gd name="T1" fmla="*/ 0 h 2"/>
                <a:gd name="T2" fmla="*/ 0 w 3"/>
                <a:gd name="T3" fmla="*/ 0 h 2"/>
                <a:gd name="T4" fmla="*/ 0 w 3"/>
                <a:gd name="T5" fmla="*/ 2 h 2"/>
                <a:gd name="T6" fmla="*/ 3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0" y="0"/>
                  </a:lnTo>
                  <a:lnTo>
                    <a:pt x="0" y="2"/>
                  </a:lnTo>
                  <a:lnTo>
                    <a:pt x="3" y="2"/>
                  </a:lnTo>
                  <a:lnTo>
                    <a:pt x="3" y="2"/>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97" name="Freeform 1346"/>
            <p:cNvSpPr/>
            <p:nvPr/>
          </p:nvSpPr>
          <p:spPr bwMode="auto">
            <a:xfrm>
              <a:off x="2353584" y="4002201"/>
              <a:ext cx="4763" cy="3175"/>
            </a:xfrm>
            <a:custGeom>
              <a:avLst/>
              <a:gdLst>
                <a:gd name="T0" fmla="*/ 3 w 3"/>
                <a:gd name="T1" fmla="*/ 0 h 2"/>
                <a:gd name="T2" fmla="*/ 0 w 3"/>
                <a:gd name="T3" fmla="*/ 0 h 2"/>
                <a:gd name="T4" fmla="*/ 0 w 3"/>
                <a:gd name="T5" fmla="*/ 2 h 2"/>
                <a:gd name="T6" fmla="*/ 3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0" y="0"/>
                  </a:lnTo>
                  <a:lnTo>
                    <a:pt x="0" y="2"/>
                  </a:lnTo>
                  <a:lnTo>
                    <a:pt x="3"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98" name="Freeform 1347"/>
            <p:cNvSpPr/>
            <p:nvPr/>
          </p:nvSpPr>
          <p:spPr bwMode="auto">
            <a:xfrm>
              <a:off x="2504397" y="4100626"/>
              <a:ext cx="14288" cy="11113"/>
            </a:xfrm>
            <a:custGeom>
              <a:avLst/>
              <a:gdLst>
                <a:gd name="T0" fmla="*/ 3 w 4"/>
                <a:gd name="T1" fmla="*/ 0 h 3"/>
                <a:gd name="T2" fmla="*/ 3 w 4"/>
                <a:gd name="T3" fmla="*/ 0 h 3"/>
                <a:gd name="T4" fmla="*/ 3 w 4"/>
                <a:gd name="T5" fmla="*/ 1 h 3"/>
                <a:gd name="T6" fmla="*/ 1 w 4"/>
                <a:gd name="T7" fmla="*/ 2 h 3"/>
                <a:gd name="T8" fmla="*/ 0 w 4"/>
                <a:gd name="T9" fmla="*/ 2 h 3"/>
                <a:gd name="T10" fmla="*/ 1 w 4"/>
                <a:gd name="T11" fmla="*/ 3 h 3"/>
                <a:gd name="T12" fmla="*/ 3 w 4"/>
                <a:gd name="T13" fmla="*/ 2 h 3"/>
                <a:gd name="T14" fmla="*/ 4 w 4"/>
                <a:gd name="T15" fmla="*/ 2 h 3"/>
                <a:gd name="T16" fmla="*/ 4 w 4"/>
                <a:gd name="T17" fmla="*/ 1 h 3"/>
                <a:gd name="T18" fmla="*/ 4 w 4"/>
                <a:gd name="T19" fmla="*/ 0 h 3"/>
                <a:gd name="T20" fmla="*/ 3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3" y="0"/>
                  </a:moveTo>
                  <a:cubicBezTo>
                    <a:pt x="3" y="0"/>
                    <a:pt x="3" y="0"/>
                    <a:pt x="3" y="0"/>
                  </a:cubicBezTo>
                  <a:cubicBezTo>
                    <a:pt x="3" y="1"/>
                    <a:pt x="3" y="1"/>
                    <a:pt x="3" y="1"/>
                  </a:cubicBezTo>
                  <a:cubicBezTo>
                    <a:pt x="1" y="2"/>
                    <a:pt x="1" y="2"/>
                    <a:pt x="1" y="2"/>
                  </a:cubicBezTo>
                  <a:cubicBezTo>
                    <a:pt x="0" y="2"/>
                    <a:pt x="0" y="2"/>
                    <a:pt x="0" y="2"/>
                  </a:cubicBezTo>
                  <a:cubicBezTo>
                    <a:pt x="0" y="3"/>
                    <a:pt x="1" y="3"/>
                    <a:pt x="1" y="3"/>
                  </a:cubicBezTo>
                  <a:cubicBezTo>
                    <a:pt x="3" y="2"/>
                    <a:pt x="3" y="2"/>
                    <a:pt x="3" y="2"/>
                  </a:cubicBezTo>
                  <a:cubicBezTo>
                    <a:pt x="4" y="2"/>
                    <a:pt x="4" y="2"/>
                    <a:pt x="4" y="2"/>
                  </a:cubicBezTo>
                  <a:cubicBezTo>
                    <a:pt x="4" y="1"/>
                    <a:pt x="4" y="1"/>
                    <a:pt x="4" y="1"/>
                  </a:cubicBezTo>
                  <a:cubicBezTo>
                    <a:pt x="4" y="0"/>
                    <a:pt x="4" y="0"/>
                    <a:pt x="4" y="0"/>
                  </a:cubicBezTo>
                  <a:cubicBezTo>
                    <a:pt x="3" y="0"/>
                    <a:pt x="3" y="0"/>
                    <a:pt x="3" y="0"/>
                  </a:cubicBezTo>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199" name="Freeform 1348"/>
            <p:cNvSpPr/>
            <p:nvPr/>
          </p:nvSpPr>
          <p:spPr bwMode="auto">
            <a:xfrm>
              <a:off x="2504397" y="4089513"/>
              <a:ext cx="19050" cy="14288"/>
            </a:xfrm>
            <a:custGeom>
              <a:avLst/>
              <a:gdLst>
                <a:gd name="T0" fmla="*/ 2 w 12"/>
                <a:gd name="T1" fmla="*/ 0 h 9"/>
                <a:gd name="T2" fmla="*/ 0 w 12"/>
                <a:gd name="T3" fmla="*/ 0 h 9"/>
                <a:gd name="T4" fmla="*/ 0 w 12"/>
                <a:gd name="T5" fmla="*/ 0 h 9"/>
                <a:gd name="T6" fmla="*/ 2 w 12"/>
                <a:gd name="T7" fmla="*/ 2 h 9"/>
                <a:gd name="T8" fmla="*/ 7 w 12"/>
                <a:gd name="T9" fmla="*/ 2 h 9"/>
                <a:gd name="T10" fmla="*/ 7 w 12"/>
                <a:gd name="T11" fmla="*/ 4 h 9"/>
                <a:gd name="T12" fmla="*/ 9 w 12"/>
                <a:gd name="T13" fmla="*/ 4 h 9"/>
                <a:gd name="T14" fmla="*/ 9 w 12"/>
                <a:gd name="T15" fmla="*/ 9 h 9"/>
                <a:gd name="T16" fmla="*/ 12 w 12"/>
                <a:gd name="T17" fmla="*/ 9 h 9"/>
                <a:gd name="T18" fmla="*/ 12 w 12"/>
                <a:gd name="T19" fmla="*/ 7 h 9"/>
                <a:gd name="T20" fmla="*/ 9 w 12"/>
                <a:gd name="T21" fmla="*/ 4 h 9"/>
                <a:gd name="T22" fmla="*/ 7 w 12"/>
                <a:gd name="T23" fmla="*/ 2 h 9"/>
                <a:gd name="T24" fmla="*/ 5 w 12"/>
                <a:gd name="T25" fmla="*/ 0 h 9"/>
                <a:gd name="T26" fmla="*/ 2 w 12"/>
                <a:gd name="T27" fmla="*/ 0 h 9"/>
                <a:gd name="T28" fmla="*/ 2 w 12"/>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9">
                  <a:moveTo>
                    <a:pt x="2" y="0"/>
                  </a:moveTo>
                  <a:lnTo>
                    <a:pt x="0" y="0"/>
                  </a:lnTo>
                  <a:lnTo>
                    <a:pt x="0" y="0"/>
                  </a:lnTo>
                  <a:lnTo>
                    <a:pt x="2" y="2"/>
                  </a:lnTo>
                  <a:lnTo>
                    <a:pt x="7" y="2"/>
                  </a:lnTo>
                  <a:lnTo>
                    <a:pt x="7" y="4"/>
                  </a:lnTo>
                  <a:lnTo>
                    <a:pt x="9" y="4"/>
                  </a:lnTo>
                  <a:lnTo>
                    <a:pt x="9" y="9"/>
                  </a:lnTo>
                  <a:lnTo>
                    <a:pt x="12" y="9"/>
                  </a:lnTo>
                  <a:lnTo>
                    <a:pt x="12" y="7"/>
                  </a:lnTo>
                  <a:lnTo>
                    <a:pt x="9" y="4"/>
                  </a:lnTo>
                  <a:lnTo>
                    <a:pt x="7" y="2"/>
                  </a:lnTo>
                  <a:lnTo>
                    <a:pt x="5" y="0"/>
                  </a:lnTo>
                  <a:lnTo>
                    <a:pt x="2"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00" name="Freeform 1349"/>
            <p:cNvSpPr/>
            <p:nvPr/>
          </p:nvSpPr>
          <p:spPr bwMode="auto">
            <a:xfrm>
              <a:off x="2504397" y="4089513"/>
              <a:ext cx="19050" cy="14288"/>
            </a:xfrm>
            <a:custGeom>
              <a:avLst/>
              <a:gdLst>
                <a:gd name="T0" fmla="*/ 2 w 12"/>
                <a:gd name="T1" fmla="*/ 0 h 9"/>
                <a:gd name="T2" fmla="*/ 0 w 12"/>
                <a:gd name="T3" fmla="*/ 0 h 9"/>
                <a:gd name="T4" fmla="*/ 0 w 12"/>
                <a:gd name="T5" fmla="*/ 0 h 9"/>
                <a:gd name="T6" fmla="*/ 2 w 12"/>
                <a:gd name="T7" fmla="*/ 2 h 9"/>
                <a:gd name="T8" fmla="*/ 7 w 12"/>
                <a:gd name="T9" fmla="*/ 2 h 9"/>
                <a:gd name="T10" fmla="*/ 7 w 12"/>
                <a:gd name="T11" fmla="*/ 4 h 9"/>
                <a:gd name="T12" fmla="*/ 9 w 12"/>
                <a:gd name="T13" fmla="*/ 4 h 9"/>
                <a:gd name="T14" fmla="*/ 9 w 12"/>
                <a:gd name="T15" fmla="*/ 9 h 9"/>
                <a:gd name="T16" fmla="*/ 12 w 12"/>
                <a:gd name="T17" fmla="*/ 9 h 9"/>
                <a:gd name="T18" fmla="*/ 12 w 12"/>
                <a:gd name="T19" fmla="*/ 7 h 9"/>
                <a:gd name="T20" fmla="*/ 9 w 12"/>
                <a:gd name="T21" fmla="*/ 4 h 9"/>
                <a:gd name="T22" fmla="*/ 7 w 12"/>
                <a:gd name="T23" fmla="*/ 2 h 9"/>
                <a:gd name="T24" fmla="*/ 5 w 12"/>
                <a:gd name="T25" fmla="*/ 0 h 9"/>
                <a:gd name="T26" fmla="*/ 2 w 12"/>
                <a:gd name="T27" fmla="*/ 0 h 9"/>
                <a:gd name="T28" fmla="*/ 2 w 12"/>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9">
                  <a:moveTo>
                    <a:pt x="2" y="0"/>
                  </a:moveTo>
                  <a:lnTo>
                    <a:pt x="0" y="0"/>
                  </a:lnTo>
                  <a:lnTo>
                    <a:pt x="0" y="0"/>
                  </a:lnTo>
                  <a:lnTo>
                    <a:pt x="2" y="2"/>
                  </a:lnTo>
                  <a:lnTo>
                    <a:pt x="7" y="2"/>
                  </a:lnTo>
                  <a:lnTo>
                    <a:pt x="7" y="4"/>
                  </a:lnTo>
                  <a:lnTo>
                    <a:pt x="9" y="4"/>
                  </a:lnTo>
                  <a:lnTo>
                    <a:pt x="9" y="9"/>
                  </a:lnTo>
                  <a:lnTo>
                    <a:pt x="12" y="9"/>
                  </a:lnTo>
                  <a:lnTo>
                    <a:pt x="12" y="7"/>
                  </a:lnTo>
                  <a:lnTo>
                    <a:pt x="9" y="4"/>
                  </a:lnTo>
                  <a:lnTo>
                    <a:pt x="7" y="2"/>
                  </a:lnTo>
                  <a:lnTo>
                    <a:pt x="5"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01" name="Freeform 1350"/>
            <p:cNvSpPr/>
            <p:nvPr/>
          </p:nvSpPr>
          <p:spPr bwMode="auto">
            <a:xfrm>
              <a:off x="2534559" y="4106976"/>
              <a:ext cx="3175" cy="11113"/>
            </a:xfrm>
            <a:custGeom>
              <a:avLst/>
              <a:gdLst>
                <a:gd name="T0" fmla="*/ 0 w 2"/>
                <a:gd name="T1" fmla="*/ 0 h 7"/>
                <a:gd name="T2" fmla="*/ 0 w 2"/>
                <a:gd name="T3" fmla="*/ 3 h 7"/>
                <a:gd name="T4" fmla="*/ 0 w 2"/>
                <a:gd name="T5" fmla="*/ 5 h 7"/>
                <a:gd name="T6" fmla="*/ 2 w 2"/>
                <a:gd name="T7" fmla="*/ 7 h 7"/>
                <a:gd name="T8" fmla="*/ 2 w 2"/>
                <a:gd name="T9" fmla="*/ 5 h 7"/>
                <a:gd name="T10" fmla="*/ 2 w 2"/>
                <a:gd name="T11" fmla="*/ 5 h 7"/>
                <a:gd name="T12" fmla="*/ 0 w 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 h="7">
                  <a:moveTo>
                    <a:pt x="0" y="0"/>
                  </a:moveTo>
                  <a:lnTo>
                    <a:pt x="0" y="3"/>
                  </a:lnTo>
                  <a:lnTo>
                    <a:pt x="0" y="5"/>
                  </a:lnTo>
                  <a:lnTo>
                    <a:pt x="2" y="7"/>
                  </a:lnTo>
                  <a:lnTo>
                    <a:pt x="2" y="5"/>
                  </a:lnTo>
                  <a:lnTo>
                    <a:pt x="2" y="5"/>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02" name="Freeform 1351"/>
            <p:cNvSpPr/>
            <p:nvPr/>
          </p:nvSpPr>
          <p:spPr bwMode="auto">
            <a:xfrm>
              <a:off x="2534559" y="4106976"/>
              <a:ext cx="3175" cy="11113"/>
            </a:xfrm>
            <a:custGeom>
              <a:avLst/>
              <a:gdLst>
                <a:gd name="T0" fmla="*/ 0 w 2"/>
                <a:gd name="T1" fmla="*/ 0 h 7"/>
                <a:gd name="T2" fmla="*/ 0 w 2"/>
                <a:gd name="T3" fmla="*/ 3 h 7"/>
                <a:gd name="T4" fmla="*/ 0 w 2"/>
                <a:gd name="T5" fmla="*/ 5 h 7"/>
                <a:gd name="T6" fmla="*/ 2 w 2"/>
                <a:gd name="T7" fmla="*/ 7 h 7"/>
                <a:gd name="T8" fmla="*/ 2 w 2"/>
                <a:gd name="T9" fmla="*/ 5 h 7"/>
                <a:gd name="T10" fmla="*/ 2 w 2"/>
                <a:gd name="T11" fmla="*/ 5 h 7"/>
                <a:gd name="T12" fmla="*/ 0 w 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 h="7">
                  <a:moveTo>
                    <a:pt x="0" y="0"/>
                  </a:moveTo>
                  <a:lnTo>
                    <a:pt x="0" y="3"/>
                  </a:lnTo>
                  <a:lnTo>
                    <a:pt x="0" y="5"/>
                  </a:lnTo>
                  <a:lnTo>
                    <a:pt x="2" y="7"/>
                  </a:lnTo>
                  <a:lnTo>
                    <a:pt x="2" y="5"/>
                  </a:lnTo>
                  <a:lnTo>
                    <a:pt x="2" y="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03" name="Freeform 1352"/>
            <p:cNvSpPr/>
            <p:nvPr/>
          </p:nvSpPr>
          <p:spPr bwMode="auto">
            <a:xfrm>
              <a:off x="2542497" y="4114913"/>
              <a:ext cx="6350" cy="7938"/>
            </a:xfrm>
            <a:custGeom>
              <a:avLst/>
              <a:gdLst>
                <a:gd name="T0" fmla="*/ 2 w 4"/>
                <a:gd name="T1" fmla="*/ 0 h 5"/>
                <a:gd name="T2" fmla="*/ 0 w 4"/>
                <a:gd name="T3" fmla="*/ 2 h 5"/>
                <a:gd name="T4" fmla="*/ 4 w 4"/>
                <a:gd name="T5" fmla="*/ 5 h 5"/>
                <a:gd name="T6" fmla="*/ 4 w 4"/>
                <a:gd name="T7" fmla="*/ 2 h 5"/>
                <a:gd name="T8" fmla="*/ 2 w 4"/>
                <a:gd name="T9" fmla="*/ 0 h 5"/>
                <a:gd name="T10" fmla="*/ 2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2" y="0"/>
                  </a:moveTo>
                  <a:lnTo>
                    <a:pt x="0" y="2"/>
                  </a:lnTo>
                  <a:lnTo>
                    <a:pt x="4" y="5"/>
                  </a:lnTo>
                  <a:lnTo>
                    <a:pt x="4" y="2"/>
                  </a:lnTo>
                  <a:lnTo>
                    <a:pt x="2"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04" name="Freeform 1353"/>
            <p:cNvSpPr/>
            <p:nvPr/>
          </p:nvSpPr>
          <p:spPr bwMode="auto">
            <a:xfrm>
              <a:off x="2542497" y="4114913"/>
              <a:ext cx="6350" cy="7938"/>
            </a:xfrm>
            <a:custGeom>
              <a:avLst/>
              <a:gdLst>
                <a:gd name="T0" fmla="*/ 2 w 4"/>
                <a:gd name="T1" fmla="*/ 0 h 5"/>
                <a:gd name="T2" fmla="*/ 0 w 4"/>
                <a:gd name="T3" fmla="*/ 2 h 5"/>
                <a:gd name="T4" fmla="*/ 4 w 4"/>
                <a:gd name="T5" fmla="*/ 5 h 5"/>
                <a:gd name="T6" fmla="*/ 4 w 4"/>
                <a:gd name="T7" fmla="*/ 2 h 5"/>
                <a:gd name="T8" fmla="*/ 2 w 4"/>
                <a:gd name="T9" fmla="*/ 0 h 5"/>
                <a:gd name="T10" fmla="*/ 2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2" y="0"/>
                  </a:moveTo>
                  <a:lnTo>
                    <a:pt x="0" y="2"/>
                  </a:lnTo>
                  <a:lnTo>
                    <a:pt x="4" y="5"/>
                  </a:lnTo>
                  <a:lnTo>
                    <a:pt x="4"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05" name="Freeform 1354"/>
            <p:cNvSpPr/>
            <p:nvPr/>
          </p:nvSpPr>
          <p:spPr bwMode="auto">
            <a:xfrm>
              <a:off x="2556784" y="4122851"/>
              <a:ext cx="7938" cy="7938"/>
            </a:xfrm>
            <a:custGeom>
              <a:avLst/>
              <a:gdLst>
                <a:gd name="T0" fmla="*/ 0 w 5"/>
                <a:gd name="T1" fmla="*/ 0 h 5"/>
                <a:gd name="T2" fmla="*/ 0 w 5"/>
                <a:gd name="T3" fmla="*/ 0 h 5"/>
                <a:gd name="T4" fmla="*/ 0 w 5"/>
                <a:gd name="T5" fmla="*/ 2 h 5"/>
                <a:gd name="T6" fmla="*/ 5 w 5"/>
                <a:gd name="T7" fmla="*/ 5 h 5"/>
                <a:gd name="T8" fmla="*/ 5 w 5"/>
                <a:gd name="T9" fmla="*/ 5 h 5"/>
                <a:gd name="T10" fmla="*/ 2 w 5"/>
                <a:gd name="T11" fmla="*/ 2 h 5"/>
                <a:gd name="T12" fmla="*/ 0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0" y="0"/>
                  </a:moveTo>
                  <a:lnTo>
                    <a:pt x="0" y="0"/>
                  </a:lnTo>
                  <a:lnTo>
                    <a:pt x="0" y="2"/>
                  </a:lnTo>
                  <a:lnTo>
                    <a:pt x="5" y="5"/>
                  </a:lnTo>
                  <a:lnTo>
                    <a:pt x="5" y="5"/>
                  </a:lnTo>
                  <a:lnTo>
                    <a:pt x="2" y="2"/>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06" name="Freeform 1355"/>
            <p:cNvSpPr/>
            <p:nvPr/>
          </p:nvSpPr>
          <p:spPr bwMode="auto">
            <a:xfrm>
              <a:off x="2556784" y="4122851"/>
              <a:ext cx="7938" cy="7938"/>
            </a:xfrm>
            <a:custGeom>
              <a:avLst/>
              <a:gdLst>
                <a:gd name="T0" fmla="*/ 0 w 5"/>
                <a:gd name="T1" fmla="*/ 0 h 5"/>
                <a:gd name="T2" fmla="*/ 0 w 5"/>
                <a:gd name="T3" fmla="*/ 0 h 5"/>
                <a:gd name="T4" fmla="*/ 0 w 5"/>
                <a:gd name="T5" fmla="*/ 2 h 5"/>
                <a:gd name="T6" fmla="*/ 5 w 5"/>
                <a:gd name="T7" fmla="*/ 5 h 5"/>
                <a:gd name="T8" fmla="*/ 5 w 5"/>
                <a:gd name="T9" fmla="*/ 5 h 5"/>
                <a:gd name="T10" fmla="*/ 2 w 5"/>
                <a:gd name="T11" fmla="*/ 2 h 5"/>
                <a:gd name="T12" fmla="*/ 0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0" y="0"/>
                  </a:moveTo>
                  <a:lnTo>
                    <a:pt x="0" y="0"/>
                  </a:lnTo>
                  <a:lnTo>
                    <a:pt x="0" y="2"/>
                  </a:lnTo>
                  <a:lnTo>
                    <a:pt x="5" y="5"/>
                  </a:lnTo>
                  <a:lnTo>
                    <a:pt x="5" y="5"/>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07" name="Freeform 1356"/>
            <p:cNvSpPr/>
            <p:nvPr/>
          </p:nvSpPr>
          <p:spPr bwMode="auto">
            <a:xfrm>
              <a:off x="2567897" y="4130788"/>
              <a:ext cx="7938" cy="6350"/>
            </a:xfrm>
            <a:custGeom>
              <a:avLst/>
              <a:gdLst>
                <a:gd name="T0" fmla="*/ 0 w 5"/>
                <a:gd name="T1" fmla="*/ 0 h 4"/>
                <a:gd name="T2" fmla="*/ 0 w 5"/>
                <a:gd name="T3" fmla="*/ 0 h 4"/>
                <a:gd name="T4" fmla="*/ 0 w 5"/>
                <a:gd name="T5" fmla="*/ 2 h 4"/>
                <a:gd name="T6" fmla="*/ 3 w 5"/>
                <a:gd name="T7" fmla="*/ 4 h 4"/>
                <a:gd name="T8" fmla="*/ 5 w 5"/>
                <a:gd name="T9" fmla="*/ 4 h 4"/>
                <a:gd name="T10" fmla="*/ 5 w 5"/>
                <a:gd name="T11" fmla="*/ 4 h 4"/>
                <a:gd name="T12" fmla="*/ 3 w 5"/>
                <a:gd name="T13" fmla="*/ 0 h 4"/>
                <a:gd name="T14" fmla="*/ 0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0"/>
                  </a:moveTo>
                  <a:lnTo>
                    <a:pt x="0" y="0"/>
                  </a:lnTo>
                  <a:lnTo>
                    <a:pt x="0" y="2"/>
                  </a:lnTo>
                  <a:lnTo>
                    <a:pt x="3" y="4"/>
                  </a:lnTo>
                  <a:lnTo>
                    <a:pt x="5" y="4"/>
                  </a:lnTo>
                  <a:lnTo>
                    <a:pt x="5" y="4"/>
                  </a:lnTo>
                  <a:lnTo>
                    <a:pt x="3"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08" name="Freeform 1357"/>
            <p:cNvSpPr/>
            <p:nvPr/>
          </p:nvSpPr>
          <p:spPr bwMode="auto">
            <a:xfrm>
              <a:off x="2567897" y="4130788"/>
              <a:ext cx="7938" cy="6350"/>
            </a:xfrm>
            <a:custGeom>
              <a:avLst/>
              <a:gdLst>
                <a:gd name="T0" fmla="*/ 0 w 5"/>
                <a:gd name="T1" fmla="*/ 0 h 4"/>
                <a:gd name="T2" fmla="*/ 0 w 5"/>
                <a:gd name="T3" fmla="*/ 0 h 4"/>
                <a:gd name="T4" fmla="*/ 0 w 5"/>
                <a:gd name="T5" fmla="*/ 2 h 4"/>
                <a:gd name="T6" fmla="*/ 3 w 5"/>
                <a:gd name="T7" fmla="*/ 4 h 4"/>
                <a:gd name="T8" fmla="*/ 5 w 5"/>
                <a:gd name="T9" fmla="*/ 4 h 4"/>
                <a:gd name="T10" fmla="*/ 5 w 5"/>
                <a:gd name="T11" fmla="*/ 4 h 4"/>
                <a:gd name="T12" fmla="*/ 3 w 5"/>
                <a:gd name="T13" fmla="*/ 0 h 4"/>
                <a:gd name="T14" fmla="*/ 0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0"/>
                  </a:moveTo>
                  <a:lnTo>
                    <a:pt x="0" y="0"/>
                  </a:lnTo>
                  <a:lnTo>
                    <a:pt x="0" y="2"/>
                  </a:lnTo>
                  <a:lnTo>
                    <a:pt x="3" y="4"/>
                  </a:lnTo>
                  <a:lnTo>
                    <a:pt x="5" y="4"/>
                  </a:lnTo>
                  <a:lnTo>
                    <a:pt x="5" y="4"/>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09" name="Freeform 1358"/>
            <p:cNvSpPr/>
            <p:nvPr/>
          </p:nvSpPr>
          <p:spPr bwMode="auto">
            <a:xfrm>
              <a:off x="2564722" y="4133963"/>
              <a:ext cx="3175" cy="3175"/>
            </a:xfrm>
            <a:custGeom>
              <a:avLst/>
              <a:gdLst>
                <a:gd name="T0" fmla="*/ 1 w 1"/>
                <a:gd name="T1" fmla="*/ 0 h 1"/>
                <a:gd name="T2" fmla="*/ 0 w 1"/>
                <a:gd name="T3" fmla="*/ 0 h 1"/>
                <a:gd name="T4" fmla="*/ 0 w 1"/>
                <a:gd name="T5" fmla="*/ 0 h 1"/>
                <a:gd name="T6" fmla="*/ 0 w 1"/>
                <a:gd name="T7" fmla="*/ 1 h 1"/>
                <a:gd name="T8" fmla="*/ 1 w 1"/>
                <a:gd name="T9" fmla="*/ 1 h 1"/>
                <a:gd name="T10" fmla="*/ 1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0" y="0"/>
                    <a:pt x="0" y="0"/>
                    <a:pt x="0" y="0"/>
                  </a:cubicBezTo>
                  <a:cubicBezTo>
                    <a:pt x="0" y="0"/>
                    <a:pt x="0" y="0"/>
                    <a:pt x="0" y="0"/>
                  </a:cubicBezTo>
                  <a:cubicBezTo>
                    <a:pt x="0" y="1"/>
                    <a:pt x="0" y="1"/>
                    <a:pt x="0" y="1"/>
                  </a:cubicBezTo>
                  <a:cubicBezTo>
                    <a:pt x="0" y="1"/>
                    <a:pt x="1" y="1"/>
                    <a:pt x="1" y="1"/>
                  </a:cubicBezTo>
                  <a:cubicBezTo>
                    <a:pt x="1" y="1"/>
                    <a:pt x="1" y="1"/>
                    <a:pt x="1" y="1"/>
                  </a:cubicBezTo>
                  <a:cubicBezTo>
                    <a:pt x="1" y="0"/>
                    <a:pt x="1" y="0"/>
                    <a:pt x="1" y="0"/>
                  </a:cubicBezTo>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10" name="Freeform 1359"/>
            <p:cNvSpPr/>
            <p:nvPr/>
          </p:nvSpPr>
          <p:spPr bwMode="auto">
            <a:xfrm>
              <a:off x="1929722" y="3889488"/>
              <a:ext cx="3175" cy="3175"/>
            </a:xfrm>
            <a:custGeom>
              <a:avLst/>
              <a:gdLst>
                <a:gd name="T0" fmla="*/ 2 w 2"/>
                <a:gd name="T1" fmla="*/ 0 h 2"/>
                <a:gd name="T2" fmla="*/ 0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2"/>
                  </a:lnTo>
                  <a:lnTo>
                    <a:pt x="2"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11" name="Freeform 1360"/>
            <p:cNvSpPr/>
            <p:nvPr/>
          </p:nvSpPr>
          <p:spPr bwMode="auto">
            <a:xfrm>
              <a:off x="1929722" y="3889488"/>
              <a:ext cx="3175" cy="3175"/>
            </a:xfrm>
            <a:custGeom>
              <a:avLst/>
              <a:gdLst>
                <a:gd name="T0" fmla="*/ 2 w 2"/>
                <a:gd name="T1" fmla="*/ 0 h 2"/>
                <a:gd name="T2" fmla="*/ 0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12" name="Freeform 1361"/>
            <p:cNvSpPr/>
            <p:nvPr/>
          </p:nvSpPr>
          <p:spPr bwMode="auto">
            <a:xfrm>
              <a:off x="1894797" y="3889488"/>
              <a:ext cx="4763" cy="3175"/>
            </a:xfrm>
            <a:custGeom>
              <a:avLst/>
              <a:gdLst>
                <a:gd name="T0" fmla="*/ 3 w 3"/>
                <a:gd name="T1" fmla="*/ 0 h 2"/>
                <a:gd name="T2" fmla="*/ 0 w 3"/>
                <a:gd name="T3" fmla="*/ 0 h 2"/>
                <a:gd name="T4" fmla="*/ 3 w 3"/>
                <a:gd name="T5" fmla="*/ 2 h 2"/>
                <a:gd name="T6" fmla="*/ 3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0"/>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13" name="Freeform 1362"/>
            <p:cNvSpPr/>
            <p:nvPr/>
          </p:nvSpPr>
          <p:spPr bwMode="auto">
            <a:xfrm>
              <a:off x="1894797" y="3889488"/>
              <a:ext cx="4763" cy="3175"/>
            </a:xfrm>
            <a:custGeom>
              <a:avLst/>
              <a:gdLst>
                <a:gd name="T0" fmla="*/ 3 w 3"/>
                <a:gd name="T1" fmla="*/ 0 h 2"/>
                <a:gd name="T2" fmla="*/ 0 w 3"/>
                <a:gd name="T3" fmla="*/ 0 h 2"/>
                <a:gd name="T4" fmla="*/ 3 w 3"/>
                <a:gd name="T5" fmla="*/ 2 h 2"/>
                <a:gd name="T6" fmla="*/ 3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14" name="Freeform 1363"/>
            <p:cNvSpPr/>
            <p:nvPr/>
          </p:nvSpPr>
          <p:spPr bwMode="auto">
            <a:xfrm>
              <a:off x="2823484" y="3941876"/>
              <a:ext cx="7938" cy="7938"/>
            </a:xfrm>
            <a:custGeom>
              <a:avLst/>
              <a:gdLst>
                <a:gd name="T0" fmla="*/ 3 w 5"/>
                <a:gd name="T1" fmla="*/ 0 h 5"/>
                <a:gd name="T2" fmla="*/ 3 w 5"/>
                <a:gd name="T3" fmla="*/ 0 h 5"/>
                <a:gd name="T4" fmla="*/ 0 w 5"/>
                <a:gd name="T5" fmla="*/ 3 h 5"/>
                <a:gd name="T6" fmla="*/ 3 w 5"/>
                <a:gd name="T7" fmla="*/ 5 h 5"/>
                <a:gd name="T8" fmla="*/ 3 w 5"/>
                <a:gd name="T9" fmla="*/ 5 h 5"/>
                <a:gd name="T10" fmla="*/ 5 w 5"/>
                <a:gd name="T11" fmla="*/ 3 h 5"/>
                <a:gd name="T12" fmla="*/ 5 w 5"/>
                <a:gd name="T13" fmla="*/ 3 h 5"/>
                <a:gd name="T14" fmla="*/ 5 w 5"/>
                <a:gd name="T15" fmla="*/ 3 h 5"/>
                <a:gd name="T16" fmla="*/ 3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3" y="0"/>
                  </a:moveTo>
                  <a:lnTo>
                    <a:pt x="3" y="0"/>
                  </a:lnTo>
                  <a:lnTo>
                    <a:pt x="0" y="3"/>
                  </a:lnTo>
                  <a:lnTo>
                    <a:pt x="3" y="5"/>
                  </a:lnTo>
                  <a:lnTo>
                    <a:pt x="3" y="5"/>
                  </a:lnTo>
                  <a:lnTo>
                    <a:pt x="5" y="3"/>
                  </a:lnTo>
                  <a:lnTo>
                    <a:pt x="5" y="3"/>
                  </a:lnTo>
                  <a:lnTo>
                    <a:pt x="5" y="3"/>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15" name="Freeform 1364"/>
            <p:cNvSpPr/>
            <p:nvPr/>
          </p:nvSpPr>
          <p:spPr bwMode="auto">
            <a:xfrm>
              <a:off x="2823484" y="3941876"/>
              <a:ext cx="7938" cy="7938"/>
            </a:xfrm>
            <a:custGeom>
              <a:avLst/>
              <a:gdLst>
                <a:gd name="T0" fmla="*/ 3 w 5"/>
                <a:gd name="T1" fmla="*/ 0 h 5"/>
                <a:gd name="T2" fmla="*/ 3 w 5"/>
                <a:gd name="T3" fmla="*/ 0 h 5"/>
                <a:gd name="T4" fmla="*/ 0 w 5"/>
                <a:gd name="T5" fmla="*/ 3 h 5"/>
                <a:gd name="T6" fmla="*/ 3 w 5"/>
                <a:gd name="T7" fmla="*/ 5 h 5"/>
                <a:gd name="T8" fmla="*/ 3 w 5"/>
                <a:gd name="T9" fmla="*/ 5 h 5"/>
                <a:gd name="T10" fmla="*/ 5 w 5"/>
                <a:gd name="T11" fmla="*/ 3 h 5"/>
                <a:gd name="T12" fmla="*/ 5 w 5"/>
                <a:gd name="T13" fmla="*/ 3 h 5"/>
                <a:gd name="T14" fmla="*/ 5 w 5"/>
                <a:gd name="T15" fmla="*/ 3 h 5"/>
                <a:gd name="T16" fmla="*/ 3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3" y="0"/>
                  </a:moveTo>
                  <a:lnTo>
                    <a:pt x="3" y="0"/>
                  </a:lnTo>
                  <a:lnTo>
                    <a:pt x="0" y="3"/>
                  </a:lnTo>
                  <a:lnTo>
                    <a:pt x="3" y="5"/>
                  </a:lnTo>
                  <a:lnTo>
                    <a:pt x="3" y="5"/>
                  </a:lnTo>
                  <a:lnTo>
                    <a:pt x="5" y="3"/>
                  </a:lnTo>
                  <a:lnTo>
                    <a:pt x="5" y="3"/>
                  </a:lnTo>
                  <a:lnTo>
                    <a:pt x="5"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16" name="Freeform 1365"/>
            <p:cNvSpPr/>
            <p:nvPr/>
          </p:nvSpPr>
          <p:spPr bwMode="auto">
            <a:xfrm>
              <a:off x="2823484" y="3938701"/>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17" name="Freeform 1366"/>
            <p:cNvSpPr/>
            <p:nvPr/>
          </p:nvSpPr>
          <p:spPr bwMode="auto">
            <a:xfrm>
              <a:off x="2823484" y="3938701"/>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18" name="Rectangle 1367"/>
            <p:cNvSpPr>
              <a:spLocks noChangeArrowheads="1"/>
            </p:cNvSpPr>
            <p:nvPr/>
          </p:nvSpPr>
          <p:spPr bwMode="auto">
            <a:xfrm>
              <a:off x="2820309" y="3933938"/>
              <a:ext cx="1588" cy="1588"/>
            </a:xfrm>
            <a:prstGeom prst="rect">
              <a:avLst/>
            </a:prstGeom>
            <a:solidFill>
              <a:srgbClr val="DC18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19" name="Rectangle 1368"/>
            <p:cNvSpPr>
              <a:spLocks noChangeArrowheads="1"/>
            </p:cNvSpPr>
            <p:nvPr/>
          </p:nvSpPr>
          <p:spPr bwMode="auto">
            <a:xfrm>
              <a:off x="2820309" y="39339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20" name="Rectangle 1369"/>
            <p:cNvSpPr>
              <a:spLocks noChangeArrowheads="1"/>
            </p:cNvSpPr>
            <p:nvPr/>
          </p:nvSpPr>
          <p:spPr bwMode="auto">
            <a:xfrm>
              <a:off x="2812372" y="3933938"/>
              <a:ext cx="1588" cy="1588"/>
            </a:xfrm>
            <a:prstGeom prst="rect">
              <a:avLst/>
            </a:prstGeom>
            <a:solidFill>
              <a:srgbClr val="DC18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21" name="Rectangle 1370"/>
            <p:cNvSpPr>
              <a:spLocks noChangeArrowheads="1"/>
            </p:cNvSpPr>
            <p:nvPr/>
          </p:nvSpPr>
          <p:spPr bwMode="auto">
            <a:xfrm>
              <a:off x="2812372" y="39339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22" name="Freeform 1371"/>
            <p:cNvSpPr/>
            <p:nvPr/>
          </p:nvSpPr>
          <p:spPr bwMode="auto">
            <a:xfrm>
              <a:off x="2801259" y="3927588"/>
              <a:ext cx="3175" cy="3175"/>
            </a:xfrm>
            <a:custGeom>
              <a:avLst/>
              <a:gdLst>
                <a:gd name="T0" fmla="*/ 2 w 2"/>
                <a:gd name="T1" fmla="*/ 0 h 2"/>
                <a:gd name="T2" fmla="*/ 0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2"/>
                  </a:lnTo>
                  <a:lnTo>
                    <a:pt x="2"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23" name="Freeform 1372"/>
            <p:cNvSpPr/>
            <p:nvPr/>
          </p:nvSpPr>
          <p:spPr bwMode="auto">
            <a:xfrm>
              <a:off x="2801259" y="3927588"/>
              <a:ext cx="3175" cy="3175"/>
            </a:xfrm>
            <a:custGeom>
              <a:avLst/>
              <a:gdLst>
                <a:gd name="T0" fmla="*/ 2 w 2"/>
                <a:gd name="T1" fmla="*/ 0 h 2"/>
                <a:gd name="T2" fmla="*/ 0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24" name="Freeform 1373"/>
            <p:cNvSpPr/>
            <p:nvPr/>
          </p:nvSpPr>
          <p:spPr bwMode="auto">
            <a:xfrm>
              <a:off x="2748872" y="3908538"/>
              <a:ext cx="317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25" name="Freeform 1374"/>
            <p:cNvSpPr/>
            <p:nvPr/>
          </p:nvSpPr>
          <p:spPr bwMode="auto">
            <a:xfrm>
              <a:off x="2748872" y="3908538"/>
              <a:ext cx="317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26" name="Freeform 1375"/>
            <p:cNvSpPr/>
            <p:nvPr/>
          </p:nvSpPr>
          <p:spPr bwMode="auto">
            <a:xfrm>
              <a:off x="2786972" y="3476738"/>
              <a:ext cx="3175" cy="3175"/>
            </a:xfrm>
            <a:custGeom>
              <a:avLst/>
              <a:gdLst>
                <a:gd name="T0" fmla="*/ 0 w 2"/>
                <a:gd name="T1" fmla="*/ 0 h 2"/>
                <a:gd name="T2" fmla="*/ 0 w 2"/>
                <a:gd name="T3" fmla="*/ 0 h 2"/>
                <a:gd name="T4" fmla="*/ 0 w 2"/>
                <a:gd name="T5" fmla="*/ 2 h 2"/>
                <a:gd name="T6" fmla="*/ 2 w 2"/>
                <a:gd name="T7" fmla="*/ 0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0" y="2"/>
                  </a:lnTo>
                  <a:lnTo>
                    <a:pt x="2" y="0"/>
                  </a:lnTo>
                  <a:lnTo>
                    <a:pt x="0"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27" name="Freeform 1376"/>
            <p:cNvSpPr/>
            <p:nvPr/>
          </p:nvSpPr>
          <p:spPr bwMode="auto">
            <a:xfrm>
              <a:off x="2786972" y="3476738"/>
              <a:ext cx="3175" cy="3175"/>
            </a:xfrm>
            <a:custGeom>
              <a:avLst/>
              <a:gdLst>
                <a:gd name="T0" fmla="*/ 0 w 2"/>
                <a:gd name="T1" fmla="*/ 0 h 2"/>
                <a:gd name="T2" fmla="*/ 0 w 2"/>
                <a:gd name="T3" fmla="*/ 0 h 2"/>
                <a:gd name="T4" fmla="*/ 0 w 2"/>
                <a:gd name="T5" fmla="*/ 2 h 2"/>
                <a:gd name="T6" fmla="*/ 2 w 2"/>
                <a:gd name="T7" fmla="*/ 0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0" y="2"/>
                  </a:lnTo>
                  <a:lnTo>
                    <a:pt x="2"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28" name="Freeform 1377"/>
            <p:cNvSpPr/>
            <p:nvPr/>
          </p:nvSpPr>
          <p:spPr bwMode="auto">
            <a:xfrm>
              <a:off x="2756809" y="3652951"/>
              <a:ext cx="6350" cy="3175"/>
            </a:xfrm>
            <a:custGeom>
              <a:avLst/>
              <a:gdLst>
                <a:gd name="T0" fmla="*/ 2 w 4"/>
                <a:gd name="T1" fmla="*/ 0 h 2"/>
                <a:gd name="T2" fmla="*/ 0 w 4"/>
                <a:gd name="T3" fmla="*/ 2 h 2"/>
                <a:gd name="T4" fmla="*/ 0 w 4"/>
                <a:gd name="T5" fmla="*/ 2 h 2"/>
                <a:gd name="T6" fmla="*/ 2 w 4"/>
                <a:gd name="T7" fmla="*/ 2 h 2"/>
                <a:gd name="T8" fmla="*/ 4 w 4"/>
                <a:gd name="T9" fmla="*/ 0 h 2"/>
                <a:gd name="T10" fmla="*/ 4 w 4"/>
                <a:gd name="T11" fmla="*/ 0 h 2"/>
                <a:gd name="T12" fmla="*/ 2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0"/>
                  </a:moveTo>
                  <a:lnTo>
                    <a:pt x="0" y="2"/>
                  </a:lnTo>
                  <a:lnTo>
                    <a:pt x="0" y="2"/>
                  </a:lnTo>
                  <a:lnTo>
                    <a:pt x="2" y="2"/>
                  </a:lnTo>
                  <a:lnTo>
                    <a:pt x="4" y="0"/>
                  </a:lnTo>
                  <a:lnTo>
                    <a:pt x="4"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29" name="Freeform 1378"/>
            <p:cNvSpPr/>
            <p:nvPr/>
          </p:nvSpPr>
          <p:spPr bwMode="auto">
            <a:xfrm>
              <a:off x="2756809" y="3652951"/>
              <a:ext cx="6350" cy="3175"/>
            </a:xfrm>
            <a:custGeom>
              <a:avLst/>
              <a:gdLst>
                <a:gd name="T0" fmla="*/ 2 w 4"/>
                <a:gd name="T1" fmla="*/ 0 h 2"/>
                <a:gd name="T2" fmla="*/ 0 w 4"/>
                <a:gd name="T3" fmla="*/ 2 h 2"/>
                <a:gd name="T4" fmla="*/ 0 w 4"/>
                <a:gd name="T5" fmla="*/ 2 h 2"/>
                <a:gd name="T6" fmla="*/ 2 w 4"/>
                <a:gd name="T7" fmla="*/ 2 h 2"/>
                <a:gd name="T8" fmla="*/ 4 w 4"/>
                <a:gd name="T9" fmla="*/ 0 h 2"/>
                <a:gd name="T10" fmla="*/ 4 w 4"/>
                <a:gd name="T11" fmla="*/ 0 h 2"/>
                <a:gd name="T12" fmla="*/ 2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0"/>
                  </a:moveTo>
                  <a:lnTo>
                    <a:pt x="0" y="2"/>
                  </a:lnTo>
                  <a:lnTo>
                    <a:pt x="0" y="2"/>
                  </a:lnTo>
                  <a:lnTo>
                    <a:pt x="2" y="2"/>
                  </a:lnTo>
                  <a:lnTo>
                    <a:pt x="4" y="0"/>
                  </a:lnTo>
                  <a:lnTo>
                    <a:pt x="4"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30" name="Freeform 1380"/>
            <p:cNvSpPr/>
            <p:nvPr/>
          </p:nvSpPr>
          <p:spPr bwMode="auto">
            <a:xfrm>
              <a:off x="2748872" y="3656125"/>
              <a:ext cx="3175" cy="7938"/>
            </a:xfrm>
            <a:custGeom>
              <a:avLst/>
              <a:gdLst>
                <a:gd name="T0" fmla="*/ 2 w 2"/>
                <a:gd name="T1" fmla="*/ 0 h 5"/>
                <a:gd name="T2" fmla="*/ 0 w 2"/>
                <a:gd name="T3" fmla="*/ 0 h 5"/>
                <a:gd name="T4" fmla="*/ 0 w 2"/>
                <a:gd name="T5" fmla="*/ 0 h 5"/>
                <a:gd name="T6" fmla="*/ 0 w 2"/>
                <a:gd name="T7" fmla="*/ 3 h 5"/>
                <a:gd name="T8" fmla="*/ 0 w 2"/>
                <a:gd name="T9" fmla="*/ 5 h 5"/>
                <a:gd name="T10" fmla="*/ 2 w 2"/>
                <a:gd name="T11" fmla="*/ 0 h 5"/>
                <a:gd name="T12" fmla="*/ 2 w 2"/>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0"/>
                  </a:moveTo>
                  <a:lnTo>
                    <a:pt x="0" y="0"/>
                  </a:lnTo>
                  <a:lnTo>
                    <a:pt x="0" y="0"/>
                  </a:lnTo>
                  <a:lnTo>
                    <a:pt x="0" y="3"/>
                  </a:lnTo>
                  <a:lnTo>
                    <a:pt x="0" y="5"/>
                  </a:lnTo>
                  <a:lnTo>
                    <a:pt x="2"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31" name="Freeform 1381"/>
            <p:cNvSpPr/>
            <p:nvPr/>
          </p:nvSpPr>
          <p:spPr bwMode="auto">
            <a:xfrm>
              <a:off x="2748872" y="3656125"/>
              <a:ext cx="3175" cy="7938"/>
            </a:xfrm>
            <a:custGeom>
              <a:avLst/>
              <a:gdLst>
                <a:gd name="T0" fmla="*/ 2 w 2"/>
                <a:gd name="T1" fmla="*/ 0 h 5"/>
                <a:gd name="T2" fmla="*/ 0 w 2"/>
                <a:gd name="T3" fmla="*/ 0 h 5"/>
                <a:gd name="T4" fmla="*/ 0 w 2"/>
                <a:gd name="T5" fmla="*/ 0 h 5"/>
                <a:gd name="T6" fmla="*/ 0 w 2"/>
                <a:gd name="T7" fmla="*/ 3 h 5"/>
                <a:gd name="T8" fmla="*/ 0 w 2"/>
                <a:gd name="T9" fmla="*/ 5 h 5"/>
                <a:gd name="T10" fmla="*/ 2 w 2"/>
                <a:gd name="T11" fmla="*/ 0 h 5"/>
                <a:gd name="T12" fmla="*/ 2 w 2"/>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0"/>
                  </a:moveTo>
                  <a:lnTo>
                    <a:pt x="0" y="0"/>
                  </a:lnTo>
                  <a:lnTo>
                    <a:pt x="0" y="0"/>
                  </a:lnTo>
                  <a:lnTo>
                    <a:pt x="0" y="3"/>
                  </a:lnTo>
                  <a:lnTo>
                    <a:pt x="0" y="5"/>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32" name="Freeform 1382"/>
            <p:cNvSpPr/>
            <p:nvPr/>
          </p:nvSpPr>
          <p:spPr bwMode="auto">
            <a:xfrm>
              <a:off x="2707597" y="3667238"/>
              <a:ext cx="7938" cy="4763"/>
            </a:xfrm>
            <a:custGeom>
              <a:avLst/>
              <a:gdLst>
                <a:gd name="T0" fmla="*/ 5 w 5"/>
                <a:gd name="T1" fmla="*/ 0 h 3"/>
                <a:gd name="T2" fmla="*/ 5 w 5"/>
                <a:gd name="T3" fmla="*/ 0 h 3"/>
                <a:gd name="T4" fmla="*/ 0 w 5"/>
                <a:gd name="T5" fmla="*/ 3 h 3"/>
                <a:gd name="T6" fmla="*/ 0 w 5"/>
                <a:gd name="T7" fmla="*/ 3 h 3"/>
                <a:gd name="T8" fmla="*/ 2 w 5"/>
                <a:gd name="T9" fmla="*/ 3 h 3"/>
                <a:gd name="T10" fmla="*/ 5 w 5"/>
                <a:gd name="T11" fmla="*/ 3 h 3"/>
                <a:gd name="T12" fmla="*/ 5 w 5"/>
                <a:gd name="T13" fmla="*/ 0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5" y="0"/>
                  </a:lnTo>
                  <a:lnTo>
                    <a:pt x="0" y="3"/>
                  </a:lnTo>
                  <a:lnTo>
                    <a:pt x="0" y="3"/>
                  </a:lnTo>
                  <a:lnTo>
                    <a:pt x="2" y="3"/>
                  </a:lnTo>
                  <a:lnTo>
                    <a:pt x="5" y="3"/>
                  </a:lnTo>
                  <a:lnTo>
                    <a:pt x="5" y="0"/>
                  </a:lnTo>
                  <a:lnTo>
                    <a:pt x="5"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33" name="Freeform 1383"/>
            <p:cNvSpPr/>
            <p:nvPr/>
          </p:nvSpPr>
          <p:spPr bwMode="auto">
            <a:xfrm>
              <a:off x="2707597" y="3667238"/>
              <a:ext cx="7938" cy="4763"/>
            </a:xfrm>
            <a:custGeom>
              <a:avLst/>
              <a:gdLst>
                <a:gd name="T0" fmla="*/ 5 w 5"/>
                <a:gd name="T1" fmla="*/ 0 h 3"/>
                <a:gd name="T2" fmla="*/ 5 w 5"/>
                <a:gd name="T3" fmla="*/ 0 h 3"/>
                <a:gd name="T4" fmla="*/ 0 w 5"/>
                <a:gd name="T5" fmla="*/ 3 h 3"/>
                <a:gd name="T6" fmla="*/ 0 w 5"/>
                <a:gd name="T7" fmla="*/ 3 h 3"/>
                <a:gd name="T8" fmla="*/ 2 w 5"/>
                <a:gd name="T9" fmla="*/ 3 h 3"/>
                <a:gd name="T10" fmla="*/ 5 w 5"/>
                <a:gd name="T11" fmla="*/ 3 h 3"/>
                <a:gd name="T12" fmla="*/ 5 w 5"/>
                <a:gd name="T13" fmla="*/ 0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5" y="0"/>
                  </a:lnTo>
                  <a:lnTo>
                    <a:pt x="0" y="3"/>
                  </a:lnTo>
                  <a:lnTo>
                    <a:pt x="0" y="3"/>
                  </a:lnTo>
                  <a:lnTo>
                    <a:pt x="2" y="3"/>
                  </a:lnTo>
                  <a:lnTo>
                    <a:pt x="5" y="3"/>
                  </a:lnTo>
                  <a:lnTo>
                    <a:pt x="5"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34" name="Rectangle 1384"/>
            <p:cNvSpPr>
              <a:spLocks noChangeArrowheads="1"/>
            </p:cNvSpPr>
            <p:nvPr/>
          </p:nvSpPr>
          <p:spPr bwMode="auto">
            <a:xfrm>
              <a:off x="2715534" y="3672000"/>
              <a:ext cx="3175" cy="1588"/>
            </a:xfrm>
            <a:prstGeom prst="rect">
              <a:avLst/>
            </a:prstGeom>
            <a:solidFill>
              <a:srgbClr val="DC18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35" name="Rectangle 1385"/>
            <p:cNvSpPr>
              <a:spLocks noChangeArrowheads="1"/>
            </p:cNvSpPr>
            <p:nvPr/>
          </p:nvSpPr>
          <p:spPr bwMode="auto">
            <a:xfrm>
              <a:off x="2715534" y="3672000"/>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36" name="Freeform 1386"/>
            <p:cNvSpPr/>
            <p:nvPr/>
          </p:nvSpPr>
          <p:spPr bwMode="auto">
            <a:xfrm>
              <a:off x="2696484" y="3672000"/>
              <a:ext cx="3175" cy="7938"/>
            </a:xfrm>
            <a:custGeom>
              <a:avLst/>
              <a:gdLst>
                <a:gd name="T0" fmla="*/ 2 w 2"/>
                <a:gd name="T1" fmla="*/ 0 h 5"/>
                <a:gd name="T2" fmla="*/ 2 w 2"/>
                <a:gd name="T3" fmla="*/ 2 h 5"/>
                <a:gd name="T4" fmla="*/ 0 w 2"/>
                <a:gd name="T5" fmla="*/ 2 h 5"/>
                <a:gd name="T6" fmla="*/ 2 w 2"/>
                <a:gd name="T7" fmla="*/ 5 h 5"/>
                <a:gd name="T8" fmla="*/ 2 w 2"/>
                <a:gd name="T9" fmla="*/ 2 h 5"/>
                <a:gd name="T10" fmla="*/ 2 w 2"/>
                <a:gd name="T11" fmla="*/ 2 h 5"/>
                <a:gd name="T12" fmla="*/ 2 w 2"/>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0"/>
                  </a:moveTo>
                  <a:lnTo>
                    <a:pt x="2" y="2"/>
                  </a:lnTo>
                  <a:lnTo>
                    <a:pt x="0" y="2"/>
                  </a:lnTo>
                  <a:lnTo>
                    <a:pt x="2" y="5"/>
                  </a:lnTo>
                  <a:lnTo>
                    <a:pt x="2" y="2"/>
                  </a:lnTo>
                  <a:lnTo>
                    <a:pt x="2" y="2"/>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37" name="Freeform 1387"/>
            <p:cNvSpPr/>
            <p:nvPr/>
          </p:nvSpPr>
          <p:spPr bwMode="auto">
            <a:xfrm>
              <a:off x="2696484" y="3672000"/>
              <a:ext cx="3175" cy="7938"/>
            </a:xfrm>
            <a:custGeom>
              <a:avLst/>
              <a:gdLst>
                <a:gd name="T0" fmla="*/ 2 w 2"/>
                <a:gd name="T1" fmla="*/ 0 h 5"/>
                <a:gd name="T2" fmla="*/ 2 w 2"/>
                <a:gd name="T3" fmla="*/ 2 h 5"/>
                <a:gd name="T4" fmla="*/ 0 w 2"/>
                <a:gd name="T5" fmla="*/ 2 h 5"/>
                <a:gd name="T6" fmla="*/ 2 w 2"/>
                <a:gd name="T7" fmla="*/ 5 h 5"/>
                <a:gd name="T8" fmla="*/ 2 w 2"/>
                <a:gd name="T9" fmla="*/ 2 h 5"/>
                <a:gd name="T10" fmla="*/ 2 w 2"/>
                <a:gd name="T11" fmla="*/ 2 h 5"/>
                <a:gd name="T12" fmla="*/ 2 w 2"/>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0"/>
                  </a:moveTo>
                  <a:lnTo>
                    <a:pt x="2" y="2"/>
                  </a:lnTo>
                  <a:lnTo>
                    <a:pt x="0" y="2"/>
                  </a:lnTo>
                  <a:lnTo>
                    <a:pt x="2" y="5"/>
                  </a:lnTo>
                  <a:lnTo>
                    <a:pt x="2"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38" name="Freeform 1388"/>
            <p:cNvSpPr/>
            <p:nvPr/>
          </p:nvSpPr>
          <p:spPr bwMode="auto">
            <a:xfrm>
              <a:off x="2756809" y="3570400"/>
              <a:ext cx="11113" cy="11113"/>
            </a:xfrm>
            <a:custGeom>
              <a:avLst/>
              <a:gdLst>
                <a:gd name="T0" fmla="*/ 4 w 7"/>
                <a:gd name="T1" fmla="*/ 0 h 7"/>
                <a:gd name="T2" fmla="*/ 2 w 7"/>
                <a:gd name="T3" fmla="*/ 2 h 7"/>
                <a:gd name="T4" fmla="*/ 0 w 7"/>
                <a:gd name="T5" fmla="*/ 2 h 7"/>
                <a:gd name="T6" fmla="*/ 0 w 7"/>
                <a:gd name="T7" fmla="*/ 2 h 7"/>
                <a:gd name="T8" fmla="*/ 2 w 7"/>
                <a:gd name="T9" fmla="*/ 5 h 7"/>
                <a:gd name="T10" fmla="*/ 2 w 7"/>
                <a:gd name="T11" fmla="*/ 7 h 7"/>
                <a:gd name="T12" fmla="*/ 4 w 7"/>
                <a:gd name="T13" fmla="*/ 5 h 7"/>
                <a:gd name="T14" fmla="*/ 7 w 7"/>
                <a:gd name="T15" fmla="*/ 5 h 7"/>
                <a:gd name="T16" fmla="*/ 7 w 7"/>
                <a:gd name="T17" fmla="*/ 2 h 7"/>
                <a:gd name="T18" fmla="*/ 4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4" y="0"/>
                  </a:moveTo>
                  <a:lnTo>
                    <a:pt x="2" y="2"/>
                  </a:lnTo>
                  <a:lnTo>
                    <a:pt x="0" y="2"/>
                  </a:lnTo>
                  <a:lnTo>
                    <a:pt x="0" y="2"/>
                  </a:lnTo>
                  <a:lnTo>
                    <a:pt x="2" y="5"/>
                  </a:lnTo>
                  <a:lnTo>
                    <a:pt x="2" y="7"/>
                  </a:lnTo>
                  <a:lnTo>
                    <a:pt x="4" y="5"/>
                  </a:lnTo>
                  <a:lnTo>
                    <a:pt x="7" y="5"/>
                  </a:lnTo>
                  <a:lnTo>
                    <a:pt x="7" y="2"/>
                  </a:lnTo>
                  <a:lnTo>
                    <a:pt x="4"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39" name="Freeform 1389"/>
            <p:cNvSpPr/>
            <p:nvPr/>
          </p:nvSpPr>
          <p:spPr bwMode="auto">
            <a:xfrm>
              <a:off x="2756809" y="3570400"/>
              <a:ext cx="11113" cy="11113"/>
            </a:xfrm>
            <a:custGeom>
              <a:avLst/>
              <a:gdLst>
                <a:gd name="T0" fmla="*/ 4 w 7"/>
                <a:gd name="T1" fmla="*/ 0 h 7"/>
                <a:gd name="T2" fmla="*/ 2 w 7"/>
                <a:gd name="T3" fmla="*/ 2 h 7"/>
                <a:gd name="T4" fmla="*/ 0 w 7"/>
                <a:gd name="T5" fmla="*/ 2 h 7"/>
                <a:gd name="T6" fmla="*/ 0 w 7"/>
                <a:gd name="T7" fmla="*/ 2 h 7"/>
                <a:gd name="T8" fmla="*/ 2 w 7"/>
                <a:gd name="T9" fmla="*/ 5 h 7"/>
                <a:gd name="T10" fmla="*/ 2 w 7"/>
                <a:gd name="T11" fmla="*/ 7 h 7"/>
                <a:gd name="T12" fmla="*/ 4 w 7"/>
                <a:gd name="T13" fmla="*/ 5 h 7"/>
                <a:gd name="T14" fmla="*/ 7 w 7"/>
                <a:gd name="T15" fmla="*/ 5 h 7"/>
                <a:gd name="T16" fmla="*/ 7 w 7"/>
                <a:gd name="T17" fmla="*/ 2 h 7"/>
                <a:gd name="T18" fmla="*/ 4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4" y="0"/>
                  </a:moveTo>
                  <a:lnTo>
                    <a:pt x="2" y="2"/>
                  </a:lnTo>
                  <a:lnTo>
                    <a:pt x="0" y="2"/>
                  </a:lnTo>
                  <a:lnTo>
                    <a:pt x="0" y="2"/>
                  </a:lnTo>
                  <a:lnTo>
                    <a:pt x="2" y="5"/>
                  </a:lnTo>
                  <a:lnTo>
                    <a:pt x="2" y="7"/>
                  </a:lnTo>
                  <a:lnTo>
                    <a:pt x="4" y="5"/>
                  </a:lnTo>
                  <a:lnTo>
                    <a:pt x="7" y="5"/>
                  </a:lnTo>
                  <a:lnTo>
                    <a:pt x="7" y="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40" name="Freeform 1390"/>
            <p:cNvSpPr/>
            <p:nvPr/>
          </p:nvSpPr>
          <p:spPr bwMode="auto">
            <a:xfrm>
              <a:off x="2726647" y="3524363"/>
              <a:ext cx="22225" cy="7938"/>
            </a:xfrm>
            <a:custGeom>
              <a:avLst/>
              <a:gdLst>
                <a:gd name="T0" fmla="*/ 0 w 14"/>
                <a:gd name="T1" fmla="*/ 0 h 5"/>
                <a:gd name="T2" fmla="*/ 0 w 14"/>
                <a:gd name="T3" fmla="*/ 3 h 5"/>
                <a:gd name="T4" fmla="*/ 2 w 14"/>
                <a:gd name="T5" fmla="*/ 5 h 5"/>
                <a:gd name="T6" fmla="*/ 4 w 14"/>
                <a:gd name="T7" fmla="*/ 3 h 5"/>
                <a:gd name="T8" fmla="*/ 9 w 14"/>
                <a:gd name="T9" fmla="*/ 5 h 5"/>
                <a:gd name="T10" fmla="*/ 12 w 14"/>
                <a:gd name="T11" fmla="*/ 5 h 5"/>
                <a:gd name="T12" fmla="*/ 14 w 14"/>
                <a:gd name="T13" fmla="*/ 5 h 5"/>
                <a:gd name="T14" fmla="*/ 14 w 14"/>
                <a:gd name="T15" fmla="*/ 3 h 5"/>
                <a:gd name="T16" fmla="*/ 12 w 14"/>
                <a:gd name="T17" fmla="*/ 3 h 5"/>
                <a:gd name="T18" fmla="*/ 7 w 14"/>
                <a:gd name="T19" fmla="*/ 0 h 5"/>
                <a:gd name="T20" fmla="*/ 4 w 14"/>
                <a:gd name="T21" fmla="*/ 0 h 5"/>
                <a:gd name="T22" fmla="*/ 0 w 14"/>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5">
                  <a:moveTo>
                    <a:pt x="0" y="0"/>
                  </a:moveTo>
                  <a:lnTo>
                    <a:pt x="0" y="3"/>
                  </a:lnTo>
                  <a:lnTo>
                    <a:pt x="2" y="5"/>
                  </a:lnTo>
                  <a:lnTo>
                    <a:pt x="4" y="3"/>
                  </a:lnTo>
                  <a:lnTo>
                    <a:pt x="9" y="5"/>
                  </a:lnTo>
                  <a:lnTo>
                    <a:pt x="12" y="5"/>
                  </a:lnTo>
                  <a:lnTo>
                    <a:pt x="14" y="5"/>
                  </a:lnTo>
                  <a:lnTo>
                    <a:pt x="14" y="3"/>
                  </a:lnTo>
                  <a:lnTo>
                    <a:pt x="12" y="3"/>
                  </a:lnTo>
                  <a:lnTo>
                    <a:pt x="7" y="0"/>
                  </a:lnTo>
                  <a:lnTo>
                    <a:pt x="4" y="0"/>
                  </a:lnTo>
                  <a:lnTo>
                    <a:pt x="0"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41" name="Freeform 1391"/>
            <p:cNvSpPr/>
            <p:nvPr/>
          </p:nvSpPr>
          <p:spPr bwMode="auto">
            <a:xfrm>
              <a:off x="2726647" y="3524363"/>
              <a:ext cx="22225" cy="7938"/>
            </a:xfrm>
            <a:custGeom>
              <a:avLst/>
              <a:gdLst>
                <a:gd name="T0" fmla="*/ 0 w 14"/>
                <a:gd name="T1" fmla="*/ 0 h 5"/>
                <a:gd name="T2" fmla="*/ 0 w 14"/>
                <a:gd name="T3" fmla="*/ 3 h 5"/>
                <a:gd name="T4" fmla="*/ 2 w 14"/>
                <a:gd name="T5" fmla="*/ 5 h 5"/>
                <a:gd name="T6" fmla="*/ 4 w 14"/>
                <a:gd name="T7" fmla="*/ 3 h 5"/>
                <a:gd name="T8" fmla="*/ 9 w 14"/>
                <a:gd name="T9" fmla="*/ 5 h 5"/>
                <a:gd name="T10" fmla="*/ 12 w 14"/>
                <a:gd name="T11" fmla="*/ 5 h 5"/>
                <a:gd name="T12" fmla="*/ 14 w 14"/>
                <a:gd name="T13" fmla="*/ 5 h 5"/>
                <a:gd name="T14" fmla="*/ 14 w 14"/>
                <a:gd name="T15" fmla="*/ 3 h 5"/>
                <a:gd name="T16" fmla="*/ 12 w 14"/>
                <a:gd name="T17" fmla="*/ 3 h 5"/>
                <a:gd name="T18" fmla="*/ 7 w 14"/>
                <a:gd name="T19" fmla="*/ 0 h 5"/>
                <a:gd name="T20" fmla="*/ 4 w 14"/>
                <a:gd name="T21" fmla="*/ 0 h 5"/>
                <a:gd name="T22" fmla="*/ 0 w 14"/>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5">
                  <a:moveTo>
                    <a:pt x="0" y="0"/>
                  </a:moveTo>
                  <a:lnTo>
                    <a:pt x="0" y="3"/>
                  </a:lnTo>
                  <a:lnTo>
                    <a:pt x="2" y="5"/>
                  </a:lnTo>
                  <a:lnTo>
                    <a:pt x="4" y="3"/>
                  </a:lnTo>
                  <a:lnTo>
                    <a:pt x="9" y="5"/>
                  </a:lnTo>
                  <a:lnTo>
                    <a:pt x="12" y="5"/>
                  </a:lnTo>
                  <a:lnTo>
                    <a:pt x="14" y="5"/>
                  </a:lnTo>
                  <a:lnTo>
                    <a:pt x="14" y="3"/>
                  </a:lnTo>
                  <a:lnTo>
                    <a:pt x="12" y="3"/>
                  </a:lnTo>
                  <a:lnTo>
                    <a:pt x="7" y="0"/>
                  </a:lnTo>
                  <a:lnTo>
                    <a:pt x="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42" name="Freeform 1392"/>
            <p:cNvSpPr/>
            <p:nvPr/>
          </p:nvSpPr>
          <p:spPr bwMode="auto">
            <a:xfrm>
              <a:off x="2842534" y="3595800"/>
              <a:ext cx="7938" cy="4763"/>
            </a:xfrm>
            <a:custGeom>
              <a:avLst/>
              <a:gdLst>
                <a:gd name="T0" fmla="*/ 2 w 5"/>
                <a:gd name="T1" fmla="*/ 0 h 3"/>
                <a:gd name="T2" fmla="*/ 0 w 5"/>
                <a:gd name="T3" fmla="*/ 0 h 3"/>
                <a:gd name="T4" fmla="*/ 0 w 5"/>
                <a:gd name="T5" fmla="*/ 0 h 3"/>
                <a:gd name="T6" fmla="*/ 0 w 5"/>
                <a:gd name="T7" fmla="*/ 3 h 3"/>
                <a:gd name="T8" fmla="*/ 5 w 5"/>
                <a:gd name="T9" fmla="*/ 3 h 3"/>
                <a:gd name="T10" fmla="*/ 5 w 5"/>
                <a:gd name="T11" fmla="*/ 0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lnTo>
                    <a:pt x="0" y="0"/>
                  </a:lnTo>
                  <a:lnTo>
                    <a:pt x="0" y="0"/>
                  </a:lnTo>
                  <a:lnTo>
                    <a:pt x="0" y="3"/>
                  </a:lnTo>
                  <a:lnTo>
                    <a:pt x="5" y="3"/>
                  </a:lnTo>
                  <a:lnTo>
                    <a:pt x="5"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43" name="Freeform 1393"/>
            <p:cNvSpPr/>
            <p:nvPr/>
          </p:nvSpPr>
          <p:spPr bwMode="auto">
            <a:xfrm>
              <a:off x="2842534" y="3595800"/>
              <a:ext cx="7938" cy="4763"/>
            </a:xfrm>
            <a:custGeom>
              <a:avLst/>
              <a:gdLst>
                <a:gd name="T0" fmla="*/ 2 w 5"/>
                <a:gd name="T1" fmla="*/ 0 h 3"/>
                <a:gd name="T2" fmla="*/ 0 w 5"/>
                <a:gd name="T3" fmla="*/ 0 h 3"/>
                <a:gd name="T4" fmla="*/ 0 w 5"/>
                <a:gd name="T5" fmla="*/ 0 h 3"/>
                <a:gd name="T6" fmla="*/ 0 w 5"/>
                <a:gd name="T7" fmla="*/ 3 h 3"/>
                <a:gd name="T8" fmla="*/ 5 w 5"/>
                <a:gd name="T9" fmla="*/ 3 h 3"/>
                <a:gd name="T10" fmla="*/ 5 w 5"/>
                <a:gd name="T11" fmla="*/ 0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lnTo>
                    <a:pt x="0" y="0"/>
                  </a:lnTo>
                  <a:lnTo>
                    <a:pt x="0" y="0"/>
                  </a:lnTo>
                  <a:lnTo>
                    <a:pt x="0" y="3"/>
                  </a:lnTo>
                  <a:lnTo>
                    <a:pt x="5" y="3"/>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44" name="Freeform 1394"/>
            <p:cNvSpPr/>
            <p:nvPr/>
          </p:nvSpPr>
          <p:spPr bwMode="auto">
            <a:xfrm>
              <a:off x="2831422" y="3603738"/>
              <a:ext cx="19050" cy="11113"/>
            </a:xfrm>
            <a:custGeom>
              <a:avLst/>
              <a:gdLst>
                <a:gd name="T0" fmla="*/ 9 w 12"/>
                <a:gd name="T1" fmla="*/ 0 h 7"/>
                <a:gd name="T2" fmla="*/ 5 w 12"/>
                <a:gd name="T3" fmla="*/ 0 h 7"/>
                <a:gd name="T4" fmla="*/ 5 w 12"/>
                <a:gd name="T5" fmla="*/ 0 h 7"/>
                <a:gd name="T6" fmla="*/ 2 w 12"/>
                <a:gd name="T7" fmla="*/ 3 h 7"/>
                <a:gd name="T8" fmla="*/ 0 w 12"/>
                <a:gd name="T9" fmla="*/ 3 h 7"/>
                <a:gd name="T10" fmla="*/ 0 w 12"/>
                <a:gd name="T11" fmla="*/ 5 h 7"/>
                <a:gd name="T12" fmla="*/ 2 w 12"/>
                <a:gd name="T13" fmla="*/ 5 h 7"/>
                <a:gd name="T14" fmla="*/ 2 w 12"/>
                <a:gd name="T15" fmla="*/ 5 h 7"/>
                <a:gd name="T16" fmla="*/ 5 w 12"/>
                <a:gd name="T17" fmla="*/ 7 h 7"/>
                <a:gd name="T18" fmla="*/ 5 w 12"/>
                <a:gd name="T19" fmla="*/ 5 h 7"/>
                <a:gd name="T20" fmla="*/ 7 w 12"/>
                <a:gd name="T21" fmla="*/ 5 h 7"/>
                <a:gd name="T22" fmla="*/ 7 w 12"/>
                <a:gd name="T23" fmla="*/ 5 h 7"/>
                <a:gd name="T24" fmla="*/ 9 w 12"/>
                <a:gd name="T25" fmla="*/ 3 h 7"/>
                <a:gd name="T26" fmla="*/ 12 w 12"/>
                <a:gd name="T27" fmla="*/ 0 h 7"/>
                <a:gd name="T28" fmla="*/ 9 w 12"/>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7">
                  <a:moveTo>
                    <a:pt x="9" y="0"/>
                  </a:moveTo>
                  <a:lnTo>
                    <a:pt x="5" y="0"/>
                  </a:lnTo>
                  <a:lnTo>
                    <a:pt x="5" y="0"/>
                  </a:lnTo>
                  <a:lnTo>
                    <a:pt x="2" y="3"/>
                  </a:lnTo>
                  <a:lnTo>
                    <a:pt x="0" y="3"/>
                  </a:lnTo>
                  <a:lnTo>
                    <a:pt x="0" y="5"/>
                  </a:lnTo>
                  <a:lnTo>
                    <a:pt x="2" y="5"/>
                  </a:lnTo>
                  <a:lnTo>
                    <a:pt x="2" y="5"/>
                  </a:lnTo>
                  <a:lnTo>
                    <a:pt x="5" y="7"/>
                  </a:lnTo>
                  <a:lnTo>
                    <a:pt x="5" y="5"/>
                  </a:lnTo>
                  <a:lnTo>
                    <a:pt x="7" y="5"/>
                  </a:lnTo>
                  <a:lnTo>
                    <a:pt x="7" y="5"/>
                  </a:lnTo>
                  <a:lnTo>
                    <a:pt x="9" y="3"/>
                  </a:lnTo>
                  <a:lnTo>
                    <a:pt x="12" y="0"/>
                  </a:lnTo>
                  <a:lnTo>
                    <a:pt x="9"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45" name="Freeform 1395"/>
            <p:cNvSpPr/>
            <p:nvPr/>
          </p:nvSpPr>
          <p:spPr bwMode="auto">
            <a:xfrm>
              <a:off x="2831422" y="3603738"/>
              <a:ext cx="19050" cy="11113"/>
            </a:xfrm>
            <a:custGeom>
              <a:avLst/>
              <a:gdLst>
                <a:gd name="T0" fmla="*/ 9 w 12"/>
                <a:gd name="T1" fmla="*/ 0 h 7"/>
                <a:gd name="T2" fmla="*/ 5 w 12"/>
                <a:gd name="T3" fmla="*/ 0 h 7"/>
                <a:gd name="T4" fmla="*/ 5 w 12"/>
                <a:gd name="T5" fmla="*/ 0 h 7"/>
                <a:gd name="T6" fmla="*/ 2 w 12"/>
                <a:gd name="T7" fmla="*/ 3 h 7"/>
                <a:gd name="T8" fmla="*/ 0 w 12"/>
                <a:gd name="T9" fmla="*/ 3 h 7"/>
                <a:gd name="T10" fmla="*/ 0 w 12"/>
                <a:gd name="T11" fmla="*/ 5 h 7"/>
                <a:gd name="T12" fmla="*/ 2 w 12"/>
                <a:gd name="T13" fmla="*/ 5 h 7"/>
                <a:gd name="T14" fmla="*/ 2 w 12"/>
                <a:gd name="T15" fmla="*/ 5 h 7"/>
                <a:gd name="T16" fmla="*/ 5 w 12"/>
                <a:gd name="T17" fmla="*/ 7 h 7"/>
                <a:gd name="T18" fmla="*/ 5 w 12"/>
                <a:gd name="T19" fmla="*/ 5 h 7"/>
                <a:gd name="T20" fmla="*/ 7 w 12"/>
                <a:gd name="T21" fmla="*/ 5 h 7"/>
                <a:gd name="T22" fmla="*/ 7 w 12"/>
                <a:gd name="T23" fmla="*/ 5 h 7"/>
                <a:gd name="T24" fmla="*/ 9 w 12"/>
                <a:gd name="T25" fmla="*/ 3 h 7"/>
                <a:gd name="T26" fmla="*/ 12 w 12"/>
                <a:gd name="T27" fmla="*/ 0 h 7"/>
                <a:gd name="T28" fmla="*/ 9 w 12"/>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7">
                  <a:moveTo>
                    <a:pt x="9" y="0"/>
                  </a:moveTo>
                  <a:lnTo>
                    <a:pt x="5" y="0"/>
                  </a:lnTo>
                  <a:lnTo>
                    <a:pt x="5" y="0"/>
                  </a:lnTo>
                  <a:lnTo>
                    <a:pt x="2" y="3"/>
                  </a:lnTo>
                  <a:lnTo>
                    <a:pt x="0" y="3"/>
                  </a:lnTo>
                  <a:lnTo>
                    <a:pt x="0" y="5"/>
                  </a:lnTo>
                  <a:lnTo>
                    <a:pt x="2" y="5"/>
                  </a:lnTo>
                  <a:lnTo>
                    <a:pt x="2" y="5"/>
                  </a:lnTo>
                  <a:lnTo>
                    <a:pt x="5" y="7"/>
                  </a:lnTo>
                  <a:lnTo>
                    <a:pt x="5" y="5"/>
                  </a:lnTo>
                  <a:lnTo>
                    <a:pt x="7" y="5"/>
                  </a:lnTo>
                  <a:lnTo>
                    <a:pt x="7" y="5"/>
                  </a:lnTo>
                  <a:lnTo>
                    <a:pt x="9" y="3"/>
                  </a:lnTo>
                  <a:lnTo>
                    <a:pt x="12"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46" name="Freeform 1396"/>
            <p:cNvSpPr/>
            <p:nvPr/>
          </p:nvSpPr>
          <p:spPr bwMode="auto">
            <a:xfrm>
              <a:off x="2793322" y="3633900"/>
              <a:ext cx="4763" cy="3175"/>
            </a:xfrm>
            <a:custGeom>
              <a:avLst/>
              <a:gdLst>
                <a:gd name="T0" fmla="*/ 3 w 3"/>
                <a:gd name="T1" fmla="*/ 0 h 2"/>
                <a:gd name="T2" fmla="*/ 0 w 3"/>
                <a:gd name="T3" fmla="*/ 0 h 2"/>
                <a:gd name="T4" fmla="*/ 3 w 3"/>
                <a:gd name="T5" fmla="*/ 2 h 2"/>
                <a:gd name="T6" fmla="*/ 3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0"/>
                  </a:lnTo>
                  <a:lnTo>
                    <a:pt x="3"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47" name="Freeform 1397"/>
            <p:cNvSpPr/>
            <p:nvPr/>
          </p:nvSpPr>
          <p:spPr bwMode="auto">
            <a:xfrm>
              <a:off x="2793322" y="3633900"/>
              <a:ext cx="4763" cy="3175"/>
            </a:xfrm>
            <a:custGeom>
              <a:avLst/>
              <a:gdLst>
                <a:gd name="T0" fmla="*/ 3 w 3"/>
                <a:gd name="T1" fmla="*/ 0 h 2"/>
                <a:gd name="T2" fmla="*/ 0 w 3"/>
                <a:gd name="T3" fmla="*/ 0 h 2"/>
                <a:gd name="T4" fmla="*/ 3 w 3"/>
                <a:gd name="T5" fmla="*/ 2 h 2"/>
                <a:gd name="T6" fmla="*/ 3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48" name="Freeform 1398"/>
            <p:cNvSpPr/>
            <p:nvPr/>
          </p:nvSpPr>
          <p:spPr bwMode="auto">
            <a:xfrm>
              <a:off x="2798084" y="3637075"/>
              <a:ext cx="317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49" name="Freeform 1399"/>
            <p:cNvSpPr/>
            <p:nvPr/>
          </p:nvSpPr>
          <p:spPr bwMode="auto">
            <a:xfrm>
              <a:off x="2798084" y="3637075"/>
              <a:ext cx="317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50" name="Freeform 1401"/>
            <p:cNvSpPr/>
            <p:nvPr/>
          </p:nvSpPr>
          <p:spPr bwMode="auto">
            <a:xfrm>
              <a:off x="2752047" y="3424350"/>
              <a:ext cx="112713" cy="220663"/>
            </a:xfrm>
            <a:custGeom>
              <a:avLst/>
              <a:gdLst>
                <a:gd name="T0" fmla="*/ 36 w 71"/>
                <a:gd name="T1" fmla="*/ 2 h 139"/>
                <a:gd name="T2" fmla="*/ 26 w 71"/>
                <a:gd name="T3" fmla="*/ 7 h 139"/>
                <a:gd name="T4" fmla="*/ 19 w 71"/>
                <a:gd name="T5" fmla="*/ 11 h 139"/>
                <a:gd name="T6" fmla="*/ 7 w 71"/>
                <a:gd name="T7" fmla="*/ 18 h 139"/>
                <a:gd name="T8" fmla="*/ 7 w 71"/>
                <a:gd name="T9" fmla="*/ 21 h 139"/>
                <a:gd name="T10" fmla="*/ 14 w 71"/>
                <a:gd name="T11" fmla="*/ 28 h 139"/>
                <a:gd name="T12" fmla="*/ 19 w 71"/>
                <a:gd name="T13" fmla="*/ 30 h 139"/>
                <a:gd name="T14" fmla="*/ 24 w 71"/>
                <a:gd name="T15" fmla="*/ 30 h 139"/>
                <a:gd name="T16" fmla="*/ 26 w 71"/>
                <a:gd name="T17" fmla="*/ 35 h 139"/>
                <a:gd name="T18" fmla="*/ 31 w 71"/>
                <a:gd name="T19" fmla="*/ 35 h 139"/>
                <a:gd name="T20" fmla="*/ 26 w 71"/>
                <a:gd name="T21" fmla="*/ 37 h 139"/>
                <a:gd name="T22" fmla="*/ 19 w 71"/>
                <a:gd name="T23" fmla="*/ 37 h 139"/>
                <a:gd name="T24" fmla="*/ 14 w 71"/>
                <a:gd name="T25" fmla="*/ 35 h 139"/>
                <a:gd name="T26" fmla="*/ 7 w 71"/>
                <a:gd name="T27" fmla="*/ 37 h 139"/>
                <a:gd name="T28" fmla="*/ 3 w 71"/>
                <a:gd name="T29" fmla="*/ 42 h 139"/>
                <a:gd name="T30" fmla="*/ 5 w 71"/>
                <a:gd name="T31" fmla="*/ 47 h 139"/>
                <a:gd name="T32" fmla="*/ 7 w 71"/>
                <a:gd name="T33" fmla="*/ 49 h 139"/>
                <a:gd name="T34" fmla="*/ 12 w 71"/>
                <a:gd name="T35" fmla="*/ 54 h 139"/>
                <a:gd name="T36" fmla="*/ 19 w 71"/>
                <a:gd name="T37" fmla="*/ 54 h 139"/>
                <a:gd name="T38" fmla="*/ 24 w 71"/>
                <a:gd name="T39" fmla="*/ 52 h 139"/>
                <a:gd name="T40" fmla="*/ 26 w 71"/>
                <a:gd name="T41" fmla="*/ 54 h 139"/>
                <a:gd name="T42" fmla="*/ 29 w 71"/>
                <a:gd name="T43" fmla="*/ 61 h 139"/>
                <a:gd name="T44" fmla="*/ 19 w 71"/>
                <a:gd name="T45" fmla="*/ 66 h 139"/>
                <a:gd name="T46" fmla="*/ 12 w 71"/>
                <a:gd name="T47" fmla="*/ 71 h 139"/>
                <a:gd name="T48" fmla="*/ 7 w 71"/>
                <a:gd name="T49" fmla="*/ 80 h 139"/>
                <a:gd name="T50" fmla="*/ 10 w 71"/>
                <a:gd name="T51" fmla="*/ 87 h 139"/>
                <a:gd name="T52" fmla="*/ 10 w 71"/>
                <a:gd name="T53" fmla="*/ 90 h 139"/>
                <a:gd name="T54" fmla="*/ 17 w 71"/>
                <a:gd name="T55" fmla="*/ 97 h 139"/>
                <a:gd name="T56" fmla="*/ 22 w 71"/>
                <a:gd name="T57" fmla="*/ 94 h 139"/>
                <a:gd name="T58" fmla="*/ 24 w 71"/>
                <a:gd name="T59" fmla="*/ 104 h 139"/>
                <a:gd name="T60" fmla="*/ 29 w 71"/>
                <a:gd name="T61" fmla="*/ 104 h 139"/>
                <a:gd name="T62" fmla="*/ 33 w 71"/>
                <a:gd name="T63" fmla="*/ 108 h 139"/>
                <a:gd name="T64" fmla="*/ 38 w 71"/>
                <a:gd name="T65" fmla="*/ 106 h 139"/>
                <a:gd name="T66" fmla="*/ 43 w 71"/>
                <a:gd name="T67" fmla="*/ 104 h 139"/>
                <a:gd name="T68" fmla="*/ 41 w 71"/>
                <a:gd name="T69" fmla="*/ 116 h 139"/>
                <a:gd name="T70" fmla="*/ 31 w 71"/>
                <a:gd name="T71" fmla="*/ 123 h 139"/>
                <a:gd name="T72" fmla="*/ 29 w 71"/>
                <a:gd name="T73" fmla="*/ 127 h 139"/>
                <a:gd name="T74" fmla="*/ 22 w 71"/>
                <a:gd name="T75" fmla="*/ 130 h 139"/>
                <a:gd name="T76" fmla="*/ 14 w 71"/>
                <a:gd name="T77" fmla="*/ 134 h 139"/>
                <a:gd name="T78" fmla="*/ 12 w 71"/>
                <a:gd name="T79" fmla="*/ 139 h 139"/>
                <a:gd name="T80" fmla="*/ 19 w 71"/>
                <a:gd name="T81" fmla="*/ 134 h 139"/>
                <a:gd name="T82" fmla="*/ 24 w 71"/>
                <a:gd name="T83" fmla="*/ 130 h 139"/>
                <a:gd name="T84" fmla="*/ 29 w 71"/>
                <a:gd name="T85" fmla="*/ 132 h 139"/>
                <a:gd name="T86" fmla="*/ 36 w 71"/>
                <a:gd name="T87" fmla="*/ 127 h 139"/>
                <a:gd name="T88" fmla="*/ 43 w 71"/>
                <a:gd name="T89" fmla="*/ 118 h 139"/>
                <a:gd name="T90" fmla="*/ 50 w 71"/>
                <a:gd name="T91" fmla="*/ 111 h 139"/>
                <a:gd name="T92" fmla="*/ 55 w 71"/>
                <a:gd name="T93" fmla="*/ 106 h 139"/>
                <a:gd name="T94" fmla="*/ 52 w 71"/>
                <a:gd name="T95" fmla="*/ 101 h 139"/>
                <a:gd name="T96" fmla="*/ 59 w 71"/>
                <a:gd name="T97" fmla="*/ 97 h 139"/>
                <a:gd name="T98" fmla="*/ 69 w 71"/>
                <a:gd name="T99" fmla="*/ 82 h 139"/>
                <a:gd name="T100" fmla="*/ 71 w 71"/>
                <a:gd name="T101" fmla="*/ 7 h 139"/>
                <a:gd name="T102" fmla="*/ 62 w 71"/>
                <a:gd name="T103" fmla="*/ 7 h 139"/>
                <a:gd name="T104" fmla="*/ 59 w 71"/>
                <a:gd name="T105" fmla="*/ 4 h 139"/>
                <a:gd name="T106" fmla="*/ 52 w 71"/>
                <a:gd name="T107" fmla="*/ 4 h 139"/>
                <a:gd name="T108" fmla="*/ 48 w 71"/>
                <a:gd name="T109" fmla="*/ 2 h 139"/>
                <a:gd name="T110" fmla="*/ 48 w 71"/>
                <a:gd name="T11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139">
                  <a:moveTo>
                    <a:pt x="43" y="0"/>
                  </a:moveTo>
                  <a:lnTo>
                    <a:pt x="38" y="2"/>
                  </a:lnTo>
                  <a:lnTo>
                    <a:pt x="36" y="2"/>
                  </a:lnTo>
                  <a:lnTo>
                    <a:pt x="33" y="2"/>
                  </a:lnTo>
                  <a:lnTo>
                    <a:pt x="31" y="4"/>
                  </a:lnTo>
                  <a:lnTo>
                    <a:pt x="26" y="7"/>
                  </a:lnTo>
                  <a:lnTo>
                    <a:pt x="24" y="7"/>
                  </a:lnTo>
                  <a:lnTo>
                    <a:pt x="22" y="9"/>
                  </a:lnTo>
                  <a:lnTo>
                    <a:pt x="19" y="11"/>
                  </a:lnTo>
                  <a:lnTo>
                    <a:pt x="17" y="16"/>
                  </a:lnTo>
                  <a:lnTo>
                    <a:pt x="14" y="18"/>
                  </a:lnTo>
                  <a:lnTo>
                    <a:pt x="7" y="18"/>
                  </a:lnTo>
                  <a:lnTo>
                    <a:pt x="5" y="21"/>
                  </a:lnTo>
                  <a:lnTo>
                    <a:pt x="5" y="21"/>
                  </a:lnTo>
                  <a:lnTo>
                    <a:pt x="7" y="21"/>
                  </a:lnTo>
                  <a:lnTo>
                    <a:pt x="7" y="23"/>
                  </a:lnTo>
                  <a:lnTo>
                    <a:pt x="12" y="23"/>
                  </a:lnTo>
                  <a:lnTo>
                    <a:pt x="14" y="28"/>
                  </a:lnTo>
                  <a:lnTo>
                    <a:pt x="14" y="30"/>
                  </a:lnTo>
                  <a:lnTo>
                    <a:pt x="17" y="30"/>
                  </a:lnTo>
                  <a:lnTo>
                    <a:pt x="19" y="30"/>
                  </a:lnTo>
                  <a:lnTo>
                    <a:pt x="22" y="30"/>
                  </a:lnTo>
                  <a:lnTo>
                    <a:pt x="24" y="30"/>
                  </a:lnTo>
                  <a:lnTo>
                    <a:pt x="24" y="30"/>
                  </a:lnTo>
                  <a:lnTo>
                    <a:pt x="24" y="30"/>
                  </a:lnTo>
                  <a:lnTo>
                    <a:pt x="24" y="33"/>
                  </a:lnTo>
                  <a:lnTo>
                    <a:pt x="26" y="35"/>
                  </a:lnTo>
                  <a:lnTo>
                    <a:pt x="29" y="33"/>
                  </a:lnTo>
                  <a:lnTo>
                    <a:pt x="31" y="33"/>
                  </a:lnTo>
                  <a:lnTo>
                    <a:pt x="31" y="35"/>
                  </a:lnTo>
                  <a:lnTo>
                    <a:pt x="31" y="35"/>
                  </a:lnTo>
                  <a:lnTo>
                    <a:pt x="26" y="35"/>
                  </a:lnTo>
                  <a:lnTo>
                    <a:pt x="26" y="37"/>
                  </a:lnTo>
                  <a:lnTo>
                    <a:pt x="24" y="37"/>
                  </a:lnTo>
                  <a:lnTo>
                    <a:pt x="24" y="40"/>
                  </a:lnTo>
                  <a:lnTo>
                    <a:pt x="19" y="37"/>
                  </a:lnTo>
                  <a:lnTo>
                    <a:pt x="14" y="40"/>
                  </a:lnTo>
                  <a:lnTo>
                    <a:pt x="14" y="37"/>
                  </a:lnTo>
                  <a:lnTo>
                    <a:pt x="14" y="35"/>
                  </a:lnTo>
                  <a:lnTo>
                    <a:pt x="12" y="35"/>
                  </a:lnTo>
                  <a:lnTo>
                    <a:pt x="10" y="37"/>
                  </a:lnTo>
                  <a:lnTo>
                    <a:pt x="7" y="37"/>
                  </a:lnTo>
                  <a:lnTo>
                    <a:pt x="5" y="37"/>
                  </a:lnTo>
                  <a:lnTo>
                    <a:pt x="5" y="42"/>
                  </a:lnTo>
                  <a:lnTo>
                    <a:pt x="3" y="42"/>
                  </a:lnTo>
                  <a:lnTo>
                    <a:pt x="0" y="45"/>
                  </a:lnTo>
                  <a:lnTo>
                    <a:pt x="3" y="47"/>
                  </a:lnTo>
                  <a:lnTo>
                    <a:pt x="5" y="47"/>
                  </a:lnTo>
                  <a:lnTo>
                    <a:pt x="7" y="47"/>
                  </a:lnTo>
                  <a:lnTo>
                    <a:pt x="7" y="47"/>
                  </a:lnTo>
                  <a:lnTo>
                    <a:pt x="7" y="49"/>
                  </a:lnTo>
                  <a:lnTo>
                    <a:pt x="5" y="49"/>
                  </a:lnTo>
                  <a:lnTo>
                    <a:pt x="7" y="54"/>
                  </a:lnTo>
                  <a:lnTo>
                    <a:pt x="12" y="54"/>
                  </a:lnTo>
                  <a:lnTo>
                    <a:pt x="14" y="54"/>
                  </a:lnTo>
                  <a:lnTo>
                    <a:pt x="17" y="54"/>
                  </a:lnTo>
                  <a:lnTo>
                    <a:pt x="19" y="54"/>
                  </a:lnTo>
                  <a:lnTo>
                    <a:pt x="22" y="52"/>
                  </a:lnTo>
                  <a:lnTo>
                    <a:pt x="24" y="52"/>
                  </a:lnTo>
                  <a:lnTo>
                    <a:pt x="24" y="52"/>
                  </a:lnTo>
                  <a:lnTo>
                    <a:pt x="29" y="52"/>
                  </a:lnTo>
                  <a:lnTo>
                    <a:pt x="29" y="54"/>
                  </a:lnTo>
                  <a:lnTo>
                    <a:pt x="26" y="54"/>
                  </a:lnTo>
                  <a:lnTo>
                    <a:pt x="26" y="56"/>
                  </a:lnTo>
                  <a:lnTo>
                    <a:pt x="29" y="59"/>
                  </a:lnTo>
                  <a:lnTo>
                    <a:pt x="29" y="61"/>
                  </a:lnTo>
                  <a:lnTo>
                    <a:pt x="24" y="66"/>
                  </a:lnTo>
                  <a:lnTo>
                    <a:pt x="22" y="66"/>
                  </a:lnTo>
                  <a:lnTo>
                    <a:pt x="19" y="66"/>
                  </a:lnTo>
                  <a:lnTo>
                    <a:pt x="17" y="68"/>
                  </a:lnTo>
                  <a:lnTo>
                    <a:pt x="14" y="66"/>
                  </a:lnTo>
                  <a:lnTo>
                    <a:pt x="12" y="71"/>
                  </a:lnTo>
                  <a:lnTo>
                    <a:pt x="12" y="73"/>
                  </a:lnTo>
                  <a:lnTo>
                    <a:pt x="10" y="75"/>
                  </a:lnTo>
                  <a:lnTo>
                    <a:pt x="7" y="80"/>
                  </a:lnTo>
                  <a:lnTo>
                    <a:pt x="7" y="80"/>
                  </a:lnTo>
                  <a:lnTo>
                    <a:pt x="7" y="82"/>
                  </a:lnTo>
                  <a:lnTo>
                    <a:pt x="10" y="87"/>
                  </a:lnTo>
                  <a:lnTo>
                    <a:pt x="10" y="85"/>
                  </a:lnTo>
                  <a:lnTo>
                    <a:pt x="12" y="87"/>
                  </a:lnTo>
                  <a:lnTo>
                    <a:pt x="10" y="90"/>
                  </a:lnTo>
                  <a:lnTo>
                    <a:pt x="10" y="92"/>
                  </a:lnTo>
                  <a:lnTo>
                    <a:pt x="14" y="97"/>
                  </a:lnTo>
                  <a:lnTo>
                    <a:pt x="17" y="97"/>
                  </a:lnTo>
                  <a:lnTo>
                    <a:pt x="22" y="97"/>
                  </a:lnTo>
                  <a:lnTo>
                    <a:pt x="22" y="94"/>
                  </a:lnTo>
                  <a:lnTo>
                    <a:pt x="22" y="94"/>
                  </a:lnTo>
                  <a:lnTo>
                    <a:pt x="22" y="97"/>
                  </a:lnTo>
                  <a:lnTo>
                    <a:pt x="22" y="99"/>
                  </a:lnTo>
                  <a:lnTo>
                    <a:pt x="24" y="104"/>
                  </a:lnTo>
                  <a:lnTo>
                    <a:pt x="22" y="106"/>
                  </a:lnTo>
                  <a:lnTo>
                    <a:pt x="24" y="106"/>
                  </a:lnTo>
                  <a:lnTo>
                    <a:pt x="29" y="104"/>
                  </a:lnTo>
                  <a:lnTo>
                    <a:pt x="31" y="104"/>
                  </a:lnTo>
                  <a:lnTo>
                    <a:pt x="31" y="106"/>
                  </a:lnTo>
                  <a:lnTo>
                    <a:pt x="33" y="108"/>
                  </a:lnTo>
                  <a:lnTo>
                    <a:pt x="33" y="108"/>
                  </a:lnTo>
                  <a:lnTo>
                    <a:pt x="36" y="104"/>
                  </a:lnTo>
                  <a:lnTo>
                    <a:pt x="38" y="106"/>
                  </a:lnTo>
                  <a:lnTo>
                    <a:pt x="38" y="106"/>
                  </a:lnTo>
                  <a:lnTo>
                    <a:pt x="41" y="106"/>
                  </a:lnTo>
                  <a:lnTo>
                    <a:pt x="43" y="104"/>
                  </a:lnTo>
                  <a:lnTo>
                    <a:pt x="43" y="106"/>
                  </a:lnTo>
                  <a:lnTo>
                    <a:pt x="41" y="111"/>
                  </a:lnTo>
                  <a:lnTo>
                    <a:pt x="41" y="116"/>
                  </a:lnTo>
                  <a:lnTo>
                    <a:pt x="38" y="116"/>
                  </a:lnTo>
                  <a:lnTo>
                    <a:pt x="36" y="120"/>
                  </a:lnTo>
                  <a:lnTo>
                    <a:pt x="31" y="123"/>
                  </a:lnTo>
                  <a:lnTo>
                    <a:pt x="29" y="125"/>
                  </a:lnTo>
                  <a:lnTo>
                    <a:pt x="29" y="127"/>
                  </a:lnTo>
                  <a:lnTo>
                    <a:pt x="29" y="127"/>
                  </a:lnTo>
                  <a:lnTo>
                    <a:pt x="26" y="127"/>
                  </a:lnTo>
                  <a:lnTo>
                    <a:pt x="24" y="127"/>
                  </a:lnTo>
                  <a:lnTo>
                    <a:pt x="22" y="130"/>
                  </a:lnTo>
                  <a:lnTo>
                    <a:pt x="19" y="132"/>
                  </a:lnTo>
                  <a:lnTo>
                    <a:pt x="17" y="134"/>
                  </a:lnTo>
                  <a:lnTo>
                    <a:pt x="14" y="134"/>
                  </a:lnTo>
                  <a:lnTo>
                    <a:pt x="12" y="137"/>
                  </a:lnTo>
                  <a:lnTo>
                    <a:pt x="12" y="139"/>
                  </a:lnTo>
                  <a:lnTo>
                    <a:pt x="12" y="139"/>
                  </a:lnTo>
                  <a:lnTo>
                    <a:pt x="14" y="139"/>
                  </a:lnTo>
                  <a:lnTo>
                    <a:pt x="17" y="137"/>
                  </a:lnTo>
                  <a:lnTo>
                    <a:pt x="19" y="134"/>
                  </a:lnTo>
                  <a:lnTo>
                    <a:pt x="19" y="134"/>
                  </a:lnTo>
                  <a:lnTo>
                    <a:pt x="24" y="132"/>
                  </a:lnTo>
                  <a:lnTo>
                    <a:pt x="24" y="130"/>
                  </a:lnTo>
                  <a:lnTo>
                    <a:pt x="24" y="130"/>
                  </a:lnTo>
                  <a:lnTo>
                    <a:pt x="26" y="132"/>
                  </a:lnTo>
                  <a:lnTo>
                    <a:pt x="29" y="132"/>
                  </a:lnTo>
                  <a:lnTo>
                    <a:pt x="31" y="130"/>
                  </a:lnTo>
                  <a:lnTo>
                    <a:pt x="33" y="127"/>
                  </a:lnTo>
                  <a:lnTo>
                    <a:pt x="36" y="127"/>
                  </a:lnTo>
                  <a:lnTo>
                    <a:pt x="36" y="125"/>
                  </a:lnTo>
                  <a:lnTo>
                    <a:pt x="43" y="120"/>
                  </a:lnTo>
                  <a:lnTo>
                    <a:pt x="43" y="118"/>
                  </a:lnTo>
                  <a:lnTo>
                    <a:pt x="43" y="116"/>
                  </a:lnTo>
                  <a:lnTo>
                    <a:pt x="48" y="113"/>
                  </a:lnTo>
                  <a:lnTo>
                    <a:pt x="50" y="111"/>
                  </a:lnTo>
                  <a:lnTo>
                    <a:pt x="52" y="111"/>
                  </a:lnTo>
                  <a:lnTo>
                    <a:pt x="52" y="106"/>
                  </a:lnTo>
                  <a:lnTo>
                    <a:pt x="55" y="106"/>
                  </a:lnTo>
                  <a:lnTo>
                    <a:pt x="55" y="104"/>
                  </a:lnTo>
                  <a:lnTo>
                    <a:pt x="52" y="104"/>
                  </a:lnTo>
                  <a:lnTo>
                    <a:pt x="52" y="101"/>
                  </a:lnTo>
                  <a:lnTo>
                    <a:pt x="55" y="99"/>
                  </a:lnTo>
                  <a:lnTo>
                    <a:pt x="57" y="99"/>
                  </a:lnTo>
                  <a:lnTo>
                    <a:pt x="59" y="97"/>
                  </a:lnTo>
                  <a:lnTo>
                    <a:pt x="59" y="92"/>
                  </a:lnTo>
                  <a:lnTo>
                    <a:pt x="67" y="82"/>
                  </a:lnTo>
                  <a:lnTo>
                    <a:pt x="69" y="82"/>
                  </a:lnTo>
                  <a:lnTo>
                    <a:pt x="69" y="82"/>
                  </a:lnTo>
                  <a:lnTo>
                    <a:pt x="71" y="82"/>
                  </a:lnTo>
                  <a:lnTo>
                    <a:pt x="71" y="7"/>
                  </a:lnTo>
                  <a:lnTo>
                    <a:pt x="69" y="4"/>
                  </a:lnTo>
                  <a:lnTo>
                    <a:pt x="64" y="7"/>
                  </a:lnTo>
                  <a:lnTo>
                    <a:pt x="62" y="7"/>
                  </a:lnTo>
                  <a:lnTo>
                    <a:pt x="62" y="7"/>
                  </a:lnTo>
                  <a:lnTo>
                    <a:pt x="62" y="4"/>
                  </a:lnTo>
                  <a:lnTo>
                    <a:pt x="59" y="4"/>
                  </a:lnTo>
                  <a:lnTo>
                    <a:pt x="59" y="2"/>
                  </a:lnTo>
                  <a:lnTo>
                    <a:pt x="57" y="2"/>
                  </a:lnTo>
                  <a:lnTo>
                    <a:pt x="52" y="4"/>
                  </a:lnTo>
                  <a:lnTo>
                    <a:pt x="50" y="2"/>
                  </a:lnTo>
                  <a:lnTo>
                    <a:pt x="48" y="2"/>
                  </a:lnTo>
                  <a:lnTo>
                    <a:pt x="48" y="2"/>
                  </a:lnTo>
                  <a:lnTo>
                    <a:pt x="48" y="2"/>
                  </a:lnTo>
                  <a:lnTo>
                    <a:pt x="45" y="2"/>
                  </a:lnTo>
                  <a:lnTo>
                    <a:pt x="48" y="0"/>
                  </a:lnTo>
                  <a:lnTo>
                    <a:pt x="45" y="0"/>
                  </a:ln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51" name="Rectangle 1402"/>
            <p:cNvSpPr>
              <a:spLocks noChangeArrowheads="1"/>
            </p:cNvSpPr>
            <p:nvPr/>
          </p:nvSpPr>
          <p:spPr bwMode="auto">
            <a:xfrm>
              <a:off x="2864759" y="3554525"/>
              <a:ext cx="1588" cy="1588"/>
            </a:xfrm>
            <a:prstGeom prst="rect">
              <a:avLst/>
            </a:prstGeom>
            <a:solidFill>
              <a:srgbClr val="DC18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52" name="Freeform 1403"/>
            <p:cNvSpPr/>
            <p:nvPr/>
          </p:nvSpPr>
          <p:spPr bwMode="auto">
            <a:xfrm>
              <a:off x="2864759" y="355452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53" name="Freeform 1404"/>
            <p:cNvSpPr/>
            <p:nvPr/>
          </p:nvSpPr>
          <p:spPr bwMode="auto">
            <a:xfrm>
              <a:off x="2850472" y="3554525"/>
              <a:ext cx="14288" cy="30163"/>
            </a:xfrm>
            <a:custGeom>
              <a:avLst/>
              <a:gdLst>
                <a:gd name="T0" fmla="*/ 9 w 9"/>
                <a:gd name="T1" fmla="*/ 0 h 19"/>
                <a:gd name="T2" fmla="*/ 9 w 9"/>
                <a:gd name="T3" fmla="*/ 3 h 19"/>
                <a:gd name="T4" fmla="*/ 7 w 9"/>
                <a:gd name="T5" fmla="*/ 3 h 19"/>
                <a:gd name="T6" fmla="*/ 2 w 9"/>
                <a:gd name="T7" fmla="*/ 8 h 19"/>
                <a:gd name="T8" fmla="*/ 2 w 9"/>
                <a:gd name="T9" fmla="*/ 8 h 19"/>
                <a:gd name="T10" fmla="*/ 0 w 9"/>
                <a:gd name="T11" fmla="*/ 15 h 19"/>
                <a:gd name="T12" fmla="*/ 0 w 9"/>
                <a:gd name="T13" fmla="*/ 15 h 19"/>
                <a:gd name="T14" fmla="*/ 2 w 9"/>
                <a:gd name="T15" fmla="*/ 15 h 19"/>
                <a:gd name="T16" fmla="*/ 2 w 9"/>
                <a:gd name="T17" fmla="*/ 17 h 19"/>
                <a:gd name="T18" fmla="*/ 2 w 9"/>
                <a:gd name="T19" fmla="*/ 17 h 19"/>
                <a:gd name="T20" fmla="*/ 0 w 9"/>
                <a:gd name="T21" fmla="*/ 17 h 19"/>
                <a:gd name="T22" fmla="*/ 0 w 9"/>
                <a:gd name="T23" fmla="*/ 19 h 19"/>
                <a:gd name="T24" fmla="*/ 2 w 9"/>
                <a:gd name="T25" fmla="*/ 19 h 19"/>
                <a:gd name="T26" fmla="*/ 7 w 9"/>
                <a:gd name="T27" fmla="*/ 17 h 19"/>
                <a:gd name="T28" fmla="*/ 9 w 9"/>
                <a:gd name="T29" fmla="*/ 12 h 19"/>
                <a:gd name="T30" fmla="*/ 9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9" y="0"/>
                  </a:moveTo>
                  <a:lnTo>
                    <a:pt x="9" y="3"/>
                  </a:lnTo>
                  <a:lnTo>
                    <a:pt x="7" y="3"/>
                  </a:lnTo>
                  <a:lnTo>
                    <a:pt x="2" y="8"/>
                  </a:lnTo>
                  <a:lnTo>
                    <a:pt x="2" y="8"/>
                  </a:lnTo>
                  <a:lnTo>
                    <a:pt x="0" y="15"/>
                  </a:lnTo>
                  <a:lnTo>
                    <a:pt x="0" y="15"/>
                  </a:lnTo>
                  <a:lnTo>
                    <a:pt x="2" y="15"/>
                  </a:lnTo>
                  <a:lnTo>
                    <a:pt x="2" y="17"/>
                  </a:lnTo>
                  <a:lnTo>
                    <a:pt x="2" y="17"/>
                  </a:lnTo>
                  <a:lnTo>
                    <a:pt x="0" y="17"/>
                  </a:lnTo>
                  <a:lnTo>
                    <a:pt x="0" y="19"/>
                  </a:lnTo>
                  <a:lnTo>
                    <a:pt x="2" y="19"/>
                  </a:lnTo>
                  <a:lnTo>
                    <a:pt x="7" y="17"/>
                  </a:lnTo>
                  <a:lnTo>
                    <a:pt x="9" y="12"/>
                  </a:lnTo>
                  <a:lnTo>
                    <a:pt x="9" y="0"/>
                  </a:lnTo>
                  <a:close/>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54" name="Freeform 1405"/>
            <p:cNvSpPr/>
            <p:nvPr/>
          </p:nvSpPr>
          <p:spPr bwMode="auto">
            <a:xfrm>
              <a:off x="2850472" y="3554525"/>
              <a:ext cx="14288" cy="30163"/>
            </a:xfrm>
            <a:custGeom>
              <a:avLst/>
              <a:gdLst>
                <a:gd name="T0" fmla="*/ 9 w 9"/>
                <a:gd name="T1" fmla="*/ 0 h 19"/>
                <a:gd name="T2" fmla="*/ 9 w 9"/>
                <a:gd name="T3" fmla="*/ 3 h 19"/>
                <a:gd name="T4" fmla="*/ 7 w 9"/>
                <a:gd name="T5" fmla="*/ 3 h 19"/>
                <a:gd name="T6" fmla="*/ 2 w 9"/>
                <a:gd name="T7" fmla="*/ 8 h 19"/>
                <a:gd name="T8" fmla="*/ 2 w 9"/>
                <a:gd name="T9" fmla="*/ 8 h 19"/>
                <a:gd name="T10" fmla="*/ 0 w 9"/>
                <a:gd name="T11" fmla="*/ 15 h 19"/>
                <a:gd name="T12" fmla="*/ 0 w 9"/>
                <a:gd name="T13" fmla="*/ 15 h 19"/>
                <a:gd name="T14" fmla="*/ 2 w 9"/>
                <a:gd name="T15" fmla="*/ 15 h 19"/>
                <a:gd name="T16" fmla="*/ 2 w 9"/>
                <a:gd name="T17" fmla="*/ 17 h 19"/>
                <a:gd name="T18" fmla="*/ 2 w 9"/>
                <a:gd name="T19" fmla="*/ 17 h 19"/>
                <a:gd name="T20" fmla="*/ 0 w 9"/>
                <a:gd name="T21" fmla="*/ 17 h 19"/>
                <a:gd name="T22" fmla="*/ 0 w 9"/>
                <a:gd name="T23" fmla="*/ 19 h 19"/>
                <a:gd name="T24" fmla="*/ 2 w 9"/>
                <a:gd name="T25" fmla="*/ 19 h 19"/>
                <a:gd name="T26" fmla="*/ 7 w 9"/>
                <a:gd name="T27" fmla="*/ 17 h 19"/>
                <a:gd name="T28" fmla="*/ 9 w 9"/>
                <a:gd name="T29" fmla="*/ 12 h 19"/>
                <a:gd name="T30" fmla="*/ 9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9" y="0"/>
                  </a:moveTo>
                  <a:lnTo>
                    <a:pt x="9" y="3"/>
                  </a:lnTo>
                  <a:lnTo>
                    <a:pt x="7" y="3"/>
                  </a:lnTo>
                  <a:lnTo>
                    <a:pt x="2" y="8"/>
                  </a:lnTo>
                  <a:lnTo>
                    <a:pt x="2" y="8"/>
                  </a:lnTo>
                  <a:lnTo>
                    <a:pt x="0" y="15"/>
                  </a:lnTo>
                  <a:lnTo>
                    <a:pt x="0" y="15"/>
                  </a:lnTo>
                  <a:lnTo>
                    <a:pt x="2" y="15"/>
                  </a:lnTo>
                  <a:lnTo>
                    <a:pt x="2" y="17"/>
                  </a:lnTo>
                  <a:lnTo>
                    <a:pt x="2" y="17"/>
                  </a:lnTo>
                  <a:lnTo>
                    <a:pt x="0" y="17"/>
                  </a:lnTo>
                  <a:lnTo>
                    <a:pt x="0" y="19"/>
                  </a:lnTo>
                  <a:lnTo>
                    <a:pt x="2" y="19"/>
                  </a:lnTo>
                  <a:lnTo>
                    <a:pt x="7" y="17"/>
                  </a:lnTo>
                  <a:lnTo>
                    <a:pt x="9" y="12"/>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55" name="Freeform 1407"/>
            <p:cNvSpPr>
              <a:spLocks noEditPoints="1"/>
            </p:cNvSpPr>
            <p:nvPr/>
          </p:nvSpPr>
          <p:spPr bwMode="auto">
            <a:xfrm>
              <a:off x="1369334" y="3224325"/>
              <a:ext cx="150813" cy="225425"/>
            </a:xfrm>
            <a:custGeom>
              <a:avLst/>
              <a:gdLst>
                <a:gd name="T0" fmla="*/ 16 w 40"/>
                <a:gd name="T1" fmla="*/ 56 h 60"/>
                <a:gd name="T2" fmla="*/ 19 w 40"/>
                <a:gd name="T3" fmla="*/ 59 h 60"/>
                <a:gd name="T4" fmla="*/ 24 w 40"/>
                <a:gd name="T5" fmla="*/ 56 h 60"/>
                <a:gd name="T6" fmla="*/ 19 w 40"/>
                <a:gd name="T7" fmla="*/ 56 h 60"/>
                <a:gd name="T8" fmla="*/ 15 w 40"/>
                <a:gd name="T9" fmla="*/ 55 h 60"/>
                <a:gd name="T10" fmla="*/ 3 w 40"/>
                <a:gd name="T11" fmla="*/ 0 h 60"/>
                <a:gd name="T12" fmla="*/ 0 w 40"/>
                <a:gd name="T13" fmla="*/ 0 h 60"/>
                <a:gd name="T14" fmla="*/ 16 w 40"/>
                <a:gd name="T15" fmla="*/ 52 h 60"/>
                <a:gd name="T16" fmla="*/ 15 w 40"/>
                <a:gd name="T17" fmla="*/ 50 h 60"/>
                <a:gd name="T18" fmla="*/ 21 w 40"/>
                <a:gd name="T19" fmla="*/ 55 h 60"/>
                <a:gd name="T20" fmla="*/ 25 w 40"/>
                <a:gd name="T21" fmla="*/ 55 h 60"/>
                <a:gd name="T22" fmla="*/ 23 w 40"/>
                <a:gd name="T23" fmla="*/ 50 h 60"/>
                <a:gd name="T24" fmla="*/ 20 w 40"/>
                <a:gd name="T25" fmla="*/ 48 h 60"/>
                <a:gd name="T26" fmla="*/ 19 w 40"/>
                <a:gd name="T27" fmla="*/ 46 h 60"/>
                <a:gd name="T28" fmla="*/ 15 w 40"/>
                <a:gd name="T29" fmla="*/ 46 h 60"/>
                <a:gd name="T30" fmla="*/ 19 w 40"/>
                <a:gd name="T31" fmla="*/ 45 h 60"/>
                <a:gd name="T32" fmla="*/ 21 w 40"/>
                <a:gd name="T33" fmla="*/ 43 h 60"/>
                <a:gd name="T34" fmla="*/ 25 w 40"/>
                <a:gd name="T35" fmla="*/ 45 h 60"/>
                <a:gd name="T36" fmla="*/ 25 w 40"/>
                <a:gd name="T37" fmla="*/ 44 h 60"/>
                <a:gd name="T38" fmla="*/ 26 w 40"/>
                <a:gd name="T39" fmla="*/ 41 h 60"/>
                <a:gd name="T40" fmla="*/ 28 w 40"/>
                <a:gd name="T41" fmla="*/ 40 h 60"/>
                <a:gd name="T42" fmla="*/ 24 w 40"/>
                <a:gd name="T43" fmla="*/ 39 h 60"/>
                <a:gd name="T44" fmla="*/ 24 w 40"/>
                <a:gd name="T45" fmla="*/ 37 h 60"/>
                <a:gd name="T46" fmla="*/ 29 w 40"/>
                <a:gd name="T47" fmla="*/ 37 h 60"/>
                <a:gd name="T48" fmla="*/ 26 w 40"/>
                <a:gd name="T49" fmla="*/ 35 h 60"/>
                <a:gd name="T50" fmla="*/ 25 w 40"/>
                <a:gd name="T51" fmla="*/ 34 h 60"/>
                <a:gd name="T52" fmla="*/ 26 w 40"/>
                <a:gd name="T53" fmla="*/ 32 h 60"/>
                <a:gd name="T54" fmla="*/ 30 w 40"/>
                <a:gd name="T55" fmla="*/ 31 h 60"/>
                <a:gd name="T56" fmla="*/ 26 w 40"/>
                <a:gd name="T57" fmla="*/ 30 h 60"/>
                <a:gd name="T58" fmla="*/ 26 w 40"/>
                <a:gd name="T59" fmla="*/ 28 h 60"/>
                <a:gd name="T60" fmla="*/ 26 w 40"/>
                <a:gd name="T61" fmla="*/ 26 h 60"/>
                <a:gd name="T62" fmla="*/ 29 w 40"/>
                <a:gd name="T63" fmla="*/ 23 h 60"/>
                <a:gd name="T64" fmla="*/ 31 w 40"/>
                <a:gd name="T65" fmla="*/ 19 h 60"/>
                <a:gd name="T66" fmla="*/ 28 w 40"/>
                <a:gd name="T67" fmla="*/ 20 h 60"/>
                <a:gd name="T68" fmla="*/ 28 w 40"/>
                <a:gd name="T69" fmla="*/ 19 h 60"/>
                <a:gd name="T70" fmla="*/ 32 w 40"/>
                <a:gd name="T71" fmla="*/ 17 h 60"/>
                <a:gd name="T72" fmla="*/ 27 w 40"/>
                <a:gd name="T73" fmla="*/ 18 h 60"/>
                <a:gd name="T74" fmla="*/ 29 w 40"/>
                <a:gd name="T75" fmla="*/ 17 h 60"/>
                <a:gd name="T76" fmla="*/ 34 w 40"/>
                <a:gd name="T77" fmla="*/ 17 h 60"/>
                <a:gd name="T78" fmla="*/ 36 w 40"/>
                <a:gd name="T79" fmla="*/ 15 h 60"/>
                <a:gd name="T80" fmla="*/ 33 w 40"/>
                <a:gd name="T81" fmla="*/ 10 h 60"/>
                <a:gd name="T82" fmla="*/ 30 w 40"/>
                <a:gd name="T83" fmla="*/ 12 h 60"/>
                <a:gd name="T84" fmla="*/ 27 w 40"/>
                <a:gd name="T85" fmla="*/ 12 h 60"/>
                <a:gd name="T86" fmla="*/ 22 w 40"/>
                <a:gd name="T87" fmla="*/ 16 h 60"/>
                <a:gd name="T88" fmla="*/ 21 w 40"/>
                <a:gd name="T89" fmla="*/ 16 h 60"/>
                <a:gd name="T90" fmla="*/ 24 w 40"/>
                <a:gd name="T91" fmla="*/ 13 h 60"/>
                <a:gd name="T92" fmla="*/ 20 w 40"/>
                <a:gd name="T93" fmla="*/ 12 h 60"/>
                <a:gd name="T94" fmla="*/ 14 w 40"/>
                <a:gd name="T95" fmla="*/ 13 h 60"/>
                <a:gd name="T96" fmla="*/ 18 w 40"/>
                <a:gd name="T97" fmla="*/ 10 h 60"/>
                <a:gd name="T98" fmla="*/ 6 w 40"/>
                <a:gd name="T99" fmla="*/ 12 h 60"/>
                <a:gd name="T100" fmla="*/ 9 w 40"/>
                <a:gd name="T101" fmla="*/ 10 h 60"/>
                <a:gd name="T102" fmla="*/ 14 w 40"/>
                <a:gd name="T103" fmla="*/ 9 h 60"/>
                <a:gd name="T104" fmla="*/ 24 w 40"/>
                <a:gd name="T105" fmla="*/ 8 h 60"/>
                <a:gd name="T106" fmla="*/ 22 w 40"/>
                <a:gd name="T107" fmla="*/ 5 h 60"/>
                <a:gd name="T108" fmla="*/ 18 w 40"/>
                <a:gd name="T109" fmla="*/ 5 h 60"/>
                <a:gd name="T110" fmla="*/ 16 w 40"/>
                <a:gd name="T111" fmla="*/ 4 h 60"/>
                <a:gd name="T112" fmla="*/ 7 w 40"/>
                <a:gd name="T113" fmla="*/ 5 h 60"/>
                <a:gd name="T114" fmla="*/ 2 w 40"/>
                <a:gd name="T115" fmla="*/ 5 h 60"/>
                <a:gd name="T116" fmla="*/ 3 w 40"/>
                <a:gd name="T117" fmla="*/ 4 h 60"/>
                <a:gd name="T118" fmla="*/ 8 w 40"/>
                <a:gd name="T119" fmla="*/ 3 h 60"/>
                <a:gd name="T120" fmla="*/ 17 w 40"/>
                <a:gd name="T121" fmla="*/ 2 h 60"/>
                <a:gd name="T122" fmla="*/ 12 w 40"/>
                <a:gd name="T123" fmla="*/ 1 h 60"/>
                <a:gd name="T124" fmla="*/ 8 w 40"/>
                <a:gd name="T12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60">
                  <a:moveTo>
                    <a:pt x="19" y="55"/>
                  </a:moveTo>
                  <a:cubicBezTo>
                    <a:pt x="18" y="55"/>
                    <a:pt x="18" y="55"/>
                    <a:pt x="18" y="55"/>
                  </a:cubicBezTo>
                  <a:cubicBezTo>
                    <a:pt x="18" y="56"/>
                    <a:pt x="18" y="56"/>
                    <a:pt x="18" y="56"/>
                  </a:cubicBezTo>
                  <a:cubicBezTo>
                    <a:pt x="17" y="56"/>
                    <a:pt x="17" y="56"/>
                    <a:pt x="17" y="56"/>
                  </a:cubicBezTo>
                  <a:cubicBezTo>
                    <a:pt x="16" y="56"/>
                    <a:pt x="16" y="56"/>
                    <a:pt x="16" y="56"/>
                  </a:cubicBezTo>
                  <a:cubicBezTo>
                    <a:pt x="15" y="56"/>
                    <a:pt x="15" y="56"/>
                    <a:pt x="15" y="56"/>
                  </a:cubicBezTo>
                  <a:cubicBezTo>
                    <a:pt x="16" y="58"/>
                    <a:pt x="17" y="59"/>
                    <a:pt x="17" y="60"/>
                  </a:cubicBezTo>
                  <a:cubicBezTo>
                    <a:pt x="18" y="60"/>
                    <a:pt x="18" y="60"/>
                    <a:pt x="18" y="60"/>
                  </a:cubicBezTo>
                  <a:cubicBezTo>
                    <a:pt x="18" y="59"/>
                    <a:pt x="18" y="59"/>
                    <a:pt x="18" y="59"/>
                  </a:cubicBezTo>
                  <a:cubicBezTo>
                    <a:pt x="19" y="59"/>
                    <a:pt x="19" y="59"/>
                    <a:pt x="19" y="59"/>
                  </a:cubicBezTo>
                  <a:cubicBezTo>
                    <a:pt x="20" y="59"/>
                    <a:pt x="20" y="59"/>
                    <a:pt x="20" y="59"/>
                  </a:cubicBezTo>
                  <a:cubicBezTo>
                    <a:pt x="20" y="59"/>
                    <a:pt x="20" y="59"/>
                    <a:pt x="20" y="59"/>
                  </a:cubicBezTo>
                  <a:cubicBezTo>
                    <a:pt x="21" y="58"/>
                    <a:pt x="21" y="58"/>
                    <a:pt x="21" y="58"/>
                  </a:cubicBezTo>
                  <a:cubicBezTo>
                    <a:pt x="21" y="58"/>
                    <a:pt x="21" y="58"/>
                    <a:pt x="21" y="58"/>
                  </a:cubicBezTo>
                  <a:cubicBezTo>
                    <a:pt x="24" y="56"/>
                    <a:pt x="24" y="56"/>
                    <a:pt x="24" y="56"/>
                  </a:cubicBezTo>
                  <a:cubicBezTo>
                    <a:pt x="24" y="56"/>
                    <a:pt x="24" y="56"/>
                    <a:pt x="24" y="56"/>
                  </a:cubicBezTo>
                  <a:cubicBezTo>
                    <a:pt x="23" y="56"/>
                    <a:pt x="23" y="56"/>
                    <a:pt x="23" y="56"/>
                  </a:cubicBezTo>
                  <a:cubicBezTo>
                    <a:pt x="23" y="56"/>
                    <a:pt x="23" y="56"/>
                    <a:pt x="23" y="56"/>
                  </a:cubicBezTo>
                  <a:cubicBezTo>
                    <a:pt x="22" y="56"/>
                    <a:pt x="22" y="56"/>
                    <a:pt x="22" y="56"/>
                  </a:cubicBezTo>
                  <a:cubicBezTo>
                    <a:pt x="19" y="56"/>
                    <a:pt x="19" y="56"/>
                    <a:pt x="19" y="56"/>
                  </a:cubicBezTo>
                  <a:cubicBezTo>
                    <a:pt x="19" y="55"/>
                    <a:pt x="19" y="55"/>
                    <a:pt x="19" y="55"/>
                  </a:cubicBezTo>
                  <a:moveTo>
                    <a:pt x="17" y="55"/>
                  </a:moveTo>
                  <a:cubicBezTo>
                    <a:pt x="16" y="55"/>
                    <a:pt x="16" y="55"/>
                    <a:pt x="16" y="55"/>
                  </a:cubicBezTo>
                  <a:cubicBezTo>
                    <a:pt x="15" y="55"/>
                    <a:pt x="15" y="55"/>
                    <a:pt x="15" y="55"/>
                  </a:cubicBezTo>
                  <a:cubicBezTo>
                    <a:pt x="15" y="55"/>
                    <a:pt x="15" y="55"/>
                    <a:pt x="15" y="55"/>
                  </a:cubicBezTo>
                  <a:cubicBezTo>
                    <a:pt x="15" y="55"/>
                    <a:pt x="15" y="56"/>
                    <a:pt x="15" y="56"/>
                  </a:cubicBezTo>
                  <a:cubicBezTo>
                    <a:pt x="17" y="56"/>
                    <a:pt x="17" y="56"/>
                    <a:pt x="17" y="56"/>
                  </a:cubicBezTo>
                  <a:cubicBezTo>
                    <a:pt x="17" y="55"/>
                    <a:pt x="17" y="55"/>
                    <a:pt x="17" y="55"/>
                  </a:cubicBezTo>
                  <a:moveTo>
                    <a:pt x="5" y="0"/>
                  </a:moveTo>
                  <a:cubicBezTo>
                    <a:pt x="3" y="0"/>
                    <a:pt x="3" y="0"/>
                    <a:pt x="3" y="0"/>
                  </a:cubicBezTo>
                  <a:cubicBezTo>
                    <a:pt x="3" y="0"/>
                    <a:pt x="3" y="0"/>
                    <a:pt x="3" y="0"/>
                  </a:cubicBezTo>
                  <a:cubicBezTo>
                    <a:pt x="2" y="0"/>
                    <a:pt x="2" y="0"/>
                    <a:pt x="2" y="0"/>
                  </a:cubicBezTo>
                  <a:cubicBezTo>
                    <a:pt x="1" y="0"/>
                    <a:pt x="1" y="0"/>
                    <a:pt x="1" y="0"/>
                  </a:cubicBezTo>
                  <a:cubicBezTo>
                    <a:pt x="1" y="0"/>
                    <a:pt x="1" y="0"/>
                    <a:pt x="1" y="0"/>
                  </a:cubicBezTo>
                  <a:cubicBezTo>
                    <a:pt x="0" y="0"/>
                    <a:pt x="0" y="0"/>
                    <a:pt x="0" y="0"/>
                  </a:cubicBezTo>
                  <a:cubicBezTo>
                    <a:pt x="1" y="19"/>
                    <a:pt x="6" y="37"/>
                    <a:pt x="14" y="53"/>
                  </a:cubicBezTo>
                  <a:cubicBezTo>
                    <a:pt x="16" y="53"/>
                    <a:pt x="16" y="53"/>
                    <a:pt x="16" y="53"/>
                  </a:cubicBezTo>
                  <a:cubicBezTo>
                    <a:pt x="18" y="53"/>
                    <a:pt x="18" y="53"/>
                    <a:pt x="18" y="53"/>
                  </a:cubicBezTo>
                  <a:cubicBezTo>
                    <a:pt x="18" y="52"/>
                    <a:pt x="18" y="52"/>
                    <a:pt x="18" y="52"/>
                  </a:cubicBezTo>
                  <a:cubicBezTo>
                    <a:pt x="16" y="52"/>
                    <a:pt x="16" y="52"/>
                    <a:pt x="16" y="52"/>
                  </a:cubicBezTo>
                  <a:cubicBezTo>
                    <a:pt x="14" y="51"/>
                    <a:pt x="14" y="51"/>
                    <a:pt x="14" y="51"/>
                  </a:cubicBezTo>
                  <a:cubicBezTo>
                    <a:pt x="14" y="50"/>
                    <a:pt x="14" y="50"/>
                    <a:pt x="14" y="50"/>
                  </a:cubicBezTo>
                  <a:cubicBezTo>
                    <a:pt x="13" y="50"/>
                    <a:pt x="13" y="50"/>
                    <a:pt x="13" y="50"/>
                  </a:cubicBezTo>
                  <a:cubicBezTo>
                    <a:pt x="14" y="49"/>
                    <a:pt x="14" y="49"/>
                    <a:pt x="14" y="49"/>
                  </a:cubicBezTo>
                  <a:cubicBezTo>
                    <a:pt x="15" y="50"/>
                    <a:pt x="15" y="50"/>
                    <a:pt x="15" y="50"/>
                  </a:cubicBezTo>
                  <a:cubicBezTo>
                    <a:pt x="16" y="51"/>
                    <a:pt x="16" y="51"/>
                    <a:pt x="16" y="51"/>
                  </a:cubicBezTo>
                  <a:cubicBezTo>
                    <a:pt x="18" y="51"/>
                    <a:pt x="18" y="51"/>
                    <a:pt x="18" y="51"/>
                  </a:cubicBezTo>
                  <a:cubicBezTo>
                    <a:pt x="20" y="52"/>
                    <a:pt x="20" y="52"/>
                    <a:pt x="20" y="52"/>
                  </a:cubicBezTo>
                  <a:cubicBezTo>
                    <a:pt x="20" y="53"/>
                    <a:pt x="20" y="53"/>
                    <a:pt x="20" y="53"/>
                  </a:cubicBezTo>
                  <a:cubicBezTo>
                    <a:pt x="21" y="55"/>
                    <a:pt x="21" y="55"/>
                    <a:pt x="21" y="55"/>
                  </a:cubicBezTo>
                  <a:cubicBezTo>
                    <a:pt x="23" y="55"/>
                    <a:pt x="23" y="55"/>
                    <a:pt x="23" y="55"/>
                  </a:cubicBezTo>
                  <a:cubicBezTo>
                    <a:pt x="23" y="54"/>
                    <a:pt x="23" y="54"/>
                    <a:pt x="23" y="54"/>
                  </a:cubicBezTo>
                  <a:cubicBezTo>
                    <a:pt x="24" y="54"/>
                    <a:pt x="24" y="54"/>
                    <a:pt x="24" y="54"/>
                  </a:cubicBezTo>
                  <a:cubicBezTo>
                    <a:pt x="25" y="55"/>
                    <a:pt x="25" y="55"/>
                    <a:pt x="25" y="55"/>
                  </a:cubicBezTo>
                  <a:cubicBezTo>
                    <a:pt x="25" y="55"/>
                    <a:pt x="25" y="55"/>
                    <a:pt x="25" y="55"/>
                  </a:cubicBezTo>
                  <a:cubicBezTo>
                    <a:pt x="25" y="52"/>
                    <a:pt x="25" y="52"/>
                    <a:pt x="25" y="52"/>
                  </a:cubicBezTo>
                  <a:cubicBezTo>
                    <a:pt x="25" y="52"/>
                    <a:pt x="25" y="52"/>
                    <a:pt x="25" y="52"/>
                  </a:cubicBezTo>
                  <a:cubicBezTo>
                    <a:pt x="24" y="52"/>
                    <a:pt x="24" y="52"/>
                    <a:pt x="24" y="52"/>
                  </a:cubicBezTo>
                  <a:cubicBezTo>
                    <a:pt x="24" y="51"/>
                    <a:pt x="24" y="51"/>
                    <a:pt x="24" y="51"/>
                  </a:cubicBezTo>
                  <a:cubicBezTo>
                    <a:pt x="23" y="50"/>
                    <a:pt x="23" y="50"/>
                    <a:pt x="23" y="50"/>
                  </a:cubicBezTo>
                  <a:cubicBezTo>
                    <a:pt x="22" y="50"/>
                    <a:pt x="22" y="50"/>
                    <a:pt x="22" y="50"/>
                  </a:cubicBezTo>
                  <a:cubicBezTo>
                    <a:pt x="20" y="49"/>
                    <a:pt x="20" y="49"/>
                    <a:pt x="20" y="49"/>
                  </a:cubicBezTo>
                  <a:cubicBezTo>
                    <a:pt x="19" y="49"/>
                    <a:pt x="19" y="49"/>
                    <a:pt x="19" y="49"/>
                  </a:cubicBezTo>
                  <a:cubicBezTo>
                    <a:pt x="18" y="48"/>
                    <a:pt x="18" y="48"/>
                    <a:pt x="18" y="48"/>
                  </a:cubicBezTo>
                  <a:cubicBezTo>
                    <a:pt x="20" y="48"/>
                    <a:pt x="20" y="48"/>
                    <a:pt x="20" y="48"/>
                  </a:cubicBezTo>
                  <a:cubicBezTo>
                    <a:pt x="19" y="47"/>
                    <a:pt x="19" y="47"/>
                    <a:pt x="19" y="47"/>
                  </a:cubicBezTo>
                  <a:cubicBezTo>
                    <a:pt x="17" y="48"/>
                    <a:pt x="17" y="48"/>
                    <a:pt x="17" y="48"/>
                  </a:cubicBezTo>
                  <a:cubicBezTo>
                    <a:pt x="17" y="47"/>
                    <a:pt x="17" y="47"/>
                    <a:pt x="17" y="47"/>
                  </a:cubicBezTo>
                  <a:cubicBezTo>
                    <a:pt x="19" y="47"/>
                    <a:pt x="19" y="47"/>
                    <a:pt x="19" y="47"/>
                  </a:cubicBezTo>
                  <a:cubicBezTo>
                    <a:pt x="19" y="46"/>
                    <a:pt x="19" y="46"/>
                    <a:pt x="19" y="46"/>
                  </a:cubicBezTo>
                  <a:cubicBezTo>
                    <a:pt x="18" y="46"/>
                    <a:pt x="18" y="46"/>
                    <a:pt x="18" y="46"/>
                  </a:cubicBezTo>
                  <a:cubicBezTo>
                    <a:pt x="17" y="46"/>
                    <a:pt x="17" y="46"/>
                    <a:pt x="17" y="46"/>
                  </a:cubicBezTo>
                  <a:cubicBezTo>
                    <a:pt x="17" y="46"/>
                    <a:pt x="17" y="46"/>
                    <a:pt x="17" y="46"/>
                  </a:cubicBezTo>
                  <a:cubicBezTo>
                    <a:pt x="16" y="47"/>
                    <a:pt x="16" y="47"/>
                    <a:pt x="16" y="47"/>
                  </a:cubicBezTo>
                  <a:cubicBezTo>
                    <a:pt x="15" y="46"/>
                    <a:pt x="15" y="46"/>
                    <a:pt x="15" y="46"/>
                  </a:cubicBezTo>
                  <a:cubicBezTo>
                    <a:pt x="17" y="46"/>
                    <a:pt x="17" y="46"/>
                    <a:pt x="17" y="46"/>
                  </a:cubicBezTo>
                  <a:cubicBezTo>
                    <a:pt x="16" y="45"/>
                    <a:pt x="16" y="45"/>
                    <a:pt x="16" y="45"/>
                  </a:cubicBezTo>
                  <a:cubicBezTo>
                    <a:pt x="16" y="45"/>
                    <a:pt x="16" y="45"/>
                    <a:pt x="16" y="45"/>
                  </a:cubicBezTo>
                  <a:cubicBezTo>
                    <a:pt x="18" y="45"/>
                    <a:pt x="18" y="45"/>
                    <a:pt x="18" y="45"/>
                  </a:cubicBezTo>
                  <a:cubicBezTo>
                    <a:pt x="19" y="45"/>
                    <a:pt x="19" y="45"/>
                    <a:pt x="19" y="45"/>
                  </a:cubicBezTo>
                  <a:cubicBezTo>
                    <a:pt x="20" y="44"/>
                    <a:pt x="20" y="44"/>
                    <a:pt x="20" y="44"/>
                  </a:cubicBezTo>
                  <a:cubicBezTo>
                    <a:pt x="18" y="43"/>
                    <a:pt x="18" y="43"/>
                    <a:pt x="18" y="43"/>
                  </a:cubicBezTo>
                  <a:cubicBezTo>
                    <a:pt x="19" y="43"/>
                    <a:pt x="19" y="43"/>
                    <a:pt x="19" y="43"/>
                  </a:cubicBezTo>
                  <a:cubicBezTo>
                    <a:pt x="20" y="44"/>
                    <a:pt x="20" y="44"/>
                    <a:pt x="20" y="44"/>
                  </a:cubicBezTo>
                  <a:cubicBezTo>
                    <a:pt x="21" y="43"/>
                    <a:pt x="21" y="43"/>
                    <a:pt x="21" y="43"/>
                  </a:cubicBezTo>
                  <a:cubicBezTo>
                    <a:pt x="23" y="44"/>
                    <a:pt x="23" y="44"/>
                    <a:pt x="23" y="44"/>
                  </a:cubicBezTo>
                  <a:cubicBezTo>
                    <a:pt x="21" y="44"/>
                    <a:pt x="21" y="44"/>
                    <a:pt x="21" y="44"/>
                  </a:cubicBezTo>
                  <a:cubicBezTo>
                    <a:pt x="22" y="44"/>
                    <a:pt x="22" y="44"/>
                    <a:pt x="22" y="44"/>
                  </a:cubicBezTo>
                  <a:cubicBezTo>
                    <a:pt x="23" y="45"/>
                    <a:pt x="23" y="45"/>
                    <a:pt x="23" y="45"/>
                  </a:cubicBezTo>
                  <a:cubicBezTo>
                    <a:pt x="25" y="45"/>
                    <a:pt x="25" y="45"/>
                    <a:pt x="25" y="45"/>
                  </a:cubicBezTo>
                  <a:cubicBezTo>
                    <a:pt x="27" y="44"/>
                    <a:pt x="27" y="44"/>
                    <a:pt x="27" y="44"/>
                  </a:cubicBezTo>
                  <a:cubicBezTo>
                    <a:pt x="27" y="43"/>
                    <a:pt x="27" y="43"/>
                    <a:pt x="27" y="43"/>
                  </a:cubicBezTo>
                  <a:cubicBezTo>
                    <a:pt x="25" y="43"/>
                    <a:pt x="25" y="43"/>
                    <a:pt x="25" y="43"/>
                  </a:cubicBezTo>
                  <a:cubicBezTo>
                    <a:pt x="25" y="44"/>
                    <a:pt x="25" y="44"/>
                    <a:pt x="25" y="44"/>
                  </a:cubicBezTo>
                  <a:cubicBezTo>
                    <a:pt x="25" y="44"/>
                    <a:pt x="25" y="44"/>
                    <a:pt x="25" y="44"/>
                  </a:cubicBezTo>
                  <a:cubicBezTo>
                    <a:pt x="24" y="42"/>
                    <a:pt x="24" y="42"/>
                    <a:pt x="24" y="42"/>
                  </a:cubicBezTo>
                  <a:cubicBezTo>
                    <a:pt x="24" y="41"/>
                    <a:pt x="24" y="41"/>
                    <a:pt x="24" y="41"/>
                  </a:cubicBezTo>
                  <a:cubicBezTo>
                    <a:pt x="24" y="41"/>
                    <a:pt x="24" y="41"/>
                    <a:pt x="24" y="41"/>
                  </a:cubicBezTo>
                  <a:cubicBezTo>
                    <a:pt x="25" y="40"/>
                    <a:pt x="25" y="40"/>
                    <a:pt x="25" y="40"/>
                  </a:cubicBezTo>
                  <a:cubicBezTo>
                    <a:pt x="26" y="41"/>
                    <a:pt x="26" y="41"/>
                    <a:pt x="26" y="41"/>
                  </a:cubicBezTo>
                  <a:cubicBezTo>
                    <a:pt x="27" y="42"/>
                    <a:pt x="27" y="42"/>
                    <a:pt x="27" y="42"/>
                  </a:cubicBezTo>
                  <a:cubicBezTo>
                    <a:pt x="28" y="42"/>
                    <a:pt x="28" y="42"/>
                    <a:pt x="28" y="42"/>
                  </a:cubicBezTo>
                  <a:cubicBezTo>
                    <a:pt x="29" y="41"/>
                    <a:pt x="29" y="41"/>
                    <a:pt x="29" y="41"/>
                  </a:cubicBezTo>
                  <a:cubicBezTo>
                    <a:pt x="28" y="40"/>
                    <a:pt x="28" y="40"/>
                    <a:pt x="28" y="40"/>
                  </a:cubicBezTo>
                  <a:cubicBezTo>
                    <a:pt x="28" y="40"/>
                    <a:pt x="28" y="40"/>
                    <a:pt x="28" y="40"/>
                  </a:cubicBezTo>
                  <a:cubicBezTo>
                    <a:pt x="26" y="40"/>
                    <a:pt x="26" y="40"/>
                    <a:pt x="26" y="40"/>
                  </a:cubicBezTo>
                  <a:cubicBezTo>
                    <a:pt x="26" y="40"/>
                    <a:pt x="26" y="40"/>
                    <a:pt x="26" y="40"/>
                  </a:cubicBezTo>
                  <a:cubicBezTo>
                    <a:pt x="26" y="39"/>
                    <a:pt x="26" y="39"/>
                    <a:pt x="26" y="39"/>
                  </a:cubicBezTo>
                  <a:cubicBezTo>
                    <a:pt x="26" y="39"/>
                    <a:pt x="26" y="39"/>
                    <a:pt x="26" y="39"/>
                  </a:cubicBezTo>
                  <a:cubicBezTo>
                    <a:pt x="24" y="39"/>
                    <a:pt x="24" y="39"/>
                    <a:pt x="24" y="39"/>
                  </a:cubicBezTo>
                  <a:cubicBezTo>
                    <a:pt x="24" y="38"/>
                    <a:pt x="24" y="38"/>
                    <a:pt x="24" y="38"/>
                  </a:cubicBezTo>
                  <a:cubicBezTo>
                    <a:pt x="25" y="38"/>
                    <a:pt x="25" y="38"/>
                    <a:pt x="25" y="38"/>
                  </a:cubicBezTo>
                  <a:cubicBezTo>
                    <a:pt x="26" y="38"/>
                    <a:pt x="26" y="38"/>
                    <a:pt x="26" y="38"/>
                  </a:cubicBezTo>
                  <a:cubicBezTo>
                    <a:pt x="26" y="38"/>
                    <a:pt x="26" y="38"/>
                    <a:pt x="26" y="38"/>
                  </a:cubicBezTo>
                  <a:cubicBezTo>
                    <a:pt x="24" y="37"/>
                    <a:pt x="24" y="37"/>
                    <a:pt x="24" y="37"/>
                  </a:cubicBezTo>
                  <a:cubicBezTo>
                    <a:pt x="25" y="37"/>
                    <a:pt x="25" y="37"/>
                    <a:pt x="25" y="37"/>
                  </a:cubicBezTo>
                  <a:cubicBezTo>
                    <a:pt x="26" y="37"/>
                    <a:pt x="26" y="37"/>
                    <a:pt x="26" y="37"/>
                  </a:cubicBezTo>
                  <a:cubicBezTo>
                    <a:pt x="27" y="37"/>
                    <a:pt x="27" y="37"/>
                    <a:pt x="27" y="37"/>
                  </a:cubicBezTo>
                  <a:cubicBezTo>
                    <a:pt x="28" y="38"/>
                    <a:pt x="28" y="38"/>
                    <a:pt x="28" y="38"/>
                  </a:cubicBezTo>
                  <a:cubicBezTo>
                    <a:pt x="29" y="37"/>
                    <a:pt x="29" y="37"/>
                    <a:pt x="29" y="37"/>
                  </a:cubicBezTo>
                  <a:cubicBezTo>
                    <a:pt x="29" y="36"/>
                    <a:pt x="29" y="36"/>
                    <a:pt x="29" y="36"/>
                  </a:cubicBezTo>
                  <a:cubicBezTo>
                    <a:pt x="27" y="36"/>
                    <a:pt x="27" y="36"/>
                    <a:pt x="27" y="36"/>
                  </a:cubicBezTo>
                  <a:cubicBezTo>
                    <a:pt x="25" y="35"/>
                    <a:pt x="25" y="35"/>
                    <a:pt x="25" y="35"/>
                  </a:cubicBezTo>
                  <a:cubicBezTo>
                    <a:pt x="24" y="35"/>
                    <a:pt x="24" y="35"/>
                    <a:pt x="24" y="35"/>
                  </a:cubicBezTo>
                  <a:cubicBezTo>
                    <a:pt x="26" y="35"/>
                    <a:pt x="26" y="35"/>
                    <a:pt x="26" y="35"/>
                  </a:cubicBezTo>
                  <a:cubicBezTo>
                    <a:pt x="28" y="35"/>
                    <a:pt x="28" y="35"/>
                    <a:pt x="28" y="35"/>
                  </a:cubicBezTo>
                  <a:cubicBezTo>
                    <a:pt x="28" y="34"/>
                    <a:pt x="28" y="34"/>
                    <a:pt x="28" y="34"/>
                  </a:cubicBezTo>
                  <a:cubicBezTo>
                    <a:pt x="26" y="34"/>
                    <a:pt x="26" y="34"/>
                    <a:pt x="26" y="34"/>
                  </a:cubicBezTo>
                  <a:cubicBezTo>
                    <a:pt x="25" y="34"/>
                    <a:pt x="25" y="34"/>
                    <a:pt x="25" y="34"/>
                  </a:cubicBezTo>
                  <a:cubicBezTo>
                    <a:pt x="25" y="34"/>
                    <a:pt x="25" y="34"/>
                    <a:pt x="25" y="34"/>
                  </a:cubicBezTo>
                  <a:cubicBezTo>
                    <a:pt x="24" y="34"/>
                    <a:pt x="24" y="34"/>
                    <a:pt x="24" y="34"/>
                  </a:cubicBezTo>
                  <a:cubicBezTo>
                    <a:pt x="24" y="33"/>
                    <a:pt x="24" y="33"/>
                    <a:pt x="24" y="33"/>
                  </a:cubicBezTo>
                  <a:cubicBezTo>
                    <a:pt x="24" y="33"/>
                    <a:pt x="24" y="33"/>
                    <a:pt x="24" y="33"/>
                  </a:cubicBezTo>
                  <a:cubicBezTo>
                    <a:pt x="25" y="33"/>
                    <a:pt x="25" y="33"/>
                    <a:pt x="25" y="33"/>
                  </a:cubicBezTo>
                  <a:cubicBezTo>
                    <a:pt x="26" y="32"/>
                    <a:pt x="26" y="32"/>
                    <a:pt x="26" y="32"/>
                  </a:cubicBezTo>
                  <a:cubicBezTo>
                    <a:pt x="25" y="32"/>
                    <a:pt x="25" y="32"/>
                    <a:pt x="25" y="32"/>
                  </a:cubicBezTo>
                  <a:cubicBezTo>
                    <a:pt x="26" y="32"/>
                    <a:pt x="26" y="32"/>
                    <a:pt x="26" y="32"/>
                  </a:cubicBezTo>
                  <a:cubicBezTo>
                    <a:pt x="29" y="32"/>
                    <a:pt x="29" y="32"/>
                    <a:pt x="29" y="32"/>
                  </a:cubicBezTo>
                  <a:cubicBezTo>
                    <a:pt x="30" y="32"/>
                    <a:pt x="30" y="32"/>
                    <a:pt x="30" y="32"/>
                  </a:cubicBezTo>
                  <a:cubicBezTo>
                    <a:pt x="30" y="31"/>
                    <a:pt x="30" y="31"/>
                    <a:pt x="30" y="31"/>
                  </a:cubicBezTo>
                  <a:cubicBezTo>
                    <a:pt x="30" y="31"/>
                    <a:pt x="30" y="31"/>
                    <a:pt x="30" y="31"/>
                  </a:cubicBezTo>
                  <a:cubicBezTo>
                    <a:pt x="29" y="31"/>
                    <a:pt x="29" y="31"/>
                    <a:pt x="29" y="31"/>
                  </a:cubicBezTo>
                  <a:cubicBezTo>
                    <a:pt x="29" y="31"/>
                    <a:pt x="29" y="31"/>
                    <a:pt x="29" y="31"/>
                  </a:cubicBezTo>
                  <a:cubicBezTo>
                    <a:pt x="27" y="30"/>
                    <a:pt x="27" y="30"/>
                    <a:pt x="27" y="30"/>
                  </a:cubicBezTo>
                  <a:cubicBezTo>
                    <a:pt x="26" y="30"/>
                    <a:pt x="26" y="30"/>
                    <a:pt x="26" y="30"/>
                  </a:cubicBezTo>
                  <a:cubicBezTo>
                    <a:pt x="27" y="29"/>
                    <a:pt x="27" y="29"/>
                    <a:pt x="27" y="29"/>
                  </a:cubicBezTo>
                  <a:cubicBezTo>
                    <a:pt x="27" y="30"/>
                    <a:pt x="27" y="30"/>
                    <a:pt x="27" y="30"/>
                  </a:cubicBezTo>
                  <a:cubicBezTo>
                    <a:pt x="29" y="30"/>
                    <a:pt x="29" y="30"/>
                    <a:pt x="29" y="30"/>
                  </a:cubicBezTo>
                  <a:cubicBezTo>
                    <a:pt x="29" y="29"/>
                    <a:pt x="29" y="29"/>
                    <a:pt x="29" y="29"/>
                  </a:cubicBezTo>
                  <a:cubicBezTo>
                    <a:pt x="26" y="28"/>
                    <a:pt x="26" y="28"/>
                    <a:pt x="26" y="28"/>
                  </a:cubicBezTo>
                  <a:cubicBezTo>
                    <a:pt x="26" y="29"/>
                    <a:pt x="26" y="29"/>
                    <a:pt x="26" y="29"/>
                  </a:cubicBezTo>
                  <a:cubicBezTo>
                    <a:pt x="25" y="29"/>
                    <a:pt x="25" y="29"/>
                    <a:pt x="25" y="29"/>
                  </a:cubicBezTo>
                  <a:cubicBezTo>
                    <a:pt x="24" y="29"/>
                    <a:pt x="24" y="29"/>
                    <a:pt x="24" y="29"/>
                  </a:cubicBezTo>
                  <a:cubicBezTo>
                    <a:pt x="24" y="29"/>
                    <a:pt x="24" y="29"/>
                    <a:pt x="24" y="29"/>
                  </a:cubicBezTo>
                  <a:cubicBezTo>
                    <a:pt x="26" y="26"/>
                    <a:pt x="26" y="26"/>
                    <a:pt x="26" y="26"/>
                  </a:cubicBezTo>
                  <a:cubicBezTo>
                    <a:pt x="25" y="26"/>
                    <a:pt x="25" y="26"/>
                    <a:pt x="25" y="26"/>
                  </a:cubicBezTo>
                  <a:cubicBezTo>
                    <a:pt x="26" y="25"/>
                    <a:pt x="26" y="25"/>
                    <a:pt x="26" y="25"/>
                  </a:cubicBezTo>
                  <a:cubicBezTo>
                    <a:pt x="27" y="25"/>
                    <a:pt x="27" y="25"/>
                    <a:pt x="27" y="25"/>
                  </a:cubicBezTo>
                  <a:cubicBezTo>
                    <a:pt x="28" y="24"/>
                    <a:pt x="28" y="24"/>
                    <a:pt x="28" y="24"/>
                  </a:cubicBezTo>
                  <a:cubicBezTo>
                    <a:pt x="29" y="23"/>
                    <a:pt x="29" y="23"/>
                    <a:pt x="29" y="23"/>
                  </a:cubicBezTo>
                  <a:cubicBezTo>
                    <a:pt x="27" y="23"/>
                    <a:pt x="27" y="23"/>
                    <a:pt x="27" y="23"/>
                  </a:cubicBezTo>
                  <a:cubicBezTo>
                    <a:pt x="28" y="21"/>
                    <a:pt x="28" y="21"/>
                    <a:pt x="28" y="21"/>
                  </a:cubicBezTo>
                  <a:cubicBezTo>
                    <a:pt x="30" y="21"/>
                    <a:pt x="30" y="21"/>
                    <a:pt x="30" y="21"/>
                  </a:cubicBezTo>
                  <a:cubicBezTo>
                    <a:pt x="31" y="20"/>
                    <a:pt x="31" y="20"/>
                    <a:pt x="31" y="20"/>
                  </a:cubicBezTo>
                  <a:cubicBezTo>
                    <a:pt x="31" y="19"/>
                    <a:pt x="31" y="19"/>
                    <a:pt x="31" y="19"/>
                  </a:cubicBezTo>
                  <a:cubicBezTo>
                    <a:pt x="30" y="20"/>
                    <a:pt x="30" y="20"/>
                    <a:pt x="30" y="20"/>
                  </a:cubicBezTo>
                  <a:cubicBezTo>
                    <a:pt x="29" y="19"/>
                    <a:pt x="29" y="19"/>
                    <a:pt x="29" y="19"/>
                  </a:cubicBezTo>
                  <a:cubicBezTo>
                    <a:pt x="28" y="19"/>
                    <a:pt x="28" y="19"/>
                    <a:pt x="28" y="19"/>
                  </a:cubicBezTo>
                  <a:cubicBezTo>
                    <a:pt x="28" y="20"/>
                    <a:pt x="28" y="20"/>
                    <a:pt x="28" y="20"/>
                  </a:cubicBezTo>
                  <a:cubicBezTo>
                    <a:pt x="28" y="20"/>
                    <a:pt x="28" y="20"/>
                    <a:pt x="28" y="20"/>
                  </a:cubicBezTo>
                  <a:cubicBezTo>
                    <a:pt x="28" y="20"/>
                    <a:pt x="28" y="20"/>
                    <a:pt x="28" y="20"/>
                  </a:cubicBezTo>
                  <a:cubicBezTo>
                    <a:pt x="28" y="21"/>
                    <a:pt x="28" y="21"/>
                    <a:pt x="28" y="21"/>
                  </a:cubicBezTo>
                  <a:cubicBezTo>
                    <a:pt x="27" y="21"/>
                    <a:pt x="27" y="21"/>
                    <a:pt x="27" y="21"/>
                  </a:cubicBezTo>
                  <a:cubicBezTo>
                    <a:pt x="27" y="20"/>
                    <a:pt x="27" y="20"/>
                    <a:pt x="27" y="20"/>
                  </a:cubicBezTo>
                  <a:cubicBezTo>
                    <a:pt x="28" y="19"/>
                    <a:pt x="28" y="19"/>
                    <a:pt x="28" y="19"/>
                  </a:cubicBezTo>
                  <a:cubicBezTo>
                    <a:pt x="30" y="19"/>
                    <a:pt x="30" y="19"/>
                    <a:pt x="30" y="19"/>
                  </a:cubicBezTo>
                  <a:cubicBezTo>
                    <a:pt x="31" y="19"/>
                    <a:pt x="31" y="19"/>
                    <a:pt x="31" y="19"/>
                  </a:cubicBezTo>
                  <a:cubicBezTo>
                    <a:pt x="32" y="19"/>
                    <a:pt x="32" y="19"/>
                    <a:pt x="32" y="19"/>
                  </a:cubicBezTo>
                  <a:cubicBezTo>
                    <a:pt x="34" y="18"/>
                    <a:pt x="34" y="18"/>
                    <a:pt x="34" y="18"/>
                  </a:cubicBezTo>
                  <a:cubicBezTo>
                    <a:pt x="32" y="17"/>
                    <a:pt x="32" y="17"/>
                    <a:pt x="32" y="17"/>
                  </a:cubicBezTo>
                  <a:cubicBezTo>
                    <a:pt x="31" y="18"/>
                    <a:pt x="31" y="18"/>
                    <a:pt x="31" y="18"/>
                  </a:cubicBezTo>
                  <a:cubicBezTo>
                    <a:pt x="30" y="18"/>
                    <a:pt x="30" y="18"/>
                    <a:pt x="30" y="18"/>
                  </a:cubicBezTo>
                  <a:cubicBezTo>
                    <a:pt x="28" y="17"/>
                    <a:pt x="28" y="17"/>
                    <a:pt x="28" y="17"/>
                  </a:cubicBezTo>
                  <a:cubicBezTo>
                    <a:pt x="27" y="17"/>
                    <a:pt x="27" y="17"/>
                    <a:pt x="27" y="17"/>
                  </a:cubicBezTo>
                  <a:cubicBezTo>
                    <a:pt x="27" y="18"/>
                    <a:pt x="27" y="18"/>
                    <a:pt x="27" y="18"/>
                  </a:cubicBezTo>
                  <a:cubicBezTo>
                    <a:pt x="26" y="18"/>
                    <a:pt x="26" y="18"/>
                    <a:pt x="26" y="18"/>
                  </a:cubicBezTo>
                  <a:cubicBezTo>
                    <a:pt x="26" y="17"/>
                    <a:pt x="26" y="17"/>
                    <a:pt x="26" y="17"/>
                  </a:cubicBezTo>
                  <a:cubicBezTo>
                    <a:pt x="26" y="17"/>
                    <a:pt x="26" y="17"/>
                    <a:pt x="26" y="17"/>
                  </a:cubicBezTo>
                  <a:cubicBezTo>
                    <a:pt x="27" y="17"/>
                    <a:pt x="27" y="17"/>
                    <a:pt x="27" y="17"/>
                  </a:cubicBezTo>
                  <a:cubicBezTo>
                    <a:pt x="29" y="17"/>
                    <a:pt x="29" y="17"/>
                    <a:pt x="29" y="17"/>
                  </a:cubicBezTo>
                  <a:cubicBezTo>
                    <a:pt x="30" y="17"/>
                    <a:pt x="30" y="17"/>
                    <a:pt x="30" y="17"/>
                  </a:cubicBezTo>
                  <a:cubicBezTo>
                    <a:pt x="30" y="16"/>
                    <a:pt x="30" y="16"/>
                    <a:pt x="30" y="16"/>
                  </a:cubicBezTo>
                  <a:cubicBezTo>
                    <a:pt x="32" y="17"/>
                    <a:pt x="32" y="17"/>
                    <a:pt x="32" y="17"/>
                  </a:cubicBezTo>
                  <a:cubicBezTo>
                    <a:pt x="33" y="17"/>
                    <a:pt x="33" y="17"/>
                    <a:pt x="33" y="17"/>
                  </a:cubicBezTo>
                  <a:cubicBezTo>
                    <a:pt x="34" y="17"/>
                    <a:pt x="34" y="17"/>
                    <a:pt x="34" y="17"/>
                  </a:cubicBezTo>
                  <a:cubicBezTo>
                    <a:pt x="34" y="16"/>
                    <a:pt x="34" y="16"/>
                    <a:pt x="34" y="16"/>
                  </a:cubicBezTo>
                  <a:cubicBezTo>
                    <a:pt x="36" y="16"/>
                    <a:pt x="36" y="16"/>
                    <a:pt x="36" y="16"/>
                  </a:cubicBezTo>
                  <a:cubicBezTo>
                    <a:pt x="36" y="16"/>
                    <a:pt x="36" y="16"/>
                    <a:pt x="36" y="16"/>
                  </a:cubicBezTo>
                  <a:cubicBezTo>
                    <a:pt x="35" y="15"/>
                    <a:pt x="35" y="15"/>
                    <a:pt x="35" y="15"/>
                  </a:cubicBezTo>
                  <a:cubicBezTo>
                    <a:pt x="36" y="15"/>
                    <a:pt x="36" y="15"/>
                    <a:pt x="36" y="15"/>
                  </a:cubicBezTo>
                  <a:cubicBezTo>
                    <a:pt x="37" y="15"/>
                    <a:pt x="37" y="15"/>
                    <a:pt x="37" y="15"/>
                  </a:cubicBezTo>
                  <a:cubicBezTo>
                    <a:pt x="40" y="13"/>
                    <a:pt x="40" y="13"/>
                    <a:pt x="40" y="13"/>
                  </a:cubicBezTo>
                  <a:cubicBezTo>
                    <a:pt x="40" y="12"/>
                    <a:pt x="40" y="12"/>
                    <a:pt x="40" y="12"/>
                  </a:cubicBezTo>
                  <a:cubicBezTo>
                    <a:pt x="37" y="11"/>
                    <a:pt x="37" y="11"/>
                    <a:pt x="37" y="11"/>
                  </a:cubicBezTo>
                  <a:cubicBezTo>
                    <a:pt x="33" y="10"/>
                    <a:pt x="33" y="10"/>
                    <a:pt x="33" y="10"/>
                  </a:cubicBezTo>
                  <a:cubicBezTo>
                    <a:pt x="32" y="11"/>
                    <a:pt x="32" y="11"/>
                    <a:pt x="32" y="11"/>
                  </a:cubicBezTo>
                  <a:cubicBezTo>
                    <a:pt x="32" y="11"/>
                    <a:pt x="32" y="11"/>
                    <a:pt x="32" y="11"/>
                  </a:cubicBezTo>
                  <a:cubicBezTo>
                    <a:pt x="31" y="11"/>
                    <a:pt x="31" y="11"/>
                    <a:pt x="31" y="11"/>
                  </a:cubicBezTo>
                  <a:cubicBezTo>
                    <a:pt x="31" y="12"/>
                    <a:pt x="31" y="12"/>
                    <a:pt x="31" y="12"/>
                  </a:cubicBezTo>
                  <a:cubicBezTo>
                    <a:pt x="30" y="12"/>
                    <a:pt x="30" y="12"/>
                    <a:pt x="30" y="12"/>
                  </a:cubicBezTo>
                  <a:cubicBezTo>
                    <a:pt x="30" y="13"/>
                    <a:pt x="30" y="13"/>
                    <a:pt x="30" y="13"/>
                  </a:cubicBezTo>
                  <a:cubicBezTo>
                    <a:pt x="29" y="13"/>
                    <a:pt x="29" y="13"/>
                    <a:pt x="29" y="13"/>
                  </a:cubicBezTo>
                  <a:cubicBezTo>
                    <a:pt x="28" y="13"/>
                    <a:pt x="28" y="13"/>
                    <a:pt x="28" y="13"/>
                  </a:cubicBezTo>
                  <a:cubicBezTo>
                    <a:pt x="27" y="13"/>
                    <a:pt x="27" y="13"/>
                    <a:pt x="27" y="13"/>
                  </a:cubicBezTo>
                  <a:cubicBezTo>
                    <a:pt x="27" y="12"/>
                    <a:pt x="27" y="12"/>
                    <a:pt x="27" y="12"/>
                  </a:cubicBezTo>
                  <a:cubicBezTo>
                    <a:pt x="26" y="12"/>
                    <a:pt x="26" y="12"/>
                    <a:pt x="26" y="12"/>
                  </a:cubicBezTo>
                  <a:cubicBezTo>
                    <a:pt x="26" y="13"/>
                    <a:pt x="26" y="13"/>
                    <a:pt x="26" y="13"/>
                  </a:cubicBezTo>
                  <a:cubicBezTo>
                    <a:pt x="24" y="14"/>
                    <a:pt x="24" y="14"/>
                    <a:pt x="24" y="14"/>
                  </a:cubicBezTo>
                  <a:cubicBezTo>
                    <a:pt x="23" y="15"/>
                    <a:pt x="23" y="15"/>
                    <a:pt x="23" y="15"/>
                  </a:cubicBezTo>
                  <a:cubicBezTo>
                    <a:pt x="22" y="16"/>
                    <a:pt x="22" y="16"/>
                    <a:pt x="22" y="16"/>
                  </a:cubicBezTo>
                  <a:cubicBezTo>
                    <a:pt x="22" y="17"/>
                    <a:pt x="22" y="17"/>
                    <a:pt x="22" y="17"/>
                  </a:cubicBezTo>
                  <a:cubicBezTo>
                    <a:pt x="21" y="18"/>
                    <a:pt x="21" y="18"/>
                    <a:pt x="21" y="18"/>
                  </a:cubicBezTo>
                  <a:cubicBezTo>
                    <a:pt x="20" y="17"/>
                    <a:pt x="20" y="17"/>
                    <a:pt x="20" y="17"/>
                  </a:cubicBezTo>
                  <a:cubicBezTo>
                    <a:pt x="20" y="17"/>
                    <a:pt x="20" y="17"/>
                    <a:pt x="20" y="17"/>
                  </a:cubicBezTo>
                  <a:cubicBezTo>
                    <a:pt x="21" y="16"/>
                    <a:pt x="21" y="16"/>
                    <a:pt x="21" y="16"/>
                  </a:cubicBezTo>
                  <a:cubicBezTo>
                    <a:pt x="21" y="16"/>
                    <a:pt x="21" y="16"/>
                    <a:pt x="21" y="16"/>
                  </a:cubicBezTo>
                  <a:cubicBezTo>
                    <a:pt x="22" y="15"/>
                    <a:pt x="22" y="15"/>
                    <a:pt x="22" y="15"/>
                  </a:cubicBezTo>
                  <a:cubicBezTo>
                    <a:pt x="22" y="14"/>
                    <a:pt x="22" y="14"/>
                    <a:pt x="22" y="14"/>
                  </a:cubicBezTo>
                  <a:cubicBezTo>
                    <a:pt x="22" y="14"/>
                    <a:pt x="22" y="14"/>
                    <a:pt x="22" y="14"/>
                  </a:cubicBezTo>
                  <a:cubicBezTo>
                    <a:pt x="24" y="13"/>
                    <a:pt x="24" y="13"/>
                    <a:pt x="24" y="13"/>
                  </a:cubicBezTo>
                  <a:cubicBezTo>
                    <a:pt x="23" y="10"/>
                    <a:pt x="23" y="10"/>
                    <a:pt x="23" y="10"/>
                  </a:cubicBezTo>
                  <a:cubicBezTo>
                    <a:pt x="23" y="10"/>
                    <a:pt x="23" y="10"/>
                    <a:pt x="23" y="10"/>
                  </a:cubicBezTo>
                  <a:cubicBezTo>
                    <a:pt x="20" y="10"/>
                    <a:pt x="20" y="10"/>
                    <a:pt x="20" y="10"/>
                  </a:cubicBezTo>
                  <a:cubicBezTo>
                    <a:pt x="20" y="10"/>
                    <a:pt x="20" y="10"/>
                    <a:pt x="20" y="10"/>
                  </a:cubicBezTo>
                  <a:cubicBezTo>
                    <a:pt x="20" y="12"/>
                    <a:pt x="20" y="12"/>
                    <a:pt x="20" y="12"/>
                  </a:cubicBezTo>
                  <a:cubicBezTo>
                    <a:pt x="17" y="13"/>
                    <a:pt x="17" y="13"/>
                    <a:pt x="17" y="13"/>
                  </a:cubicBezTo>
                  <a:cubicBezTo>
                    <a:pt x="16" y="13"/>
                    <a:pt x="16" y="13"/>
                    <a:pt x="16" y="13"/>
                  </a:cubicBezTo>
                  <a:cubicBezTo>
                    <a:pt x="15" y="13"/>
                    <a:pt x="15" y="13"/>
                    <a:pt x="15" y="13"/>
                  </a:cubicBezTo>
                  <a:cubicBezTo>
                    <a:pt x="15" y="13"/>
                    <a:pt x="15" y="13"/>
                    <a:pt x="15" y="13"/>
                  </a:cubicBezTo>
                  <a:cubicBezTo>
                    <a:pt x="14" y="13"/>
                    <a:pt x="14" y="13"/>
                    <a:pt x="14" y="13"/>
                  </a:cubicBezTo>
                  <a:cubicBezTo>
                    <a:pt x="16" y="12"/>
                    <a:pt x="16" y="12"/>
                    <a:pt x="16" y="12"/>
                  </a:cubicBezTo>
                  <a:cubicBezTo>
                    <a:pt x="16" y="12"/>
                    <a:pt x="16" y="12"/>
                    <a:pt x="16" y="12"/>
                  </a:cubicBezTo>
                  <a:cubicBezTo>
                    <a:pt x="18" y="11"/>
                    <a:pt x="18" y="11"/>
                    <a:pt x="18" y="11"/>
                  </a:cubicBezTo>
                  <a:cubicBezTo>
                    <a:pt x="18" y="10"/>
                    <a:pt x="18" y="10"/>
                    <a:pt x="18" y="10"/>
                  </a:cubicBezTo>
                  <a:cubicBezTo>
                    <a:pt x="18" y="10"/>
                    <a:pt x="18" y="10"/>
                    <a:pt x="18" y="10"/>
                  </a:cubicBezTo>
                  <a:cubicBezTo>
                    <a:pt x="14" y="10"/>
                    <a:pt x="14" y="10"/>
                    <a:pt x="14" y="10"/>
                  </a:cubicBezTo>
                  <a:cubicBezTo>
                    <a:pt x="13" y="10"/>
                    <a:pt x="13" y="10"/>
                    <a:pt x="13" y="10"/>
                  </a:cubicBezTo>
                  <a:cubicBezTo>
                    <a:pt x="10" y="11"/>
                    <a:pt x="10" y="11"/>
                    <a:pt x="10" y="11"/>
                  </a:cubicBezTo>
                  <a:cubicBezTo>
                    <a:pt x="10" y="11"/>
                    <a:pt x="10" y="11"/>
                    <a:pt x="10" y="11"/>
                  </a:cubicBezTo>
                  <a:cubicBezTo>
                    <a:pt x="6" y="12"/>
                    <a:pt x="6" y="12"/>
                    <a:pt x="6" y="12"/>
                  </a:cubicBezTo>
                  <a:cubicBezTo>
                    <a:pt x="6" y="12"/>
                    <a:pt x="6" y="12"/>
                    <a:pt x="6" y="12"/>
                  </a:cubicBezTo>
                  <a:cubicBezTo>
                    <a:pt x="5" y="12"/>
                    <a:pt x="5" y="12"/>
                    <a:pt x="5" y="12"/>
                  </a:cubicBezTo>
                  <a:cubicBezTo>
                    <a:pt x="5" y="11"/>
                    <a:pt x="5" y="11"/>
                    <a:pt x="5" y="11"/>
                  </a:cubicBezTo>
                  <a:cubicBezTo>
                    <a:pt x="6" y="11"/>
                    <a:pt x="6" y="11"/>
                    <a:pt x="6" y="11"/>
                  </a:cubicBezTo>
                  <a:cubicBezTo>
                    <a:pt x="9" y="10"/>
                    <a:pt x="9" y="10"/>
                    <a:pt x="9" y="10"/>
                  </a:cubicBezTo>
                  <a:cubicBezTo>
                    <a:pt x="9" y="10"/>
                    <a:pt x="9" y="10"/>
                    <a:pt x="9" y="10"/>
                  </a:cubicBezTo>
                  <a:cubicBezTo>
                    <a:pt x="8" y="9"/>
                    <a:pt x="8" y="9"/>
                    <a:pt x="8" y="9"/>
                  </a:cubicBezTo>
                  <a:cubicBezTo>
                    <a:pt x="9" y="9"/>
                    <a:pt x="9" y="9"/>
                    <a:pt x="9" y="9"/>
                  </a:cubicBezTo>
                  <a:cubicBezTo>
                    <a:pt x="10" y="9"/>
                    <a:pt x="10" y="9"/>
                    <a:pt x="10" y="9"/>
                  </a:cubicBezTo>
                  <a:cubicBezTo>
                    <a:pt x="14" y="9"/>
                    <a:pt x="14" y="9"/>
                    <a:pt x="14" y="9"/>
                  </a:cubicBezTo>
                  <a:cubicBezTo>
                    <a:pt x="15" y="9"/>
                    <a:pt x="15" y="9"/>
                    <a:pt x="15" y="9"/>
                  </a:cubicBezTo>
                  <a:cubicBezTo>
                    <a:pt x="19" y="9"/>
                    <a:pt x="19" y="9"/>
                    <a:pt x="19" y="9"/>
                  </a:cubicBezTo>
                  <a:cubicBezTo>
                    <a:pt x="21" y="8"/>
                    <a:pt x="21" y="8"/>
                    <a:pt x="21" y="8"/>
                  </a:cubicBezTo>
                  <a:cubicBezTo>
                    <a:pt x="22" y="9"/>
                    <a:pt x="22" y="9"/>
                    <a:pt x="22" y="9"/>
                  </a:cubicBezTo>
                  <a:cubicBezTo>
                    <a:pt x="24" y="8"/>
                    <a:pt x="24" y="8"/>
                    <a:pt x="24" y="8"/>
                  </a:cubicBezTo>
                  <a:cubicBezTo>
                    <a:pt x="24" y="7"/>
                    <a:pt x="24" y="7"/>
                    <a:pt x="24" y="7"/>
                  </a:cubicBezTo>
                  <a:cubicBezTo>
                    <a:pt x="25" y="7"/>
                    <a:pt x="25" y="7"/>
                    <a:pt x="25" y="7"/>
                  </a:cubicBezTo>
                  <a:cubicBezTo>
                    <a:pt x="25" y="7"/>
                    <a:pt x="25" y="7"/>
                    <a:pt x="25" y="7"/>
                  </a:cubicBezTo>
                  <a:cubicBezTo>
                    <a:pt x="24" y="6"/>
                    <a:pt x="24" y="6"/>
                    <a:pt x="24" y="6"/>
                  </a:cubicBezTo>
                  <a:cubicBezTo>
                    <a:pt x="22" y="5"/>
                    <a:pt x="22" y="5"/>
                    <a:pt x="22" y="5"/>
                  </a:cubicBezTo>
                  <a:cubicBezTo>
                    <a:pt x="20" y="5"/>
                    <a:pt x="20" y="5"/>
                    <a:pt x="20" y="5"/>
                  </a:cubicBezTo>
                  <a:cubicBezTo>
                    <a:pt x="21" y="5"/>
                    <a:pt x="21" y="5"/>
                    <a:pt x="21" y="5"/>
                  </a:cubicBezTo>
                  <a:cubicBezTo>
                    <a:pt x="20" y="5"/>
                    <a:pt x="20" y="5"/>
                    <a:pt x="20" y="5"/>
                  </a:cubicBezTo>
                  <a:cubicBezTo>
                    <a:pt x="18" y="6"/>
                    <a:pt x="18" y="6"/>
                    <a:pt x="18" y="6"/>
                  </a:cubicBezTo>
                  <a:cubicBezTo>
                    <a:pt x="18" y="5"/>
                    <a:pt x="18" y="5"/>
                    <a:pt x="18" y="5"/>
                  </a:cubicBezTo>
                  <a:cubicBezTo>
                    <a:pt x="19" y="5"/>
                    <a:pt x="19" y="5"/>
                    <a:pt x="19" y="5"/>
                  </a:cubicBezTo>
                  <a:cubicBezTo>
                    <a:pt x="19" y="4"/>
                    <a:pt x="19" y="4"/>
                    <a:pt x="19" y="4"/>
                  </a:cubicBezTo>
                  <a:cubicBezTo>
                    <a:pt x="18" y="3"/>
                    <a:pt x="18" y="3"/>
                    <a:pt x="18" y="3"/>
                  </a:cubicBezTo>
                  <a:cubicBezTo>
                    <a:pt x="16" y="3"/>
                    <a:pt x="16" y="3"/>
                    <a:pt x="16" y="3"/>
                  </a:cubicBezTo>
                  <a:cubicBezTo>
                    <a:pt x="16" y="4"/>
                    <a:pt x="16" y="4"/>
                    <a:pt x="16" y="4"/>
                  </a:cubicBezTo>
                  <a:cubicBezTo>
                    <a:pt x="12" y="4"/>
                    <a:pt x="12" y="4"/>
                    <a:pt x="12" y="4"/>
                  </a:cubicBezTo>
                  <a:cubicBezTo>
                    <a:pt x="11" y="3"/>
                    <a:pt x="11" y="3"/>
                    <a:pt x="11" y="3"/>
                  </a:cubicBezTo>
                  <a:cubicBezTo>
                    <a:pt x="9" y="3"/>
                    <a:pt x="9" y="3"/>
                    <a:pt x="9" y="3"/>
                  </a:cubicBezTo>
                  <a:cubicBezTo>
                    <a:pt x="7" y="4"/>
                    <a:pt x="7" y="4"/>
                    <a:pt x="7" y="4"/>
                  </a:cubicBezTo>
                  <a:cubicBezTo>
                    <a:pt x="7" y="5"/>
                    <a:pt x="7" y="5"/>
                    <a:pt x="7" y="5"/>
                  </a:cubicBezTo>
                  <a:cubicBezTo>
                    <a:pt x="4" y="5"/>
                    <a:pt x="4" y="5"/>
                    <a:pt x="4" y="5"/>
                  </a:cubicBezTo>
                  <a:cubicBezTo>
                    <a:pt x="4" y="5"/>
                    <a:pt x="4" y="5"/>
                    <a:pt x="4" y="5"/>
                  </a:cubicBezTo>
                  <a:cubicBezTo>
                    <a:pt x="3" y="6"/>
                    <a:pt x="3" y="6"/>
                    <a:pt x="3" y="6"/>
                  </a:cubicBezTo>
                  <a:cubicBezTo>
                    <a:pt x="3" y="5"/>
                    <a:pt x="3" y="5"/>
                    <a:pt x="3" y="5"/>
                  </a:cubicBezTo>
                  <a:cubicBezTo>
                    <a:pt x="2" y="5"/>
                    <a:pt x="2" y="5"/>
                    <a:pt x="2" y="5"/>
                  </a:cubicBezTo>
                  <a:cubicBezTo>
                    <a:pt x="1" y="6"/>
                    <a:pt x="1" y="6"/>
                    <a:pt x="1" y="6"/>
                  </a:cubicBezTo>
                  <a:cubicBezTo>
                    <a:pt x="1" y="6"/>
                    <a:pt x="1" y="6"/>
                    <a:pt x="1" y="6"/>
                  </a:cubicBezTo>
                  <a:cubicBezTo>
                    <a:pt x="1" y="5"/>
                    <a:pt x="1" y="5"/>
                    <a:pt x="1" y="5"/>
                  </a:cubicBezTo>
                  <a:cubicBezTo>
                    <a:pt x="1" y="5"/>
                    <a:pt x="1" y="5"/>
                    <a:pt x="1" y="5"/>
                  </a:cubicBezTo>
                  <a:cubicBezTo>
                    <a:pt x="3" y="4"/>
                    <a:pt x="3" y="4"/>
                    <a:pt x="3" y="4"/>
                  </a:cubicBezTo>
                  <a:cubicBezTo>
                    <a:pt x="5" y="4"/>
                    <a:pt x="5" y="4"/>
                    <a:pt x="5" y="4"/>
                  </a:cubicBezTo>
                  <a:cubicBezTo>
                    <a:pt x="4" y="4"/>
                    <a:pt x="4" y="4"/>
                    <a:pt x="4" y="4"/>
                  </a:cubicBezTo>
                  <a:cubicBezTo>
                    <a:pt x="5" y="4"/>
                    <a:pt x="5" y="4"/>
                    <a:pt x="5" y="4"/>
                  </a:cubicBezTo>
                  <a:cubicBezTo>
                    <a:pt x="6" y="4"/>
                    <a:pt x="6" y="4"/>
                    <a:pt x="6" y="4"/>
                  </a:cubicBezTo>
                  <a:cubicBezTo>
                    <a:pt x="8" y="3"/>
                    <a:pt x="8" y="3"/>
                    <a:pt x="8" y="3"/>
                  </a:cubicBezTo>
                  <a:cubicBezTo>
                    <a:pt x="10" y="3"/>
                    <a:pt x="10" y="3"/>
                    <a:pt x="10" y="3"/>
                  </a:cubicBezTo>
                  <a:cubicBezTo>
                    <a:pt x="13" y="3"/>
                    <a:pt x="13" y="3"/>
                    <a:pt x="13" y="3"/>
                  </a:cubicBezTo>
                  <a:cubicBezTo>
                    <a:pt x="16" y="3"/>
                    <a:pt x="16" y="3"/>
                    <a:pt x="16" y="3"/>
                  </a:cubicBezTo>
                  <a:cubicBezTo>
                    <a:pt x="18" y="2"/>
                    <a:pt x="18" y="2"/>
                    <a:pt x="18" y="2"/>
                  </a:cubicBezTo>
                  <a:cubicBezTo>
                    <a:pt x="17" y="2"/>
                    <a:pt x="17" y="2"/>
                    <a:pt x="17" y="2"/>
                  </a:cubicBezTo>
                  <a:cubicBezTo>
                    <a:pt x="13" y="1"/>
                    <a:pt x="13" y="1"/>
                    <a:pt x="13" y="1"/>
                  </a:cubicBezTo>
                  <a:cubicBezTo>
                    <a:pt x="13" y="1"/>
                    <a:pt x="13" y="1"/>
                    <a:pt x="13" y="1"/>
                  </a:cubicBezTo>
                  <a:cubicBezTo>
                    <a:pt x="12" y="1"/>
                    <a:pt x="12" y="1"/>
                    <a:pt x="12" y="1"/>
                  </a:cubicBezTo>
                  <a:cubicBezTo>
                    <a:pt x="11" y="1"/>
                    <a:pt x="11" y="1"/>
                    <a:pt x="11" y="1"/>
                  </a:cubicBezTo>
                  <a:cubicBezTo>
                    <a:pt x="12" y="1"/>
                    <a:pt x="12" y="1"/>
                    <a:pt x="12" y="1"/>
                  </a:cubicBezTo>
                  <a:cubicBezTo>
                    <a:pt x="12" y="0"/>
                    <a:pt x="12" y="0"/>
                    <a:pt x="12" y="0"/>
                  </a:cubicBezTo>
                  <a:cubicBezTo>
                    <a:pt x="11" y="0"/>
                    <a:pt x="11" y="0"/>
                    <a:pt x="11" y="0"/>
                  </a:cubicBezTo>
                  <a:cubicBezTo>
                    <a:pt x="10" y="0"/>
                    <a:pt x="10" y="0"/>
                    <a:pt x="10" y="0"/>
                  </a:cubicBezTo>
                  <a:cubicBezTo>
                    <a:pt x="9" y="0"/>
                    <a:pt x="9" y="0"/>
                    <a:pt x="9" y="0"/>
                  </a:cubicBezTo>
                  <a:cubicBezTo>
                    <a:pt x="8" y="0"/>
                    <a:pt x="8" y="0"/>
                    <a:pt x="8" y="0"/>
                  </a:cubicBezTo>
                  <a:cubicBezTo>
                    <a:pt x="6" y="0"/>
                    <a:pt x="6" y="0"/>
                    <a:pt x="6" y="0"/>
                  </a:cubicBezTo>
                  <a:cubicBezTo>
                    <a:pt x="6" y="0"/>
                    <a:pt x="6" y="0"/>
                    <a:pt x="6" y="0"/>
                  </a:cubicBezTo>
                  <a:cubicBezTo>
                    <a:pt x="5" y="0"/>
                    <a:pt x="5" y="0"/>
                    <a:pt x="5" y="0"/>
                  </a:cubicBezTo>
                </a:path>
              </a:pathLst>
            </a:custGeom>
            <a:solidFill>
              <a:srgbClr val="DC180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1256" name="Rectangle 792"/>
            <p:cNvSpPr>
              <a:spLocks noChangeArrowheads="1"/>
            </p:cNvSpPr>
            <p:nvPr/>
          </p:nvSpPr>
          <p:spPr bwMode="auto">
            <a:xfrm>
              <a:off x="407309" y="3114788"/>
              <a:ext cx="2608263" cy="1560513"/>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cs typeface="+mn-ea"/>
                <a:sym typeface="+mn-lt"/>
              </a:endParaRPr>
            </a:p>
          </p:txBody>
        </p:sp>
      </p:grpSp>
      <p:sp>
        <p:nvSpPr>
          <p:cNvPr id="2" name="文本占位符 1"/>
          <p:cNvSpPr>
            <a:spLocks noGrp="1"/>
          </p:cNvSpPr>
          <p:nvPr>
            <p:ph type="body" sz="quarter" idx="10"/>
          </p:nvPr>
        </p:nvSpPr>
        <p:spPr/>
        <p:txBody>
          <a:bodyPr>
            <a:normAutofit/>
          </a:bodyPr>
          <a:lstStyle/>
          <a:p>
            <a:r>
              <a:rPr lang="zh-CN" altLang="en-US" dirty="0"/>
              <a:t>重要项目展示</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57"/>
                                        </p:tgtEl>
                                        <p:attrNameLst>
                                          <p:attrName>style.visibility</p:attrName>
                                        </p:attrNameLst>
                                      </p:cBhvr>
                                      <p:to>
                                        <p:strVal val="visible"/>
                                      </p:to>
                                    </p:set>
                                    <p:animEffect transition="in" filter="wipe(up)">
                                      <p:cBhvr>
                                        <p:cTn id="7" dur="500"/>
                                        <p:tgtEl>
                                          <p:spTgt spid="125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58"/>
                                        </p:tgtEl>
                                        <p:attrNameLst>
                                          <p:attrName>style.visibility</p:attrName>
                                        </p:attrNameLst>
                                      </p:cBhvr>
                                      <p:to>
                                        <p:strVal val="visible"/>
                                      </p:to>
                                    </p:set>
                                    <p:animEffect transition="in" filter="wipe(up)">
                                      <p:cBhvr>
                                        <p:cTn id="11" dur="500"/>
                                        <p:tgtEl>
                                          <p:spTgt spid="125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18"/>
                                        </p:tgtEl>
                                        <p:attrNameLst>
                                          <p:attrName>style.visibility</p:attrName>
                                        </p:attrNameLst>
                                      </p:cBhvr>
                                      <p:to>
                                        <p:strVal val="visible"/>
                                      </p:to>
                                    </p:set>
                                    <p:animEffect transition="in" filter="wipe(left)">
                                      <p:cBhvr>
                                        <p:cTn id="15" dur="500"/>
                                        <p:tgtEl>
                                          <p:spTgt spid="61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19"/>
                                        </p:tgtEl>
                                        <p:attrNameLst>
                                          <p:attrName>style.visibility</p:attrName>
                                        </p:attrNameLst>
                                      </p:cBhvr>
                                      <p:to>
                                        <p:strVal val="visible"/>
                                      </p:to>
                                    </p:set>
                                    <p:animEffect transition="in" filter="wipe(left)">
                                      <p:cBhvr>
                                        <p:cTn id="19" dur="500"/>
                                        <p:tgtEl>
                                          <p:spTgt spid="6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8" grpId="0"/>
      <p:bldP spid="619" grpId="0"/>
      <p:bldP spid="1257" grpId="0"/>
      <p:bldP spid="12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56"/>
          <p:cNvGrpSpPr/>
          <p:nvPr/>
        </p:nvGrpSpPr>
        <p:grpSpPr>
          <a:xfrm>
            <a:off x="2622540" y="3706608"/>
            <a:ext cx="623455" cy="623455"/>
            <a:chOff x="3496720" y="4942144"/>
            <a:chExt cx="831273" cy="831273"/>
          </a:xfrm>
          <a:solidFill>
            <a:schemeClr val="bg1"/>
          </a:solidFill>
          <a:effectLst>
            <a:outerShdw blurRad="279400" dist="279400" dir="5400000" algn="ctr" rotWithShape="0">
              <a:srgbClr val="000000">
                <a:alpha val="43137"/>
              </a:srgbClr>
            </a:outerShdw>
          </a:effectLst>
        </p:grpSpPr>
        <p:sp>
          <p:nvSpPr>
            <p:cNvPr id="9" name="Oval 8"/>
            <p:cNvSpPr/>
            <p:nvPr/>
          </p:nvSpPr>
          <p:spPr>
            <a:xfrm>
              <a:off x="3496720" y="4942144"/>
              <a:ext cx="831273" cy="831273"/>
            </a:xfrm>
            <a:prstGeom prst="ellipse">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solidFill>
                  <a:srgbClr val="000000"/>
                </a:solidFill>
                <a:cs typeface="+mn-ea"/>
                <a:sym typeface="+mn-lt"/>
              </a:endParaRPr>
            </a:p>
          </p:txBody>
        </p:sp>
        <p:grpSp>
          <p:nvGrpSpPr>
            <p:cNvPr id="14" name="Group 13"/>
            <p:cNvGrpSpPr/>
            <p:nvPr/>
          </p:nvGrpSpPr>
          <p:grpSpPr>
            <a:xfrm>
              <a:off x="3726327" y="5165574"/>
              <a:ext cx="383755" cy="384412"/>
              <a:chOff x="9145588" y="4435475"/>
              <a:chExt cx="464344" cy="465138"/>
            </a:xfrm>
            <a:grpFill/>
          </p:grpSpPr>
          <p:sp>
            <p:nvSpPr>
              <p:cNvPr id="1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1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1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1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1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2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2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2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2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grpSp>
      </p:grpSp>
      <p:grpSp>
        <p:nvGrpSpPr>
          <p:cNvPr id="55" name="Group 54"/>
          <p:cNvGrpSpPr/>
          <p:nvPr/>
        </p:nvGrpSpPr>
        <p:grpSpPr>
          <a:xfrm>
            <a:off x="2622540" y="1266296"/>
            <a:ext cx="623455" cy="623455"/>
            <a:chOff x="3496720" y="1688394"/>
            <a:chExt cx="831273" cy="831273"/>
          </a:xfrm>
          <a:solidFill>
            <a:schemeClr val="bg1"/>
          </a:solidFill>
          <a:effectLst>
            <a:outerShdw blurRad="279400" dist="279400" dir="5400000" algn="ctr" rotWithShape="0">
              <a:srgbClr val="000000">
                <a:alpha val="43137"/>
              </a:srgbClr>
            </a:outerShdw>
          </a:effectLst>
        </p:grpSpPr>
        <p:sp>
          <p:nvSpPr>
            <p:cNvPr id="7" name="Oval 6"/>
            <p:cNvSpPr/>
            <p:nvPr/>
          </p:nvSpPr>
          <p:spPr>
            <a:xfrm>
              <a:off x="3496720" y="1688394"/>
              <a:ext cx="831273" cy="831273"/>
            </a:xfrm>
            <a:prstGeom prst="ellipse">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solidFill>
                  <a:srgbClr val="000000"/>
                </a:solidFill>
                <a:cs typeface="+mn-ea"/>
                <a:sym typeface="+mn-lt"/>
              </a:endParaRPr>
            </a:p>
          </p:txBody>
        </p:sp>
        <p:grpSp>
          <p:nvGrpSpPr>
            <p:cNvPr id="24" name="Group 23"/>
            <p:cNvGrpSpPr/>
            <p:nvPr/>
          </p:nvGrpSpPr>
          <p:grpSpPr>
            <a:xfrm>
              <a:off x="3720478" y="1911824"/>
              <a:ext cx="383755" cy="384412"/>
              <a:chOff x="7287419" y="3505994"/>
              <a:chExt cx="464344" cy="465138"/>
            </a:xfrm>
            <a:grpFill/>
          </p:grpSpPr>
          <p:sp>
            <p:nvSpPr>
              <p:cNvPr id="25"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26"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27"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28"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29"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30"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grpSp>
      </p:grpSp>
      <p:grpSp>
        <p:nvGrpSpPr>
          <p:cNvPr id="56" name="Group 55"/>
          <p:cNvGrpSpPr/>
          <p:nvPr/>
        </p:nvGrpSpPr>
        <p:grpSpPr>
          <a:xfrm>
            <a:off x="2622540" y="2486452"/>
            <a:ext cx="623455" cy="623455"/>
            <a:chOff x="3496720" y="3315269"/>
            <a:chExt cx="831273" cy="831273"/>
          </a:xfrm>
          <a:solidFill>
            <a:schemeClr val="bg1"/>
          </a:solidFill>
          <a:effectLst>
            <a:outerShdw blurRad="279400" dist="279400" dir="5400000" algn="ctr" rotWithShape="0">
              <a:srgbClr val="000000">
                <a:alpha val="43137"/>
              </a:srgbClr>
            </a:outerShdw>
          </a:effectLst>
        </p:grpSpPr>
        <p:sp>
          <p:nvSpPr>
            <p:cNvPr id="8" name="Oval 7"/>
            <p:cNvSpPr/>
            <p:nvPr/>
          </p:nvSpPr>
          <p:spPr>
            <a:xfrm>
              <a:off x="3496720" y="3315269"/>
              <a:ext cx="831273" cy="831273"/>
            </a:xfrm>
            <a:prstGeom prst="ellipse">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solidFill>
                  <a:srgbClr val="000000"/>
                </a:solidFill>
                <a:cs typeface="+mn-ea"/>
                <a:sym typeface="+mn-lt"/>
              </a:endParaRPr>
            </a:p>
          </p:txBody>
        </p:sp>
        <p:grpSp>
          <p:nvGrpSpPr>
            <p:cNvPr id="31" name="Group 30"/>
            <p:cNvGrpSpPr/>
            <p:nvPr/>
          </p:nvGrpSpPr>
          <p:grpSpPr>
            <a:xfrm>
              <a:off x="3720478" y="3550835"/>
              <a:ext cx="384412" cy="360140"/>
              <a:chOff x="5368132" y="3540125"/>
              <a:chExt cx="465138" cy="435769"/>
            </a:xfrm>
            <a:grpFill/>
          </p:grpSpPr>
          <p:sp>
            <p:nvSpPr>
              <p:cNvPr id="3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3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grpSp>
      </p:grpSp>
      <p:grpSp>
        <p:nvGrpSpPr>
          <p:cNvPr id="53" name="Group 52"/>
          <p:cNvGrpSpPr/>
          <p:nvPr/>
        </p:nvGrpSpPr>
        <p:grpSpPr>
          <a:xfrm>
            <a:off x="5898003" y="2486452"/>
            <a:ext cx="623455" cy="623455"/>
            <a:chOff x="7864004" y="3315269"/>
            <a:chExt cx="831273" cy="831273"/>
          </a:xfrm>
          <a:solidFill>
            <a:schemeClr val="bg1"/>
          </a:solidFill>
          <a:effectLst>
            <a:outerShdw blurRad="279400" dist="279400" dir="5400000" algn="ctr" rotWithShape="0">
              <a:srgbClr val="000000">
                <a:alpha val="43137"/>
              </a:srgbClr>
            </a:outerShdw>
          </a:effectLst>
        </p:grpSpPr>
        <p:sp>
          <p:nvSpPr>
            <p:cNvPr id="11" name="Oval 10"/>
            <p:cNvSpPr/>
            <p:nvPr/>
          </p:nvSpPr>
          <p:spPr>
            <a:xfrm>
              <a:off x="7864004" y="3315269"/>
              <a:ext cx="831273" cy="831273"/>
            </a:xfrm>
            <a:prstGeom prst="ellipse">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solidFill>
                  <a:srgbClr val="000000"/>
                </a:solidFill>
                <a:cs typeface="+mn-ea"/>
                <a:sym typeface="+mn-lt"/>
              </a:endParaRPr>
            </a:p>
          </p:txBody>
        </p:sp>
        <p:grpSp>
          <p:nvGrpSpPr>
            <p:cNvPr id="34" name="Group 33"/>
            <p:cNvGrpSpPr/>
            <p:nvPr/>
          </p:nvGrpSpPr>
          <p:grpSpPr>
            <a:xfrm>
              <a:off x="8145205" y="3573991"/>
              <a:ext cx="263709" cy="384412"/>
              <a:chOff x="3582988" y="3510757"/>
              <a:chExt cx="319088" cy="465138"/>
            </a:xfrm>
            <a:grpFill/>
          </p:grpSpPr>
          <p:sp>
            <p:nvSpPr>
              <p:cNvPr id="35"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36"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grpSp>
      </p:grpSp>
      <p:grpSp>
        <p:nvGrpSpPr>
          <p:cNvPr id="52" name="Group 51"/>
          <p:cNvGrpSpPr/>
          <p:nvPr/>
        </p:nvGrpSpPr>
        <p:grpSpPr>
          <a:xfrm>
            <a:off x="5898003" y="1266296"/>
            <a:ext cx="623455" cy="623455"/>
            <a:chOff x="7864004" y="1688394"/>
            <a:chExt cx="831273" cy="831273"/>
          </a:xfrm>
          <a:solidFill>
            <a:schemeClr val="bg1"/>
          </a:solidFill>
          <a:effectLst>
            <a:outerShdw blurRad="279400" dist="279400" dir="5400000" algn="ctr" rotWithShape="0">
              <a:srgbClr val="000000">
                <a:alpha val="43137"/>
              </a:srgbClr>
            </a:outerShdw>
          </a:effectLst>
        </p:grpSpPr>
        <p:sp>
          <p:nvSpPr>
            <p:cNvPr id="10" name="Oval 9"/>
            <p:cNvSpPr/>
            <p:nvPr/>
          </p:nvSpPr>
          <p:spPr>
            <a:xfrm>
              <a:off x="7864004" y="1688394"/>
              <a:ext cx="831273" cy="831273"/>
            </a:xfrm>
            <a:prstGeom prst="ellipse">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solidFill>
                  <a:srgbClr val="000000"/>
                </a:solidFill>
                <a:cs typeface="+mn-ea"/>
                <a:sym typeface="+mn-lt"/>
              </a:endParaRPr>
            </a:p>
          </p:txBody>
        </p:sp>
        <p:grpSp>
          <p:nvGrpSpPr>
            <p:cNvPr id="37" name="Group 36"/>
            <p:cNvGrpSpPr/>
            <p:nvPr/>
          </p:nvGrpSpPr>
          <p:grpSpPr>
            <a:xfrm>
              <a:off x="8087762" y="1911824"/>
              <a:ext cx="383755" cy="383755"/>
              <a:chOff x="4439444" y="1652588"/>
              <a:chExt cx="464344" cy="464344"/>
            </a:xfrm>
            <a:grpFill/>
          </p:grpSpPr>
          <p:sp>
            <p:nvSpPr>
              <p:cNvPr id="38"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39"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40"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grpSp>
      </p:grpSp>
      <p:grpSp>
        <p:nvGrpSpPr>
          <p:cNvPr id="54" name="Group 53"/>
          <p:cNvGrpSpPr/>
          <p:nvPr/>
        </p:nvGrpSpPr>
        <p:grpSpPr>
          <a:xfrm>
            <a:off x="5898003" y="3706608"/>
            <a:ext cx="623455" cy="623455"/>
            <a:chOff x="7864004" y="4942144"/>
            <a:chExt cx="831273" cy="831273"/>
          </a:xfrm>
          <a:solidFill>
            <a:schemeClr val="bg1"/>
          </a:solidFill>
          <a:effectLst>
            <a:outerShdw blurRad="279400" dist="279400" dir="5400000" algn="ctr" rotWithShape="0">
              <a:srgbClr val="000000">
                <a:alpha val="43137"/>
              </a:srgbClr>
            </a:outerShdw>
          </a:effectLst>
        </p:grpSpPr>
        <p:sp>
          <p:nvSpPr>
            <p:cNvPr id="12" name="Oval 11"/>
            <p:cNvSpPr/>
            <p:nvPr/>
          </p:nvSpPr>
          <p:spPr>
            <a:xfrm>
              <a:off x="7864004" y="4942144"/>
              <a:ext cx="831273" cy="831273"/>
            </a:xfrm>
            <a:prstGeom prst="ellipse">
              <a:avLst/>
            </a:prstGeom>
            <a:solidFill>
              <a:srgbClr val="306A9B"/>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solidFill>
                  <a:srgbClr val="000000"/>
                </a:solidFill>
                <a:cs typeface="+mn-ea"/>
                <a:sym typeface="+mn-lt"/>
              </a:endParaRPr>
            </a:p>
          </p:txBody>
        </p:sp>
        <p:grpSp>
          <p:nvGrpSpPr>
            <p:cNvPr id="41" name="Group 40"/>
            <p:cNvGrpSpPr/>
            <p:nvPr/>
          </p:nvGrpSpPr>
          <p:grpSpPr>
            <a:xfrm>
              <a:off x="8099897" y="5207558"/>
              <a:ext cx="383755" cy="299788"/>
              <a:chOff x="2581275" y="1710532"/>
              <a:chExt cx="464344" cy="362744"/>
            </a:xfrm>
            <a:grpFill/>
          </p:grpSpPr>
          <p:sp>
            <p:nvSpPr>
              <p:cNvPr id="4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4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4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4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4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4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4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grpSp>
      </p:grpSp>
      <p:grpSp>
        <p:nvGrpSpPr>
          <p:cNvPr id="49" name="Group 48"/>
          <p:cNvGrpSpPr/>
          <p:nvPr/>
        </p:nvGrpSpPr>
        <p:grpSpPr>
          <a:xfrm>
            <a:off x="6571064" y="1188731"/>
            <a:ext cx="2256530" cy="697296"/>
            <a:chOff x="103027" y="1597202"/>
            <a:chExt cx="3008707" cy="929728"/>
          </a:xfrm>
        </p:grpSpPr>
        <p:sp>
          <p:nvSpPr>
            <p:cNvPr id="50" name="TextBox 49"/>
            <p:cNvSpPr txBox="1"/>
            <p:nvPr/>
          </p:nvSpPr>
          <p:spPr>
            <a:xfrm>
              <a:off x="103027" y="1597202"/>
              <a:ext cx="1066959" cy="447731"/>
            </a:xfrm>
            <a:prstGeom prst="rect">
              <a:avLst/>
            </a:prstGeom>
            <a:noFill/>
          </p:spPr>
          <p:txBody>
            <a:bodyPr wrap="none" rtlCol="0">
              <a:spAutoFit/>
            </a:bodyPr>
            <a:lstStyle/>
            <a:p>
              <a:pPr>
                <a:lnSpc>
                  <a:spcPct val="150000"/>
                </a:lnSpc>
              </a:pPr>
              <a:r>
                <a:rPr lang="zh-CN" altLang="en-US" sz="1200" b="1" dirty="0">
                  <a:solidFill>
                    <a:srgbClr val="306A9B"/>
                  </a:solidFill>
                  <a:cs typeface="+mn-ea"/>
                  <a:sym typeface="+mn-lt"/>
                </a:rPr>
                <a:t>输入标题</a:t>
              </a:r>
              <a:endParaRPr lang="en-GB" sz="1200" b="1" dirty="0">
                <a:solidFill>
                  <a:srgbClr val="306A9B"/>
                </a:solidFill>
                <a:cs typeface="+mn-ea"/>
                <a:sym typeface="+mn-lt"/>
              </a:endParaRPr>
            </a:p>
          </p:txBody>
        </p:sp>
        <p:sp>
          <p:nvSpPr>
            <p:cNvPr id="51" name="Rectangle 50"/>
            <p:cNvSpPr/>
            <p:nvPr/>
          </p:nvSpPr>
          <p:spPr>
            <a:xfrm>
              <a:off x="103027" y="1895989"/>
              <a:ext cx="3008707" cy="630941"/>
            </a:xfrm>
            <a:prstGeom prst="rect">
              <a:avLst/>
            </a:prstGeom>
          </p:spPr>
          <p:txBody>
            <a:bodyPr wrap="square">
              <a:spAutoFit/>
            </a:bodyPr>
            <a:lstStyle/>
            <a:p>
              <a:pPr>
                <a:lnSpc>
                  <a:spcPct val="150000"/>
                </a:lnSpc>
              </a:pP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a:t>
              </a:r>
              <a:r>
                <a:rPr lang="zh-CN" altLang="en-US" sz="825">
                  <a:solidFill>
                    <a:srgbClr val="3F3F3F"/>
                  </a:solidFill>
                  <a:cs typeface="+mn-ea"/>
                  <a:sym typeface="+mn-lt"/>
                </a:rPr>
                <a:t>为</a:t>
              </a:r>
              <a:r>
                <a:rPr lang="en-GB" sz="825" smtClean="0">
                  <a:solidFill>
                    <a:srgbClr val="3F3F3F"/>
                  </a:solidFill>
                  <a:cs typeface="+mn-ea"/>
                  <a:sym typeface="+mn-lt"/>
                </a:rPr>
                <a:t>,</a:t>
              </a: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endParaRPr lang="en-GB" sz="825" dirty="0">
                <a:solidFill>
                  <a:srgbClr val="3F3F3F"/>
                </a:solidFill>
                <a:cs typeface="+mn-ea"/>
                <a:sym typeface="+mn-lt"/>
              </a:endParaRPr>
            </a:p>
          </p:txBody>
        </p:sp>
      </p:grpSp>
      <p:grpSp>
        <p:nvGrpSpPr>
          <p:cNvPr id="58" name="Group 57"/>
          <p:cNvGrpSpPr/>
          <p:nvPr/>
        </p:nvGrpSpPr>
        <p:grpSpPr>
          <a:xfrm>
            <a:off x="6571064" y="2409134"/>
            <a:ext cx="2256530" cy="697296"/>
            <a:chOff x="103027" y="1597202"/>
            <a:chExt cx="3008707" cy="929728"/>
          </a:xfrm>
        </p:grpSpPr>
        <p:sp>
          <p:nvSpPr>
            <p:cNvPr id="59" name="TextBox 58"/>
            <p:cNvSpPr txBox="1"/>
            <p:nvPr/>
          </p:nvSpPr>
          <p:spPr>
            <a:xfrm>
              <a:off x="103027" y="1597202"/>
              <a:ext cx="1066959" cy="447731"/>
            </a:xfrm>
            <a:prstGeom prst="rect">
              <a:avLst/>
            </a:prstGeom>
            <a:noFill/>
          </p:spPr>
          <p:txBody>
            <a:bodyPr wrap="none" rtlCol="0">
              <a:spAutoFit/>
            </a:bodyPr>
            <a:lstStyle/>
            <a:p>
              <a:pPr>
                <a:lnSpc>
                  <a:spcPct val="150000"/>
                </a:lnSpc>
              </a:pPr>
              <a:r>
                <a:rPr lang="zh-CN" altLang="en-US" sz="1200" b="1" dirty="0">
                  <a:solidFill>
                    <a:srgbClr val="306A9B"/>
                  </a:solidFill>
                  <a:cs typeface="+mn-ea"/>
                  <a:sym typeface="+mn-lt"/>
                </a:rPr>
                <a:t>输入标题</a:t>
              </a:r>
              <a:endParaRPr lang="en-GB" sz="1200" b="1" dirty="0">
                <a:solidFill>
                  <a:srgbClr val="306A9B"/>
                </a:solidFill>
                <a:cs typeface="+mn-ea"/>
                <a:sym typeface="+mn-lt"/>
              </a:endParaRPr>
            </a:p>
          </p:txBody>
        </p:sp>
        <p:sp>
          <p:nvSpPr>
            <p:cNvPr id="60" name="Rectangle 59"/>
            <p:cNvSpPr/>
            <p:nvPr/>
          </p:nvSpPr>
          <p:spPr>
            <a:xfrm>
              <a:off x="103027" y="1895989"/>
              <a:ext cx="3008707" cy="630941"/>
            </a:xfrm>
            <a:prstGeom prst="rect">
              <a:avLst/>
            </a:prstGeom>
          </p:spPr>
          <p:txBody>
            <a:bodyPr wrap="square">
              <a:spAutoFit/>
            </a:bodyPr>
            <a:lstStyle/>
            <a:p>
              <a:pPr>
                <a:lnSpc>
                  <a:spcPct val="150000"/>
                </a:lnSpc>
              </a:pP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a:t>
              </a:r>
              <a:r>
                <a:rPr lang="zh-CN" altLang="en-US" sz="825">
                  <a:solidFill>
                    <a:srgbClr val="3F3F3F"/>
                  </a:solidFill>
                  <a:cs typeface="+mn-ea"/>
                  <a:sym typeface="+mn-lt"/>
                </a:rPr>
                <a:t>为</a:t>
              </a:r>
              <a:r>
                <a:rPr lang="en-GB" sz="825" smtClean="0">
                  <a:solidFill>
                    <a:srgbClr val="3F3F3F"/>
                  </a:solidFill>
                  <a:cs typeface="+mn-ea"/>
                  <a:sym typeface="+mn-lt"/>
                </a:rPr>
                <a:t>,</a:t>
              </a: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endParaRPr lang="en-GB" sz="825" dirty="0">
                <a:solidFill>
                  <a:srgbClr val="3F3F3F"/>
                </a:solidFill>
                <a:cs typeface="+mn-ea"/>
                <a:sym typeface="+mn-lt"/>
              </a:endParaRPr>
            </a:p>
          </p:txBody>
        </p:sp>
      </p:grpSp>
      <p:grpSp>
        <p:nvGrpSpPr>
          <p:cNvPr id="61" name="Group 60"/>
          <p:cNvGrpSpPr/>
          <p:nvPr/>
        </p:nvGrpSpPr>
        <p:grpSpPr>
          <a:xfrm>
            <a:off x="6571064" y="3633718"/>
            <a:ext cx="2256530" cy="697296"/>
            <a:chOff x="103027" y="1597202"/>
            <a:chExt cx="3008707" cy="929728"/>
          </a:xfrm>
        </p:grpSpPr>
        <p:sp>
          <p:nvSpPr>
            <p:cNvPr id="62" name="TextBox 61"/>
            <p:cNvSpPr txBox="1"/>
            <p:nvPr/>
          </p:nvSpPr>
          <p:spPr>
            <a:xfrm>
              <a:off x="103027" y="1597202"/>
              <a:ext cx="1066959" cy="447731"/>
            </a:xfrm>
            <a:prstGeom prst="rect">
              <a:avLst/>
            </a:prstGeom>
            <a:noFill/>
          </p:spPr>
          <p:txBody>
            <a:bodyPr wrap="none" rtlCol="0">
              <a:spAutoFit/>
            </a:bodyPr>
            <a:lstStyle/>
            <a:p>
              <a:pPr>
                <a:lnSpc>
                  <a:spcPct val="150000"/>
                </a:lnSpc>
              </a:pPr>
              <a:r>
                <a:rPr lang="zh-CN" altLang="en-US" sz="1200" b="1" dirty="0">
                  <a:solidFill>
                    <a:srgbClr val="306A9B"/>
                  </a:solidFill>
                  <a:cs typeface="+mn-ea"/>
                  <a:sym typeface="+mn-lt"/>
                </a:rPr>
                <a:t>输入标题</a:t>
              </a:r>
              <a:endParaRPr lang="en-GB" sz="1200" b="1" dirty="0">
                <a:solidFill>
                  <a:srgbClr val="306A9B"/>
                </a:solidFill>
                <a:cs typeface="+mn-ea"/>
                <a:sym typeface="+mn-lt"/>
              </a:endParaRPr>
            </a:p>
          </p:txBody>
        </p:sp>
        <p:sp>
          <p:nvSpPr>
            <p:cNvPr id="63" name="Rectangle 62"/>
            <p:cNvSpPr/>
            <p:nvPr/>
          </p:nvSpPr>
          <p:spPr>
            <a:xfrm>
              <a:off x="103027" y="1895989"/>
              <a:ext cx="3008707" cy="630941"/>
            </a:xfrm>
            <a:prstGeom prst="rect">
              <a:avLst/>
            </a:prstGeom>
          </p:spPr>
          <p:txBody>
            <a:bodyPr wrap="square">
              <a:spAutoFit/>
            </a:bodyPr>
            <a:lstStyle/>
            <a:p>
              <a:pPr>
                <a:lnSpc>
                  <a:spcPct val="150000"/>
                </a:lnSpc>
              </a:pP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a:t>
              </a:r>
              <a:r>
                <a:rPr lang="zh-CN" altLang="en-US" sz="825">
                  <a:solidFill>
                    <a:srgbClr val="3F3F3F"/>
                  </a:solidFill>
                  <a:cs typeface="+mn-ea"/>
                  <a:sym typeface="+mn-lt"/>
                </a:rPr>
                <a:t>为</a:t>
              </a:r>
              <a:r>
                <a:rPr lang="en-GB" sz="825" smtClean="0">
                  <a:solidFill>
                    <a:srgbClr val="3F3F3F"/>
                  </a:solidFill>
                  <a:cs typeface="+mn-ea"/>
                  <a:sym typeface="+mn-lt"/>
                </a:rPr>
                <a:t>,</a:t>
              </a: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endParaRPr lang="en-GB" sz="825" dirty="0">
                <a:solidFill>
                  <a:srgbClr val="3F3F3F"/>
                </a:solidFill>
                <a:cs typeface="+mn-ea"/>
                <a:sym typeface="+mn-lt"/>
              </a:endParaRPr>
            </a:p>
          </p:txBody>
        </p:sp>
      </p:grpSp>
      <p:grpSp>
        <p:nvGrpSpPr>
          <p:cNvPr id="64" name="Group 63"/>
          <p:cNvGrpSpPr/>
          <p:nvPr/>
        </p:nvGrpSpPr>
        <p:grpSpPr>
          <a:xfrm>
            <a:off x="274500" y="1188731"/>
            <a:ext cx="2256530" cy="697296"/>
            <a:chOff x="103027" y="1597202"/>
            <a:chExt cx="3008707" cy="929728"/>
          </a:xfrm>
        </p:grpSpPr>
        <p:sp>
          <p:nvSpPr>
            <p:cNvPr id="65" name="TextBox 64"/>
            <p:cNvSpPr txBox="1"/>
            <p:nvPr/>
          </p:nvSpPr>
          <p:spPr>
            <a:xfrm>
              <a:off x="2044775" y="1597202"/>
              <a:ext cx="1066959" cy="447731"/>
            </a:xfrm>
            <a:prstGeom prst="rect">
              <a:avLst/>
            </a:prstGeom>
            <a:noFill/>
          </p:spPr>
          <p:txBody>
            <a:bodyPr wrap="none" rtlCol="0">
              <a:spAutoFit/>
            </a:bodyPr>
            <a:lstStyle/>
            <a:p>
              <a:pPr algn="r">
                <a:lnSpc>
                  <a:spcPct val="150000"/>
                </a:lnSpc>
              </a:pPr>
              <a:r>
                <a:rPr lang="zh-CN" altLang="en-US" sz="1200" b="1" dirty="0">
                  <a:solidFill>
                    <a:srgbClr val="306A9B"/>
                  </a:solidFill>
                  <a:cs typeface="+mn-ea"/>
                  <a:sym typeface="+mn-lt"/>
                </a:rPr>
                <a:t>输入标题</a:t>
              </a:r>
              <a:endParaRPr lang="en-GB" sz="1200" b="1" dirty="0">
                <a:solidFill>
                  <a:srgbClr val="306A9B"/>
                </a:solidFill>
                <a:cs typeface="+mn-ea"/>
                <a:sym typeface="+mn-lt"/>
              </a:endParaRPr>
            </a:p>
          </p:txBody>
        </p:sp>
        <p:sp>
          <p:nvSpPr>
            <p:cNvPr id="66" name="Rectangle 65"/>
            <p:cNvSpPr/>
            <p:nvPr/>
          </p:nvSpPr>
          <p:spPr>
            <a:xfrm>
              <a:off x="103027" y="1895989"/>
              <a:ext cx="3008707" cy="630941"/>
            </a:xfrm>
            <a:prstGeom prst="rect">
              <a:avLst/>
            </a:prstGeom>
          </p:spPr>
          <p:txBody>
            <a:bodyPr wrap="square">
              <a:spAutoFit/>
            </a:bodyPr>
            <a:lstStyle/>
            <a:p>
              <a:pPr algn="r">
                <a:lnSpc>
                  <a:spcPct val="150000"/>
                </a:lnSpc>
              </a:pP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a:t>
              </a:r>
              <a:r>
                <a:rPr lang="zh-CN" altLang="en-US" sz="825">
                  <a:solidFill>
                    <a:srgbClr val="3F3F3F"/>
                  </a:solidFill>
                  <a:cs typeface="+mn-ea"/>
                  <a:sym typeface="+mn-lt"/>
                </a:rPr>
                <a:t>为</a:t>
              </a:r>
              <a:r>
                <a:rPr lang="en-GB" sz="825" smtClean="0">
                  <a:solidFill>
                    <a:srgbClr val="3F3F3F"/>
                  </a:solidFill>
                  <a:cs typeface="+mn-ea"/>
                  <a:sym typeface="+mn-lt"/>
                </a:rPr>
                <a:t>,</a:t>
              </a: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endParaRPr lang="en-GB" sz="825" dirty="0">
                <a:solidFill>
                  <a:srgbClr val="3F3F3F"/>
                </a:solidFill>
                <a:cs typeface="+mn-ea"/>
                <a:sym typeface="+mn-lt"/>
              </a:endParaRPr>
            </a:p>
          </p:txBody>
        </p:sp>
      </p:grpSp>
      <p:grpSp>
        <p:nvGrpSpPr>
          <p:cNvPr id="70" name="Group 69"/>
          <p:cNvGrpSpPr/>
          <p:nvPr/>
        </p:nvGrpSpPr>
        <p:grpSpPr>
          <a:xfrm>
            <a:off x="274500" y="2409134"/>
            <a:ext cx="2256530" cy="697296"/>
            <a:chOff x="103027" y="1597202"/>
            <a:chExt cx="3008707" cy="929728"/>
          </a:xfrm>
        </p:grpSpPr>
        <p:sp>
          <p:nvSpPr>
            <p:cNvPr id="71" name="TextBox 70"/>
            <p:cNvSpPr txBox="1"/>
            <p:nvPr/>
          </p:nvSpPr>
          <p:spPr>
            <a:xfrm>
              <a:off x="2044775" y="1597202"/>
              <a:ext cx="1066959" cy="447731"/>
            </a:xfrm>
            <a:prstGeom prst="rect">
              <a:avLst/>
            </a:prstGeom>
            <a:noFill/>
          </p:spPr>
          <p:txBody>
            <a:bodyPr wrap="none" rtlCol="0">
              <a:spAutoFit/>
            </a:bodyPr>
            <a:lstStyle/>
            <a:p>
              <a:pPr algn="r">
                <a:lnSpc>
                  <a:spcPct val="150000"/>
                </a:lnSpc>
              </a:pPr>
              <a:r>
                <a:rPr lang="zh-CN" altLang="en-US" sz="1200" b="1" dirty="0">
                  <a:solidFill>
                    <a:srgbClr val="306A9B"/>
                  </a:solidFill>
                  <a:cs typeface="+mn-ea"/>
                  <a:sym typeface="+mn-lt"/>
                </a:rPr>
                <a:t>输入标题</a:t>
              </a:r>
              <a:endParaRPr lang="en-GB" sz="1200" b="1" dirty="0">
                <a:solidFill>
                  <a:srgbClr val="306A9B"/>
                </a:solidFill>
                <a:cs typeface="+mn-ea"/>
                <a:sym typeface="+mn-lt"/>
              </a:endParaRPr>
            </a:p>
          </p:txBody>
        </p:sp>
        <p:sp>
          <p:nvSpPr>
            <p:cNvPr id="72" name="Rectangle 71"/>
            <p:cNvSpPr/>
            <p:nvPr/>
          </p:nvSpPr>
          <p:spPr>
            <a:xfrm>
              <a:off x="103027" y="1895989"/>
              <a:ext cx="3008707" cy="630941"/>
            </a:xfrm>
            <a:prstGeom prst="rect">
              <a:avLst/>
            </a:prstGeom>
          </p:spPr>
          <p:txBody>
            <a:bodyPr wrap="square">
              <a:spAutoFit/>
            </a:bodyPr>
            <a:lstStyle/>
            <a:p>
              <a:pPr algn="r">
                <a:lnSpc>
                  <a:spcPct val="150000"/>
                </a:lnSpc>
              </a:pP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自成立以来为</a:t>
              </a:r>
              <a:r>
                <a:rPr lang="en-GB" sz="825" dirty="0">
                  <a:solidFill>
                    <a:srgbClr val="3F3F3F"/>
                  </a:solidFill>
                  <a:cs typeface="+mn-ea"/>
                  <a:sym typeface="+mn-lt"/>
                </a:rPr>
                <a:t>,</a:t>
              </a:r>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endParaRPr lang="en-GB" sz="825" dirty="0">
                <a:solidFill>
                  <a:srgbClr val="3F3F3F"/>
                </a:solidFill>
                <a:cs typeface="+mn-ea"/>
                <a:sym typeface="+mn-lt"/>
              </a:endParaRPr>
            </a:p>
          </p:txBody>
        </p:sp>
      </p:grpSp>
      <p:grpSp>
        <p:nvGrpSpPr>
          <p:cNvPr id="73" name="Group 72"/>
          <p:cNvGrpSpPr/>
          <p:nvPr/>
        </p:nvGrpSpPr>
        <p:grpSpPr>
          <a:xfrm>
            <a:off x="277550" y="3633718"/>
            <a:ext cx="2256530" cy="697296"/>
            <a:chOff x="103027" y="1597202"/>
            <a:chExt cx="3008707" cy="929728"/>
          </a:xfrm>
        </p:grpSpPr>
        <p:sp>
          <p:nvSpPr>
            <p:cNvPr id="74" name="TextBox 73"/>
            <p:cNvSpPr txBox="1"/>
            <p:nvPr/>
          </p:nvSpPr>
          <p:spPr>
            <a:xfrm>
              <a:off x="2044775" y="1597202"/>
              <a:ext cx="1066959" cy="447731"/>
            </a:xfrm>
            <a:prstGeom prst="rect">
              <a:avLst/>
            </a:prstGeom>
            <a:noFill/>
          </p:spPr>
          <p:txBody>
            <a:bodyPr wrap="none" rtlCol="0">
              <a:spAutoFit/>
            </a:bodyPr>
            <a:lstStyle/>
            <a:p>
              <a:pPr algn="r">
                <a:lnSpc>
                  <a:spcPct val="150000"/>
                </a:lnSpc>
              </a:pPr>
              <a:r>
                <a:rPr lang="zh-CN" altLang="en-US" sz="1200" b="1" dirty="0">
                  <a:solidFill>
                    <a:srgbClr val="306A9B"/>
                  </a:solidFill>
                  <a:cs typeface="+mn-ea"/>
                  <a:sym typeface="+mn-lt"/>
                </a:rPr>
                <a:t>输入标题</a:t>
              </a:r>
              <a:endParaRPr lang="en-GB" sz="1200" b="1" dirty="0">
                <a:solidFill>
                  <a:srgbClr val="306A9B"/>
                </a:solidFill>
                <a:cs typeface="+mn-ea"/>
                <a:sym typeface="+mn-lt"/>
              </a:endParaRPr>
            </a:p>
          </p:txBody>
        </p:sp>
        <p:sp>
          <p:nvSpPr>
            <p:cNvPr id="75" name="Rectangle 74"/>
            <p:cNvSpPr/>
            <p:nvPr/>
          </p:nvSpPr>
          <p:spPr>
            <a:xfrm>
              <a:off x="103027" y="1895989"/>
              <a:ext cx="3008707" cy="630941"/>
            </a:xfrm>
            <a:prstGeom prst="rect">
              <a:avLst/>
            </a:prstGeom>
          </p:spPr>
          <p:txBody>
            <a:bodyPr wrap="square">
              <a:spAutoFit/>
            </a:bodyPr>
            <a:lstStyle/>
            <a:p>
              <a:pPr algn="r">
                <a:lnSpc>
                  <a:spcPct val="150000"/>
                </a:lnSpc>
              </a:pP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a:t>
              </a:r>
              <a:r>
                <a:rPr lang="zh-CN" altLang="en-US" sz="825">
                  <a:solidFill>
                    <a:srgbClr val="3F3F3F"/>
                  </a:solidFill>
                  <a:cs typeface="+mn-ea"/>
                  <a:sym typeface="+mn-lt"/>
                </a:rPr>
                <a:t>为</a:t>
              </a:r>
              <a:r>
                <a:rPr lang="en-GB" sz="825" smtClean="0">
                  <a:solidFill>
                    <a:srgbClr val="3F3F3F"/>
                  </a:solidFill>
                  <a:cs typeface="+mn-ea"/>
                  <a:sym typeface="+mn-lt"/>
                </a:rPr>
                <a:t>,</a:t>
              </a:r>
              <a:r>
                <a:rPr lang="zh-CN" altLang="en-US" sz="825" smtClean="0">
                  <a:solidFill>
                    <a:srgbClr val="3F3F3F"/>
                  </a:solidFill>
                  <a:cs typeface="+mn-ea"/>
                  <a:sym typeface="+mn-lt"/>
                </a:rPr>
                <a:t>设计</a:t>
              </a:r>
              <a:r>
                <a:rPr lang="zh-CN" altLang="en-US" sz="825" dirty="0">
                  <a:solidFill>
                    <a:srgbClr val="3F3F3F"/>
                  </a:solidFill>
                  <a:cs typeface="+mn-ea"/>
                  <a:sym typeface="+mn-lt"/>
                </a:rPr>
                <a:t>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endParaRPr lang="en-GB" sz="825" dirty="0">
                <a:solidFill>
                  <a:srgbClr val="3F3F3F"/>
                </a:solidFill>
                <a:cs typeface="+mn-ea"/>
                <a:sym typeface="+mn-lt"/>
              </a:endParaRPr>
            </a:p>
          </p:txBody>
        </p:sp>
      </p:grpSp>
      <p:pic>
        <p:nvPicPr>
          <p:cNvPr id="4" name="Picture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97895" y="1248247"/>
            <a:ext cx="2240882" cy="2989906"/>
          </a:xfrm>
          <a:prstGeom prst="roundRect">
            <a:avLst/>
          </a:prstGeom>
          <a:ln>
            <a:noFill/>
          </a:ln>
          <a:effectLst>
            <a:outerShdw blurRad="279400" dist="279400" dir="5400000" algn="ctr" rotWithShape="0">
              <a:srgbClr val="000000">
                <a:alpha val="43137"/>
              </a:srgbClr>
            </a:outerShdw>
          </a:effectLst>
        </p:spPr>
      </p:pic>
      <p:sp>
        <p:nvSpPr>
          <p:cNvPr id="2" name="文本占位符 1"/>
          <p:cNvSpPr>
            <a:spLocks noGrp="1"/>
          </p:cNvSpPr>
          <p:nvPr>
            <p:ph type="body" sz="quarter" idx="10"/>
          </p:nvPr>
        </p:nvSpPr>
        <p:spPr/>
        <p:txBody>
          <a:bodyPr>
            <a:normAutofit/>
          </a:bodyPr>
          <a:lstStyle/>
          <a:p>
            <a:r>
              <a:rPr lang="zh-CN" altLang="en-US" dirty="0"/>
              <a:t>重要项目展示</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p:tgtEl>
                                          <p:spTgt spid="64"/>
                                        </p:tgtEl>
                                        <p:attrNameLst>
                                          <p:attrName>ppt_x</p:attrName>
                                        </p:attrNameLst>
                                      </p:cBhvr>
                                      <p:tavLst>
                                        <p:tav tm="0">
                                          <p:val>
                                            <p:strVal val="#ppt_x+#ppt_w*1.125000"/>
                                          </p:val>
                                        </p:tav>
                                        <p:tav tm="100000">
                                          <p:val>
                                            <p:strVal val="#ppt_x"/>
                                          </p:val>
                                        </p:tav>
                                      </p:tavLst>
                                    </p:anim>
                                    <p:animEffect transition="in" filter="wipe(left)">
                                      <p:cBhvr>
                                        <p:cTn id="14" dur="500"/>
                                        <p:tgtEl>
                                          <p:spTgt spid="6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12" presetClass="entr" presetSubtype="2"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500"/>
                                        <p:tgtEl>
                                          <p:spTgt spid="70"/>
                                        </p:tgtEl>
                                        <p:attrNameLst>
                                          <p:attrName>ppt_x</p:attrName>
                                        </p:attrNameLst>
                                      </p:cBhvr>
                                      <p:tavLst>
                                        <p:tav tm="0">
                                          <p:val>
                                            <p:strVal val="#ppt_x+#ppt_w*1.125000"/>
                                          </p:val>
                                        </p:tav>
                                        <p:tav tm="100000">
                                          <p:val>
                                            <p:strVal val="#ppt_x"/>
                                          </p:val>
                                        </p:tav>
                                      </p:tavLst>
                                    </p:anim>
                                    <p:animEffect transition="in" filter="wipe(left)">
                                      <p:cBhvr>
                                        <p:cTn id="25" dur="500"/>
                                        <p:tgtEl>
                                          <p:spTgt spid="70"/>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fltVal val="0"/>
                                          </p:val>
                                        </p:tav>
                                        <p:tav tm="100000">
                                          <p:val>
                                            <p:strVal val="#ppt_h"/>
                                          </p:val>
                                        </p:tav>
                                      </p:tavLst>
                                    </p:anim>
                                    <p:animEffect transition="in" filter="fade">
                                      <p:cBhvr>
                                        <p:cTn id="31" dur="500"/>
                                        <p:tgtEl>
                                          <p:spTgt spid="57"/>
                                        </p:tgtEl>
                                      </p:cBhvr>
                                    </p:animEffect>
                                  </p:childTnLst>
                                </p:cTn>
                              </p:par>
                            </p:childTnLst>
                          </p:cTn>
                        </p:par>
                        <p:par>
                          <p:cTn id="32" fill="hold">
                            <p:stCondLst>
                              <p:cond delay="2500"/>
                            </p:stCondLst>
                            <p:childTnLst>
                              <p:par>
                                <p:cTn id="33" presetID="12" presetClass="entr" presetSubtype="2" fill="hold" nodeType="after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additive="base">
                                        <p:cTn id="35" dur="500"/>
                                        <p:tgtEl>
                                          <p:spTgt spid="73"/>
                                        </p:tgtEl>
                                        <p:attrNameLst>
                                          <p:attrName>ppt_x</p:attrName>
                                        </p:attrNameLst>
                                      </p:cBhvr>
                                      <p:tavLst>
                                        <p:tav tm="0">
                                          <p:val>
                                            <p:strVal val="#ppt_x+#ppt_w*1.125000"/>
                                          </p:val>
                                        </p:tav>
                                        <p:tav tm="100000">
                                          <p:val>
                                            <p:strVal val="#ppt_x"/>
                                          </p:val>
                                        </p:tav>
                                      </p:tavLst>
                                    </p:anim>
                                    <p:animEffect transition="in" filter="wipe(left)">
                                      <p:cBhvr>
                                        <p:cTn id="36" dur="500"/>
                                        <p:tgtEl>
                                          <p:spTgt spid="73"/>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 calcmode="lin" valueType="num">
                                      <p:cBhvr>
                                        <p:cTn id="40" dur="500" fill="hold"/>
                                        <p:tgtEl>
                                          <p:spTgt spid="52"/>
                                        </p:tgtEl>
                                        <p:attrNameLst>
                                          <p:attrName>ppt_w</p:attrName>
                                        </p:attrNameLst>
                                      </p:cBhvr>
                                      <p:tavLst>
                                        <p:tav tm="0">
                                          <p:val>
                                            <p:fltVal val="0"/>
                                          </p:val>
                                        </p:tav>
                                        <p:tav tm="100000">
                                          <p:val>
                                            <p:strVal val="#ppt_w"/>
                                          </p:val>
                                        </p:tav>
                                      </p:tavLst>
                                    </p:anim>
                                    <p:anim calcmode="lin" valueType="num">
                                      <p:cBhvr>
                                        <p:cTn id="41" dur="500" fill="hold"/>
                                        <p:tgtEl>
                                          <p:spTgt spid="52"/>
                                        </p:tgtEl>
                                        <p:attrNameLst>
                                          <p:attrName>ppt_h</p:attrName>
                                        </p:attrNameLst>
                                      </p:cBhvr>
                                      <p:tavLst>
                                        <p:tav tm="0">
                                          <p:val>
                                            <p:fltVal val="0"/>
                                          </p:val>
                                        </p:tav>
                                        <p:tav tm="100000">
                                          <p:val>
                                            <p:strVal val="#ppt_h"/>
                                          </p:val>
                                        </p:tav>
                                      </p:tavLst>
                                    </p:anim>
                                    <p:animEffect transition="in" filter="fade">
                                      <p:cBhvr>
                                        <p:cTn id="42" dur="500"/>
                                        <p:tgtEl>
                                          <p:spTgt spid="52"/>
                                        </p:tgtEl>
                                      </p:cBhvr>
                                    </p:animEffect>
                                  </p:childTnLst>
                                </p:cTn>
                              </p:par>
                            </p:childTnLst>
                          </p:cTn>
                        </p:par>
                        <p:par>
                          <p:cTn id="43" fill="hold">
                            <p:stCondLst>
                              <p:cond delay="3500"/>
                            </p:stCondLst>
                            <p:childTnLst>
                              <p:par>
                                <p:cTn id="44" presetID="12" presetClass="entr" presetSubtype="8"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p:tgtEl>
                                          <p:spTgt spid="49"/>
                                        </p:tgtEl>
                                        <p:attrNameLst>
                                          <p:attrName>ppt_x</p:attrName>
                                        </p:attrNameLst>
                                      </p:cBhvr>
                                      <p:tavLst>
                                        <p:tav tm="0">
                                          <p:val>
                                            <p:strVal val="#ppt_x-#ppt_w*1.125000"/>
                                          </p:val>
                                        </p:tav>
                                        <p:tav tm="100000">
                                          <p:val>
                                            <p:strVal val="#ppt_x"/>
                                          </p:val>
                                        </p:tav>
                                      </p:tavLst>
                                    </p:anim>
                                    <p:animEffect transition="in" filter="wipe(right)">
                                      <p:cBhvr>
                                        <p:cTn id="47" dur="500"/>
                                        <p:tgtEl>
                                          <p:spTgt spid="49"/>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p:cTn id="51" dur="500" fill="hold"/>
                                        <p:tgtEl>
                                          <p:spTgt spid="53"/>
                                        </p:tgtEl>
                                        <p:attrNameLst>
                                          <p:attrName>ppt_w</p:attrName>
                                        </p:attrNameLst>
                                      </p:cBhvr>
                                      <p:tavLst>
                                        <p:tav tm="0">
                                          <p:val>
                                            <p:fltVal val="0"/>
                                          </p:val>
                                        </p:tav>
                                        <p:tav tm="100000">
                                          <p:val>
                                            <p:strVal val="#ppt_w"/>
                                          </p:val>
                                        </p:tav>
                                      </p:tavLst>
                                    </p:anim>
                                    <p:anim calcmode="lin" valueType="num">
                                      <p:cBhvr>
                                        <p:cTn id="52" dur="500" fill="hold"/>
                                        <p:tgtEl>
                                          <p:spTgt spid="53"/>
                                        </p:tgtEl>
                                        <p:attrNameLst>
                                          <p:attrName>ppt_h</p:attrName>
                                        </p:attrNameLst>
                                      </p:cBhvr>
                                      <p:tavLst>
                                        <p:tav tm="0">
                                          <p:val>
                                            <p:fltVal val="0"/>
                                          </p:val>
                                        </p:tav>
                                        <p:tav tm="100000">
                                          <p:val>
                                            <p:strVal val="#ppt_h"/>
                                          </p:val>
                                        </p:tav>
                                      </p:tavLst>
                                    </p:anim>
                                    <p:animEffect transition="in" filter="fade">
                                      <p:cBhvr>
                                        <p:cTn id="53" dur="500"/>
                                        <p:tgtEl>
                                          <p:spTgt spid="53"/>
                                        </p:tgtEl>
                                      </p:cBhvr>
                                    </p:animEffect>
                                  </p:childTnLst>
                                </p:cTn>
                              </p:par>
                            </p:childTnLst>
                          </p:cTn>
                        </p:par>
                        <p:par>
                          <p:cTn id="54" fill="hold">
                            <p:stCondLst>
                              <p:cond delay="4500"/>
                            </p:stCondLst>
                            <p:childTnLst>
                              <p:par>
                                <p:cTn id="55" presetID="12" presetClass="entr" presetSubtype="8" fill="hold" nodeType="afterEffect">
                                  <p:stCondLst>
                                    <p:cond delay="0"/>
                                  </p:stCondLst>
                                  <p:childTnLst>
                                    <p:set>
                                      <p:cBhvr>
                                        <p:cTn id="56" dur="1" fill="hold">
                                          <p:stCondLst>
                                            <p:cond delay="0"/>
                                          </p:stCondLst>
                                        </p:cTn>
                                        <p:tgtEl>
                                          <p:spTgt spid="58"/>
                                        </p:tgtEl>
                                        <p:attrNameLst>
                                          <p:attrName>style.visibility</p:attrName>
                                        </p:attrNameLst>
                                      </p:cBhvr>
                                      <p:to>
                                        <p:strVal val="visible"/>
                                      </p:to>
                                    </p:set>
                                    <p:anim calcmode="lin" valueType="num">
                                      <p:cBhvr additive="base">
                                        <p:cTn id="57" dur="500"/>
                                        <p:tgtEl>
                                          <p:spTgt spid="58"/>
                                        </p:tgtEl>
                                        <p:attrNameLst>
                                          <p:attrName>ppt_x</p:attrName>
                                        </p:attrNameLst>
                                      </p:cBhvr>
                                      <p:tavLst>
                                        <p:tav tm="0">
                                          <p:val>
                                            <p:strVal val="#ppt_x-#ppt_w*1.125000"/>
                                          </p:val>
                                        </p:tav>
                                        <p:tav tm="100000">
                                          <p:val>
                                            <p:strVal val="#ppt_x"/>
                                          </p:val>
                                        </p:tav>
                                      </p:tavLst>
                                    </p:anim>
                                    <p:animEffect transition="in" filter="wipe(right)">
                                      <p:cBhvr>
                                        <p:cTn id="58" dur="500"/>
                                        <p:tgtEl>
                                          <p:spTgt spid="58"/>
                                        </p:tgtEl>
                                      </p:cBhvr>
                                    </p:animEffect>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childTnLst>
                          </p:cTn>
                        </p:par>
                        <p:par>
                          <p:cTn id="65" fill="hold">
                            <p:stCondLst>
                              <p:cond delay="5500"/>
                            </p:stCondLst>
                            <p:childTnLst>
                              <p:par>
                                <p:cTn id="66" presetID="12" presetClass="entr" presetSubtype="8" fill="hold" nodeType="afterEffect">
                                  <p:stCondLst>
                                    <p:cond delay="0"/>
                                  </p:stCondLst>
                                  <p:childTnLst>
                                    <p:set>
                                      <p:cBhvr>
                                        <p:cTn id="67" dur="1" fill="hold">
                                          <p:stCondLst>
                                            <p:cond delay="0"/>
                                          </p:stCondLst>
                                        </p:cTn>
                                        <p:tgtEl>
                                          <p:spTgt spid="61"/>
                                        </p:tgtEl>
                                        <p:attrNameLst>
                                          <p:attrName>style.visibility</p:attrName>
                                        </p:attrNameLst>
                                      </p:cBhvr>
                                      <p:to>
                                        <p:strVal val="visible"/>
                                      </p:to>
                                    </p:set>
                                    <p:anim calcmode="lin" valueType="num">
                                      <p:cBhvr additive="base">
                                        <p:cTn id="68" dur="500"/>
                                        <p:tgtEl>
                                          <p:spTgt spid="61"/>
                                        </p:tgtEl>
                                        <p:attrNameLst>
                                          <p:attrName>ppt_x</p:attrName>
                                        </p:attrNameLst>
                                      </p:cBhvr>
                                      <p:tavLst>
                                        <p:tav tm="0">
                                          <p:val>
                                            <p:strVal val="#ppt_x-#ppt_w*1.125000"/>
                                          </p:val>
                                        </p:tav>
                                        <p:tav tm="100000">
                                          <p:val>
                                            <p:strVal val="#ppt_x"/>
                                          </p:val>
                                        </p:tav>
                                      </p:tavLst>
                                    </p:anim>
                                    <p:animEffect transition="in" filter="wipe(right)">
                                      <p:cBhvr>
                                        <p:cTn id="6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7"/>
          <p:cNvGrpSpPr/>
          <p:nvPr/>
        </p:nvGrpSpPr>
        <p:grpSpPr>
          <a:xfrm>
            <a:off x="4738880" y="1486236"/>
            <a:ext cx="3292033" cy="739963"/>
            <a:chOff x="6318518" y="1981567"/>
            <a:chExt cx="4389618" cy="986671"/>
          </a:xfrm>
        </p:grpSpPr>
        <p:sp>
          <p:nvSpPr>
            <p:cNvPr id="41" name="TextBox 4"/>
            <p:cNvSpPr txBox="1"/>
            <p:nvPr/>
          </p:nvSpPr>
          <p:spPr>
            <a:xfrm>
              <a:off x="7132320" y="2401898"/>
              <a:ext cx="3575816" cy="566340"/>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cs typeface="+mn-ea"/>
                  <a:sym typeface="+mn-lt"/>
                </a:rPr>
                <a:t>点击添加相关标题文字，点击添加相关标题文字，点击添加相关标题</a:t>
              </a:r>
              <a:r>
                <a:rPr lang="zh-CN" altLang="en-US" sz="900" dirty="0" smtClean="0">
                  <a:solidFill>
                    <a:schemeClr val="tx1">
                      <a:lumMod val="65000"/>
                      <a:lumOff val="35000"/>
                    </a:schemeClr>
                  </a:solidFill>
                  <a:cs typeface="+mn-ea"/>
                  <a:sym typeface="+mn-lt"/>
                </a:rPr>
                <a:t>文字</a:t>
              </a:r>
              <a:endParaRPr lang="en-US" sz="900" dirty="0">
                <a:solidFill>
                  <a:schemeClr val="tx1">
                    <a:lumMod val="65000"/>
                    <a:lumOff val="35000"/>
                  </a:schemeClr>
                </a:solidFill>
                <a:cs typeface="+mn-ea"/>
                <a:sym typeface="+mn-lt"/>
              </a:endParaRPr>
            </a:p>
          </p:txBody>
        </p:sp>
        <p:sp>
          <p:nvSpPr>
            <p:cNvPr id="42" name="Title 1"/>
            <p:cNvSpPr txBox="1"/>
            <p:nvPr/>
          </p:nvSpPr>
          <p:spPr>
            <a:xfrm>
              <a:off x="7132320" y="2078386"/>
              <a:ext cx="3567760"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dirty="0">
                  <a:solidFill>
                    <a:srgbClr val="306A9B"/>
                  </a:solidFill>
                  <a:latin typeface="+mn-lt"/>
                  <a:ea typeface="+mn-ea"/>
                  <a:cs typeface="+mn-ea"/>
                  <a:sym typeface="+mn-lt"/>
                </a:rPr>
                <a:t>WEB DESIGN</a:t>
              </a:r>
              <a:endParaRPr lang="en-US" sz="1200" dirty="0">
                <a:solidFill>
                  <a:srgbClr val="306A9B"/>
                </a:solidFill>
                <a:latin typeface="+mn-lt"/>
                <a:ea typeface="+mn-ea"/>
                <a:cs typeface="+mn-ea"/>
                <a:sym typeface="+mn-lt"/>
              </a:endParaRPr>
            </a:p>
          </p:txBody>
        </p:sp>
        <p:sp>
          <p:nvSpPr>
            <p:cNvPr id="43" name="Title 1"/>
            <p:cNvSpPr txBox="1"/>
            <p:nvPr/>
          </p:nvSpPr>
          <p:spPr>
            <a:xfrm>
              <a:off x="6318518" y="1981567"/>
              <a:ext cx="813802" cy="6648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3000" dirty="0">
                  <a:solidFill>
                    <a:srgbClr val="306A9B"/>
                  </a:solidFill>
                  <a:latin typeface="+mn-lt"/>
                  <a:ea typeface="+mn-ea"/>
                  <a:cs typeface="+mn-ea"/>
                  <a:sym typeface="+mn-lt"/>
                </a:rPr>
                <a:t>01</a:t>
              </a:r>
              <a:endParaRPr lang="en-US" sz="3000" dirty="0">
                <a:solidFill>
                  <a:srgbClr val="306A9B"/>
                </a:solidFill>
                <a:latin typeface="+mn-lt"/>
                <a:ea typeface="+mn-ea"/>
                <a:cs typeface="+mn-ea"/>
                <a:sym typeface="+mn-lt"/>
              </a:endParaRPr>
            </a:p>
          </p:txBody>
        </p:sp>
      </p:grpSp>
      <p:grpSp>
        <p:nvGrpSpPr>
          <p:cNvPr id="44" name="Group 8"/>
          <p:cNvGrpSpPr/>
          <p:nvPr/>
        </p:nvGrpSpPr>
        <p:grpSpPr>
          <a:xfrm>
            <a:off x="4738880" y="2304269"/>
            <a:ext cx="3292033" cy="739963"/>
            <a:chOff x="6318518" y="1981567"/>
            <a:chExt cx="4389618" cy="986671"/>
          </a:xfrm>
        </p:grpSpPr>
        <p:sp>
          <p:nvSpPr>
            <p:cNvPr id="45" name="TextBox 9"/>
            <p:cNvSpPr txBox="1"/>
            <p:nvPr/>
          </p:nvSpPr>
          <p:spPr>
            <a:xfrm>
              <a:off x="7132320" y="2401898"/>
              <a:ext cx="3575816" cy="566340"/>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cs typeface="+mn-ea"/>
                  <a:sym typeface="+mn-lt"/>
                </a:rPr>
                <a:t>点击添加相关标题文字，点击添加相关标题文字，点击添加相关标题</a:t>
              </a:r>
              <a:r>
                <a:rPr lang="zh-CN" altLang="en-US" sz="900" dirty="0" smtClean="0">
                  <a:solidFill>
                    <a:schemeClr val="tx1">
                      <a:lumMod val="65000"/>
                      <a:lumOff val="35000"/>
                    </a:schemeClr>
                  </a:solidFill>
                  <a:cs typeface="+mn-ea"/>
                  <a:sym typeface="+mn-lt"/>
                </a:rPr>
                <a:t>文字</a:t>
              </a:r>
              <a:endParaRPr lang="en-US" sz="900" dirty="0">
                <a:solidFill>
                  <a:schemeClr val="tx1">
                    <a:lumMod val="65000"/>
                    <a:lumOff val="35000"/>
                  </a:schemeClr>
                </a:solidFill>
                <a:cs typeface="+mn-ea"/>
                <a:sym typeface="+mn-lt"/>
              </a:endParaRPr>
            </a:p>
          </p:txBody>
        </p:sp>
        <p:sp>
          <p:nvSpPr>
            <p:cNvPr id="46" name="Title 1"/>
            <p:cNvSpPr txBox="1"/>
            <p:nvPr/>
          </p:nvSpPr>
          <p:spPr>
            <a:xfrm>
              <a:off x="7132320" y="2078386"/>
              <a:ext cx="3567760"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dirty="0">
                  <a:solidFill>
                    <a:srgbClr val="306A9B"/>
                  </a:solidFill>
                  <a:latin typeface="+mn-lt"/>
                  <a:ea typeface="+mn-ea"/>
                  <a:cs typeface="+mn-ea"/>
                  <a:sym typeface="+mn-lt"/>
                </a:rPr>
                <a:t>GRAPHIC DESIGN</a:t>
              </a:r>
              <a:endParaRPr lang="en-US" sz="1200" dirty="0">
                <a:solidFill>
                  <a:srgbClr val="306A9B"/>
                </a:solidFill>
                <a:latin typeface="+mn-lt"/>
                <a:ea typeface="+mn-ea"/>
                <a:cs typeface="+mn-ea"/>
                <a:sym typeface="+mn-lt"/>
              </a:endParaRPr>
            </a:p>
          </p:txBody>
        </p:sp>
        <p:sp>
          <p:nvSpPr>
            <p:cNvPr id="47" name="Title 1"/>
            <p:cNvSpPr txBox="1"/>
            <p:nvPr/>
          </p:nvSpPr>
          <p:spPr>
            <a:xfrm>
              <a:off x="6318518" y="1981567"/>
              <a:ext cx="813802" cy="6648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3000" dirty="0">
                  <a:solidFill>
                    <a:srgbClr val="306A9B"/>
                  </a:solidFill>
                  <a:latin typeface="+mn-lt"/>
                  <a:ea typeface="+mn-ea"/>
                  <a:cs typeface="+mn-ea"/>
                  <a:sym typeface="+mn-lt"/>
                </a:rPr>
                <a:t>02</a:t>
              </a:r>
              <a:endParaRPr lang="en-US" sz="3000" dirty="0">
                <a:solidFill>
                  <a:srgbClr val="306A9B"/>
                </a:solidFill>
                <a:latin typeface="+mn-lt"/>
                <a:ea typeface="+mn-ea"/>
                <a:cs typeface="+mn-ea"/>
                <a:sym typeface="+mn-lt"/>
              </a:endParaRPr>
            </a:p>
          </p:txBody>
        </p:sp>
      </p:grpSp>
      <p:grpSp>
        <p:nvGrpSpPr>
          <p:cNvPr id="48" name="Group 12"/>
          <p:cNvGrpSpPr/>
          <p:nvPr/>
        </p:nvGrpSpPr>
        <p:grpSpPr>
          <a:xfrm>
            <a:off x="4738880" y="3151387"/>
            <a:ext cx="3292033" cy="739963"/>
            <a:chOff x="6318518" y="1981567"/>
            <a:chExt cx="4389618" cy="986671"/>
          </a:xfrm>
        </p:grpSpPr>
        <p:sp>
          <p:nvSpPr>
            <p:cNvPr id="49" name="TextBox 13"/>
            <p:cNvSpPr txBox="1"/>
            <p:nvPr/>
          </p:nvSpPr>
          <p:spPr>
            <a:xfrm>
              <a:off x="7132320" y="2401898"/>
              <a:ext cx="3575816" cy="566340"/>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cs typeface="+mn-ea"/>
                  <a:sym typeface="+mn-lt"/>
                </a:rPr>
                <a:t>点击添加相关标题文字，点击添加相关标题文字，点击添加相关标题</a:t>
              </a:r>
              <a:r>
                <a:rPr lang="zh-CN" altLang="en-US" sz="900" dirty="0" smtClean="0">
                  <a:solidFill>
                    <a:schemeClr val="tx1">
                      <a:lumMod val="65000"/>
                      <a:lumOff val="35000"/>
                    </a:schemeClr>
                  </a:solidFill>
                  <a:cs typeface="+mn-ea"/>
                  <a:sym typeface="+mn-lt"/>
                </a:rPr>
                <a:t>文字</a:t>
              </a:r>
              <a:endParaRPr lang="en-US" sz="900" dirty="0">
                <a:solidFill>
                  <a:schemeClr val="tx1">
                    <a:lumMod val="65000"/>
                    <a:lumOff val="35000"/>
                  </a:schemeClr>
                </a:solidFill>
                <a:cs typeface="+mn-ea"/>
                <a:sym typeface="+mn-lt"/>
              </a:endParaRPr>
            </a:p>
          </p:txBody>
        </p:sp>
        <p:sp>
          <p:nvSpPr>
            <p:cNvPr id="50" name="Title 1"/>
            <p:cNvSpPr txBox="1"/>
            <p:nvPr/>
          </p:nvSpPr>
          <p:spPr>
            <a:xfrm>
              <a:off x="7132320" y="2078386"/>
              <a:ext cx="3567760"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dirty="0">
                  <a:solidFill>
                    <a:srgbClr val="306A9B"/>
                  </a:solidFill>
                  <a:latin typeface="+mn-lt"/>
                  <a:ea typeface="+mn-ea"/>
                  <a:cs typeface="+mn-ea"/>
                  <a:sym typeface="+mn-lt"/>
                </a:rPr>
                <a:t>SUPPORT</a:t>
              </a:r>
              <a:endParaRPr lang="en-US" sz="1200" dirty="0">
                <a:solidFill>
                  <a:srgbClr val="306A9B"/>
                </a:solidFill>
                <a:latin typeface="+mn-lt"/>
                <a:ea typeface="+mn-ea"/>
                <a:cs typeface="+mn-ea"/>
                <a:sym typeface="+mn-lt"/>
              </a:endParaRPr>
            </a:p>
          </p:txBody>
        </p:sp>
        <p:sp>
          <p:nvSpPr>
            <p:cNvPr id="51" name="Title 1"/>
            <p:cNvSpPr txBox="1"/>
            <p:nvPr/>
          </p:nvSpPr>
          <p:spPr>
            <a:xfrm>
              <a:off x="6318518" y="1981567"/>
              <a:ext cx="813802" cy="6648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3000" dirty="0">
                  <a:solidFill>
                    <a:srgbClr val="306A9B"/>
                  </a:solidFill>
                  <a:latin typeface="+mn-lt"/>
                  <a:ea typeface="+mn-ea"/>
                  <a:cs typeface="+mn-ea"/>
                  <a:sym typeface="+mn-lt"/>
                </a:rPr>
                <a:t>03</a:t>
              </a:r>
              <a:endParaRPr lang="en-US" sz="3000" dirty="0">
                <a:solidFill>
                  <a:srgbClr val="306A9B"/>
                </a:solidFill>
                <a:latin typeface="+mn-lt"/>
                <a:ea typeface="+mn-ea"/>
                <a:cs typeface="+mn-ea"/>
                <a:sym typeface="+mn-lt"/>
              </a:endParaRPr>
            </a:p>
          </p:txBody>
        </p:sp>
      </p:grpSp>
      <p:grpSp>
        <p:nvGrpSpPr>
          <p:cNvPr id="52" name="Group 16"/>
          <p:cNvGrpSpPr/>
          <p:nvPr/>
        </p:nvGrpSpPr>
        <p:grpSpPr>
          <a:xfrm>
            <a:off x="4738880" y="3998505"/>
            <a:ext cx="3292033" cy="739963"/>
            <a:chOff x="6318518" y="1981567"/>
            <a:chExt cx="4389618" cy="986671"/>
          </a:xfrm>
        </p:grpSpPr>
        <p:sp>
          <p:nvSpPr>
            <p:cNvPr id="53" name="TextBox 17"/>
            <p:cNvSpPr txBox="1"/>
            <p:nvPr/>
          </p:nvSpPr>
          <p:spPr>
            <a:xfrm>
              <a:off x="7132320" y="2401898"/>
              <a:ext cx="3575816" cy="566340"/>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cs typeface="+mn-ea"/>
                  <a:sym typeface="+mn-lt"/>
                </a:rPr>
                <a:t>点击添加相关标题文字，点击添加相关标题文字，点击添加相关标题</a:t>
              </a:r>
              <a:r>
                <a:rPr lang="zh-CN" altLang="en-US" sz="900" dirty="0" smtClean="0">
                  <a:solidFill>
                    <a:schemeClr val="tx1">
                      <a:lumMod val="65000"/>
                      <a:lumOff val="35000"/>
                    </a:schemeClr>
                  </a:solidFill>
                  <a:cs typeface="+mn-ea"/>
                  <a:sym typeface="+mn-lt"/>
                </a:rPr>
                <a:t>文字</a:t>
              </a:r>
              <a:endParaRPr lang="en-US" sz="900" dirty="0">
                <a:solidFill>
                  <a:schemeClr val="tx1">
                    <a:lumMod val="65000"/>
                    <a:lumOff val="35000"/>
                  </a:schemeClr>
                </a:solidFill>
                <a:cs typeface="+mn-ea"/>
                <a:sym typeface="+mn-lt"/>
              </a:endParaRPr>
            </a:p>
          </p:txBody>
        </p:sp>
        <p:sp>
          <p:nvSpPr>
            <p:cNvPr id="54" name="Title 1"/>
            <p:cNvSpPr txBox="1"/>
            <p:nvPr/>
          </p:nvSpPr>
          <p:spPr>
            <a:xfrm>
              <a:off x="7132320" y="2078386"/>
              <a:ext cx="3567760"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dirty="0">
                  <a:solidFill>
                    <a:srgbClr val="306A9B"/>
                  </a:solidFill>
                  <a:latin typeface="+mn-lt"/>
                  <a:ea typeface="+mn-ea"/>
                  <a:cs typeface="+mn-ea"/>
                  <a:sym typeface="+mn-lt"/>
                </a:rPr>
                <a:t>DESIGN</a:t>
              </a:r>
              <a:endParaRPr lang="en-US" sz="1200" dirty="0">
                <a:solidFill>
                  <a:srgbClr val="306A9B"/>
                </a:solidFill>
                <a:latin typeface="+mn-lt"/>
                <a:ea typeface="+mn-ea"/>
                <a:cs typeface="+mn-ea"/>
                <a:sym typeface="+mn-lt"/>
              </a:endParaRPr>
            </a:p>
          </p:txBody>
        </p:sp>
        <p:sp>
          <p:nvSpPr>
            <p:cNvPr id="55" name="Title 1"/>
            <p:cNvSpPr txBox="1"/>
            <p:nvPr/>
          </p:nvSpPr>
          <p:spPr>
            <a:xfrm>
              <a:off x="6318518" y="1981567"/>
              <a:ext cx="813802" cy="6648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3000" dirty="0">
                  <a:solidFill>
                    <a:srgbClr val="306A9B"/>
                  </a:solidFill>
                  <a:latin typeface="+mn-lt"/>
                  <a:ea typeface="+mn-ea"/>
                  <a:cs typeface="+mn-ea"/>
                  <a:sym typeface="+mn-lt"/>
                </a:rPr>
                <a:t>04</a:t>
              </a:r>
              <a:endParaRPr lang="en-US" sz="3000" dirty="0">
                <a:solidFill>
                  <a:srgbClr val="306A9B"/>
                </a:solidFill>
                <a:latin typeface="+mn-lt"/>
                <a:ea typeface="+mn-ea"/>
                <a:cs typeface="+mn-ea"/>
                <a:sym typeface="+mn-lt"/>
              </a:endParaRPr>
            </a:p>
          </p:txBody>
        </p:sp>
      </p:grpSp>
      <p:cxnSp>
        <p:nvCxnSpPr>
          <p:cNvPr id="56" name="Straight Connector 21"/>
          <p:cNvCxnSpPr/>
          <p:nvPr/>
        </p:nvCxnSpPr>
        <p:spPr>
          <a:xfrm>
            <a:off x="4805820" y="2267636"/>
            <a:ext cx="3420745" cy="0"/>
          </a:xfrm>
          <a:prstGeom prst="line">
            <a:avLst/>
          </a:prstGeom>
          <a:ln>
            <a:solidFill>
              <a:srgbClr val="505151">
                <a:alpha val="15000"/>
              </a:srgbClr>
            </a:solidFill>
          </a:ln>
        </p:spPr>
        <p:style>
          <a:lnRef idx="1">
            <a:schemeClr val="accent1"/>
          </a:lnRef>
          <a:fillRef idx="0">
            <a:schemeClr val="accent1"/>
          </a:fillRef>
          <a:effectRef idx="0">
            <a:schemeClr val="accent1"/>
          </a:effectRef>
          <a:fontRef idx="minor">
            <a:schemeClr val="tx1"/>
          </a:fontRef>
        </p:style>
      </p:cxnSp>
      <p:cxnSp>
        <p:nvCxnSpPr>
          <p:cNvPr id="57" name="Straight Connector 22"/>
          <p:cNvCxnSpPr/>
          <p:nvPr/>
        </p:nvCxnSpPr>
        <p:spPr>
          <a:xfrm>
            <a:off x="4805820" y="3114755"/>
            <a:ext cx="3420745" cy="0"/>
          </a:xfrm>
          <a:prstGeom prst="line">
            <a:avLst/>
          </a:prstGeom>
          <a:ln>
            <a:solidFill>
              <a:srgbClr val="505151">
                <a:alpha val="15000"/>
              </a:srgbClr>
            </a:solidFill>
          </a:ln>
        </p:spPr>
        <p:style>
          <a:lnRef idx="1">
            <a:schemeClr val="accent1"/>
          </a:lnRef>
          <a:fillRef idx="0">
            <a:schemeClr val="accent1"/>
          </a:fillRef>
          <a:effectRef idx="0">
            <a:schemeClr val="accent1"/>
          </a:effectRef>
          <a:fontRef idx="minor">
            <a:schemeClr val="tx1"/>
          </a:fontRef>
        </p:style>
      </p:cxnSp>
      <p:cxnSp>
        <p:nvCxnSpPr>
          <p:cNvPr id="58" name="Straight Connector 23"/>
          <p:cNvCxnSpPr/>
          <p:nvPr/>
        </p:nvCxnSpPr>
        <p:spPr>
          <a:xfrm>
            <a:off x="4805820" y="3965504"/>
            <a:ext cx="3420745" cy="0"/>
          </a:xfrm>
          <a:prstGeom prst="line">
            <a:avLst/>
          </a:prstGeom>
          <a:ln>
            <a:solidFill>
              <a:srgbClr val="505151">
                <a:alpha val="15000"/>
              </a:srgbClr>
            </a:solidFill>
          </a:ln>
        </p:spPr>
        <p:style>
          <a:lnRef idx="1">
            <a:schemeClr val="accent1"/>
          </a:lnRef>
          <a:fillRef idx="0">
            <a:schemeClr val="accent1"/>
          </a:fillRef>
          <a:effectRef idx="0">
            <a:schemeClr val="accent1"/>
          </a:effectRef>
          <a:fontRef idx="minor">
            <a:schemeClr val="tx1"/>
          </a:fontRef>
        </p:style>
      </p:cxnSp>
      <p:pic>
        <p:nvPicPr>
          <p:cNvPr id="59" name="图片占位符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8353" y="1638572"/>
            <a:ext cx="3977273" cy="2648863"/>
          </a:xfrm>
          <a:prstGeom prst="rect">
            <a:avLst/>
          </a:prstGeom>
        </p:spPr>
      </p:pic>
      <p:sp>
        <p:nvSpPr>
          <p:cNvPr id="2" name="文本占位符 1"/>
          <p:cNvSpPr>
            <a:spLocks noGrp="1"/>
          </p:cNvSpPr>
          <p:nvPr>
            <p:ph type="body" sz="quarter" idx="10"/>
          </p:nvPr>
        </p:nvSpPr>
        <p:spPr/>
        <p:txBody>
          <a:bodyPr>
            <a:normAutofit/>
          </a:bodyPr>
          <a:lstStyle/>
          <a:p>
            <a:r>
              <a:rPr lang="zh-CN" altLang="en-US" dirty="0"/>
              <a:t>重要项目展示</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40000" fill="hold" nodeType="afterEffect" p14:presetBounceEnd="40000">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14:bounceEnd="40000">
                                          <p:cBhvr additive="base">
                                            <p:cTn id="13" dur="125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14" dur="1250" fill="hold"/>
                                            <p:tgtEl>
                                              <p:spTgt spid="40"/>
                                            </p:tgtEl>
                                            <p:attrNameLst>
                                              <p:attrName>ppt_y</p:attrName>
                                            </p:attrNameLst>
                                          </p:cBhvr>
                                          <p:tavLst>
                                            <p:tav tm="0">
                                              <p:val>
                                                <p:strVal val="1+#ppt_h/2"/>
                                              </p:val>
                                            </p:tav>
                                            <p:tav tm="100000">
                                              <p:val>
                                                <p:strVal val="#ppt_y"/>
                                              </p:val>
                                            </p:tav>
                                          </p:tavLst>
                                        </p:anim>
                                      </p:childTnLst>
                                    </p:cTn>
                                  </p:par>
                                  <p:par>
                                    <p:cTn id="15" presetID="2" presetClass="entr" presetSubtype="4" accel="40000" fill="hold" nodeType="withEffect" p14:presetBounceEnd="40000">
                                      <p:stCondLst>
                                        <p:cond delay="500"/>
                                      </p:stCondLst>
                                      <p:childTnLst>
                                        <p:set>
                                          <p:cBhvr>
                                            <p:cTn id="16" dur="1" fill="hold">
                                              <p:stCondLst>
                                                <p:cond delay="0"/>
                                              </p:stCondLst>
                                            </p:cTn>
                                            <p:tgtEl>
                                              <p:spTgt spid="44"/>
                                            </p:tgtEl>
                                            <p:attrNameLst>
                                              <p:attrName>style.visibility</p:attrName>
                                            </p:attrNameLst>
                                          </p:cBhvr>
                                          <p:to>
                                            <p:strVal val="visible"/>
                                          </p:to>
                                        </p:set>
                                        <p:anim calcmode="lin" valueType="num" p14:bounceEnd="40000">
                                          <p:cBhvr additive="base">
                                            <p:cTn id="17" dur="1250" fill="hold"/>
                                            <p:tgtEl>
                                              <p:spTgt spid="44"/>
                                            </p:tgtEl>
                                            <p:attrNameLst>
                                              <p:attrName>ppt_x</p:attrName>
                                            </p:attrNameLst>
                                          </p:cBhvr>
                                          <p:tavLst>
                                            <p:tav tm="0">
                                              <p:val>
                                                <p:strVal val="#ppt_x"/>
                                              </p:val>
                                            </p:tav>
                                            <p:tav tm="100000">
                                              <p:val>
                                                <p:strVal val="#ppt_x"/>
                                              </p:val>
                                            </p:tav>
                                          </p:tavLst>
                                        </p:anim>
                                        <p:anim calcmode="lin" valueType="num" p14:bounceEnd="40000">
                                          <p:cBhvr additive="base">
                                            <p:cTn id="18" dur="1250" fill="hold"/>
                                            <p:tgtEl>
                                              <p:spTgt spid="44"/>
                                            </p:tgtEl>
                                            <p:attrNameLst>
                                              <p:attrName>ppt_y</p:attrName>
                                            </p:attrNameLst>
                                          </p:cBhvr>
                                          <p:tavLst>
                                            <p:tav tm="0">
                                              <p:val>
                                                <p:strVal val="1+#ppt_h/2"/>
                                              </p:val>
                                            </p:tav>
                                            <p:tav tm="100000">
                                              <p:val>
                                                <p:strVal val="#ppt_y"/>
                                              </p:val>
                                            </p:tav>
                                          </p:tavLst>
                                        </p:anim>
                                      </p:childTnLst>
                                    </p:cTn>
                                  </p:par>
                                  <p:par>
                                    <p:cTn id="19" presetID="2" presetClass="entr" presetSubtype="4" accel="40000" fill="hold" nodeType="withEffect" p14:presetBounceEnd="40000">
                                      <p:stCondLst>
                                        <p:cond delay="1000"/>
                                      </p:stCondLst>
                                      <p:childTnLst>
                                        <p:set>
                                          <p:cBhvr>
                                            <p:cTn id="20" dur="1" fill="hold">
                                              <p:stCondLst>
                                                <p:cond delay="0"/>
                                              </p:stCondLst>
                                            </p:cTn>
                                            <p:tgtEl>
                                              <p:spTgt spid="48"/>
                                            </p:tgtEl>
                                            <p:attrNameLst>
                                              <p:attrName>style.visibility</p:attrName>
                                            </p:attrNameLst>
                                          </p:cBhvr>
                                          <p:to>
                                            <p:strVal val="visible"/>
                                          </p:to>
                                        </p:set>
                                        <p:anim calcmode="lin" valueType="num" p14:bounceEnd="40000">
                                          <p:cBhvr additive="base">
                                            <p:cTn id="21" dur="1250" fill="hold"/>
                                            <p:tgtEl>
                                              <p:spTgt spid="48"/>
                                            </p:tgtEl>
                                            <p:attrNameLst>
                                              <p:attrName>ppt_x</p:attrName>
                                            </p:attrNameLst>
                                          </p:cBhvr>
                                          <p:tavLst>
                                            <p:tav tm="0">
                                              <p:val>
                                                <p:strVal val="#ppt_x"/>
                                              </p:val>
                                            </p:tav>
                                            <p:tav tm="100000">
                                              <p:val>
                                                <p:strVal val="#ppt_x"/>
                                              </p:val>
                                            </p:tav>
                                          </p:tavLst>
                                        </p:anim>
                                        <p:anim calcmode="lin" valueType="num" p14:bounceEnd="40000">
                                          <p:cBhvr additive="base">
                                            <p:cTn id="22" dur="1250" fill="hold"/>
                                            <p:tgtEl>
                                              <p:spTgt spid="48"/>
                                            </p:tgtEl>
                                            <p:attrNameLst>
                                              <p:attrName>ppt_y</p:attrName>
                                            </p:attrNameLst>
                                          </p:cBhvr>
                                          <p:tavLst>
                                            <p:tav tm="0">
                                              <p:val>
                                                <p:strVal val="1+#ppt_h/2"/>
                                              </p:val>
                                            </p:tav>
                                            <p:tav tm="100000">
                                              <p:val>
                                                <p:strVal val="#ppt_y"/>
                                              </p:val>
                                            </p:tav>
                                          </p:tavLst>
                                        </p:anim>
                                      </p:childTnLst>
                                    </p:cTn>
                                  </p:par>
                                  <p:par>
                                    <p:cTn id="23" presetID="2" presetClass="entr" presetSubtype="4" accel="40000" fill="hold" nodeType="withEffect" p14:presetBounceEnd="40000">
                                      <p:stCondLst>
                                        <p:cond delay="1500"/>
                                      </p:stCondLst>
                                      <p:childTnLst>
                                        <p:set>
                                          <p:cBhvr>
                                            <p:cTn id="24" dur="1" fill="hold">
                                              <p:stCondLst>
                                                <p:cond delay="0"/>
                                              </p:stCondLst>
                                            </p:cTn>
                                            <p:tgtEl>
                                              <p:spTgt spid="52"/>
                                            </p:tgtEl>
                                            <p:attrNameLst>
                                              <p:attrName>style.visibility</p:attrName>
                                            </p:attrNameLst>
                                          </p:cBhvr>
                                          <p:to>
                                            <p:strVal val="visible"/>
                                          </p:to>
                                        </p:set>
                                        <p:anim calcmode="lin" valueType="num" p14:bounceEnd="40000">
                                          <p:cBhvr additive="base">
                                            <p:cTn id="25" dur="125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26" dur="125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4000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1250" fill="hold"/>
                                            <p:tgtEl>
                                              <p:spTgt spid="40"/>
                                            </p:tgtEl>
                                            <p:attrNameLst>
                                              <p:attrName>ppt_x</p:attrName>
                                            </p:attrNameLst>
                                          </p:cBhvr>
                                          <p:tavLst>
                                            <p:tav tm="0">
                                              <p:val>
                                                <p:strVal val="#ppt_x"/>
                                              </p:val>
                                            </p:tav>
                                            <p:tav tm="100000">
                                              <p:val>
                                                <p:strVal val="#ppt_x"/>
                                              </p:val>
                                            </p:tav>
                                          </p:tavLst>
                                        </p:anim>
                                        <p:anim calcmode="lin" valueType="num">
                                          <p:cBhvr additive="base">
                                            <p:cTn id="14" dur="1250" fill="hold"/>
                                            <p:tgtEl>
                                              <p:spTgt spid="40"/>
                                            </p:tgtEl>
                                            <p:attrNameLst>
                                              <p:attrName>ppt_y</p:attrName>
                                            </p:attrNameLst>
                                          </p:cBhvr>
                                          <p:tavLst>
                                            <p:tav tm="0">
                                              <p:val>
                                                <p:strVal val="1+#ppt_h/2"/>
                                              </p:val>
                                            </p:tav>
                                            <p:tav tm="100000">
                                              <p:val>
                                                <p:strVal val="#ppt_y"/>
                                              </p:val>
                                            </p:tav>
                                          </p:tavLst>
                                        </p:anim>
                                      </p:childTnLst>
                                    </p:cTn>
                                  </p:par>
                                  <p:par>
                                    <p:cTn id="15" presetID="2" presetClass="entr" presetSubtype="4" accel="40000" fill="hold" nodeType="withEffect">
                                      <p:stCondLst>
                                        <p:cond delay="50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1250" fill="hold"/>
                                            <p:tgtEl>
                                              <p:spTgt spid="44"/>
                                            </p:tgtEl>
                                            <p:attrNameLst>
                                              <p:attrName>ppt_x</p:attrName>
                                            </p:attrNameLst>
                                          </p:cBhvr>
                                          <p:tavLst>
                                            <p:tav tm="0">
                                              <p:val>
                                                <p:strVal val="#ppt_x"/>
                                              </p:val>
                                            </p:tav>
                                            <p:tav tm="100000">
                                              <p:val>
                                                <p:strVal val="#ppt_x"/>
                                              </p:val>
                                            </p:tav>
                                          </p:tavLst>
                                        </p:anim>
                                        <p:anim calcmode="lin" valueType="num">
                                          <p:cBhvr additive="base">
                                            <p:cTn id="18" dur="1250" fill="hold"/>
                                            <p:tgtEl>
                                              <p:spTgt spid="44"/>
                                            </p:tgtEl>
                                            <p:attrNameLst>
                                              <p:attrName>ppt_y</p:attrName>
                                            </p:attrNameLst>
                                          </p:cBhvr>
                                          <p:tavLst>
                                            <p:tav tm="0">
                                              <p:val>
                                                <p:strVal val="1+#ppt_h/2"/>
                                              </p:val>
                                            </p:tav>
                                            <p:tav tm="100000">
                                              <p:val>
                                                <p:strVal val="#ppt_y"/>
                                              </p:val>
                                            </p:tav>
                                          </p:tavLst>
                                        </p:anim>
                                      </p:childTnLst>
                                    </p:cTn>
                                  </p:par>
                                  <p:par>
                                    <p:cTn id="19" presetID="2" presetClass="entr" presetSubtype="4" accel="40000" fill="hold" nodeType="withEffect">
                                      <p:stCondLst>
                                        <p:cond delay="100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1250" fill="hold"/>
                                            <p:tgtEl>
                                              <p:spTgt spid="48"/>
                                            </p:tgtEl>
                                            <p:attrNameLst>
                                              <p:attrName>ppt_x</p:attrName>
                                            </p:attrNameLst>
                                          </p:cBhvr>
                                          <p:tavLst>
                                            <p:tav tm="0">
                                              <p:val>
                                                <p:strVal val="#ppt_x"/>
                                              </p:val>
                                            </p:tav>
                                            <p:tav tm="100000">
                                              <p:val>
                                                <p:strVal val="#ppt_x"/>
                                              </p:val>
                                            </p:tav>
                                          </p:tavLst>
                                        </p:anim>
                                        <p:anim calcmode="lin" valueType="num">
                                          <p:cBhvr additive="base">
                                            <p:cTn id="22" dur="1250" fill="hold"/>
                                            <p:tgtEl>
                                              <p:spTgt spid="48"/>
                                            </p:tgtEl>
                                            <p:attrNameLst>
                                              <p:attrName>ppt_y</p:attrName>
                                            </p:attrNameLst>
                                          </p:cBhvr>
                                          <p:tavLst>
                                            <p:tav tm="0">
                                              <p:val>
                                                <p:strVal val="1+#ppt_h/2"/>
                                              </p:val>
                                            </p:tav>
                                            <p:tav tm="100000">
                                              <p:val>
                                                <p:strVal val="#ppt_y"/>
                                              </p:val>
                                            </p:tav>
                                          </p:tavLst>
                                        </p:anim>
                                      </p:childTnLst>
                                    </p:cTn>
                                  </p:par>
                                  <p:par>
                                    <p:cTn id="23" presetID="2" presetClass="entr" presetSubtype="4" accel="40000" fill="hold" nodeType="withEffect">
                                      <p:stCondLst>
                                        <p:cond delay="150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1250" fill="hold"/>
                                            <p:tgtEl>
                                              <p:spTgt spid="52"/>
                                            </p:tgtEl>
                                            <p:attrNameLst>
                                              <p:attrName>ppt_x</p:attrName>
                                            </p:attrNameLst>
                                          </p:cBhvr>
                                          <p:tavLst>
                                            <p:tav tm="0">
                                              <p:val>
                                                <p:strVal val="#ppt_x"/>
                                              </p:val>
                                            </p:tav>
                                            <p:tav tm="100000">
                                              <p:val>
                                                <p:strVal val="#ppt_x"/>
                                              </p:val>
                                            </p:tav>
                                          </p:tavLst>
                                        </p:anim>
                                        <p:anim calcmode="lin" valueType="num">
                                          <p:cBhvr additive="base">
                                            <p:cTn id="26" dur="125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rmAutofit fontScale="92500" lnSpcReduction="10000"/>
          </a:bodyPr>
          <a:lstStyle/>
          <a:p>
            <a:r>
              <a:rPr lang="en-US" altLang="zh-CN" dirty="0" smtClean="0">
                <a:cs typeface="+mn-ea"/>
                <a:sym typeface="+mn-lt"/>
              </a:rPr>
              <a:t>PART FOUR</a:t>
            </a:r>
            <a:endParaRPr lang="zh-CN" altLang="en-US" dirty="0">
              <a:cs typeface="+mn-ea"/>
              <a:sym typeface="+mn-lt"/>
            </a:endParaRPr>
          </a:p>
        </p:txBody>
      </p:sp>
      <p:sp>
        <p:nvSpPr>
          <p:cNvPr id="5" name="文本占位符 4"/>
          <p:cNvSpPr>
            <a:spLocks noGrp="1"/>
          </p:cNvSpPr>
          <p:nvPr>
            <p:ph type="body" sz="quarter" idx="11"/>
          </p:nvPr>
        </p:nvSpPr>
        <p:spPr/>
        <p:txBody>
          <a:bodyPr/>
          <a:lstStyle/>
          <a:p>
            <a:r>
              <a:rPr lang="zh-CN" altLang="en-US" dirty="0" smtClean="0">
                <a:latin typeface="+mn-lt"/>
                <a:ea typeface="+mn-ea"/>
                <a:cs typeface="+mn-ea"/>
                <a:sym typeface="+mn-lt"/>
              </a:rPr>
              <a:t>工作经验总结</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166"/>
          <p:cNvSpPr/>
          <p:nvPr/>
        </p:nvSpPr>
        <p:spPr>
          <a:xfrm>
            <a:off x="1944687" y="1407432"/>
            <a:ext cx="1217899"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lang="en-US" sz="1200" dirty="0">
              <a:solidFill>
                <a:schemeClr val="bg1"/>
              </a:solidFill>
              <a:cs typeface="+mn-ea"/>
              <a:sym typeface="+mn-lt"/>
            </a:endParaRPr>
          </a:p>
        </p:txBody>
      </p:sp>
      <p:sp>
        <p:nvSpPr>
          <p:cNvPr id="5" name="Shape 5167"/>
          <p:cNvSpPr/>
          <p:nvPr/>
        </p:nvSpPr>
        <p:spPr>
          <a:xfrm>
            <a:off x="1575345" y="2047199"/>
            <a:ext cx="1961179"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lang="en-US" sz="1200" dirty="0">
              <a:solidFill>
                <a:schemeClr val="bg1"/>
              </a:solidFill>
              <a:cs typeface="+mn-ea"/>
              <a:sym typeface="+mn-lt"/>
            </a:endParaRPr>
          </a:p>
        </p:txBody>
      </p:sp>
      <p:sp>
        <p:nvSpPr>
          <p:cNvPr id="8" name="Shape 5168"/>
          <p:cNvSpPr/>
          <p:nvPr/>
        </p:nvSpPr>
        <p:spPr>
          <a:xfrm>
            <a:off x="1206003" y="2740900"/>
            <a:ext cx="2704459"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lang="en-US" sz="1200" dirty="0">
              <a:solidFill>
                <a:schemeClr val="bg1"/>
              </a:solidFill>
              <a:cs typeface="+mn-ea"/>
              <a:sym typeface="+mn-lt"/>
            </a:endParaRPr>
          </a:p>
        </p:txBody>
      </p:sp>
      <p:sp>
        <p:nvSpPr>
          <p:cNvPr id="9" name="Shape 5169"/>
          <p:cNvSpPr/>
          <p:nvPr/>
        </p:nvSpPr>
        <p:spPr>
          <a:xfrm>
            <a:off x="828072" y="3434600"/>
            <a:ext cx="3447732"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lang="en-US" sz="1200" dirty="0">
              <a:solidFill>
                <a:schemeClr val="bg1"/>
              </a:solidFill>
              <a:cs typeface="+mn-ea"/>
              <a:sym typeface="+mn-lt"/>
            </a:endParaRPr>
          </a:p>
        </p:txBody>
      </p:sp>
      <p:grpSp>
        <p:nvGrpSpPr>
          <p:cNvPr id="10" name="组合 9"/>
          <p:cNvGrpSpPr/>
          <p:nvPr/>
        </p:nvGrpSpPr>
        <p:grpSpPr>
          <a:xfrm>
            <a:off x="2314030" y="1108482"/>
            <a:ext cx="857769" cy="735467"/>
            <a:chOff x="2313735" y="1108481"/>
            <a:chExt cx="857881" cy="735467"/>
          </a:xfrm>
          <a:effectLst>
            <a:outerShdw blurRad="127000" dist="38100" dir="5400000" algn="t" rotWithShape="0">
              <a:prstClr val="black">
                <a:alpha val="40000"/>
              </a:prstClr>
            </a:outerShdw>
          </a:effectLst>
        </p:grpSpPr>
        <p:sp>
          <p:nvSpPr>
            <p:cNvPr id="11"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306A9B"/>
            </a:solidFill>
            <a:ln w="25400" cap="flat">
              <a:solidFill>
                <a:schemeClr val="bg1"/>
              </a:solid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cs typeface="+mn-ea"/>
                <a:sym typeface="+mn-lt"/>
              </a:endParaRPr>
            </a:p>
          </p:txBody>
        </p:sp>
        <p:sp>
          <p:nvSpPr>
            <p:cNvPr id="12" name="Shape 5176"/>
            <p:cNvSpPr/>
            <p:nvPr/>
          </p:nvSpPr>
          <p:spPr>
            <a:xfrm>
              <a:off x="2329102" y="1491630"/>
              <a:ext cx="842514"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mn-lt"/>
                  <a:ea typeface="+mn-ea"/>
                  <a:cs typeface="+mn-ea"/>
                  <a:sym typeface="+mn-lt"/>
                </a:rPr>
                <a:t>输入文本</a:t>
              </a:r>
              <a:endParaRPr lang="zh-CN" altLang="en-US" sz="1200" b="1" dirty="0">
                <a:solidFill>
                  <a:schemeClr val="bg1"/>
                </a:solidFill>
                <a:latin typeface="+mn-lt"/>
                <a:ea typeface="+mn-ea"/>
                <a:cs typeface="+mn-ea"/>
                <a:sym typeface="+mn-lt"/>
              </a:endParaRPr>
            </a:p>
          </p:txBody>
        </p:sp>
      </p:grpSp>
      <p:grpSp>
        <p:nvGrpSpPr>
          <p:cNvPr id="13" name="组合 12"/>
          <p:cNvGrpSpPr/>
          <p:nvPr/>
        </p:nvGrpSpPr>
        <p:grpSpPr>
          <a:xfrm>
            <a:off x="1944687" y="2047199"/>
            <a:ext cx="1589538" cy="432411"/>
            <a:chOff x="1944344" y="2047198"/>
            <a:chExt cx="1589745" cy="432411"/>
          </a:xfrm>
          <a:solidFill>
            <a:srgbClr val="306A9B"/>
          </a:solidFill>
          <a:effectLst>
            <a:outerShdw blurRad="127000" dist="38100" dir="5400000" algn="t" rotWithShape="0">
              <a:prstClr val="black">
                <a:alpha val="40000"/>
              </a:prstClr>
            </a:outerShdw>
          </a:effectLst>
        </p:grpSpPr>
        <p:sp>
          <p:nvSpPr>
            <p:cNvPr id="14"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grpFill/>
            <a:ln w="25400" cap="flat">
              <a:solidFill>
                <a:schemeClr val="bg1"/>
              </a:solidFill>
              <a:miter lim="400000"/>
            </a:ln>
            <a:effectLst/>
          </p:spPr>
          <p:txBody>
            <a:bodyPr wrap="square" lIns="28575" tIns="28575" rIns="28575" bIns="28575" numCol="1" anchor="ctr">
              <a:noAutofit/>
            </a:bodyPr>
            <a:lstStyle/>
            <a:p>
              <a:pPr lvl="0" algn="ctr">
                <a:defRPr>
                  <a:solidFill>
                    <a:srgbClr val="4C4C4C"/>
                  </a:solidFill>
                </a:defRPr>
              </a:pPr>
              <a:endParaRPr lang="en-US" sz="1200" dirty="0">
                <a:solidFill>
                  <a:schemeClr val="bg1"/>
                </a:solidFill>
                <a:cs typeface="+mn-ea"/>
                <a:sym typeface="+mn-lt"/>
              </a:endParaRPr>
            </a:p>
          </p:txBody>
        </p:sp>
        <p:sp>
          <p:nvSpPr>
            <p:cNvPr id="15" name="Shape 5177"/>
            <p:cNvSpPr/>
            <p:nvPr/>
          </p:nvSpPr>
          <p:spPr>
            <a:xfrm>
              <a:off x="2191740" y="2087244"/>
              <a:ext cx="1099552" cy="352318"/>
            </a:xfrm>
            <a:prstGeom prst="rect">
              <a:avLst/>
            </a:prstGeom>
            <a:grp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mn-lt"/>
                  <a:ea typeface="+mn-ea"/>
                  <a:cs typeface="+mn-ea"/>
                  <a:sym typeface="+mn-lt"/>
                </a:rPr>
                <a:t>点击输入文本</a:t>
              </a:r>
              <a:endParaRPr lang="zh-CN" altLang="en-US" sz="1200" b="1" dirty="0">
                <a:solidFill>
                  <a:schemeClr val="bg1"/>
                </a:solidFill>
                <a:latin typeface="+mn-lt"/>
                <a:ea typeface="+mn-ea"/>
                <a:cs typeface="+mn-ea"/>
                <a:sym typeface="+mn-lt"/>
              </a:endParaRPr>
            </a:p>
          </p:txBody>
        </p:sp>
      </p:grpSp>
      <p:grpSp>
        <p:nvGrpSpPr>
          <p:cNvPr id="16" name="组合 15"/>
          <p:cNvGrpSpPr/>
          <p:nvPr/>
        </p:nvGrpSpPr>
        <p:grpSpPr>
          <a:xfrm>
            <a:off x="1575346" y="2740899"/>
            <a:ext cx="2332817" cy="432412"/>
            <a:chOff x="1574955" y="2740898"/>
            <a:chExt cx="2333121" cy="432412"/>
          </a:xfrm>
          <a:solidFill>
            <a:srgbClr val="306A9B"/>
          </a:solidFill>
          <a:effectLst>
            <a:outerShdw blurRad="127000" dist="38100" dir="5400000" algn="t" rotWithShape="0">
              <a:prstClr val="black">
                <a:alpha val="40000"/>
              </a:prstClr>
            </a:outerShdw>
          </a:effectLst>
        </p:grpSpPr>
        <p:sp>
          <p:nvSpPr>
            <p:cNvPr id="17"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grpFill/>
            <a:ln w="25400" cap="flat">
              <a:solidFill>
                <a:schemeClr val="bg1"/>
              </a:solidFill>
              <a:miter lim="400000"/>
            </a:ln>
            <a:effectLst/>
          </p:spPr>
          <p:txBody>
            <a:bodyPr wrap="square" lIns="28575" tIns="28575" rIns="28575" bIns="28575" numCol="1" anchor="ctr">
              <a:noAutofit/>
            </a:bodyPr>
            <a:lstStyle/>
            <a:p>
              <a:pPr lvl="0" algn="ctr">
                <a:defRPr>
                  <a:solidFill>
                    <a:srgbClr val="4C4C4C"/>
                  </a:solidFill>
                </a:defRPr>
              </a:pPr>
              <a:endParaRPr lang="en-US" sz="1200" dirty="0">
                <a:solidFill>
                  <a:schemeClr val="bg1"/>
                </a:solidFill>
                <a:cs typeface="+mn-ea"/>
                <a:sym typeface="+mn-lt"/>
              </a:endParaRPr>
            </a:p>
          </p:txBody>
        </p:sp>
        <p:sp>
          <p:nvSpPr>
            <p:cNvPr id="18" name="Shape 5178"/>
            <p:cNvSpPr/>
            <p:nvPr/>
          </p:nvSpPr>
          <p:spPr>
            <a:xfrm>
              <a:off x="1815028" y="2780945"/>
              <a:ext cx="1849246" cy="352318"/>
            </a:xfrm>
            <a:prstGeom prst="rect">
              <a:avLst/>
            </a:prstGeom>
            <a:grp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mn-lt"/>
                  <a:ea typeface="+mn-ea"/>
                  <a:cs typeface="+mn-ea"/>
                  <a:sym typeface="+mn-lt"/>
                </a:rPr>
                <a:t>点击输入标题文本</a:t>
              </a:r>
              <a:endParaRPr lang="zh-CN" altLang="en-US" sz="1200" b="1" dirty="0">
                <a:solidFill>
                  <a:schemeClr val="bg1"/>
                </a:solidFill>
                <a:latin typeface="+mn-lt"/>
                <a:ea typeface="+mn-ea"/>
                <a:cs typeface="+mn-ea"/>
                <a:sym typeface="+mn-lt"/>
              </a:endParaRPr>
            </a:p>
          </p:txBody>
        </p:sp>
      </p:grpSp>
      <p:grpSp>
        <p:nvGrpSpPr>
          <p:cNvPr id="19" name="组合 18"/>
          <p:cNvGrpSpPr/>
          <p:nvPr/>
        </p:nvGrpSpPr>
        <p:grpSpPr>
          <a:xfrm>
            <a:off x="1206004" y="3434599"/>
            <a:ext cx="3076090" cy="432407"/>
            <a:chOff x="1205565" y="3434598"/>
            <a:chExt cx="3076490" cy="432407"/>
          </a:xfrm>
          <a:solidFill>
            <a:srgbClr val="306A9B"/>
          </a:solidFill>
          <a:effectLst>
            <a:outerShdw blurRad="127000" dist="38100" dir="5400000" algn="t" rotWithShape="0">
              <a:prstClr val="black">
                <a:alpha val="40000"/>
              </a:prstClr>
            </a:outerShdw>
          </a:effectLst>
        </p:grpSpPr>
        <p:sp>
          <p:nvSpPr>
            <p:cNvPr id="20"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grpFill/>
            <a:ln w="25400" cap="flat">
              <a:solidFill>
                <a:schemeClr val="bg1"/>
              </a:solidFill>
              <a:miter lim="400000"/>
            </a:ln>
            <a:effectLst/>
          </p:spPr>
          <p:txBody>
            <a:bodyPr wrap="square" lIns="28575" tIns="28575" rIns="28575" bIns="28575" numCol="1" anchor="ctr">
              <a:noAutofit/>
            </a:bodyPr>
            <a:lstStyle/>
            <a:p>
              <a:pPr lvl="0" algn="ctr">
                <a:defRPr>
                  <a:solidFill>
                    <a:srgbClr val="4C4C4C"/>
                  </a:solidFill>
                </a:defRPr>
              </a:pPr>
              <a:endParaRPr lang="en-US" sz="1200" dirty="0">
                <a:solidFill>
                  <a:schemeClr val="bg1"/>
                </a:solidFill>
                <a:cs typeface="+mn-ea"/>
                <a:sym typeface="+mn-lt"/>
              </a:endParaRPr>
            </a:p>
          </p:txBody>
        </p:sp>
        <p:sp>
          <p:nvSpPr>
            <p:cNvPr id="21" name="Shape 5179"/>
            <p:cNvSpPr/>
            <p:nvPr/>
          </p:nvSpPr>
          <p:spPr>
            <a:xfrm>
              <a:off x="1422332" y="3474643"/>
              <a:ext cx="2634639" cy="352318"/>
            </a:xfrm>
            <a:prstGeom prst="rect">
              <a:avLst/>
            </a:prstGeom>
            <a:grp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mn-lt"/>
                  <a:ea typeface="+mn-ea"/>
                  <a:cs typeface="+mn-ea"/>
                  <a:sym typeface="+mn-lt"/>
                </a:rPr>
                <a:t>点击输入标题文本</a:t>
              </a:r>
              <a:endParaRPr lang="zh-CN" altLang="en-US" sz="1200" b="1" dirty="0">
                <a:solidFill>
                  <a:schemeClr val="bg1"/>
                </a:solidFill>
                <a:latin typeface="+mn-lt"/>
                <a:ea typeface="+mn-ea"/>
                <a:cs typeface="+mn-ea"/>
                <a:sym typeface="+mn-lt"/>
              </a:endParaRPr>
            </a:p>
          </p:txBody>
        </p:sp>
      </p:grpSp>
      <p:grpSp>
        <p:nvGrpSpPr>
          <p:cNvPr id="22" name="组合 21"/>
          <p:cNvGrpSpPr/>
          <p:nvPr/>
        </p:nvGrpSpPr>
        <p:grpSpPr>
          <a:xfrm>
            <a:off x="828073" y="4118666"/>
            <a:ext cx="3819373" cy="432407"/>
            <a:chOff x="827585" y="4118665"/>
            <a:chExt cx="3819870" cy="432407"/>
          </a:xfrm>
          <a:solidFill>
            <a:srgbClr val="306A9B"/>
          </a:solidFill>
          <a:effectLst>
            <a:outerShdw blurRad="127000" dist="38100" dir="5400000" algn="t" rotWithShape="0">
              <a:prstClr val="black">
                <a:alpha val="40000"/>
              </a:prstClr>
            </a:outerShdw>
          </a:effectLst>
        </p:grpSpPr>
        <p:sp>
          <p:nvSpPr>
            <p:cNvPr id="23"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grpFill/>
            <a:ln w="25400" cap="flat">
              <a:solidFill>
                <a:schemeClr val="bg1"/>
              </a:solidFill>
              <a:miter lim="400000"/>
            </a:ln>
            <a:effectLst/>
          </p:spPr>
          <p:txBody>
            <a:bodyPr wrap="square" lIns="28575" tIns="28575" rIns="28575" bIns="28575" numCol="1" anchor="ctr">
              <a:noAutofit/>
            </a:bodyPr>
            <a:lstStyle/>
            <a:p>
              <a:pPr lvl="0" algn="ctr">
                <a:defRPr>
                  <a:solidFill>
                    <a:srgbClr val="4C4C4C"/>
                  </a:solidFill>
                </a:defRPr>
              </a:pPr>
              <a:endParaRPr lang="en-US" sz="1200" dirty="0">
                <a:solidFill>
                  <a:schemeClr val="bg1"/>
                </a:solidFill>
                <a:cs typeface="+mn-ea"/>
                <a:sym typeface="+mn-lt"/>
              </a:endParaRPr>
            </a:p>
          </p:txBody>
        </p:sp>
        <p:sp>
          <p:nvSpPr>
            <p:cNvPr id="24" name="Shape 5180"/>
            <p:cNvSpPr/>
            <p:nvPr/>
          </p:nvSpPr>
          <p:spPr>
            <a:xfrm>
              <a:off x="1072475" y="4158709"/>
              <a:ext cx="3334354" cy="352318"/>
            </a:xfrm>
            <a:prstGeom prst="rect">
              <a:avLst/>
            </a:prstGeom>
            <a:grp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mn-lt"/>
                  <a:ea typeface="+mn-ea"/>
                  <a:cs typeface="+mn-ea"/>
                  <a:sym typeface="+mn-lt"/>
                </a:rPr>
                <a:t>点击输入标题文本</a:t>
              </a:r>
              <a:endParaRPr lang="zh-CN" altLang="en-US" sz="1200" b="1" dirty="0">
                <a:solidFill>
                  <a:schemeClr val="bg1"/>
                </a:solidFill>
                <a:latin typeface="+mn-lt"/>
                <a:ea typeface="+mn-ea"/>
                <a:cs typeface="+mn-ea"/>
                <a:sym typeface="+mn-lt"/>
              </a:endParaRPr>
            </a:p>
          </p:txBody>
        </p:sp>
      </p:grpSp>
      <p:sp>
        <p:nvSpPr>
          <p:cNvPr id="25" name="Round Same Side Corner Rectangle 67"/>
          <p:cNvSpPr/>
          <p:nvPr/>
        </p:nvSpPr>
        <p:spPr>
          <a:xfrm rot="10800000" flipH="1">
            <a:off x="5091146" y="1121919"/>
            <a:ext cx="49897" cy="514044"/>
          </a:xfrm>
          <a:prstGeom prst="round2SameRect">
            <a:avLst>
              <a:gd name="adj1" fmla="val 50000"/>
              <a:gd name="adj2" fmla="val 50000"/>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lIns="82274" tIns="41137" rIns="82274" bIns="41137" rtlCol="0" anchor="ctr"/>
          <a:lstStyle/>
          <a:p>
            <a:pPr algn="ctr"/>
            <a:endParaRPr lang="bg-BG" sz="1015" dirty="0">
              <a:solidFill>
                <a:schemeClr val="tx1">
                  <a:lumMod val="50000"/>
                  <a:lumOff val="50000"/>
                </a:schemeClr>
              </a:solidFill>
              <a:cs typeface="+mn-ea"/>
              <a:sym typeface="+mn-lt"/>
            </a:endParaRPr>
          </a:p>
        </p:txBody>
      </p:sp>
      <p:sp>
        <p:nvSpPr>
          <p:cNvPr id="26" name="Round Same Side Corner Rectangle 68"/>
          <p:cNvSpPr/>
          <p:nvPr/>
        </p:nvSpPr>
        <p:spPr>
          <a:xfrm rot="10800000" flipH="1">
            <a:off x="5089506" y="1903209"/>
            <a:ext cx="49897" cy="514044"/>
          </a:xfrm>
          <a:prstGeom prst="round2SameRect">
            <a:avLst>
              <a:gd name="adj1" fmla="val 50000"/>
              <a:gd name="adj2" fmla="val 50000"/>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lIns="82274" tIns="41137" rIns="82274" bIns="41137" rtlCol="0" anchor="ctr"/>
          <a:lstStyle/>
          <a:p>
            <a:pPr algn="ctr"/>
            <a:endParaRPr lang="bg-BG" sz="1015" dirty="0">
              <a:solidFill>
                <a:schemeClr val="tx1">
                  <a:lumMod val="50000"/>
                  <a:lumOff val="50000"/>
                </a:schemeClr>
              </a:solidFill>
              <a:cs typeface="+mn-ea"/>
              <a:sym typeface="+mn-lt"/>
            </a:endParaRPr>
          </a:p>
        </p:txBody>
      </p:sp>
      <p:sp>
        <p:nvSpPr>
          <p:cNvPr id="27" name="Round Same Side Corner Rectangle 69"/>
          <p:cNvSpPr/>
          <p:nvPr/>
        </p:nvSpPr>
        <p:spPr>
          <a:xfrm rot="10800000" flipH="1">
            <a:off x="5091146" y="2613341"/>
            <a:ext cx="49897" cy="514044"/>
          </a:xfrm>
          <a:prstGeom prst="round2SameRect">
            <a:avLst>
              <a:gd name="adj1" fmla="val 50000"/>
              <a:gd name="adj2" fmla="val 50000"/>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lIns="82274" tIns="41137" rIns="82274" bIns="41137" rtlCol="0" anchor="ctr"/>
          <a:lstStyle/>
          <a:p>
            <a:pPr algn="ctr"/>
            <a:endParaRPr lang="bg-BG" sz="1015" dirty="0">
              <a:solidFill>
                <a:schemeClr val="tx1">
                  <a:lumMod val="50000"/>
                  <a:lumOff val="50000"/>
                </a:schemeClr>
              </a:solidFill>
              <a:cs typeface="+mn-ea"/>
              <a:sym typeface="+mn-lt"/>
            </a:endParaRPr>
          </a:p>
        </p:txBody>
      </p:sp>
      <p:grpSp>
        <p:nvGrpSpPr>
          <p:cNvPr id="28" name="组合 27"/>
          <p:cNvGrpSpPr/>
          <p:nvPr/>
        </p:nvGrpSpPr>
        <p:grpSpPr>
          <a:xfrm>
            <a:off x="5228428" y="1109270"/>
            <a:ext cx="2871506" cy="564640"/>
            <a:chOff x="5228512" y="1109269"/>
            <a:chExt cx="2871880" cy="564640"/>
          </a:xfrm>
        </p:grpSpPr>
        <p:sp>
          <p:nvSpPr>
            <p:cNvPr id="29" name="TextBox 26"/>
            <p:cNvSpPr txBox="1"/>
            <p:nvPr/>
          </p:nvSpPr>
          <p:spPr>
            <a:xfrm>
              <a:off x="5228512" y="1303102"/>
              <a:ext cx="2871880" cy="370807"/>
            </a:xfrm>
            <a:prstGeom prst="rect">
              <a:avLst/>
            </a:prstGeom>
            <a:noFill/>
          </p:spPr>
          <p:txBody>
            <a:bodyPr wrap="square" lIns="25718" tIns="12859" rIns="25718" bIns="12859" rtlCol="0">
              <a:spAutoFit/>
            </a:bodyPr>
            <a:lstStyle/>
            <a:p>
              <a:pPr algn="just">
                <a:lnSpc>
                  <a:spcPct val="120000"/>
                </a:lnSpc>
              </a:pPr>
              <a:r>
                <a:rPr lang="zh-CN" altLang="en-US" sz="975" dirty="0">
                  <a:solidFill>
                    <a:schemeClr val="tx1">
                      <a:lumMod val="50000"/>
                      <a:lumOff val="50000"/>
                    </a:schemeClr>
                  </a:solidFill>
                  <a:cs typeface="+mn-ea"/>
                  <a:sym typeface="+mn-lt"/>
                </a:rPr>
                <a:t>点击输入本栏的具体文字，简明扼要的说明分项内容，此为概念图解，请根据您的具体内容酌情修改。</a:t>
              </a:r>
              <a:endParaRPr lang="en-US" altLang="zh-CN" sz="975" dirty="0">
                <a:solidFill>
                  <a:schemeClr val="tx1">
                    <a:lumMod val="50000"/>
                    <a:lumOff val="50000"/>
                  </a:schemeClr>
                </a:solidFill>
                <a:cs typeface="+mn-ea"/>
                <a:sym typeface="+mn-lt"/>
              </a:endParaRPr>
            </a:p>
          </p:txBody>
        </p:sp>
        <p:sp>
          <p:nvSpPr>
            <p:cNvPr id="30" name="Rectangle 71"/>
            <p:cNvSpPr/>
            <p:nvPr/>
          </p:nvSpPr>
          <p:spPr>
            <a:xfrm>
              <a:off x="5228513" y="1109269"/>
              <a:ext cx="1283212" cy="210635"/>
            </a:xfrm>
            <a:prstGeom prst="rect">
              <a:avLst/>
            </a:prstGeom>
          </p:spPr>
          <p:txBody>
            <a:bodyPr wrap="none" lIns="25718" tIns="12859" rIns="25718" bIns="12859">
              <a:spAutoFit/>
            </a:bodyPr>
            <a:lstStyle/>
            <a:p>
              <a:r>
                <a:rPr lang="zh-CN" altLang="en-US" sz="1200" b="1" dirty="0">
                  <a:solidFill>
                    <a:schemeClr val="tx1">
                      <a:lumMod val="50000"/>
                      <a:lumOff val="50000"/>
                    </a:schemeClr>
                  </a:solidFill>
                  <a:cs typeface="+mn-ea"/>
                  <a:sym typeface="+mn-lt"/>
                </a:rPr>
                <a:t>点击输入标题文本</a:t>
              </a:r>
              <a:endParaRPr lang="zh-CN" altLang="en-US" sz="1200" b="1" dirty="0">
                <a:solidFill>
                  <a:schemeClr val="tx1">
                    <a:lumMod val="50000"/>
                    <a:lumOff val="50000"/>
                  </a:schemeClr>
                </a:solidFill>
                <a:cs typeface="+mn-ea"/>
                <a:sym typeface="+mn-lt"/>
              </a:endParaRPr>
            </a:p>
          </p:txBody>
        </p:sp>
      </p:grpSp>
      <p:grpSp>
        <p:nvGrpSpPr>
          <p:cNvPr id="31" name="组合 30"/>
          <p:cNvGrpSpPr/>
          <p:nvPr/>
        </p:nvGrpSpPr>
        <p:grpSpPr>
          <a:xfrm>
            <a:off x="5228428" y="1869180"/>
            <a:ext cx="2871506" cy="564639"/>
            <a:chOff x="5228512" y="1869180"/>
            <a:chExt cx="2871880" cy="564639"/>
          </a:xfrm>
        </p:grpSpPr>
        <p:sp>
          <p:nvSpPr>
            <p:cNvPr id="32" name="TextBox 29"/>
            <p:cNvSpPr txBox="1"/>
            <p:nvPr/>
          </p:nvSpPr>
          <p:spPr>
            <a:xfrm>
              <a:off x="5228512" y="2063012"/>
              <a:ext cx="2871880" cy="370807"/>
            </a:xfrm>
            <a:prstGeom prst="rect">
              <a:avLst/>
            </a:prstGeom>
            <a:noFill/>
          </p:spPr>
          <p:txBody>
            <a:bodyPr wrap="square" lIns="25718" tIns="12859" rIns="25718" bIns="12859" rtlCol="0">
              <a:spAutoFit/>
            </a:bodyPr>
            <a:lstStyle/>
            <a:p>
              <a:pPr algn="just">
                <a:lnSpc>
                  <a:spcPct val="120000"/>
                </a:lnSpc>
              </a:pPr>
              <a:r>
                <a:rPr lang="zh-CN" altLang="en-US" sz="975" dirty="0">
                  <a:solidFill>
                    <a:schemeClr val="tx1">
                      <a:lumMod val="50000"/>
                      <a:lumOff val="50000"/>
                    </a:schemeClr>
                  </a:solidFill>
                  <a:cs typeface="+mn-ea"/>
                  <a:sym typeface="+mn-lt"/>
                </a:rPr>
                <a:t>点击输入本栏的具体文字，简明扼要的说明分项内容，此为概念图解，请根据您的具体内容酌情修改。</a:t>
              </a:r>
              <a:endParaRPr lang="en-US" altLang="zh-CN" sz="975" dirty="0">
                <a:solidFill>
                  <a:schemeClr val="tx1">
                    <a:lumMod val="50000"/>
                    <a:lumOff val="50000"/>
                  </a:schemeClr>
                </a:solidFill>
                <a:cs typeface="+mn-ea"/>
                <a:sym typeface="+mn-lt"/>
              </a:endParaRPr>
            </a:p>
          </p:txBody>
        </p:sp>
        <p:sp>
          <p:nvSpPr>
            <p:cNvPr id="33" name="Rectangle 73"/>
            <p:cNvSpPr/>
            <p:nvPr/>
          </p:nvSpPr>
          <p:spPr>
            <a:xfrm>
              <a:off x="5228513" y="1869180"/>
              <a:ext cx="1283212" cy="210635"/>
            </a:xfrm>
            <a:prstGeom prst="rect">
              <a:avLst/>
            </a:prstGeom>
          </p:spPr>
          <p:txBody>
            <a:bodyPr wrap="none" lIns="25718" tIns="12859" rIns="25718" bIns="12859">
              <a:spAutoFit/>
            </a:bodyPr>
            <a:lstStyle/>
            <a:p>
              <a:r>
                <a:rPr lang="zh-CN" altLang="en-US" sz="1200" b="1" dirty="0">
                  <a:solidFill>
                    <a:schemeClr val="tx1">
                      <a:lumMod val="50000"/>
                      <a:lumOff val="50000"/>
                    </a:schemeClr>
                  </a:solidFill>
                  <a:cs typeface="+mn-ea"/>
                  <a:sym typeface="+mn-lt"/>
                </a:rPr>
                <a:t>点击输入标题文本</a:t>
              </a:r>
              <a:endParaRPr lang="zh-CN" altLang="en-US" sz="1200" b="1" dirty="0">
                <a:solidFill>
                  <a:schemeClr val="tx1">
                    <a:lumMod val="50000"/>
                    <a:lumOff val="50000"/>
                  </a:schemeClr>
                </a:solidFill>
                <a:cs typeface="+mn-ea"/>
                <a:sym typeface="+mn-lt"/>
              </a:endParaRPr>
            </a:p>
          </p:txBody>
        </p:sp>
      </p:grpSp>
      <p:grpSp>
        <p:nvGrpSpPr>
          <p:cNvPr id="34" name="组合 33"/>
          <p:cNvGrpSpPr/>
          <p:nvPr/>
        </p:nvGrpSpPr>
        <p:grpSpPr>
          <a:xfrm>
            <a:off x="5228428" y="2629093"/>
            <a:ext cx="2871506" cy="564640"/>
            <a:chOff x="5228512" y="2629091"/>
            <a:chExt cx="2871880" cy="564640"/>
          </a:xfrm>
        </p:grpSpPr>
        <p:sp>
          <p:nvSpPr>
            <p:cNvPr id="35" name="TextBox 32"/>
            <p:cNvSpPr txBox="1"/>
            <p:nvPr/>
          </p:nvSpPr>
          <p:spPr>
            <a:xfrm>
              <a:off x="5228512" y="2822924"/>
              <a:ext cx="2871880" cy="370807"/>
            </a:xfrm>
            <a:prstGeom prst="rect">
              <a:avLst/>
            </a:prstGeom>
            <a:noFill/>
          </p:spPr>
          <p:txBody>
            <a:bodyPr wrap="square" lIns="25718" tIns="12859" rIns="25718" bIns="12859" rtlCol="0">
              <a:spAutoFit/>
            </a:bodyPr>
            <a:lstStyle/>
            <a:p>
              <a:pPr algn="just">
                <a:lnSpc>
                  <a:spcPct val="120000"/>
                </a:lnSpc>
              </a:pPr>
              <a:r>
                <a:rPr lang="zh-CN" altLang="en-US" sz="975" dirty="0">
                  <a:solidFill>
                    <a:schemeClr val="tx1">
                      <a:lumMod val="50000"/>
                      <a:lumOff val="50000"/>
                    </a:schemeClr>
                  </a:solidFill>
                  <a:cs typeface="+mn-ea"/>
                  <a:sym typeface="+mn-lt"/>
                </a:rPr>
                <a:t>点击输入本栏的具体文字，简明扼要的说明分项内容，此为概念图解，请根据您的具体内容酌情修改。</a:t>
              </a:r>
              <a:endParaRPr lang="en-US" altLang="zh-CN" sz="975" dirty="0">
                <a:solidFill>
                  <a:schemeClr val="tx1">
                    <a:lumMod val="50000"/>
                    <a:lumOff val="50000"/>
                  </a:schemeClr>
                </a:solidFill>
                <a:cs typeface="+mn-ea"/>
                <a:sym typeface="+mn-lt"/>
              </a:endParaRPr>
            </a:p>
          </p:txBody>
        </p:sp>
        <p:sp>
          <p:nvSpPr>
            <p:cNvPr id="36" name="Rectangle 75"/>
            <p:cNvSpPr/>
            <p:nvPr/>
          </p:nvSpPr>
          <p:spPr>
            <a:xfrm>
              <a:off x="5228513" y="2629091"/>
              <a:ext cx="1283212" cy="210635"/>
            </a:xfrm>
            <a:prstGeom prst="rect">
              <a:avLst/>
            </a:prstGeom>
          </p:spPr>
          <p:txBody>
            <a:bodyPr wrap="none" lIns="25718" tIns="12859" rIns="25718" bIns="12859">
              <a:spAutoFit/>
            </a:bodyPr>
            <a:lstStyle/>
            <a:p>
              <a:r>
                <a:rPr lang="zh-CN" altLang="en-US" sz="1200" b="1" dirty="0">
                  <a:solidFill>
                    <a:schemeClr val="tx1">
                      <a:lumMod val="50000"/>
                      <a:lumOff val="50000"/>
                    </a:schemeClr>
                  </a:solidFill>
                  <a:cs typeface="+mn-ea"/>
                  <a:sym typeface="+mn-lt"/>
                </a:rPr>
                <a:t>点击输入标题文本</a:t>
              </a:r>
              <a:endParaRPr lang="zh-CN" altLang="en-US" sz="1200" b="1" dirty="0">
                <a:solidFill>
                  <a:schemeClr val="tx1">
                    <a:lumMod val="50000"/>
                    <a:lumOff val="50000"/>
                  </a:schemeClr>
                </a:solidFill>
                <a:cs typeface="+mn-ea"/>
                <a:sym typeface="+mn-lt"/>
              </a:endParaRPr>
            </a:p>
          </p:txBody>
        </p:sp>
      </p:grpSp>
      <p:sp>
        <p:nvSpPr>
          <p:cNvPr id="37" name="Round Same Side Corner Rectangle 76"/>
          <p:cNvSpPr/>
          <p:nvPr/>
        </p:nvSpPr>
        <p:spPr>
          <a:xfrm rot="10800000" flipH="1">
            <a:off x="5089506" y="3333829"/>
            <a:ext cx="49897" cy="514044"/>
          </a:xfrm>
          <a:prstGeom prst="round2SameRect">
            <a:avLst>
              <a:gd name="adj1" fmla="val 50000"/>
              <a:gd name="adj2" fmla="val 50000"/>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lIns="82274" tIns="41137" rIns="82274" bIns="41137" rtlCol="0" anchor="ctr"/>
          <a:lstStyle/>
          <a:p>
            <a:pPr algn="ctr"/>
            <a:endParaRPr lang="bg-BG" sz="1015" dirty="0">
              <a:solidFill>
                <a:schemeClr val="tx1">
                  <a:lumMod val="50000"/>
                  <a:lumOff val="50000"/>
                </a:schemeClr>
              </a:solidFill>
              <a:cs typeface="+mn-ea"/>
              <a:sym typeface="+mn-lt"/>
            </a:endParaRPr>
          </a:p>
        </p:txBody>
      </p:sp>
      <p:sp>
        <p:nvSpPr>
          <p:cNvPr id="38" name="Round Same Side Corner Rectangle 77"/>
          <p:cNvSpPr/>
          <p:nvPr/>
        </p:nvSpPr>
        <p:spPr>
          <a:xfrm rot="10800000" flipH="1">
            <a:off x="5091146" y="4043961"/>
            <a:ext cx="49897" cy="514044"/>
          </a:xfrm>
          <a:prstGeom prst="round2SameRect">
            <a:avLst>
              <a:gd name="adj1" fmla="val 50000"/>
              <a:gd name="adj2" fmla="val 50000"/>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lIns="82274" tIns="41137" rIns="82274" bIns="41137" rtlCol="0" anchor="ctr"/>
          <a:lstStyle/>
          <a:p>
            <a:pPr algn="ctr"/>
            <a:endParaRPr lang="bg-BG" sz="1015" dirty="0">
              <a:solidFill>
                <a:schemeClr val="tx1">
                  <a:lumMod val="50000"/>
                  <a:lumOff val="50000"/>
                </a:schemeClr>
              </a:solidFill>
              <a:cs typeface="+mn-ea"/>
              <a:sym typeface="+mn-lt"/>
            </a:endParaRPr>
          </a:p>
        </p:txBody>
      </p:sp>
      <p:grpSp>
        <p:nvGrpSpPr>
          <p:cNvPr id="39" name="组合 38"/>
          <p:cNvGrpSpPr/>
          <p:nvPr/>
        </p:nvGrpSpPr>
        <p:grpSpPr>
          <a:xfrm>
            <a:off x="5228428" y="3299802"/>
            <a:ext cx="2871506" cy="564640"/>
            <a:chOff x="5228512" y="3299800"/>
            <a:chExt cx="2871880" cy="564640"/>
          </a:xfrm>
        </p:grpSpPr>
        <p:sp>
          <p:nvSpPr>
            <p:cNvPr id="40" name="TextBox 37"/>
            <p:cNvSpPr txBox="1"/>
            <p:nvPr/>
          </p:nvSpPr>
          <p:spPr>
            <a:xfrm>
              <a:off x="5228512" y="3493633"/>
              <a:ext cx="2871880" cy="370807"/>
            </a:xfrm>
            <a:prstGeom prst="rect">
              <a:avLst/>
            </a:prstGeom>
            <a:noFill/>
          </p:spPr>
          <p:txBody>
            <a:bodyPr wrap="square" lIns="25718" tIns="12859" rIns="25718" bIns="12859" rtlCol="0">
              <a:spAutoFit/>
            </a:bodyPr>
            <a:lstStyle/>
            <a:p>
              <a:pPr algn="just">
                <a:lnSpc>
                  <a:spcPct val="120000"/>
                </a:lnSpc>
              </a:pPr>
              <a:r>
                <a:rPr lang="zh-CN" altLang="en-US" sz="975" dirty="0">
                  <a:solidFill>
                    <a:schemeClr val="tx1">
                      <a:lumMod val="50000"/>
                      <a:lumOff val="50000"/>
                    </a:schemeClr>
                  </a:solidFill>
                  <a:cs typeface="+mn-ea"/>
                  <a:sym typeface="+mn-lt"/>
                </a:rPr>
                <a:t>点击输入本栏的具体文字，简明扼要的说明分项内容，此为概念图解，请根据您的具体内容酌情修改。</a:t>
              </a:r>
              <a:endParaRPr lang="en-US" altLang="zh-CN" sz="975" dirty="0">
                <a:solidFill>
                  <a:schemeClr val="tx1">
                    <a:lumMod val="50000"/>
                    <a:lumOff val="50000"/>
                  </a:schemeClr>
                </a:solidFill>
                <a:cs typeface="+mn-ea"/>
                <a:sym typeface="+mn-lt"/>
              </a:endParaRPr>
            </a:p>
          </p:txBody>
        </p:sp>
        <p:sp>
          <p:nvSpPr>
            <p:cNvPr id="41" name="Rectangle 79"/>
            <p:cNvSpPr/>
            <p:nvPr/>
          </p:nvSpPr>
          <p:spPr>
            <a:xfrm>
              <a:off x="5228513" y="3299800"/>
              <a:ext cx="1283212" cy="210635"/>
            </a:xfrm>
            <a:prstGeom prst="rect">
              <a:avLst/>
            </a:prstGeom>
          </p:spPr>
          <p:txBody>
            <a:bodyPr wrap="none" lIns="25718" tIns="12859" rIns="25718" bIns="12859">
              <a:spAutoFit/>
            </a:bodyPr>
            <a:lstStyle/>
            <a:p>
              <a:r>
                <a:rPr lang="zh-CN" altLang="en-US" sz="1200" b="1" dirty="0">
                  <a:solidFill>
                    <a:schemeClr val="tx1">
                      <a:lumMod val="50000"/>
                      <a:lumOff val="50000"/>
                    </a:schemeClr>
                  </a:solidFill>
                  <a:cs typeface="+mn-ea"/>
                  <a:sym typeface="+mn-lt"/>
                </a:rPr>
                <a:t>点击输入标题文本</a:t>
              </a:r>
              <a:endParaRPr lang="zh-CN" altLang="en-US" sz="1200" b="1" dirty="0">
                <a:solidFill>
                  <a:schemeClr val="tx1">
                    <a:lumMod val="50000"/>
                    <a:lumOff val="50000"/>
                  </a:schemeClr>
                </a:solidFill>
                <a:cs typeface="+mn-ea"/>
                <a:sym typeface="+mn-lt"/>
              </a:endParaRPr>
            </a:p>
          </p:txBody>
        </p:sp>
      </p:grpSp>
      <p:grpSp>
        <p:nvGrpSpPr>
          <p:cNvPr id="42" name="组合 41"/>
          <p:cNvGrpSpPr/>
          <p:nvPr/>
        </p:nvGrpSpPr>
        <p:grpSpPr>
          <a:xfrm>
            <a:off x="5228428" y="4059713"/>
            <a:ext cx="2871506" cy="564640"/>
            <a:chOff x="5228512" y="4059711"/>
            <a:chExt cx="2871880" cy="564640"/>
          </a:xfrm>
        </p:grpSpPr>
        <p:sp>
          <p:nvSpPr>
            <p:cNvPr id="43" name="TextBox 40"/>
            <p:cNvSpPr txBox="1"/>
            <p:nvPr/>
          </p:nvSpPr>
          <p:spPr>
            <a:xfrm>
              <a:off x="5228512" y="4253544"/>
              <a:ext cx="2871880" cy="370807"/>
            </a:xfrm>
            <a:prstGeom prst="rect">
              <a:avLst/>
            </a:prstGeom>
            <a:noFill/>
          </p:spPr>
          <p:txBody>
            <a:bodyPr wrap="square" lIns="25718" tIns="12859" rIns="25718" bIns="12859" rtlCol="0">
              <a:spAutoFit/>
            </a:bodyPr>
            <a:lstStyle/>
            <a:p>
              <a:pPr algn="just">
                <a:lnSpc>
                  <a:spcPct val="120000"/>
                </a:lnSpc>
              </a:pPr>
              <a:r>
                <a:rPr lang="zh-CN" altLang="en-US" sz="975" dirty="0">
                  <a:solidFill>
                    <a:schemeClr val="tx1">
                      <a:lumMod val="50000"/>
                      <a:lumOff val="50000"/>
                    </a:schemeClr>
                  </a:solidFill>
                  <a:cs typeface="+mn-ea"/>
                  <a:sym typeface="+mn-lt"/>
                </a:rPr>
                <a:t>点击输入本栏的具体文字，简明扼要的说明分项内容，此为概念图解，请根据您的具体内容酌情修改。</a:t>
              </a:r>
              <a:endParaRPr lang="en-US" altLang="zh-CN" sz="975" dirty="0">
                <a:solidFill>
                  <a:schemeClr val="tx1">
                    <a:lumMod val="50000"/>
                    <a:lumOff val="50000"/>
                  </a:schemeClr>
                </a:solidFill>
                <a:cs typeface="+mn-ea"/>
                <a:sym typeface="+mn-lt"/>
              </a:endParaRPr>
            </a:p>
          </p:txBody>
        </p:sp>
        <p:sp>
          <p:nvSpPr>
            <p:cNvPr id="44" name="Rectangle 81"/>
            <p:cNvSpPr/>
            <p:nvPr/>
          </p:nvSpPr>
          <p:spPr>
            <a:xfrm>
              <a:off x="5228513" y="4059711"/>
              <a:ext cx="1283212" cy="210635"/>
            </a:xfrm>
            <a:prstGeom prst="rect">
              <a:avLst/>
            </a:prstGeom>
          </p:spPr>
          <p:txBody>
            <a:bodyPr wrap="none" lIns="25718" tIns="12859" rIns="25718" bIns="12859">
              <a:spAutoFit/>
            </a:bodyPr>
            <a:lstStyle/>
            <a:p>
              <a:r>
                <a:rPr lang="zh-CN" altLang="en-US" sz="1200" b="1" dirty="0">
                  <a:solidFill>
                    <a:schemeClr val="tx1">
                      <a:lumMod val="50000"/>
                      <a:lumOff val="50000"/>
                    </a:schemeClr>
                  </a:solidFill>
                  <a:cs typeface="+mn-ea"/>
                  <a:sym typeface="+mn-lt"/>
                </a:rPr>
                <a:t>点击输入标题文本</a:t>
              </a:r>
              <a:endParaRPr lang="zh-CN" altLang="en-US" sz="1200" b="1" dirty="0">
                <a:solidFill>
                  <a:schemeClr val="tx1">
                    <a:lumMod val="50000"/>
                    <a:lumOff val="50000"/>
                  </a:schemeClr>
                </a:solidFill>
                <a:cs typeface="+mn-ea"/>
                <a:sym typeface="+mn-lt"/>
              </a:endParaRPr>
            </a:p>
          </p:txBody>
        </p:sp>
      </p:grpSp>
      <p:sp>
        <p:nvSpPr>
          <p:cNvPr id="2" name="文本占位符 1"/>
          <p:cNvSpPr>
            <a:spLocks noGrp="1"/>
          </p:cNvSpPr>
          <p:nvPr>
            <p:ph type="body" sz="quarter" idx="10"/>
          </p:nvPr>
        </p:nvSpPr>
        <p:spPr/>
        <p:txBody>
          <a:bodyPr/>
          <a:lstStyle/>
          <a:p>
            <a:r>
              <a:rPr lang="zh-CN" altLang="en-US" dirty="0"/>
              <a:t>工作经验总结</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right)">
                                      <p:cBhvr>
                                        <p:cTn id="23" dur="500"/>
                                        <p:tgtEl>
                                          <p:spTgt spid="1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up)">
                                      <p:cBhvr>
                                        <p:cTn id="43" dur="500"/>
                                        <p:tgtEl>
                                          <p:spTgt spid="25"/>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up)">
                                      <p:cBhvr>
                                        <p:cTn id="51" dur="500"/>
                                        <p:tgtEl>
                                          <p:spTgt spid="26"/>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up)">
                                      <p:cBhvr>
                                        <p:cTn id="59" dur="500"/>
                                        <p:tgtEl>
                                          <p:spTgt spid="27"/>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left)">
                                      <p:cBhvr>
                                        <p:cTn id="63" dur="500"/>
                                        <p:tgtEl>
                                          <p:spTgt spid="34"/>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up)">
                                      <p:cBhvr>
                                        <p:cTn id="67" dur="500"/>
                                        <p:tgtEl>
                                          <p:spTgt spid="3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wipe(left)">
                                      <p:cBhvr>
                                        <p:cTn id="71" dur="500"/>
                                        <p:tgtEl>
                                          <p:spTgt spid="39"/>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up)">
                                      <p:cBhvr>
                                        <p:cTn id="75" dur="500"/>
                                        <p:tgtEl>
                                          <p:spTgt spid="3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25" grpId="0" animBg="1"/>
      <p:bldP spid="26" grpId="0" animBg="1"/>
      <p:bldP spid="27" grpId="0" animBg="1"/>
      <p:bldP spid="37" grpId="0" animBg="1"/>
      <p:bldP spid="3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4"/>
          <p:cNvSpPr/>
          <p:nvPr/>
        </p:nvSpPr>
        <p:spPr>
          <a:xfrm flipV="1">
            <a:off x="0" y="2777776"/>
            <a:ext cx="3082967" cy="184291"/>
          </a:xfrm>
          <a:custGeom>
            <a:avLst/>
            <a:gdLst/>
            <a:ahLst/>
            <a:cxnLst/>
            <a:rect l="l" t="t" r="r" b="b"/>
            <a:pathLst>
              <a:path w="4571707" h="242218">
                <a:moveTo>
                  <a:pt x="0" y="242218"/>
                </a:moveTo>
                <a:lnTo>
                  <a:pt x="4571707" y="242218"/>
                </a:lnTo>
                <a:lnTo>
                  <a:pt x="4571707" y="0"/>
                </a:lnTo>
                <a:lnTo>
                  <a:pt x="0" y="0"/>
                </a:lnTo>
                <a:close/>
              </a:path>
            </a:pathLst>
          </a:custGeom>
          <a:solidFill>
            <a:srgbClr val="005DA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cs typeface="+mn-ea"/>
              <a:sym typeface="+mn-lt"/>
            </a:endParaRPr>
          </a:p>
        </p:txBody>
      </p:sp>
      <p:grpSp>
        <p:nvGrpSpPr>
          <p:cNvPr id="5" name="组合 4"/>
          <p:cNvGrpSpPr/>
          <p:nvPr/>
        </p:nvGrpSpPr>
        <p:grpSpPr>
          <a:xfrm>
            <a:off x="2419544" y="2766059"/>
            <a:ext cx="1320812" cy="1311464"/>
            <a:chOff x="3225639" y="4535038"/>
            <a:chExt cx="1760853" cy="1748619"/>
          </a:xfrm>
        </p:grpSpPr>
        <p:sp>
          <p:nvSpPr>
            <p:cNvPr id="8" name="椭圆 7"/>
            <p:cNvSpPr/>
            <p:nvPr/>
          </p:nvSpPr>
          <p:spPr>
            <a:xfrm flipV="1">
              <a:off x="3225639" y="4543565"/>
              <a:ext cx="1735762" cy="1734334"/>
            </a:xfrm>
            <a:prstGeom prst="ellipse">
              <a:avLst/>
            </a:prstGeom>
            <a:solidFill>
              <a:srgbClr val="C4C7CB"/>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cs typeface="+mn-ea"/>
                <a:sym typeface="+mn-lt"/>
              </a:endParaRPr>
            </a:p>
          </p:txBody>
        </p:sp>
        <p:sp>
          <p:nvSpPr>
            <p:cNvPr id="9" name="椭圆 8"/>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cs typeface="+mn-ea"/>
                  <a:sym typeface="+mn-lt"/>
                </a:rPr>
                <a:t>02</a:t>
              </a:r>
              <a:endParaRPr lang="zh-CN" altLang="en-US" sz="3000" b="1" kern="0" dirty="0">
                <a:solidFill>
                  <a:schemeClr val="tx1">
                    <a:lumMod val="85000"/>
                    <a:lumOff val="15000"/>
                  </a:schemeClr>
                </a:solidFill>
                <a:cs typeface="+mn-ea"/>
                <a:sym typeface="+mn-lt"/>
              </a:endParaRPr>
            </a:p>
          </p:txBody>
        </p:sp>
        <p:sp>
          <p:nvSpPr>
            <p:cNvPr id="10" name="椭圆 7"/>
            <p:cNvSpPr/>
            <p:nvPr/>
          </p:nvSpPr>
          <p:spPr>
            <a:xfrm flipV="1">
              <a:off x="3234163" y="4535038"/>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005DA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cs typeface="+mn-ea"/>
                <a:sym typeface="+mn-lt"/>
              </a:endParaRPr>
            </a:p>
          </p:txBody>
        </p:sp>
      </p:grpSp>
      <p:sp>
        <p:nvSpPr>
          <p:cNvPr id="11" name="矩形 14"/>
          <p:cNvSpPr/>
          <p:nvPr/>
        </p:nvSpPr>
        <p:spPr>
          <a:xfrm>
            <a:off x="0" y="2368578"/>
            <a:ext cx="5328182" cy="184291"/>
          </a:xfrm>
          <a:custGeom>
            <a:avLst/>
            <a:gdLst/>
            <a:ahLst/>
            <a:cxnLst/>
            <a:rect l="l" t="t" r="r" b="b"/>
            <a:pathLst>
              <a:path w="4571707" h="242218">
                <a:moveTo>
                  <a:pt x="0" y="0"/>
                </a:moveTo>
                <a:lnTo>
                  <a:pt x="4571707" y="0"/>
                </a:lnTo>
                <a:lnTo>
                  <a:pt x="4571707" y="242218"/>
                </a:lnTo>
                <a:lnTo>
                  <a:pt x="0" y="242218"/>
                </a:lnTo>
                <a:close/>
              </a:path>
            </a:pathLst>
          </a:custGeom>
          <a:solidFill>
            <a:srgbClr val="005DA2"/>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cs typeface="+mn-ea"/>
              <a:sym typeface="+mn-lt"/>
            </a:endParaRPr>
          </a:p>
        </p:txBody>
      </p:sp>
      <p:grpSp>
        <p:nvGrpSpPr>
          <p:cNvPr id="12" name="组合 11"/>
          <p:cNvGrpSpPr/>
          <p:nvPr/>
        </p:nvGrpSpPr>
        <p:grpSpPr>
          <a:xfrm>
            <a:off x="4598862" y="1260690"/>
            <a:ext cx="1308385" cy="1303965"/>
            <a:chOff x="6131016" y="674750"/>
            <a:chExt cx="1744286" cy="1738620"/>
          </a:xfrm>
        </p:grpSpPr>
        <p:sp>
          <p:nvSpPr>
            <p:cNvPr id="13" name="椭圆 12"/>
            <p:cNvSpPr/>
            <p:nvPr/>
          </p:nvSpPr>
          <p:spPr>
            <a:xfrm>
              <a:off x="6131016" y="674750"/>
              <a:ext cx="1735762" cy="1735763"/>
            </a:xfrm>
            <a:prstGeom prst="ellipse">
              <a:avLst/>
            </a:prstGeom>
            <a:solidFill>
              <a:srgbClr val="C4C7CB"/>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cs typeface="+mn-ea"/>
                <a:sym typeface="+mn-lt"/>
              </a:endParaRPr>
            </a:p>
          </p:txBody>
        </p:sp>
        <p:sp>
          <p:nvSpPr>
            <p:cNvPr id="14" name="椭圆 13"/>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cs typeface="+mn-ea"/>
                  <a:sym typeface="+mn-lt"/>
                </a:rPr>
                <a:t>01</a:t>
              </a:r>
              <a:endParaRPr lang="zh-CN" altLang="en-US" sz="3000" b="1" kern="0" dirty="0">
                <a:solidFill>
                  <a:schemeClr val="tx1">
                    <a:lumMod val="85000"/>
                    <a:lumOff val="15000"/>
                  </a:schemeClr>
                </a:solidFill>
                <a:cs typeface="+mn-ea"/>
                <a:sym typeface="+mn-lt"/>
              </a:endParaRPr>
            </a:p>
          </p:txBody>
        </p:sp>
        <p:sp>
          <p:nvSpPr>
            <p:cNvPr id="15" name="椭圆 7"/>
            <p:cNvSpPr/>
            <p:nvPr/>
          </p:nvSpPr>
          <p:spPr>
            <a:xfrm>
              <a:off x="6139540"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005DA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cs typeface="+mn-ea"/>
                <a:sym typeface="+mn-lt"/>
              </a:endParaRPr>
            </a:p>
          </p:txBody>
        </p:sp>
      </p:grpSp>
      <p:sp>
        <p:nvSpPr>
          <p:cNvPr id="16" name="矩形 14"/>
          <p:cNvSpPr/>
          <p:nvPr/>
        </p:nvSpPr>
        <p:spPr>
          <a:xfrm flipV="1">
            <a:off x="4572001" y="2777776"/>
            <a:ext cx="4573315" cy="184291"/>
          </a:xfrm>
          <a:custGeom>
            <a:avLst/>
            <a:gdLst/>
            <a:ahLst/>
            <a:cxnLst/>
            <a:rect l="l" t="t" r="r" b="b"/>
            <a:pathLst>
              <a:path w="4571707" h="242218">
                <a:moveTo>
                  <a:pt x="0" y="242218"/>
                </a:moveTo>
                <a:lnTo>
                  <a:pt x="4571707" y="242218"/>
                </a:lnTo>
                <a:lnTo>
                  <a:pt x="4571707" y="0"/>
                </a:lnTo>
                <a:lnTo>
                  <a:pt x="0" y="0"/>
                </a:lnTo>
                <a:close/>
              </a:path>
            </a:pathLst>
          </a:custGeom>
          <a:solidFill>
            <a:srgbClr val="005DA2"/>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cs typeface="+mn-ea"/>
              <a:sym typeface="+mn-lt"/>
            </a:endParaRPr>
          </a:p>
        </p:txBody>
      </p:sp>
      <p:grpSp>
        <p:nvGrpSpPr>
          <p:cNvPr id="17" name="组合 16"/>
          <p:cNvGrpSpPr/>
          <p:nvPr/>
        </p:nvGrpSpPr>
        <p:grpSpPr>
          <a:xfrm>
            <a:off x="3921005" y="2771383"/>
            <a:ext cx="1301992" cy="1301822"/>
            <a:chOff x="5227324" y="4542136"/>
            <a:chExt cx="1735763" cy="1735763"/>
          </a:xfrm>
        </p:grpSpPr>
        <p:sp>
          <p:nvSpPr>
            <p:cNvPr id="18" name="椭圆 17"/>
            <p:cNvSpPr/>
            <p:nvPr/>
          </p:nvSpPr>
          <p:spPr>
            <a:xfrm flipV="1">
              <a:off x="5227325" y="4543565"/>
              <a:ext cx="1735762" cy="1734334"/>
            </a:xfrm>
            <a:prstGeom prst="ellipse">
              <a:avLst/>
            </a:prstGeom>
            <a:solidFill>
              <a:srgbClr val="C4C7C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cs typeface="+mn-ea"/>
                <a:sym typeface="+mn-lt"/>
              </a:endParaRPr>
            </a:p>
          </p:txBody>
        </p:sp>
        <p:sp>
          <p:nvSpPr>
            <p:cNvPr id="19" name="椭圆 18"/>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cs typeface="+mn-ea"/>
                  <a:sym typeface="+mn-lt"/>
                </a:rPr>
                <a:t>03</a:t>
              </a:r>
              <a:endParaRPr lang="zh-CN" altLang="en-US" sz="3000" b="1" kern="0">
                <a:solidFill>
                  <a:schemeClr val="tx1">
                    <a:lumMod val="85000"/>
                    <a:lumOff val="15000"/>
                  </a:schemeClr>
                </a:solidFill>
                <a:cs typeface="+mn-ea"/>
                <a:sym typeface="+mn-lt"/>
              </a:endParaRPr>
            </a:p>
          </p:txBody>
        </p:sp>
        <p:sp>
          <p:nvSpPr>
            <p:cNvPr id="20" name="椭圆 7"/>
            <p:cNvSpPr/>
            <p:nvPr/>
          </p:nvSpPr>
          <p:spPr>
            <a:xfrm flipV="1">
              <a:off x="5227324"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005DA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cs typeface="+mn-ea"/>
                <a:sym typeface="+mn-lt"/>
              </a:endParaRPr>
            </a:p>
          </p:txBody>
        </p:sp>
      </p:grpSp>
      <p:sp>
        <p:nvSpPr>
          <p:cNvPr id="21" name="TextBox 18"/>
          <p:cNvSpPr txBox="1"/>
          <p:nvPr/>
        </p:nvSpPr>
        <p:spPr>
          <a:xfrm>
            <a:off x="1433642" y="1571314"/>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cs typeface="+mn-ea"/>
                <a:sym typeface="+mn-lt"/>
              </a:rPr>
              <a:t>您的内容打在这里，或者通过复制您的文本后，在此框中</a:t>
            </a:r>
            <a:r>
              <a:rPr lang="zh-CN" altLang="en-US" sz="1100">
                <a:solidFill>
                  <a:schemeClr val="tx1">
                    <a:lumMod val="85000"/>
                    <a:lumOff val="15000"/>
                  </a:schemeClr>
                </a:solidFill>
                <a:cs typeface="+mn-ea"/>
                <a:sym typeface="+mn-lt"/>
              </a:rPr>
              <a:t>选择粘贴，并选择只保留文字。</a:t>
            </a:r>
            <a:endParaRPr lang="zh-CN" altLang="en-US" sz="1100">
              <a:solidFill>
                <a:schemeClr val="tx1">
                  <a:lumMod val="85000"/>
                  <a:lumOff val="15000"/>
                </a:schemeClr>
              </a:solidFill>
              <a:cs typeface="+mn-ea"/>
              <a:sym typeface="+mn-lt"/>
            </a:endParaRPr>
          </a:p>
        </p:txBody>
      </p:sp>
      <p:sp>
        <p:nvSpPr>
          <p:cNvPr id="22" name="TextBox 19"/>
          <p:cNvSpPr txBox="1"/>
          <p:nvPr/>
        </p:nvSpPr>
        <p:spPr>
          <a:xfrm>
            <a:off x="1439244" y="1271230"/>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cs typeface="+mn-ea"/>
                <a:sym typeface="+mn-lt"/>
              </a:rPr>
              <a:t>添加标题</a:t>
            </a:r>
            <a:endParaRPr lang="zh-CN" altLang="en-US" sz="1500">
              <a:solidFill>
                <a:schemeClr val="tx1">
                  <a:lumMod val="85000"/>
                  <a:lumOff val="15000"/>
                </a:schemeClr>
              </a:solidFill>
              <a:cs typeface="+mn-ea"/>
              <a:sym typeface="+mn-lt"/>
            </a:endParaRPr>
          </a:p>
        </p:txBody>
      </p:sp>
      <p:sp>
        <p:nvSpPr>
          <p:cNvPr id="23" name="TextBox 20"/>
          <p:cNvSpPr txBox="1"/>
          <p:nvPr/>
        </p:nvSpPr>
        <p:spPr>
          <a:xfrm>
            <a:off x="445621" y="3449202"/>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cs typeface="+mn-ea"/>
                <a:sym typeface="+mn-lt"/>
              </a:rPr>
              <a:t>您的内容打在这里，或者通过复制您的文本后，在此</a:t>
            </a:r>
            <a:r>
              <a:rPr lang="zh-CN" altLang="en-US" sz="1100" dirty="0" smtClean="0">
                <a:solidFill>
                  <a:schemeClr val="tx1">
                    <a:lumMod val="85000"/>
                    <a:lumOff val="15000"/>
                  </a:schemeClr>
                </a:solidFill>
                <a:cs typeface="+mn-ea"/>
                <a:sym typeface="+mn-lt"/>
              </a:rPr>
              <a:t>框</a:t>
            </a:r>
            <a:endParaRPr lang="zh-CN" altLang="en-US" sz="1100" dirty="0">
              <a:solidFill>
                <a:schemeClr val="tx1">
                  <a:lumMod val="85000"/>
                  <a:lumOff val="15000"/>
                </a:schemeClr>
              </a:solidFill>
              <a:cs typeface="+mn-ea"/>
              <a:sym typeface="+mn-lt"/>
            </a:endParaRPr>
          </a:p>
        </p:txBody>
      </p:sp>
      <p:sp>
        <p:nvSpPr>
          <p:cNvPr id="24" name="TextBox 21"/>
          <p:cNvSpPr txBox="1"/>
          <p:nvPr/>
        </p:nvSpPr>
        <p:spPr>
          <a:xfrm>
            <a:off x="451222" y="3149119"/>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cs typeface="+mn-ea"/>
                <a:sym typeface="+mn-lt"/>
              </a:rPr>
              <a:t>添加标题</a:t>
            </a:r>
            <a:endParaRPr lang="zh-CN" altLang="en-US" sz="1500">
              <a:solidFill>
                <a:schemeClr val="tx1">
                  <a:lumMod val="85000"/>
                  <a:lumOff val="15000"/>
                </a:schemeClr>
              </a:solidFill>
              <a:cs typeface="+mn-ea"/>
              <a:sym typeface="+mn-lt"/>
            </a:endParaRPr>
          </a:p>
        </p:txBody>
      </p:sp>
      <p:sp>
        <p:nvSpPr>
          <p:cNvPr id="25" name="TextBox 22"/>
          <p:cNvSpPr txBox="1"/>
          <p:nvPr/>
        </p:nvSpPr>
        <p:spPr>
          <a:xfrm>
            <a:off x="5411005" y="3457402"/>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cs typeface="+mn-ea"/>
                <a:sym typeface="+mn-lt"/>
              </a:rPr>
              <a:t>您的内容打在这里，或者通过复制您的文本后，在此框中</a:t>
            </a:r>
            <a:r>
              <a:rPr lang="zh-CN" altLang="en-US" sz="1100">
                <a:solidFill>
                  <a:schemeClr val="tx1">
                    <a:lumMod val="85000"/>
                    <a:lumOff val="15000"/>
                  </a:schemeClr>
                </a:solidFill>
                <a:cs typeface="+mn-ea"/>
                <a:sym typeface="+mn-lt"/>
              </a:rPr>
              <a:t>选择粘贴，并选择只保留文字。</a:t>
            </a:r>
            <a:endParaRPr lang="zh-CN" altLang="en-US" sz="1100">
              <a:solidFill>
                <a:schemeClr val="tx1">
                  <a:lumMod val="85000"/>
                  <a:lumOff val="15000"/>
                </a:schemeClr>
              </a:solidFill>
              <a:cs typeface="+mn-ea"/>
              <a:sym typeface="+mn-lt"/>
            </a:endParaRPr>
          </a:p>
        </p:txBody>
      </p:sp>
      <p:sp>
        <p:nvSpPr>
          <p:cNvPr id="26" name="TextBox 23"/>
          <p:cNvSpPr txBox="1"/>
          <p:nvPr/>
        </p:nvSpPr>
        <p:spPr>
          <a:xfrm>
            <a:off x="5416607" y="3157318"/>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cs typeface="+mn-ea"/>
                <a:sym typeface="+mn-lt"/>
              </a:rPr>
              <a:t>添加标题</a:t>
            </a:r>
            <a:endParaRPr lang="zh-CN" altLang="en-US" sz="1500">
              <a:solidFill>
                <a:schemeClr val="tx1">
                  <a:lumMod val="85000"/>
                  <a:lumOff val="15000"/>
                </a:schemeClr>
              </a:solidFill>
              <a:cs typeface="+mn-ea"/>
              <a:sym typeface="+mn-lt"/>
            </a:endParaRPr>
          </a:p>
        </p:txBody>
      </p:sp>
      <p:sp>
        <p:nvSpPr>
          <p:cNvPr id="2" name="文本占位符 1"/>
          <p:cNvSpPr>
            <a:spLocks noGrp="1"/>
          </p:cNvSpPr>
          <p:nvPr>
            <p:ph type="body" sz="quarter" idx="10"/>
          </p:nvPr>
        </p:nvSpPr>
        <p:spPr/>
        <p:txBody>
          <a:bodyPr/>
          <a:lstStyle/>
          <a:p>
            <a:r>
              <a:rPr lang="zh-CN" altLang="en-US" dirty="0"/>
              <a:t>工作经验总结</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right)">
                                      <p:cBhvr>
                                        <p:cTn id="23" dur="500"/>
                                        <p:tgtEl>
                                          <p:spTgt spid="16"/>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500"/>
                                        <p:tgtEl>
                                          <p:spTgt spid="17"/>
                                        </p:tgtEl>
                                      </p:cBhvr>
                                    </p:animEffect>
                                  </p:childTnLst>
                                </p:cTn>
                              </p:par>
                            </p:childTnLst>
                          </p:cTn>
                        </p:par>
                        <p:par>
                          <p:cTn id="28" fill="hold">
                            <p:stCondLst>
                              <p:cond delay="300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22"/>
                                        </p:tgtEl>
                                        <p:attrNameLst>
                                          <p:attrName>style.visibility</p:attrName>
                                        </p:attrNameLst>
                                      </p:cBhvr>
                                      <p:to>
                                        <p:strVal val="visible"/>
                                      </p:to>
                                    </p:set>
                                    <p:anim calcmode="lin" valueType="num">
                                      <p:cBhvr>
                                        <p:cTn id="31" dur="250" fill="hold"/>
                                        <p:tgtEl>
                                          <p:spTgt spid="22"/>
                                        </p:tgtEl>
                                        <p:attrNameLst>
                                          <p:attrName>ppt_x</p:attrName>
                                        </p:attrNameLst>
                                      </p:cBhvr>
                                      <p:tavLst>
                                        <p:tav tm="0">
                                          <p:val>
                                            <p:strVal val="#ppt_x"/>
                                          </p:val>
                                        </p:tav>
                                        <p:tav tm="100000">
                                          <p:val>
                                            <p:strVal val="#ppt_x"/>
                                          </p:val>
                                        </p:tav>
                                      </p:tavLst>
                                    </p:anim>
                                    <p:anim calcmode="lin" valueType="num">
                                      <p:cBhvr>
                                        <p:cTn id="32" dur="250" fill="hold"/>
                                        <p:tgtEl>
                                          <p:spTgt spid="22"/>
                                        </p:tgtEl>
                                        <p:attrNameLst>
                                          <p:attrName>ppt_y</p:attrName>
                                        </p:attrNameLst>
                                      </p:cBhvr>
                                      <p:tavLst>
                                        <p:tav tm="0">
                                          <p:val>
                                            <p:strVal val="#ppt_y-#ppt_h/2"/>
                                          </p:val>
                                        </p:tav>
                                        <p:tav tm="100000">
                                          <p:val>
                                            <p:strVal val="#ppt_y"/>
                                          </p:val>
                                        </p:tav>
                                      </p:tavLst>
                                    </p:anim>
                                    <p:anim calcmode="lin" valueType="num">
                                      <p:cBhvr>
                                        <p:cTn id="33" dur="250" fill="hold"/>
                                        <p:tgtEl>
                                          <p:spTgt spid="22"/>
                                        </p:tgtEl>
                                        <p:attrNameLst>
                                          <p:attrName>ppt_w</p:attrName>
                                        </p:attrNameLst>
                                      </p:cBhvr>
                                      <p:tavLst>
                                        <p:tav tm="0">
                                          <p:val>
                                            <p:strVal val="#ppt_w"/>
                                          </p:val>
                                        </p:tav>
                                        <p:tav tm="100000">
                                          <p:val>
                                            <p:strVal val="#ppt_w"/>
                                          </p:val>
                                        </p:tav>
                                      </p:tavLst>
                                    </p:anim>
                                    <p:anim calcmode="lin" valueType="num">
                                      <p:cBhvr>
                                        <p:cTn id="34" dur="250" fill="hold"/>
                                        <p:tgtEl>
                                          <p:spTgt spid="22"/>
                                        </p:tgtEl>
                                        <p:attrNameLst>
                                          <p:attrName>ppt_h</p:attrName>
                                        </p:attrNameLst>
                                      </p:cBhvr>
                                      <p:tavLst>
                                        <p:tav tm="0">
                                          <p:val>
                                            <p:fltVal val="0"/>
                                          </p:val>
                                        </p:tav>
                                        <p:tav tm="100000">
                                          <p:val>
                                            <p:strVal val="#ppt_h"/>
                                          </p:val>
                                        </p:tav>
                                      </p:tavLst>
                                    </p:anim>
                                  </p:childTnLst>
                                </p:cTn>
                              </p:par>
                            </p:childTnLst>
                          </p:cTn>
                        </p:par>
                        <p:par>
                          <p:cTn id="35" fill="hold">
                            <p:stCondLst>
                              <p:cond delay="3549"/>
                            </p:stCondLst>
                            <p:childTnLst>
                              <p:par>
                                <p:cTn id="36" presetID="2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childTnLst>
                          </p:cTn>
                        </p:par>
                        <p:par>
                          <p:cTn id="39" fill="hold">
                            <p:stCondLst>
                              <p:cond delay="4049"/>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24"/>
                                        </p:tgtEl>
                                        <p:attrNameLst>
                                          <p:attrName>style.visibility</p:attrName>
                                        </p:attrNameLst>
                                      </p:cBhvr>
                                      <p:to>
                                        <p:strVal val="visible"/>
                                      </p:to>
                                    </p:set>
                                    <p:anim calcmode="lin" valueType="num">
                                      <p:cBhvr>
                                        <p:cTn id="42" dur="250" fill="hold"/>
                                        <p:tgtEl>
                                          <p:spTgt spid="24"/>
                                        </p:tgtEl>
                                        <p:attrNameLst>
                                          <p:attrName>ppt_x</p:attrName>
                                        </p:attrNameLst>
                                      </p:cBhvr>
                                      <p:tavLst>
                                        <p:tav tm="0">
                                          <p:val>
                                            <p:strVal val="#ppt_x"/>
                                          </p:val>
                                        </p:tav>
                                        <p:tav tm="100000">
                                          <p:val>
                                            <p:strVal val="#ppt_x"/>
                                          </p:val>
                                        </p:tav>
                                      </p:tavLst>
                                    </p:anim>
                                    <p:anim calcmode="lin" valueType="num">
                                      <p:cBhvr>
                                        <p:cTn id="43" dur="250" fill="hold"/>
                                        <p:tgtEl>
                                          <p:spTgt spid="24"/>
                                        </p:tgtEl>
                                        <p:attrNameLst>
                                          <p:attrName>ppt_y</p:attrName>
                                        </p:attrNameLst>
                                      </p:cBhvr>
                                      <p:tavLst>
                                        <p:tav tm="0">
                                          <p:val>
                                            <p:strVal val="#ppt_y-#ppt_h/2"/>
                                          </p:val>
                                        </p:tav>
                                        <p:tav tm="100000">
                                          <p:val>
                                            <p:strVal val="#ppt_y"/>
                                          </p:val>
                                        </p:tav>
                                      </p:tavLst>
                                    </p:anim>
                                    <p:anim calcmode="lin" valueType="num">
                                      <p:cBhvr>
                                        <p:cTn id="44" dur="250" fill="hold"/>
                                        <p:tgtEl>
                                          <p:spTgt spid="24"/>
                                        </p:tgtEl>
                                        <p:attrNameLst>
                                          <p:attrName>ppt_w</p:attrName>
                                        </p:attrNameLst>
                                      </p:cBhvr>
                                      <p:tavLst>
                                        <p:tav tm="0">
                                          <p:val>
                                            <p:strVal val="#ppt_w"/>
                                          </p:val>
                                        </p:tav>
                                        <p:tav tm="100000">
                                          <p:val>
                                            <p:strVal val="#ppt_w"/>
                                          </p:val>
                                        </p:tav>
                                      </p:tavLst>
                                    </p:anim>
                                    <p:anim calcmode="lin" valueType="num">
                                      <p:cBhvr>
                                        <p:cTn id="45" dur="250" fill="hold"/>
                                        <p:tgtEl>
                                          <p:spTgt spid="24"/>
                                        </p:tgtEl>
                                        <p:attrNameLst>
                                          <p:attrName>ppt_h</p:attrName>
                                        </p:attrNameLst>
                                      </p:cBhvr>
                                      <p:tavLst>
                                        <p:tav tm="0">
                                          <p:val>
                                            <p:fltVal val="0"/>
                                          </p:val>
                                        </p:tav>
                                        <p:tav tm="100000">
                                          <p:val>
                                            <p:strVal val="#ppt_h"/>
                                          </p:val>
                                        </p:tav>
                                      </p:tavLst>
                                    </p:anim>
                                  </p:childTnLst>
                                </p:cTn>
                              </p:par>
                            </p:childTnLst>
                          </p:cTn>
                        </p:par>
                        <p:par>
                          <p:cTn id="46" fill="hold">
                            <p:stCondLst>
                              <p:cond delay="4599"/>
                            </p:stCondLst>
                            <p:childTnLst>
                              <p:par>
                                <p:cTn id="47" presetID="22" presetClass="entr" presetSubtype="8"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childTnLst>
                          </p:cTn>
                        </p:par>
                        <p:par>
                          <p:cTn id="50" fill="hold">
                            <p:stCondLst>
                              <p:cond delay="5099"/>
                            </p:stCondLst>
                            <p:childTnLst>
                              <p:par>
                                <p:cTn id="51" presetID="17" presetClass="entr" presetSubtype="1" fill="hold" grpId="0" nodeType="afterEffect">
                                  <p:stCondLst>
                                    <p:cond delay="0"/>
                                  </p:stCondLst>
                                  <p:iterate type="lt">
                                    <p:tmPct val="40000"/>
                                  </p:iterate>
                                  <p:childTnLst>
                                    <p:set>
                                      <p:cBhvr>
                                        <p:cTn id="52" dur="1" fill="hold">
                                          <p:stCondLst>
                                            <p:cond delay="0"/>
                                          </p:stCondLst>
                                        </p:cTn>
                                        <p:tgtEl>
                                          <p:spTgt spid="26"/>
                                        </p:tgtEl>
                                        <p:attrNameLst>
                                          <p:attrName>style.visibility</p:attrName>
                                        </p:attrNameLst>
                                      </p:cBhvr>
                                      <p:to>
                                        <p:strVal val="visible"/>
                                      </p:to>
                                    </p:set>
                                    <p:anim calcmode="lin" valueType="num">
                                      <p:cBhvr>
                                        <p:cTn id="53" dur="250" fill="hold"/>
                                        <p:tgtEl>
                                          <p:spTgt spid="26"/>
                                        </p:tgtEl>
                                        <p:attrNameLst>
                                          <p:attrName>ppt_x</p:attrName>
                                        </p:attrNameLst>
                                      </p:cBhvr>
                                      <p:tavLst>
                                        <p:tav tm="0">
                                          <p:val>
                                            <p:strVal val="#ppt_x"/>
                                          </p:val>
                                        </p:tav>
                                        <p:tav tm="100000">
                                          <p:val>
                                            <p:strVal val="#ppt_x"/>
                                          </p:val>
                                        </p:tav>
                                      </p:tavLst>
                                    </p:anim>
                                    <p:anim calcmode="lin" valueType="num">
                                      <p:cBhvr>
                                        <p:cTn id="54" dur="250" fill="hold"/>
                                        <p:tgtEl>
                                          <p:spTgt spid="26"/>
                                        </p:tgtEl>
                                        <p:attrNameLst>
                                          <p:attrName>ppt_y</p:attrName>
                                        </p:attrNameLst>
                                      </p:cBhvr>
                                      <p:tavLst>
                                        <p:tav tm="0">
                                          <p:val>
                                            <p:strVal val="#ppt_y-#ppt_h/2"/>
                                          </p:val>
                                        </p:tav>
                                        <p:tav tm="100000">
                                          <p:val>
                                            <p:strVal val="#ppt_y"/>
                                          </p:val>
                                        </p:tav>
                                      </p:tavLst>
                                    </p:anim>
                                    <p:anim calcmode="lin" valueType="num">
                                      <p:cBhvr>
                                        <p:cTn id="55" dur="250" fill="hold"/>
                                        <p:tgtEl>
                                          <p:spTgt spid="26"/>
                                        </p:tgtEl>
                                        <p:attrNameLst>
                                          <p:attrName>ppt_w</p:attrName>
                                        </p:attrNameLst>
                                      </p:cBhvr>
                                      <p:tavLst>
                                        <p:tav tm="0">
                                          <p:val>
                                            <p:strVal val="#ppt_w"/>
                                          </p:val>
                                        </p:tav>
                                        <p:tav tm="100000">
                                          <p:val>
                                            <p:strVal val="#ppt_w"/>
                                          </p:val>
                                        </p:tav>
                                      </p:tavLst>
                                    </p:anim>
                                    <p:anim calcmode="lin" valueType="num">
                                      <p:cBhvr>
                                        <p:cTn id="56" dur="250" fill="hold"/>
                                        <p:tgtEl>
                                          <p:spTgt spid="26"/>
                                        </p:tgtEl>
                                        <p:attrNameLst>
                                          <p:attrName>ppt_h</p:attrName>
                                        </p:attrNameLst>
                                      </p:cBhvr>
                                      <p:tavLst>
                                        <p:tav tm="0">
                                          <p:val>
                                            <p:fltVal val="0"/>
                                          </p:val>
                                        </p:tav>
                                        <p:tav tm="100000">
                                          <p:val>
                                            <p:strVal val="#ppt_h"/>
                                          </p:val>
                                        </p:tav>
                                      </p:tavLst>
                                    </p:anim>
                                  </p:childTnLst>
                                </p:cTn>
                              </p:par>
                            </p:childTnLst>
                          </p:cTn>
                        </p:par>
                        <p:par>
                          <p:cTn id="57" fill="hold">
                            <p:stCondLst>
                              <p:cond delay="5649"/>
                            </p:stCondLst>
                            <p:childTnLst>
                              <p:par>
                                <p:cTn id="58" presetID="22" presetClass="entr" presetSubtype="8"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6" grpId="0" animBg="1"/>
      <p:bldP spid="21" grpId="0"/>
      <p:bldP spid="22" grpId="0"/>
      <p:bldP spid="23" grpId="0"/>
      <p:bldP spid="24"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rmAutofit fontScale="92500" lnSpcReduction="10000"/>
          </a:bodyPr>
          <a:lstStyle/>
          <a:p>
            <a:r>
              <a:rPr lang="en-US" altLang="zh-CN" dirty="0" smtClean="0">
                <a:cs typeface="+mn-ea"/>
                <a:sym typeface="+mn-lt"/>
              </a:rPr>
              <a:t>PART ONE</a:t>
            </a:r>
            <a:endParaRPr lang="zh-CN" altLang="en-US" dirty="0">
              <a:cs typeface="+mn-ea"/>
              <a:sym typeface="+mn-lt"/>
            </a:endParaRPr>
          </a:p>
        </p:txBody>
      </p:sp>
      <p:sp>
        <p:nvSpPr>
          <p:cNvPr id="5" name="文本占位符 4"/>
          <p:cNvSpPr>
            <a:spLocks noGrp="1"/>
          </p:cNvSpPr>
          <p:nvPr>
            <p:ph type="body" sz="quarter" idx="11"/>
          </p:nvPr>
        </p:nvSpPr>
        <p:spPr/>
        <p:txBody>
          <a:bodyPr/>
          <a:lstStyle/>
          <a:p>
            <a:r>
              <a:rPr lang="zh-CN" altLang="en-US" dirty="0">
                <a:latin typeface="+mn-lt"/>
                <a:ea typeface="+mn-ea"/>
                <a:cs typeface="+mn-ea"/>
                <a:sym typeface="+mn-lt"/>
              </a:rPr>
              <a:t>年度工作概述</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rot="20362696" flipV="1">
            <a:off x="3737482" y="2428372"/>
            <a:ext cx="1817847" cy="814388"/>
          </a:xfrm>
          <a:prstGeom prst="parallelogram">
            <a:avLst>
              <a:gd name="adj" fmla="val 68951"/>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cs typeface="+mn-ea"/>
              <a:sym typeface="+mn-lt"/>
            </a:endParaRPr>
          </a:p>
        </p:txBody>
      </p:sp>
      <p:sp>
        <p:nvSpPr>
          <p:cNvPr id="5" name="平行四边形 4"/>
          <p:cNvSpPr/>
          <p:nvPr/>
        </p:nvSpPr>
        <p:spPr>
          <a:xfrm rot="5400000">
            <a:off x="3243339" y="3109467"/>
            <a:ext cx="1506140" cy="872615"/>
          </a:xfrm>
          <a:prstGeom prst="parallelogram">
            <a:avLst>
              <a:gd name="adj" fmla="val 68951"/>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cs typeface="+mn-ea"/>
              <a:sym typeface="+mn-lt"/>
            </a:endParaRPr>
          </a:p>
        </p:txBody>
      </p:sp>
      <p:sp>
        <p:nvSpPr>
          <p:cNvPr id="8" name="平行四边形 7"/>
          <p:cNvSpPr/>
          <p:nvPr/>
        </p:nvSpPr>
        <p:spPr>
          <a:xfrm rot="5400000" flipH="1">
            <a:off x="4408223" y="3067214"/>
            <a:ext cx="1343025" cy="1120233"/>
          </a:xfrm>
          <a:prstGeom prst="parallelogram">
            <a:avLst>
              <a:gd name="adj" fmla="val 38323"/>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cs typeface="+mn-ea"/>
              <a:sym typeface="+mn-lt"/>
            </a:endParaRPr>
          </a:p>
        </p:txBody>
      </p:sp>
      <p:cxnSp>
        <p:nvCxnSpPr>
          <p:cNvPr id="9" name="直接连接符 8"/>
          <p:cNvCxnSpPr/>
          <p:nvPr/>
        </p:nvCxnSpPr>
        <p:spPr>
          <a:xfrm flipV="1">
            <a:off x="4674381" y="1952123"/>
            <a:ext cx="0" cy="84058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80332" y="3546368"/>
            <a:ext cx="840472" cy="4726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3293437" y="3546368"/>
            <a:ext cx="703568" cy="3952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bwMode="auto">
          <a:xfrm>
            <a:off x="4380335" y="1362763"/>
            <a:ext cx="589283" cy="589360"/>
            <a:chOff x="5570112" y="1017431"/>
            <a:chExt cx="785611" cy="785611"/>
          </a:xfrm>
          <a:solidFill>
            <a:srgbClr val="306A9B"/>
          </a:solidFill>
        </p:grpSpPr>
        <p:sp>
          <p:nvSpPr>
            <p:cNvPr id="13" name="椭圆 12"/>
            <p:cNvSpPr/>
            <p:nvPr/>
          </p:nvSpPr>
          <p:spPr>
            <a:xfrm>
              <a:off x="5570112" y="1017431"/>
              <a:ext cx="785611" cy="785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cs typeface="+mn-ea"/>
                <a:sym typeface="+mn-lt"/>
              </a:endParaRPr>
            </a:p>
          </p:txBody>
        </p:sp>
        <p:pic>
          <p:nvPicPr>
            <p:cNvPr id="14" name="图片 10"/>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750415" y="1198382"/>
              <a:ext cx="415933" cy="4159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5" name="组合 14"/>
          <p:cNvGrpSpPr/>
          <p:nvPr/>
        </p:nvGrpSpPr>
        <p:grpSpPr bwMode="auto">
          <a:xfrm>
            <a:off x="2748202" y="3761872"/>
            <a:ext cx="588092" cy="589359"/>
            <a:chOff x="3393346" y="4216942"/>
            <a:chExt cx="785611" cy="785611"/>
          </a:xfrm>
          <a:solidFill>
            <a:srgbClr val="306A9B"/>
          </a:solidFill>
        </p:grpSpPr>
        <p:sp>
          <p:nvSpPr>
            <p:cNvPr id="16" name="椭圆 15"/>
            <p:cNvSpPr/>
            <p:nvPr/>
          </p:nvSpPr>
          <p:spPr>
            <a:xfrm>
              <a:off x="3393346" y="4216942"/>
              <a:ext cx="785611" cy="785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cs typeface="+mn-ea"/>
                <a:sym typeface="+mn-lt"/>
              </a:endParaRPr>
            </a:p>
          </p:txBody>
        </p:sp>
        <p:pic>
          <p:nvPicPr>
            <p:cNvPr id="17" name="图片 1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0453" y="4354302"/>
              <a:ext cx="510890" cy="51089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8" name="组合 17"/>
          <p:cNvGrpSpPr/>
          <p:nvPr/>
        </p:nvGrpSpPr>
        <p:grpSpPr bwMode="auto">
          <a:xfrm>
            <a:off x="5891042" y="3872601"/>
            <a:ext cx="589283" cy="589360"/>
            <a:chOff x="7585422" y="4364663"/>
            <a:chExt cx="785611" cy="785611"/>
          </a:xfrm>
          <a:solidFill>
            <a:srgbClr val="306A9B"/>
          </a:solidFill>
        </p:grpSpPr>
        <p:sp>
          <p:nvSpPr>
            <p:cNvPr id="19" name="椭圆 18"/>
            <p:cNvSpPr/>
            <p:nvPr/>
          </p:nvSpPr>
          <p:spPr>
            <a:xfrm>
              <a:off x="7585422" y="4364663"/>
              <a:ext cx="785611" cy="785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cs typeface="+mn-ea"/>
                <a:sym typeface="+mn-lt"/>
              </a:endParaRPr>
            </a:p>
          </p:txBody>
        </p:sp>
        <p:pic>
          <p:nvPicPr>
            <p:cNvPr id="20" name="图片 1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68594" y="4546242"/>
              <a:ext cx="433087" cy="433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1" name="文本框 20"/>
          <p:cNvSpPr txBox="1">
            <a:spLocks noChangeArrowheads="1"/>
          </p:cNvSpPr>
          <p:nvPr/>
        </p:nvSpPr>
        <p:spPr bwMode="auto">
          <a:xfrm>
            <a:off x="4981522" y="1197267"/>
            <a:ext cx="966662" cy="24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15" b="1">
                <a:solidFill>
                  <a:schemeClr val="tx1">
                    <a:lumMod val="50000"/>
                    <a:lumOff val="50000"/>
                  </a:schemeClr>
                </a:solidFill>
                <a:latin typeface="+mn-lt"/>
                <a:ea typeface="+mn-ea"/>
                <a:cs typeface="+mn-ea"/>
                <a:sym typeface="+mn-lt"/>
              </a:rPr>
              <a:t>您的文字</a:t>
            </a:r>
            <a:endParaRPr lang="zh-CN" altLang="en-US" sz="1015" b="1">
              <a:solidFill>
                <a:schemeClr val="tx1">
                  <a:lumMod val="50000"/>
                  <a:lumOff val="50000"/>
                </a:schemeClr>
              </a:solidFill>
              <a:latin typeface="+mn-lt"/>
              <a:ea typeface="+mn-ea"/>
              <a:cs typeface="+mn-ea"/>
              <a:sym typeface="+mn-lt"/>
            </a:endParaRPr>
          </a:p>
        </p:txBody>
      </p:sp>
      <p:sp>
        <p:nvSpPr>
          <p:cNvPr id="22" name="TextBox 35"/>
          <p:cNvSpPr txBox="1">
            <a:spLocks noChangeArrowheads="1"/>
          </p:cNvSpPr>
          <p:nvPr/>
        </p:nvSpPr>
        <p:spPr bwMode="auto">
          <a:xfrm>
            <a:off x="4995808" y="1484207"/>
            <a:ext cx="2715463"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900" dirty="0">
                <a:latin typeface="+mn-lt"/>
                <a:ea typeface="+mn-ea"/>
                <a:cs typeface="+mn-ea"/>
                <a:sym typeface="+mn-lt"/>
              </a:rPr>
              <a:t>文字内容需概括精炼，建议与标题相关并符合整体语言风格，语言描述尽量简洁生动。单击此处添加文本内容，语言描述尽量简洁生动</a:t>
            </a:r>
            <a:endParaRPr lang="zh-CN" altLang="zh-CN" sz="900" dirty="0">
              <a:latin typeface="+mn-lt"/>
              <a:ea typeface="+mn-ea"/>
              <a:cs typeface="+mn-ea"/>
              <a:sym typeface="+mn-lt"/>
            </a:endParaRPr>
          </a:p>
        </p:txBody>
      </p:sp>
      <p:sp>
        <p:nvSpPr>
          <p:cNvPr id="23" name="文本框 22"/>
          <p:cNvSpPr txBox="1">
            <a:spLocks noChangeArrowheads="1"/>
          </p:cNvSpPr>
          <p:nvPr/>
        </p:nvSpPr>
        <p:spPr bwMode="auto">
          <a:xfrm>
            <a:off x="6118421" y="2784369"/>
            <a:ext cx="966662" cy="24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15" b="1">
                <a:solidFill>
                  <a:schemeClr val="tx1">
                    <a:lumMod val="50000"/>
                    <a:lumOff val="50000"/>
                  </a:schemeClr>
                </a:solidFill>
                <a:latin typeface="+mn-lt"/>
                <a:ea typeface="+mn-ea"/>
                <a:cs typeface="+mn-ea"/>
                <a:sym typeface="+mn-lt"/>
              </a:rPr>
              <a:t>您的文字</a:t>
            </a:r>
            <a:endParaRPr lang="zh-CN" altLang="en-US" sz="1015" b="1">
              <a:solidFill>
                <a:schemeClr val="tx1">
                  <a:lumMod val="50000"/>
                  <a:lumOff val="50000"/>
                </a:schemeClr>
              </a:solidFill>
              <a:latin typeface="+mn-lt"/>
              <a:ea typeface="+mn-ea"/>
              <a:cs typeface="+mn-ea"/>
              <a:sym typeface="+mn-lt"/>
            </a:endParaRPr>
          </a:p>
        </p:txBody>
      </p:sp>
      <p:sp>
        <p:nvSpPr>
          <p:cNvPr id="24" name="TextBox 35"/>
          <p:cNvSpPr txBox="1">
            <a:spLocks noChangeArrowheads="1"/>
          </p:cNvSpPr>
          <p:nvPr/>
        </p:nvSpPr>
        <p:spPr bwMode="auto">
          <a:xfrm>
            <a:off x="6118422" y="3091550"/>
            <a:ext cx="210475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900" dirty="0">
                <a:latin typeface="+mn-lt"/>
                <a:ea typeface="+mn-ea"/>
                <a:cs typeface="+mn-ea"/>
                <a:sym typeface="+mn-lt"/>
              </a:rPr>
              <a:t>文字内容需概括精炼，建议与标题相关并符合整体语言风格，语言描述尽量简洁生动。单击此处添加文本内容，语言描述尽量简洁生动</a:t>
            </a:r>
            <a:endParaRPr lang="zh-CN" altLang="zh-CN" sz="900" dirty="0">
              <a:latin typeface="+mn-lt"/>
              <a:ea typeface="+mn-ea"/>
              <a:cs typeface="+mn-ea"/>
              <a:sym typeface="+mn-lt"/>
            </a:endParaRPr>
          </a:p>
        </p:txBody>
      </p:sp>
      <p:sp>
        <p:nvSpPr>
          <p:cNvPr id="25" name="文本框 24"/>
          <p:cNvSpPr txBox="1">
            <a:spLocks noChangeArrowheads="1"/>
          </p:cNvSpPr>
          <p:nvPr/>
        </p:nvSpPr>
        <p:spPr bwMode="auto">
          <a:xfrm>
            <a:off x="2260109" y="2612919"/>
            <a:ext cx="965471" cy="24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15" b="1" dirty="0">
                <a:solidFill>
                  <a:schemeClr val="tx1">
                    <a:lumMod val="50000"/>
                    <a:lumOff val="50000"/>
                  </a:schemeClr>
                </a:solidFill>
                <a:latin typeface="+mn-lt"/>
                <a:ea typeface="+mn-ea"/>
                <a:cs typeface="+mn-ea"/>
                <a:sym typeface="+mn-lt"/>
              </a:rPr>
              <a:t>您的文字</a:t>
            </a:r>
            <a:endParaRPr lang="zh-CN" altLang="en-US" sz="1015" b="1" dirty="0">
              <a:solidFill>
                <a:schemeClr val="tx1">
                  <a:lumMod val="50000"/>
                  <a:lumOff val="50000"/>
                </a:schemeClr>
              </a:solidFill>
              <a:latin typeface="+mn-lt"/>
              <a:ea typeface="+mn-ea"/>
              <a:cs typeface="+mn-ea"/>
              <a:sym typeface="+mn-lt"/>
            </a:endParaRPr>
          </a:p>
        </p:txBody>
      </p:sp>
      <p:sp>
        <p:nvSpPr>
          <p:cNvPr id="26" name="TextBox 35"/>
          <p:cNvSpPr txBox="1">
            <a:spLocks noChangeArrowheads="1"/>
          </p:cNvSpPr>
          <p:nvPr/>
        </p:nvSpPr>
        <p:spPr bwMode="auto">
          <a:xfrm>
            <a:off x="1047020" y="2945103"/>
            <a:ext cx="2083322"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900" dirty="0">
                <a:latin typeface="+mn-lt"/>
                <a:ea typeface="+mn-ea"/>
                <a:cs typeface="+mn-ea"/>
                <a:sym typeface="+mn-lt"/>
              </a:rPr>
              <a:t>文字内容需概括精炼，建议与标题相关并符合整体语言风格，语言描述尽量简洁生动。单击此处添加文本内容，语言描述尽量简洁生动</a:t>
            </a:r>
            <a:endParaRPr lang="zh-CN" altLang="zh-CN" sz="900" dirty="0">
              <a:latin typeface="+mn-lt"/>
              <a:ea typeface="+mn-ea"/>
              <a:cs typeface="+mn-ea"/>
              <a:sym typeface="+mn-lt"/>
            </a:endParaRPr>
          </a:p>
        </p:txBody>
      </p:sp>
      <p:sp>
        <p:nvSpPr>
          <p:cNvPr id="2" name="文本占位符 1"/>
          <p:cNvSpPr>
            <a:spLocks noGrp="1"/>
          </p:cNvSpPr>
          <p:nvPr>
            <p:ph type="body" sz="quarter" idx="10"/>
          </p:nvPr>
        </p:nvSpPr>
        <p:spPr/>
        <p:txBody>
          <a:bodyPr/>
          <a:lstStyle/>
          <a:p>
            <a:r>
              <a:rPr lang="zh-CN" altLang="en-US" dirty="0"/>
              <a:t>工作经验总结</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2"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par>
                                <p:cTn id="24" presetID="22" presetClass="entr" presetSubtype="8"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1000"/>
                            </p:stCondLst>
                            <p:childTnLst>
                              <p:par>
                                <p:cTn id="28" presetID="2" presetClass="entr" presetSubtype="1"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6"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1+#ppt_w/2"/>
                                          </p:val>
                                        </p:tav>
                                        <p:tav tm="100000">
                                          <p:val>
                                            <p:strVal val="#ppt_x"/>
                                          </p:val>
                                        </p:tav>
                                      </p:tavLst>
                                    </p:anim>
                                    <p:anim calcmode="lin" valueType="num">
                                      <p:cBhvr additive="base">
                                        <p:cTn id="39" dur="500" fill="hold"/>
                                        <p:tgtEl>
                                          <p:spTgt spid="18"/>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childTnLst>
                          </p:cTn>
                        </p:par>
                        <p:par>
                          <p:cTn id="50" fill="hold">
                            <p:stCondLst>
                              <p:cond delay="2000"/>
                            </p:stCondLst>
                            <p:childTnLst>
                              <p:par>
                                <p:cTn id="51" presetID="2" presetClass="entr" presetSubtype="2"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1+#ppt_w/2"/>
                                          </p:val>
                                        </p:tav>
                                        <p:tav tm="100000">
                                          <p:val>
                                            <p:strVal val="#ppt_x"/>
                                          </p:val>
                                        </p:tav>
                                      </p:tavLst>
                                    </p:anim>
                                    <p:anim calcmode="lin" valueType="num">
                                      <p:cBhvr additive="base">
                                        <p:cTn id="54" dur="500" fill="hold"/>
                                        <p:tgtEl>
                                          <p:spTgt spid="22"/>
                                        </p:tgtEl>
                                        <p:attrNameLst>
                                          <p:attrName>ppt_y</p:attrName>
                                        </p:attrNameLst>
                                      </p:cBhvr>
                                      <p:tavLst>
                                        <p:tav tm="0">
                                          <p:val>
                                            <p:strVal val="#ppt_y"/>
                                          </p:val>
                                        </p:tav>
                                        <p:tav tm="100000">
                                          <p:val>
                                            <p:strVal val="#ppt_y"/>
                                          </p:val>
                                        </p:tav>
                                      </p:tavLst>
                                    </p:anim>
                                  </p:childTnLst>
                                </p:cTn>
                              </p:par>
                            </p:childTnLst>
                          </p:cTn>
                        </p:par>
                        <p:par>
                          <p:cTn id="55" fill="hold">
                            <p:stCondLst>
                              <p:cond delay="2500"/>
                            </p:stCondLst>
                            <p:childTnLst>
                              <p:par>
                                <p:cTn id="56" presetID="2" presetClass="entr" presetSubtype="8"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0-#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childTnLst>
                          </p:cTn>
                        </p:par>
                        <p:par>
                          <p:cTn id="60" fill="hold">
                            <p:stCondLst>
                              <p:cond delay="3000"/>
                            </p:stCondLst>
                            <p:childTnLst>
                              <p:par>
                                <p:cTn id="61" presetID="2" presetClass="entr" presetSubtype="2"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1+#ppt_w/2"/>
                                          </p:val>
                                        </p:tav>
                                        <p:tav tm="100000">
                                          <p:val>
                                            <p:strVal val="#ppt_x"/>
                                          </p:val>
                                        </p:tav>
                                      </p:tavLst>
                                    </p:anim>
                                    <p:anim calcmode="lin" valueType="num">
                                      <p:cBhvr additive="base">
                                        <p:cTn id="6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21" grpId="0"/>
      <p:bldP spid="22" grpId="0"/>
      <p:bldP spid="23" grpId="0"/>
      <p:bldP spid="24" grpId="0"/>
      <p:bldP spid="25" grpId="0"/>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
          <p:cNvGrpSpPr/>
          <p:nvPr/>
        </p:nvGrpSpPr>
        <p:grpSpPr bwMode="auto">
          <a:xfrm>
            <a:off x="3306119" y="1287118"/>
            <a:ext cx="1080419" cy="1796709"/>
            <a:chOff x="0" y="0"/>
            <a:chExt cx="1081794" cy="1800000"/>
          </a:xfrm>
          <a:solidFill>
            <a:srgbClr val="306A9B"/>
          </a:solidFill>
        </p:grpSpPr>
        <p:sp>
          <p:nvSpPr>
            <p:cNvPr id="5" name="矩形 38"/>
            <p:cNvSpPr>
              <a:spLocks noChangeArrowheads="1"/>
            </p:cNvSpPr>
            <p:nvPr/>
          </p:nvSpPr>
          <p:spPr bwMode="auto">
            <a:xfrm rot="2700000">
              <a:off x="-259117" y="891000"/>
              <a:ext cx="1800000" cy="18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sp>
          <p:nvSpPr>
            <p:cNvPr id="8" name="矩形 39"/>
            <p:cNvSpPr>
              <a:spLocks noChangeArrowheads="1"/>
            </p:cNvSpPr>
            <p:nvPr/>
          </p:nvSpPr>
          <p:spPr bwMode="auto">
            <a:xfrm>
              <a:off x="1794" y="257240"/>
              <a:ext cx="1080000" cy="18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sp>
          <p:nvSpPr>
            <p:cNvPr id="9" name="矩形 40"/>
            <p:cNvSpPr>
              <a:spLocks noChangeArrowheads="1"/>
            </p:cNvSpPr>
            <p:nvPr/>
          </p:nvSpPr>
          <p:spPr bwMode="auto">
            <a:xfrm rot="5400000">
              <a:off x="-531000" y="797240"/>
              <a:ext cx="1080000" cy="18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grpSp>
      <p:grpSp>
        <p:nvGrpSpPr>
          <p:cNvPr id="10" name="Group 14"/>
          <p:cNvGrpSpPr/>
          <p:nvPr/>
        </p:nvGrpSpPr>
        <p:grpSpPr bwMode="auto">
          <a:xfrm flipH="1">
            <a:off x="4923580" y="1287118"/>
            <a:ext cx="1080419" cy="1796709"/>
            <a:chOff x="0" y="0"/>
            <a:chExt cx="1081794" cy="1800000"/>
          </a:xfrm>
          <a:solidFill>
            <a:srgbClr val="306A9B"/>
          </a:solidFill>
        </p:grpSpPr>
        <p:sp>
          <p:nvSpPr>
            <p:cNvPr id="11" name="矩形 43"/>
            <p:cNvSpPr>
              <a:spLocks noChangeArrowheads="1"/>
            </p:cNvSpPr>
            <p:nvPr/>
          </p:nvSpPr>
          <p:spPr bwMode="auto">
            <a:xfrm rot="2700000">
              <a:off x="-259117" y="891000"/>
              <a:ext cx="1800000" cy="18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sp>
          <p:nvSpPr>
            <p:cNvPr id="12" name="矩形 44"/>
            <p:cNvSpPr>
              <a:spLocks noChangeArrowheads="1"/>
            </p:cNvSpPr>
            <p:nvPr/>
          </p:nvSpPr>
          <p:spPr bwMode="auto">
            <a:xfrm>
              <a:off x="1794" y="257240"/>
              <a:ext cx="1080000" cy="18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sp>
          <p:nvSpPr>
            <p:cNvPr id="13" name="矩形 45"/>
            <p:cNvSpPr>
              <a:spLocks noChangeArrowheads="1"/>
            </p:cNvSpPr>
            <p:nvPr/>
          </p:nvSpPr>
          <p:spPr bwMode="auto">
            <a:xfrm rot="5400000">
              <a:off x="-531000" y="797240"/>
              <a:ext cx="1080000" cy="18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grpSp>
      <p:grpSp>
        <p:nvGrpSpPr>
          <p:cNvPr id="14" name="Group 18"/>
          <p:cNvGrpSpPr/>
          <p:nvPr/>
        </p:nvGrpSpPr>
        <p:grpSpPr bwMode="auto">
          <a:xfrm>
            <a:off x="888686" y="1540670"/>
            <a:ext cx="2355941" cy="1186814"/>
            <a:chOff x="0" y="0"/>
            <a:chExt cx="2361131" cy="1189411"/>
          </a:xfrm>
        </p:grpSpPr>
        <p:grpSp>
          <p:nvGrpSpPr>
            <p:cNvPr id="15" name="Group 19"/>
            <p:cNvGrpSpPr/>
            <p:nvPr/>
          </p:nvGrpSpPr>
          <p:grpSpPr bwMode="auto">
            <a:xfrm>
              <a:off x="1899403" y="0"/>
              <a:ext cx="360314" cy="360356"/>
              <a:chOff x="-510" y="0"/>
              <a:chExt cx="360314" cy="360356"/>
            </a:xfrm>
          </p:grpSpPr>
          <p:sp>
            <p:nvSpPr>
              <p:cNvPr id="17" name="矩形 56"/>
              <p:cNvSpPr>
                <a:spLocks noChangeArrowheads="1"/>
              </p:cNvSpPr>
              <p:nvPr/>
            </p:nvSpPr>
            <p:spPr bwMode="auto">
              <a:xfrm>
                <a:off x="-510" y="0"/>
                <a:ext cx="360314" cy="360356"/>
              </a:xfrm>
              <a:prstGeom prst="rect">
                <a:avLst/>
              </a:prstGeom>
              <a:solidFill>
                <a:srgbClr val="306A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sp>
            <p:nvSpPr>
              <p:cNvPr id="18" name="文本框 57"/>
              <p:cNvSpPr>
                <a:spLocks noChangeArrowheads="1"/>
              </p:cNvSpPr>
              <p:nvPr/>
            </p:nvSpPr>
            <p:spPr bwMode="auto">
              <a:xfrm>
                <a:off x="65647" y="0"/>
                <a:ext cx="263793" cy="33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1</a:t>
                </a:r>
                <a:endParaRPr lang="zh-CN" altLang="en-US" sz="1595" dirty="0">
                  <a:solidFill>
                    <a:schemeClr val="bg1"/>
                  </a:solidFill>
                  <a:cs typeface="+mn-ea"/>
                  <a:sym typeface="+mn-lt"/>
                </a:endParaRPr>
              </a:p>
            </p:txBody>
          </p:sp>
        </p:grpSp>
        <p:sp>
          <p:nvSpPr>
            <p:cNvPr id="16" name="矩形 59"/>
            <p:cNvSpPr>
              <a:spLocks noChangeArrowheads="1"/>
            </p:cNvSpPr>
            <p:nvPr/>
          </p:nvSpPr>
          <p:spPr bwMode="auto">
            <a:xfrm>
              <a:off x="0" y="375103"/>
              <a:ext cx="2361131" cy="81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00" kern="3000" spc="23" dirty="0">
                  <a:solidFill>
                    <a:schemeClr val="tx1">
                      <a:lumMod val="50000"/>
                      <a:lumOff val="50000"/>
                    </a:schemeClr>
                  </a:solidFill>
                  <a:cs typeface="+mn-ea"/>
                  <a:sym typeface="+mn-lt"/>
                </a:rPr>
                <a:t>文字内容需概括精炼，建议与标题相关并符合整体语言风格，语言描述尽量简洁生动。单击此处添加文本内容，语言描述尽量简洁生动</a:t>
              </a:r>
              <a:endParaRPr lang="zh-CN" altLang="zh-CN" sz="900" kern="3000" spc="23" dirty="0">
                <a:solidFill>
                  <a:schemeClr val="tx1">
                    <a:lumMod val="50000"/>
                    <a:lumOff val="50000"/>
                  </a:schemeClr>
                </a:solidFill>
                <a:cs typeface="+mn-ea"/>
                <a:sym typeface="+mn-lt"/>
              </a:endParaRPr>
            </a:p>
          </p:txBody>
        </p:sp>
      </p:grpSp>
      <p:grpSp>
        <p:nvGrpSpPr>
          <p:cNvPr id="19" name="Group 23"/>
          <p:cNvGrpSpPr/>
          <p:nvPr/>
        </p:nvGrpSpPr>
        <p:grpSpPr bwMode="auto">
          <a:xfrm flipV="1">
            <a:off x="3312456" y="2675051"/>
            <a:ext cx="1080419" cy="1796709"/>
            <a:chOff x="0" y="0"/>
            <a:chExt cx="1081794" cy="1800000"/>
          </a:xfrm>
          <a:solidFill>
            <a:srgbClr val="306A9B"/>
          </a:solidFill>
        </p:grpSpPr>
        <p:sp>
          <p:nvSpPr>
            <p:cNvPr id="20" name="矩形 61"/>
            <p:cNvSpPr>
              <a:spLocks noChangeArrowheads="1"/>
            </p:cNvSpPr>
            <p:nvPr/>
          </p:nvSpPr>
          <p:spPr bwMode="auto">
            <a:xfrm rot="2700000">
              <a:off x="-259117" y="891000"/>
              <a:ext cx="1800000" cy="18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sp>
          <p:nvSpPr>
            <p:cNvPr id="21" name="矩形 62"/>
            <p:cNvSpPr>
              <a:spLocks noChangeArrowheads="1"/>
            </p:cNvSpPr>
            <p:nvPr/>
          </p:nvSpPr>
          <p:spPr bwMode="auto">
            <a:xfrm>
              <a:off x="1794" y="257240"/>
              <a:ext cx="1080000" cy="18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sp>
          <p:nvSpPr>
            <p:cNvPr id="22" name="矩形 63"/>
            <p:cNvSpPr>
              <a:spLocks noChangeArrowheads="1"/>
            </p:cNvSpPr>
            <p:nvPr/>
          </p:nvSpPr>
          <p:spPr bwMode="auto">
            <a:xfrm rot="5400000">
              <a:off x="-531000" y="797240"/>
              <a:ext cx="1080000" cy="18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grpSp>
      <p:grpSp>
        <p:nvGrpSpPr>
          <p:cNvPr id="23" name="Group 27"/>
          <p:cNvGrpSpPr/>
          <p:nvPr/>
        </p:nvGrpSpPr>
        <p:grpSpPr bwMode="auto">
          <a:xfrm flipH="1" flipV="1">
            <a:off x="4929917" y="2675051"/>
            <a:ext cx="1080419" cy="1796709"/>
            <a:chOff x="0" y="0"/>
            <a:chExt cx="1081794" cy="1800000"/>
          </a:xfrm>
          <a:solidFill>
            <a:srgbClr val="306A9B"/>
          </a:solidFill>
        </p:grpSpPr>
        <p:sp>
          <p:nvSpPr>
            <p:cNvPr id="24" name="矩形 65"/>
            <p:cNvSpPr>
              <a:spLocks noChangeArrowheads="1"/>
            </p:cNvSpPr>
            <p:nvPr/>
          </p:nvSpPr>
          <p:spPr bwMode="auto">
            <a:xfrm rot="2700000">
              <a:off x="-259117" y="891000"/>
              <a:ext cx="1800000" cy="18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sp>
          <p:nvSpPr>
            <p:cNvPr id="25" name="矩形 66"/>
            <p:cNvSpPr>
              <a:spLocks noChangeArrowheads="1"/>
            </p:cNvSpPr>
            <p:nvPr/>
          </p:nvSpPr>
          <p:spPr bwMode="auto">
            <a:xfrm>
              <a:off x="1794" y="257240"/>
              <a:ext cx="1080000" cy="18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sp>
          <p:nvSpPr>
            <p:cNvPr id="26" name="矩形 67"/>
            <p:cNvSpPr>
              <a:spLocks noChangeArrowheads="1"/>
            </p:cNvSpPr>
            <p:nvPr/>
          </p:nvSpPr>
          <p:spPr bwMode="auto">
            <a:xfrm rot="5400000">
              <a:off x="-531000" y="797240"/>
              <a:ext cx="1080000" cy="18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grpSp>
      <p:grpSp>
        <p:nvGrpSpPr>
          <p:cNvPr id="27" name="Group 31"/>
          <p:cNvGrpSpPr/>
          <p:nvPr/>
        </p:nvGrpSpPr>
        <p:grpSpPr bwMode="auto">
          <a:xfrm>
            <a:off x="3754445" y="1989007"/>
            <a:ext cx="1796475" cy="1796709"/>
            <a:chOff x="0" y="0"/>
            <a:chExt cx="1800000" cy="1800000"/>
          </a:xfrm>
          <a:solidFill>
            <a:srgbClr val="3CBDDA"/>
          </a:solidFill>
        </p:grpSpPr>
        <p:sp>
          <p:nvSpPr>
            <p:cNvPr id="28" name="椭圆 69"/>
            <p:cNvSpPr>
              <a:spLocks noChangeArrowheads="1"/>
            </p:cNvSpPr>
            <p:nvPr/>
          </p:nvSpPr>
          <p:spPr bwMode="auto">
            <a:xfrm>
              <a:off x="0" y="0"/>
              <a:ext cx="1800000" cy="1800000"/>
            </a:xfrm>
            <a:prstGeom prst="ellipse">
              <a:avLst/>
            </a:prstGeom>
            <a:solidFill>
              <a:srgbClr val="306A9B"/>
            </a:solidFill>
            <a:ln w="9525">
              <a:noFill/>
              <a:round/>
            </a:ln>
          </p:spPr>
          <p:txBody>
            <a:bodyPr anchor="ctr"/>
            <a:lstStyle/>
            <a:p>
              <a:pPr algn="ctr">
                <a:defRPr/>
              </a:pPr>
              <a:endParaRPr lang="zh-CN" altLang="zh-CN" sz="1725">
                <a:cs typeface="+mn-ea"/>
                <a:sym typeface="+mn-lt"/>
              </a:endParaRPr>
            </a:p>
          </p:txBody>
        </p:sp>
        <p:sp>
          <p:nvSpPr>
            <p:cNvPr id="29" name="文本框 70"/>
            <p:cNvSpPr>
              <a:spLocks noChangeArrowheads="1"/>
            </p:cNvSpPr>
            <p:nvPr/>
          </p:nvSpPr>
          <p:spPr bwMode="auto">
            <a:xfrm>
              <a:off x="388268" y="583811"/>
              <a:ext cx="1023465" cy="74001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100" dirty="0">
                  <a:solidFill>
                    <a:schemeClr val="bg1"/>
                  </a:solidFill>
                  <a:cs typeface="+mn-ea"/>
                  <a:sym typeface="+mn-lt"/>
                </a:rPr>
                <a:t>添加</a:t>
              </a:r>
              <a:endParaRPr lang="en-US" altLang="zh-CN" sz="2100" dirty="0">
                <a:solidFill>
                  <a:schemeClr val="bg1"/>
                </a:solidFill>
                <a:cs typeface="+mn-ea"/>
                <a:sym typeface="+mn-lt"/>
              </a:endParaRPr>
            </a:p>
            <a:p>
              <a:pPr algn="ctr">
                <a:defRPr/>
              </a:pPr>
              <a:r>
                <a:rPr lang="zh-CN" altLang="en-US" sz="2100" dirty="0">
                  <a:solidFill>
                    <a:schemeClr val="bg1"/>
                  </a:solidFill>
                  <a:cs typeface="+mn-ea"/>
                  <a:sym typeface="+mn-lt"/>
                </a:rPr>
                <a:t>文字</a:t>
              </a:r>
              <a:endParaRPr lang="zh-CN" altLang="en-US" sz="2100" dirty="0">
                <a:solidFill>
                  <a:schemeClr val="bg1"/>
                </a:solidFill>
                <a:cs typeface="+mn-ea"/>
                <a:sym typeface="+mn-lt"/>
              </a:endParaRPr>
            </a:p>
          </p:txBody>
        </p:sp>
      </p:grpSp>
      <p:grpSp>
        <p:nvGrpSpPr>
          <p:cNvPr id="30" name="Group 34"/>
          <p:cNvGrpSpPr/>
          <p:nvPr/>
        </p:nvGrpSpPr>
        <p:grpSpPr bwMode="auto">
          <a:xfrm>
            <a:off x="899401" y="3149204"/>
            <a:ext cx="2355940" cy="1186807"/>
            <a:chOff x="0" y="0"/>
            <a:chExt cx="2361131" cy="1189425"/>
          </a:xfrm>
        </p:grpSpPr>
        <p:grpSp>
          <p:nvGrpSpPr>
            <p:cNvPr id="31" name="Group 35"/>
            <p:cNvGrpSpPr/>
            <p:nvPr/>
          </p:nvGrpSpPr>
          <p:grpSpPr bwMode="auto">
            <a:xfrm>
              <a:off x="1899404" y="0"/>
              <a:ext cx="360315" cy="360363"/>
              <a:chOff x="-509" y="0"/>
              <a:chExt cx="360315" cy="360363"/>
            </a:xfrm>
          </p:grpSpPr>
          <p:sp>
            <p:nvSpPr>
              <p:cNvPr id="33" name="矩形 75"/>
              <p:cNvSpPr>
                <a:spLocks noChangeArrowheads="1"/>
              </p:cNvSpPr>
              <p:nvPr/>
            </p:nvSpPr>
            <p:spPr bwMode="auto">
              <a:xfrm>
                <a:off x="-509" y="0"/>
                <a:ext cx="360315" cy="360363"/>
              </a:xfrm>
              <a:prstGeom prst="rect">
                <a:avLst/>
              </a:prstGeom>
              <a:solidFill>
                <a:srgbClr val="306A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sp>
            <p:nvSpPr>
              <p:cNvPr id="34" name="文本框 76"/>
              <p:cNvSpPr>
                <a:spLocks noChangeArrowheads="1"/>
              </p:cNvSpPr>
              <p:nvPr/>
            </p:nvSpPr>
            <p:spPr bwMode="auto">
              <a:xfrm>
                <a:off x="44762" y="0"/>
                <a:ext cx="305564" cy="33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3</a:t>
                </a:r>
                <a:endParaRPr lang="zh-CN" altLang="en-US" sz="1595" dirty="0">
                  <a:solidFill>
                    <a:schemeClr val="bg1"/>
                  </a:solidFill>
                  <a:cs typeface="+mn-ea"/>
                  <a:sym typeface="+mn-lt"/>
                </a:endParaRPr>
              </a:p>
            </p:txBody>
          </p:sp>
        </p:grpSp>
        <p:sp>
          <p:nvSpPr>
            <p:cNvPr id="32" name="矩形 74"/>
            <p:cNvSpPr>
              <a:spLocks noChangeArrowheads="1"/>
            </p:cNvSpPr>
            <p:nvPr/>
          </p:nvSpPr>
          <p:spPr bwMode="auto">
            <a:xfrm>
              <a:off x="0" y="375103"/>
              <a:ext cx="2361131" cy="814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00" kern="3000" spc="23" dirty="0">
                  <a:solidFill>
                    <a:schemeClr val="tx1">
                      <a:lumMod val="50000"/>
                      <a:lumOff val="50000"/>
                    </a:schemeClr>
                  </a:solidFill>
                  <a:cs typeface="+mn-ea"/>
                  <a:sym typeface="+mn-lt"/>
                </a:rPr>
                <a:t>文字内容需概括精炼，建议与标题相关并符合整体语言风格，语言描述尽量简洁生动。单击此处添加文本内容，语言描述尽量简洁生动</a:t>
              </a:r>
              <a:endParaRPr lang="zh-CN" altLang="zh-CN" sz="900" kern="3000" spc="23" dirty="0">
                <a:solidFill>
                  <a:schemeClr val="tx1">
                    <a:lumMod val="50000"/>
                    <a:lumOff val="50000"/>
                  </a:schemeClr>
                </a:solidFill>
                <a:cs typeface="+mn-ea"/>
                <a:sym typeface="+mn-lt"/>
              </a:endParaRPr>
            </a:p>
          </p:txBody>
        </p:sp>
      </p:grpSp>
      <p:grpSp>
        <p:nvGrpSpPr>
          <p:cNvPr id="35" name="Group 39"/>
          <p:cNvGrpSpPr/>
          <p:nvPr/>
        </p:nvGrpSpPr>
        <p:grpSpPr bwMode="auto">
          <a:xfrm>
            <a:off x="6070803" y="1556147"/>
            <a:ext cx="2355940" cy="1187194"/>
            <a:chOff x="0" y="0"/>
            <a:chExt cx="2361131" cy="1188583"/>
          </a:xfrm>
        </p:grpSpPr>
        <p:grpSp>
          <p:nvGrpSpPr>
            <p:cNvPr id="36" name="Group 40"/>
            <p:cNvGrpSpPr/>
            <p:nvPr/>
          </p:nvGrpSpPr>
          <p:grpSpPr bwMode="auto">
            <a:xfrm>
              <a:off x="100220" y="0"/>
              <a:ext cx="359122" cy="359989"/>
              <a:chOff x="532" y="0"/>
              <a:chExt cx="359122" cy="359989"/>
            </a:xfrm>
          </p:grpSpPr>
          <p:sp>
            <p:nvSpPr>
              <p:cNvPr id="38" name="矩形 80"/>
              <p:cNvSpPr>
                <a:spLocks noChangeArrowheads="1"/>
              </p:cNvSpPr>
              <p:nvPr/>
            </p:nvSpPr>
            <p:spPr bwMode="auto">
              <a:xfrm>
                <a:off x="532" y="0"/>
                <a:ext cx="359122" cy="359989"/>
              </a:xfrm>
              <a:prstGeom prst="rect">
                <a:avLst/>
              </a:prstGeom>
              <a:solidFill>
                <a:srgbClr val="306A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sp>
            <p:nvSpPr>
              <p:cNvPr id="39" name="文本框 81"/>
              <p:cNvSpPr>
                <a:spLocks noChangeArrowheads="1"/>
              </p:cNvSpPr>
              <p:nvPr/>
            </p:nvSpPr>
            <p:spPr bwMode="auto">
              <a:xfrm>
                <a:off x="36146" y="0"/>
                <a:ext cx="287891" cy="338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2</a:t>
                </a:r>
                <a:endParaRPr lang="zh-CN" altLang="en-US" sz="1595" dirty="0">
                  <a:solidFill>
                    <a:schemeClr val="bg1"/>
                  </a:solidFill>
                  <a:cs typeface="+mn-ea"/>
                  <a:sym typeface="+mn-lt"/>
                </a:endParaRPr>
              </a:p>
            </p:txBody>
          </p:sp>
        </p:grpSp>
        <p:sp>
          <p:nvSpPr>
            <p:cNvPr id="37" name="矩形 79"/>
            <p:cNvSpPr>
              <a:spLocks noChangeArrowheads="1"/>
            </p:cNvSpPr>
            <p:nvPr/>
          </p:nvSpPr>
          <p:spPr bwMode="auto">
            <a:xfrm>
              <a:off x="0" y="375103"/>
              <a:ext cx="2361131" cy="81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00" kern="3000" spc="23" dirty="0">
                  <a:solidFill>
                    <a:schemeClr val="tx1">
                      <a:lumMod val="50000"/>
                      <a:lumOff val="50000"/>
                    </a:schemeClr>
                  </a:solidFill>
                  <a:cs typeface="+mn-ea"/>
                  <a:sym typeface="+mn-lt"/>
                </a:rPr>
                <a:t>文字内容需概括精炼，建议与标题相关并符合整体语言风格，语言描述尽量简洁生动。单击此处添加文本内容，语言描述尽量简洁生动</a:t>
              </a:r>
              <a:endParaRPr lang="zh-CN" altLang="zh-CN" sz="900" kern="3000" spc="23" dirty="0">
                <a:solidFill>
                  <a:schemeClr val="tx1">
                    <a:lumMod val="50000"/>
                    <a:lumOff val="50000"/>
                  </a:schemeClr>
                </a:solidFill>
                <a:cs typeface="+mn-ea"/>
                <a:sym typeface="+mn-lt"/>
              </a:endParaRPr>
            </a:p>
          </p:txBody>
        </p:sp>
      </p:grpSp>
      <p:grpSp>
        <p:nvGrpSpPr>
          <p:cNvPr id="40" name="Group 44"/>
          <p:cNvGrpSpPr/>
          <p:nvPr/>
        </p:nvGrpSpPr>
        <p:grpSpPr bwMode="auto">
          <a:xfrm>
            <a:off x="6081517" y="3146822"/>
            <a:ext cx="2355941" cy="1187199"/>
            <a:chOff x="0" y="0"/>
            <a:chExt cx="2361131" cy="1188576"/>
          </a:xfrm>
        </p:grpSpPr>
        <p:grpSp>
          <p:nvGrpSpPr>
            <p:cNvPr id="41" name="Group 45"/>
            <p:cNvGrpSpPr/>
            <p:nvPr/>
          </p:nvGrpSpPr>
          <p:grpSpPr bwMode="auto">
            <a:xfrm>
              <a:off x="100220" y="0"/>
              <a:ext cx="359122" cy="359986"/>
              <a:chOff x="532" y="0"/>
              <a:chExt cx="359122" cy="359986"/>
            </a:xfrm>
          </p:grpSpPr>
          <p:sp>
            <p:nvSpPr>
              <p:cNvPr id="43" name="矩形 85"/>
              <p:cNvSpPr>
                <a:spLocks noChangeArrowheads="1"/>
              </p:cNvSpPr>
              <p:nvPr/>
            </p:nvSpPr>
            <p:spPr bwMode="auto">
              <a:xfrm>
                <a:off x="532" y="0"/>
                <a:ext cx="359122" cy="359986"/>
              </a:xfrm>
              <a:prstGeom prst="rect">
                <a:avLst/>
              </a:prstGeom>
              <a:solidFill>
                <a:srgbClr val="306A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cs typeface="+mn-ea"/>
                  <a:sym typeface="+mn-lt"/>
                </a:endParaRPr>
              </a:p>
            </p:txBody>
          </p:sp>
          <p:sp>
            <p:nvSpPr>
              <p:cNvPr id="44" name="文本框 86"/>
              <p:cNvSpPr>
                <a:spLocks noChangeArrowheads="1"/>
              </p:cNvSpPr>
              <p:nvPr/>
            </p:nvSpPr>
            <p:spPr bwMode="auto">
              <a:xfrm>
                <a:off x="25412" y="10728"/>
                <a:ext cx="287891" cy="338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4</a:t>
                </a:r>
                <a:endParaRPr lang="zh-CN" altLang="en-US" sz="1595" dirty="0">
                  <a:solidFill>
                    <a:schemeClr val="bg1"/>
                  </a:solidFill>
                  <a:cs typeface="+mn-ea"/>
                  <a:sym typeface="+mn-lt"/>
                </a:endParaRPr>
              </a:p>
            </p:txBody>
          </p:sp>
        </p:grpSp>
        <p:sp>
          <p:nvSpPr>
            <p:cNvPr id="42" name="矩形 84"/>
            <p:cNvSpPr>
              <a:spLocks noChangeArrowheads="1"/>
            </p:cNvSpPr>
            <p:nvPr/>
          </p:nvSpPr>
          <p:spPr bwMode="auto">
            <a:xfrm>
              <a:off x="0" y="375103"/>
              <a:ext cx="2361131" cy="81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00" kern="3000" spc="23" dirty="0">
                  <a:solidFill>
                    <a:schemeClr val="tx1">
                      <a:lumMod val="50000"/>
                      <a:lumOff val="50000"/>
                    </a:schemeClr>
                  </a:solidFill>
                  <a:cs typeface="+mn-ea"/>
                  <a:sym typeface="+mn-lt"/>
                </a:rPr>
                <a:t>文字内容需概括精炼，建议与标题相关并符合整体语言风格，语言描述尽量简洁生动。单击此处添加文本内容，语言描述尽量简洁生动</a:t>
              </a:r>
              <a:endParaRPr lang="zh-CN" altLang="zh-CN" sz="900" kern="3000" spc="23" dirty="0">
                <a:solidFill>
                  <a:schemeClr val="tx1">
                    <a:lumMod val="50000"/>
                    <a:lumOff val="50000"/>
                  </a:schemeClr>
                </a:solidFill>
                <a:cs typeface="+mn-ea"/>
                <a:sym typeface="+mn-lt"/>
              </a:endParaRPr>
            </a:p>
          </p:txBody>
        </p:sp>
      </p:grpSp>
      <p:sp>
        <p:nvSpPr>
          <p:cNvPr id="2" name="文本占位符 1"/>
          <p:cNvSpPr>
            <a:spLocks noGrp="1"/>
          </p:cNvSpPr>
          <p:nvPr>
            <p:ph type="body" sz="quarter" idx="10"/>
          </p:nvPr>
        </p:nvSpPr>
        <p:spPr/>
        <p:txBody>
          <a:bodyPr/>
          <a:lstStyle/>
          <a:p>
            <a:r>
              <a:rPr lang="zh-CN" altLang="en-US" dirty="0"/>
              <a:t>工作经验总结</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750"/>
                                        <p:tgtEl>
                                          <p:spTgt spid="27"/>
                                        </p:tgtEl>
                                      </p:cBhvr>
                                    </p:animEffect>
                                  </p:childTnLst>
                                </p:cTn>
                              </p:par>
                            </p:childTnLst>
                          </p:cTn>
                        </p:par>
                        <p:par>
                          <p:cTn id="8" fill="hold">
                            <p:stCondLst>
                              <p:cond delay="1000"/>
                            </p:stCondLst>
                            <p:childTnLst>
                              <p:par>
                                <p:cTn id="9" presetID="23" presetClass="entr" presetSubtype="52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ppt_x</p:attrName>
                                        </p:attrNameLst>
                                      </p:cBhvr>
                                      <p:tavLst>
                                        <p:tav tm="0">
                                          <p:val>
                                            <p:fltVal val="0.5"/>
                                          </p:val>
                                        </p:tav>
                                        <p:tav tm="100000">
                                          <p:val>
                                            <p:strVal val="#ppt_x"/>
                                          </p:val>
                                        </p:tav>
                                      </p:tavLst>
                                    </p:anim>
                                    <p:anim calcmode="lin" valueType="num">
                                      <p:cBhvr>
                                        <p:cTn id="14" dur="500" fill="hold"/>
                                        <p:tgtEl>
                                          <p:spTgt spid="4"/>
                                        </p:tgtEl>
                                        <p:attrNameLst>
                                          <p:attrName>ppt_y</p:attrName>
                                        </p:attrNameLst>
                                      </p:cBhvr>
                                      <p:tavLst>
                                        <p:tav tm="0">
                                          <p:val>
                                            <p:fltVal val="0.5"/>
                                          </p:val>
                                        </p:tav>
                                        <p:tav tm="100000">
                                          <p:val>
                                            <p:strVal val="#ppt_y"/>
                                          </p:val>
                                        </p:tav>
                                      </p:tavLst>
                                    </p:anim>
                                  </p:childTnLst>
                                </p:cTn>
                              </p:par>
                            </p:childTnLst>
                          </p:cTn>
                        </p:par>
                        <p:par>
                          <p:cTn id="15" fill="hold">
                            <p:stCondLst>
                              <p:cond delay="1500"/>
                            </p:stCondLst>
                            <p:childTnLst>
                              <p:par>
                                <p:cTn id="16" presetID="23" presetClass="entr" presetSubtype="52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 calcmode="lin" valueType="num">
                                      <p:cBhvr>
                                        <p:cTn id="20" dur="500" fill="hold"/>
                                        <p:tgtEl>
                                          <p:spTgt spid="10"/>
                                        </p:tgtEl>
                                        <p:attrNameLst>
                                          <p:attrName>ppt_x</p:attrName>
                                        </p:attrNameLst>
                                      </p:cBhvr>
                                      <p:tavLst>
                                        <p:tav tm="0">
                                          <p:val>
                                            <p:fltVal val="0.5"/>
                                          </p:val>
                                        </p:tav>
                                        <p:tav tm="100000">
                                          <p:val>
                                            <p:strVal val="#ppt_x"/>
                                          </p:val>
                                        </p:tav>
                                      </p:tavLst>
                                    </p:anim>
                                    <p:anim calcmode="lin" valueType="num">
                                      <p:cBhvr>
                                        <p:cTn id="21" dur="500" fill="hold"/>
                                        <p:tgtEl>
                                          <p:spTgt spid="10"/>
                                        </p:tgtEl>
                                        <p:attrNameLst>
                                          <p:attrName>ppt_y</p:attrName>
                                        </p:attrNameLst>
                                      </p:cBhvr>
                                      <p:tavLst>
                                        <p:tav tm="0">
                                          <p:val>
                                            <p:fltVal val="0.5"/>
                                          </p:val>
                                        </p:tav>
                                        <p:tav tm="100000">
                                          <p:val>
                                            <p:strVal val="#ppt_y"/>
                                          </p:val>
                                        </p:tav>
                                      </p:tavLst>
                                    </p:anim>
                                  </p:childTnLst>
                                </p:cTn>
                              </p:par>
                            </p:childTnLst>
                          </p:cTn>
                        </p:par>
                        <p:par>
                          <p:cTn id="22" fill="hold">
                            <p:stCondLst>
                              <p:cond delay="2000"/>
                            </p:stCondLst>
                            <p:childTnLst>
                              <p:par>
                                <p:cTn id="23" presetID="23" presetClass="entr" presetSubtype="52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2500"/>
                            </p:stCondLst>
                            <p:childTnLst>
                              <p:par>
                                <p:cTn id="30" presetID="23" presetClass="entr" presetSubtype="52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 calcmode="lin" valueType="num">
                                      <p:cBhvr>
                                        <p:cTn id="34" dur="500" fill="hold"/>
                                        <p:tgtEl>
                                          <p:spTgt spid="23"/>
                                        </p:tgtEl>
                                        <p:attrNameLst>
                                          <p:attrName>ppt_x</p:attrName>
                                        </p:attrNameLst>
                                      </p:cBhvr>
                                      <p:tavLst>
                                        <p:tav tm="0">
                                          <p:val>
                                            <p:fltVal val="0.5"/>
                                          </p:val>
                                        </p:tav>
                                        <p:tav tm="100000">
                                          <p:val>
                                            <p:strVal val="#ppt_x"/>
                                          </p:val>
                                        </p:tav>
                                      </p:tavLst>
                                    </p:anim>
                                    <p:anim calcmode="lin" valueType="num">
                                      <p:cBhvr>
                                        <p:cTn id="35" dur="500" fill="hold"/>
                                        <p:tgtEl>
                                          <p:spTgt spid="23"/>
                                        </p:tgtEl>
                                        <p:attrNameLst>
                                          <p:attrName>ppt_y</p:attrName>
                                        </p:attrNameLst>
                                      </p:cBhvr>
                                      <p:tavLst>
                                        <p:tav tm="0">
                                          <p:val>
                                            <p:fltVal val="0.5"/>
                                          </p:val>
                                        </p:tav>
                                        <p:tav tm="100000">
                                          <p:val>
                                            <p:strVal val="#ppt_y"/>
                                          </p:val>
                                        </p:tav>
                                      </p:tavLst>
                                    </p:anim>
                                  </p:childTnLst>
                                </p:cTn>
                              </p:par>
                            </p:childTnLst>
                          </p:cTn>
                        </p:par>
                        <p:par>
                          <p:cTn id="36" fill="hold">
                            <p:stCondLst>
                              <p:cond delay="3000"/>
                            </p:stCondLst>
                            <p:childTnLst>
                              <p:par>
                                <p:cTn id="37" presetID="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2"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2" presetClass="entr" presetSubtype="8"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0-#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2" fill="hold" nodeType="after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additive="base">
                                        <p:cTn id="54" dur="500" fill="hold"/>
                                        <p:tgtEl>
                                          <p:spTgt spid="40"/>
                                        </p:tgtEl>
                                        <p:attrNameLst>
                                          <p:attrName>ppt_x</p:attrName>
                                        </p:attrNameLst>
                                      </p:cBhvr>
                                      <p:tavLst>
                                        <p:tav tm="0">
                                          <p:val>
                                            <p:strVal val="1+#ppt_w/2"/>
                                          </p:val>
                                        </p:tav>
                                        <p:tav tm="100000">
                                          <p:val>
                                            <p:strVal val="#ppt_x"/>
                                          </p:val>
                                        </p:tav>
                                      </p:tavLst>
                                    </p:anim>
                                    <p:anim calcmode="lin" valueType="num">
                                      <p:cBhvr additive="base">
                                        <p:cTn id="55"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559213" y="1525796"/>
            <a:ext cx="657143" cy="850359"/>
            <a:chOff x="6078950" y="2211813"/>
            <a:chExt cx="876190" cy="1133812"/>
          </a:xfrm>
        </p:grpSpPr>
        <p:sp>
          <p:nvSpPr>
            <p:cNvPr id="5"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rgbClr val="005DA2"/>
            </a:solidFill>
            <a:ln w="12700">
              <a:solidFill>
                <a:srgbClr val="005DA2"/>
              </a:solidFill>
              <a:miter lim="400000"/>
            </a:ln>
          </p:spPr>
          <p:txBody>
            <a:bodyPr lIns="38100" tIns="38100" rIns="38100" bIns="38100" anchor="ct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sp>
          <p:nvSpPr>
            <p:cNvPr id="8"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rgbClr val="005DA2"/>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grpSp>
      <p:grpSp>
        <p:nvGrpSpPr>
          <p:cNvPr id="9" name="Group 4"/>
          <p:cNvGrpSpPr/>
          <p:nvPr/>
        </p:nvGrpSpPr>
        <p:grpSpPr>
          <a:xfrm>
            <a:off x="4923407" y="2083236"/>
            <a:ext cx="886571" cy="657146"/>
            <a:chOff x="6564542" y="2955067"/>
            <a:chExt cx="1182094" cy="876194"/>
          </a:xfrm>
        </p:grpSpPr>
        <p:sp>
          <p:nvSpPr>
            <p:cNvPr id="10"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rgbClr val="005DA2"/>
            </a:solidFill>
            <a:ln w="12700">
              <a:solidFill>
                <a:srgbClr val="005DA2"/>
              </a:solidFill>
              <a:miter lim="400000"/>
            </a:ln>
          </p:spPr>
          <p:txBody>
            <a:bodyPr lIns="38100" tIns="38100" rIns="38100" bIns="38100" anchor="ct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sp>
          <p:nvSpPr>
            <p:cNvPr id="11"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rgbClr val="005DA2"/>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grpSp>
      <p:grpSp>
        <p:nvGrpSpPr>
          <p:cNvPr id="12" name="Group 6"/>
          <p:cNvGrpSpPr/>
          <p:nvPr/>
        </p:nvGrpSpPr>
        <p:grpSpPr>
          <a:xfrm>
            <a:off x="4923408" y="2737300"/>
            <a:ext cx="863367" cy="657146"/>
            <a:chOff x="6564542" y="3827152"/>
            <a:chExt cx="1151156" cy="876194"/>
          </a:xfrm>
        </p:grpSpPr>
        <p:sp>
          <p:nvSpPr>
            <p:cNvPr id="13"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rgbClr val="005DA2"/>
            </a:solidFill>
            <a:ln w="12700">
              <a:solidFill>
                <a:srgbClr val="005DA2"/>
              </a:solidFill>
              <a:miter lim="400000"/>
            </a:ln>
          </p:spPr>
          <p:txBody>
            <a:bodyPr lIns="38100" tIns="38100" rIns="38100" bIns="38100" anchor="ct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sp>
          <p:nvSpPr>
            <p:cNvPr id="14"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rgbClr val="005DA2"/>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grpSp>
      <p:grpSp>
        <p:nvGrpSpPr>
          <p:cNvPr id="15" name="Group 7"/>
          <p:cNvGrpSpPr/>
          <p:nvPr/>
        </p:nvGrpSpPr>
        <p:grpSpPr>
          <a:xfrm>
            <a:off x="4559213" y="3101494"/>
            <a:ext cx="657143" cy="886571"/>
            <a:chOff x="6078950" y="4312744"/>
            <a:chExt cx="876190" cy="1182094"/>
          </a:xfrm>
        </p:grpSpPr>
        <p:sp>
          <p:nvSpPr>
            <p:cNvPr id="16"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rgbClr val="005DA2"/>
            </a:solidFill>
            <a:ln w="12700">
              <a:solidFill>
                <a:srgbClr val="005DA2"/>
              </a:solidFill>
              <a:miter lim="400000"/>
            </a:ln>
          </p:spPr>
          <p:txBody>
            <a:bodyPr lIns="38100" tIns="38100" rIns="38100" bIns="38100" anchor="ct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sp>
          <p:nvSpPr>
            <p:cNvPr id="17"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rgbClr val="005DA2"/>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grpSp>
      <p:grpSp>
        <p:nvGrpSpPr>
          <p:cNvPr id="18" name="Group 8"/>
          <p:cNvGrpSpPr/>
          <p:nvPr/>
        </p:nvGrpSpPr>
        <p:grpSpPr>
          <a:xfrm>
            <a:off x="3905150" y="3101494"/>
            <a:ext cx="657146" cy="886571"/>
            <a:chOff x="5206865" y="4312744"/>
            <a:chExt cx="876194" cy="1182094"/>
          </a:xfrm>
        </p:grpSpPr>
        <p:sp>
          <p:nvSpPr>
            <p:cNvPr id="19"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rgbClr val="005DA2"/>
            </a:solidFill>
            <a:ln w="12700">
              <a:solidFill>
                <a:srgbClr val="005DA2"/>
              </a:solidFill>
              <a:miter lim="400000"/>
            </a:ln>
          </p:spPr>
          <p:txBody>
            <a:bodyPr lIns="38100" tIns="38100" rIns="38100" bIns="38100" anchor="ct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sp>
          <p:nvSpPr>
            <p:cNvPr id="20"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rgbClr val="005DA2"/>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grpSp>
      <p:grpSp>
        <p:nvGrpSpPr>
          <p:cNvPr id="21" name="Group 9"/>
          <p:cNvGrpSpPr/>
          <p:nvPr/>
        </p:nvGrpSpPr>
        <p:grpSpPr>
          <a:xfrm>
            <a:off x="3332845" y="2737300"/>
            <a:ext cx="865225" cy="657146"/>
            <a:chOff x="4443791" y="3827152"/>
            <a:chExt cx="1153633" cy="876194"/>
          </a:xfrm>
        </p:grpSpPr>
        <p:sp>
          <p:nvSpPr>
            <p:cNvPr id="22"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rgbClr val="005DA2"/>
            </a:solidFill>
            <a:ln w="12700">
              <a:solidFill>
                <a:srgbClr val="005DA2"/>
              </a:solidFill>
              <a:miter lim="400000"/>
            </a:ln>
          </p:spPr>
          <p:txBody>
            <a:bodyPr lIns="38100" tIns="38100" rIns="38100" bIns="38100" anchor="ct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sp>
          <p:nvSpPr>
            <p:cNvPr id="23"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rgbClr val="005DA2"/>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grpSp>
      <p:grpSp>
        <p:nvGrpSpPr>
          <p:cNvPr id="24" name="Group 10"/>
          <p:cNvGrpSpPr/>
          <p:nvPr/>
        </p:nvGrpSpPr>
        <p:grpSpPr>
          <a:xfrm>
            <a:off x="3303115" y="2083236"/>
            <a:ext cx="894947" cy="657146"/>
            <a:chOff x="4404151" y="2955067"/>
            <a:chExt cx="1193263" cy="876194"/>
          </a:xfrm>
        </p:grpSpPr>
        <p:sp>
          <p:nvSpPr>
            <p:cNvPr id="25"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rgbClr val="005DA2"/>
            </a:solidFill>
            <a:ln w="12700">
              <a:solidFill>
                <a:srgbClr val="005DA2"/>
              </a:solidFill>
              <a:miter lim="400000"/>
            </a:ln>
          </p:spPr>
          <p:txBody>
            <a:bodyPr lIns="38100" tIns="38100" rIns="38100" bIns="38100" anchor="ct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sp>
          <p:nvSpPr>
            <p:cNvPr id="26"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rgbClr val="005DA2"/>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grpSp>
      <p:grpSp>
        <p:nvGrpSpPr>
          <p:cNvPr id="27" name="Group 2"/>
          <p:cNvGrpSpPr/>
          <p:nvPr/>
        </p:nvGrpSpPr>
        <p:grpSpPr>
          <a:xfrm>
            <a:off x="3905149" y="1525796"/>
            <a:ext cx="657146" cy="850357"/>
            <a:chOff x="5206865" y="2211813"/>
            <a:chExt cx="876194" cy="1133810"/>
          </a:xfrm>
        </p:grpSpPr>
        <p:sp>
          <p:nvSpPr>
            <p:cNvPr id="28"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rgbClr val="005DA2"/>
            </a:solidFill>
            <a:ln w="12700">
              <a:solidFill>
                <a:srgbClr val="005DA2"/>
              </a:solidFill>
              <a:miter lim="400000"/>
            </a:ln>
          </p:spPr>
          <p:txBody>
            <a:bodyPr lIns="38100" tIns="38100" rIns="38100" bIns="38100" anchor="ct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sp>
          <p:nvSpPr>
            <p:cNvPr id="29"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rgbClr val="005DA2"/>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grpSp>
      <p:grpSp>
        <p:nvGrpSpPr>
          <p:cNvPr id="30" name="Group 11"/>
          <p:cNvGrpSpPr/>
          <p:nvPr/>
        </p:nvGrpSpPr>
        <p:grpSpPr>
          <a:xfrm>
            <a:off x="4369491" y="2476347"/>
            <a:ext cx="374112" cy="561168"/>
            <a:chOff x="5825986" y="3479214"/>
            <a:chExt cx="498816" cy="748224"/>
          </a:xfrm>
          <a:solidFill>
            <a:srgbClr val="005DA2"/>
          </a:solidFill>
        </p:grpSpPr>
        <p:sp>
          <p:nvSpPr>
            <p:cNvPr id="31"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sp>
          <p:nvSpPr>
            <p:cNvPr id="32"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panose="020B0604020202030204"/>
                </a:defRPr>
              </a:pPr>
              <a:endParaRPr>
                <a:solidFill>
                  <a:schemeClr val="accent1"/>
                </a:solidFill>
                <a:cs typeface="+mn-ea"/>
                <a:sym typeface="+mn-lt"/>
              </a:endParaRPr>
            </a:p>
          </p:txBody>
        </p:sp>
      </p:grpSp>
      <p:sp>
        <p:nvSpPr>
          <p:cNvPr id="33" name="Text Placeholder 4"/>
          <p:cNvSpPr txBox="1"/>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cs typeface="+mn-ea"/>
                <a:sym typeface="+mn-lt"/>
              </a:rPr>
              <a:t>点击输入标题文本</a:t>
            </a:r>
            <a:endParaRPr lang="en-US" altLang="zh-CN" sz="1200" b="1" dirty="0">
              <a:solidFill>
                <a:schemeClr val="tx1">
                  <a:lumMod val="75000"/>
                  <a:lumOff val="25000"/>
                </a:schemeClr>
              </a:solidFill>
              <a:cs typeface="+mn-ea"/>
              <a:sym typeface="+mn-lt"/>
            </a:endParaRPr>
          </a:p>
          <a:p>
            <a:pPr marL="0" indent="0">
              <a:buNone/>
            </a:pPr>
            <a:r>
              <a:rPr lang="zh-CN" altLang="en-US" sz="1000" dirty="0">
                <a:solidFill>
                  <a:schemeClr val="tx1">
                    <a:lumMod val="75000"/>
                    <a:lumOff val="25000"/>
                  </a:schemeClr>
                </a:solidFill>
                <a:cs typeface="+mn-ea"/>
                <a:sym typeface="+mn-lt"/>
              </a:rPr>
              <a:t>点击输入本栏的具体文字，简明扼要的说明分项内容。</a:t>
            </a:r>
            <a:endParaRPr lang="en-US" altLang="zh-CN" sz="1000" dirty="0">
              <a:solidFill>
                <a:schemeClr val="tx1">
                  <a:lumMod val="75000"/>
                  <a:lumOff val="25000"/>
                </a:schemeClr>
              </a:solidFill>
              <a:cs typeface="+mn-ea"/>
              <a:sym typeface="+mn-lt"/>
            </a:endParaRPr>
          </a:p>
        </p:txBody>
      </p:sp>
      <p:sp>
        <p:nvSpPr>
          <p:cNvPr id="34" name="Text Placeholder 4"/>
          <p:cNvSpPr txBox="1"/>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cs typeface="+mn-ea"/>
                <a:sym typeface="+mn-lt"/>
              </a:rPr>
              <a:t>点击输入标题文本</a:t>
            </a:r>
            <a:endParaRPr lang="en-US" altLang="zh-CN" sz="1200" b="1" dirty="0">
              <a:solidFill>
                <a:schemeClr val="tx1">
                  <a:lumMod val="75000"/>
                  <a:lumOff val="25000"/>
                </a:schemeClr>
              </a:solidFill>
              <a:cs typeface="+mn-ea"/>
              <a:sym typeface="+mn-lt"/>
            </a:endParaRPr>
          </a:p>
          <a:p>
            <a:pPr marL="0" indent="0">
              <a:buNone/>
            </a:pPr>
            <a:r>
              <a:rPr lang="zh-CN" altLang="en-US" sz="1000" dirty="0">
                <a:solidFill>
                  <a:schemeClr val="tx1">
                    <a:lumMod val="75000"/>
                    <a:lumOff val="25000"/>
                  </a:schemeClr>
                </a:solidFill>
                <a:cs typeface="+mn-ea"/>
                <a:sym typeface="+mn-lt"/>
              </a:rPr>
              <a:t>点击输入本栏的具体文字，简明扼要的说明分项内容。</a:t>
            </a:r>
            <a:endParaRPr lang="en-US" altLang="zh-CN" sz="1000" dirty="0">
              <a:solidFill>
                <a:schemeClr val="tx1">
                  <a:lumMod val="75000"/>
                  <a:lumOff val="25000"/>
                </a:schemeClr>
              </a:solidFill>
              <a:cs typeface="+mn-ea"/>
              <a:sym typeface="+mn-lt"/>
            </a:endParaRPr>
          </a:p>
        </p:txBody>
      </p:sp>
      <p:sp>
        <p:nvSpPr>
          <p:cNvPr id="35" name="Text Placeholder 4"/>
          <p:cNvSpPr txBox="1"/>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cs typeface="+mn-ea"/>
                <a:sym typeface="+mn-lt"/>
              </a:rPr>
              <a:t>点击输入标题文本</a:t>
            </a:r>
            <a:endParaRPr lang="en-US" altLang="zh-CN" sz="1200" b="1" dirty="0">
              <a:solidFill>
                <a:schemeClr val="tx1">
                  <a:lumMod val="75000"/>
                  <a:lumOff val="25000"/>
                </a:schemeClr>
              </a:solidFill>
              <a:cs typeface="+mn-ea"/>
              <a:sym typeface="+mn-lt"/>
            </a:endParaRPr>
          </a:p>
          <a:p>
            <a:pPr marL="0" indent="0">
              <a:buNone/>
            </a:pPr>
            <a:r>
              <a:rPr lang="zh-CN" altLang="en-US" sz="1000" dirty="0">
                <a:solidFill>
                  <a:schemeClr val="tx1">
                    <a:lumMod val="75000"/>
                    <a:lumOff val="25000"/>
                  </a:schemeClr>
                </a:solidFill>
                <a:cs typeface="+mn-ea"/>
                <a:sym typeface="+mn-lt"/>
              </a:rPr>
              <a:t>点击输入本栏的具体文字，简明扼要的说明分项内容。</a:t>
            </a:r>
            <a:endParaRPr lang="en-US" altLang="zh-CN" sz="1000" dirty="0">
              <a:solidFill>
                <a:schemeClr val="tx1">
                  <a:lumMod val="75000"/>
                  <a:lumOff val="25000"/>
                </a:schemeClr>
              </a:solidFill>
              <a:cs typeface="+mn-ea"/>
              <a:sym typeface="+mn-lt"/>
            </a:endParaRPr>
          </a:p>
        </p:txBody>
      </p:sp>
      <p:sp>
        <p:nvSpPr>
          <p:cNvPr id="36" name="Text Placeholder 4"/>
          <p:cNvSpPr txBox="1"/>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cs typeface="+mn-ea"/>
                <a:sym typeface="+mn-lt"/>
              </a:rPr>
              <a:t>点击输入标题文本</a:t>
            </a:r>
            <a:endParaRPr lang="en-US" altLang="zh-CN" sz="1200" b="1" dirty="0">
              <a:solidFill>
                <a:schemeClr val="tx1">
                  <a:lumMod val="75000"/>
                  <a:lumOff val="25000"/>
                </a:schemeClr>
              </a:solidFill>
              <a:cs typeface="+mn-ea"/>
              <a:sym typeface="+mn-lt"/>
            </a:endParaRPr>
          </a:p>
          <a:p>
            <a:pPr marL="0" indent="0">
              <a:buNone/>
            </a:pPr>
            <a:r>
              <a:rPr lang="zh-CN" altLang="en-US" sz="1000" dirty="0">
                <a:solidFill>
                  <a:schemeClr val="tx1">
                    <a:lumMod val="75000"/>
                    <a:lumOff val="25000"/>
                  </a:schemeClr>
                </a:solidFill>
                <a:cs typeface="+mn-ea"/>
                <a:sym typeface="+mn-lt"/>
              </a:rPr>
              <a:t>点击输入本栏的具体文字，简明扼要的说明分项内容。</a:t>
            </a:r>
            <a:endParaRPr lang="en-US" altLang="zh-CN" sz="1000" dirty="0">
              <a:solidFill>
                <a:schemeClr val="tx1">
                  <a:lumMod val="75000"/>
                  <a:lumOff val="25000"/>
                </a:schemeClr>
              </a:solidFill>
              <a:cs typeface="+mn-ea"/>
              <a:sym typeface="+mn-lt"/>
            </a:endParaRPr>
          </a:p>
        </p:txBody>
      </p:sp>
      <p:sp>
        <p:nvSpPr>
          <p:cNvPr id="37" name="Text Placeholder 4"/>
          <p:cNvSpPr txBox="1"/>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cs typeface="+mn-ea"/>
                <a:sym typeface="+mn-lt"/>
              </a:rPr>
              <a:t>点击输入标题文本</a:t>
            </a:r>
            <a:endParaRPr lang="en-US" altLang="zh-CN" sz="1200" b="1" dirty="0">
              <a:solidFill>
                <a:schemeClr val="tx1">
                  <a:lumMod val="75000"/>
                  <a:lumOff val="25000"/>
                </a:schemeClr>
              </a:solidFill>
              <a:cs typeface="+mn-ea"/>
              <a:sym typeface="+mn-lt"/>
            </a:endParaRPr>
          </a:p>
          <a:p>
            <a:pPr marL="0" indent="0" algn="r">
              <a:buNone/>
            </a:pPr>
            <a:r>
              <a:rPr lang="zh-CN" altLang="en-US" sz="1000" dirty="0">
                <a:solidFill>
                  <a:schemeClr val="tx1">
                    <a:lumMod val="75000"/>
                    <a:lumOff val="25000"/>
                  </a:schemeClr>
                </a:solidFill>
                <a:cs typeface="+mn-ea"/>
                <a:sym typeface="+mn-lt"/>
              </a:rPr>
              <a:t>点击输入本栏的具体文字，简明扼要的说明分项内容</a:t>
            </a:r>
            <a:endParaRPr lang="en-US" altLang="zh-CN" sz="1000" dirty="0">
              <a:solidFill>
                <a:schemeClr val="tx1">
                  <a:lumMod val="75000"/>
                  <a:lumOff val="25000"/>
                </a:schemeClr>
              </a:solidFill>
              <a:cs typeface="+mn-ea"/>
              <a:sym typeface="+mn-lt"/>
            </a:endParaRPr>
          </a:p>
        </p:txBody>
      </p:sp>
      <p:sp>
        <p:nvSpPr>
          <p:cNvPr id="38" name="Text Placeholder 4"/>
          <p:cNvSpPr txBox="1"/>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cs typeface="+mn-ea"/>
                <a:sym typeface="+mn-lt"/>
              </a:rPr>
              <a:t>点击输入标题文本</a:t>
            </a:r>
            <a:endParaRPr lang="en-US" altLang="zh-CN" sz="1200" b="1" dirty="0">
              <a:solidFill>
                <a:schemeClr val="tx1">
                  <a:lumMod val="75000"/>
                  <a:lumOff val="25000"/>
                </a:schemeClr>
              </a:solidFill>
              <a:cs typeface="+mn-ea"/>
              <a:sym typeface="+mn-lt"/>
            </a:endParaRPr>
          </a:p>
          <a:p>
            <a:pPr marL="0" indent="0" algn="r">
              <a:buNone/>
            </a:pPr>
            <a:r>
              <a:rPr lang="zh-CN" altLang="en-US" sz="1000" dirty="0">
                <a:solidFill>
                  <a:schemeClr val="tx1">
                    <a:lumMod val="75000"/>
                    <a:lumOff val="25000"/>
                  </a:schemeClr>
                </a:solidFill>
                <a:cs typeface="+mn-ea"/>
                <a:sym typeface="+mn-lt"/>
              </a:rPr>
              <a:t>点击输入本栏的具体文字，简明扼要的说明分项内容</a:t>
            </a:r>
            <a:endParaRPr lang="en-US" altLang="zh-CN" sz="1000" dirty="0">
              <a:solidFill>
                <a:schemeClr val="tx1">
                  <a:lumMod val="75000"/>
                  <a:lumOff val="25000"/>
                </a:schemeClr>
              </a:solidFill>
              <a:cs typeface="+mn-ea"/>
              <a:sym typeface="+mn-lt"/>
            </a:endParaRPr>
          </a:p>
        </p:txBody>
      </p:sp>
      <p:sp>
        <p:nvSpPr>
          <p:cNvPr id="39" name="Text Placeholder 4"/>
          <p:cNvSpPr txBox="1"/>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cs typeface="+mn-ea"/>
                <a:sym typeface="+mn-lt"/>
              </a:rPr>
              <a:t>点击输入标题文本</a:t>
            </a:r>
            <a:endParaRPr lang="en-US" altLang="zh-CN" sz="1200" b="1" dirty="0">
              <a:solidFill>
                <a:schemeClr val="tx1">
                  <a:lumMod val="75000"/>
                  <a:lumOff val="25000"/>
                </a:schemeClr>
              </a:solidFill>
              <a:cs typeface="+mn-ea"/>
              <a:sym typeface="+mn-lt"/>
            </a:endParaRPr>
          </a:p>
          <a:p>
            <a:pPr marL="0" indent="0" algn="r">
              <a:buNone/>
            </a:pPr>
            <a:r>
              <a:rPr lang="zh-CN" altLang="en-US" sz="1000" dirty="0">
                <a:solidFill>
                  <a:schemeClr val="tx1">
                    <a:lumMod val="75000"/>
                    <a:lumOff val="25000"/>
                  </a:schemeClr>
                </a:solidFill>
                <a:cs typeface="+mn-ea"/>
                <a:sym typeface="+mn-lt"/>
              </a:rPr>
              <a:t>点击输入本栏的具体文字，简明扼要的说明分项内容</a:t>
            </a:r>
            <a:endParaRPr lang="en-US" altLang="zh-CN" sz="1000" dirty="0">
              <a:solidFill>
                <a:schemeClr val="tx1">
                  <a:lumMod val="75000"/>
                  <a:lumOff val="25000"/>
                </a:schemeClr>
              </a:solidFill>
              <a:cs typeface="+mn-ea"/>
              <a:sym typeface="+mn-lt"/>
            </a:endParaRPr>
          </a:p>
        </p:txBody>
      </p:sp>
      <p:sp>
        <p:nvSpPr>
          <p:cNvPr id="40" name="Text Placeholder 4"/>
          <p:cNvSpPr txBox="1"/>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cs typeface="+mn-ea"/>
                <a:sym typeface="+mn-lt"/>
              </a:rPr>
              <a:t>点击输入标题文本</a:t>
            </a:r>
            <a:endParaRPr lang="en-US" altLang="zh-CN" sz="1200" b="1" dirty="0">
              <a:solidFill>
                <a:schemeClr val="tx1">
                  <a:lumMod val="75000"/>
                  <a:lumOff val="25000"/>
                </a:schemeClr>
              </a:solidFill>
              <a:cs typeface="+mn-ea"/>
              <a:sym typeface="+mn-lt"/>
            </a:endParaRPr>
          </a:p>
          <a:p>
            <a:pPr marL="0" indent="0" algn="r">
              <a:buNone/>
            </a:pPr>
            <a:r>
              <a:rPr lang="zh-CN" altLang="en-US" sz="1000" dirty="0">
                <a:solidFill>
                  <a:schemeClr val="tx1">
                    <a:lumMod val="75000"/>
                    <a:lumOff val="25000"/>
                  </a:schemeClr>
                </a:solidFill>
                <a:cs typeface="+mn-ea"/>
                <a:sym typeface="+mn-lt"/>
              </a:rPr>
              <a:t>点击输入本栏的具体文字，简明扼要的说明分项内容</a:t>
            </a:r>
            <a:endParaRPr lang="en-US" altLang="zh-CN" sz="1000" dirty="0">
              <a:solidFill>
                <a:schemeClr val="tx1">
                  <a:lumMod val="75000"/>
                  <a:lumOff val="25000"/>
                </a:schemeClr>
              </a:solidFill>
              <a:cs typeface="+mn-ea"/>
              <a:sym typeface="+mn-lt"/>
            </a:endParaRPr>
          </a:p>
        </p:txBody>
      </p:sp>
      <p:sp>
        <p:nvSpPr>
          <p:cNvPr id="41" name="Text Placeholder 4"/>
          <p:cNvSpPr txBox="1"/>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cs typeface="+mn-ea"/>
                <a:sym typeface="+mn-lt"/>
              </a:rPr>
              <a:t>1</a:t>
            </a:r>
            <a:endParaRPr lang="en-GB" sz="1500" b="1" dirty="0">
              <a:solidFill>
                <a:schemeClr val="tx1">
                  <a:lumMod val="75000"/>
                  <a:lumOff val="25000"/>
                </a:schemeClr>
              </a:solidFill>
              <a:cs typeface="+mn-ea"/>
              <a:sym typeface="+mn-lt"/>
            </a:endParaRPr>
          </a:p>
        </p:txBody>
      </p:sp>
      <p:sp>
        <p:nvSpPr>
          <p:cNvPr id="42" name="Text Placeholder 4"/>
          <p:cNvSpPr txBox="1"/>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cs typeface="+mn-ea"/>
                <a:sym typeface="+mn-lt"/>
              </a:rPr>
              <a:t>2</a:t>
            </a:r>
            <a:endParaRPr lang="en-GB" sz="1500" b="1" dirty="0">
              <a:solidFill>
                <a:schemeClr val="tx1">
                  <a:lumMod val="75000"/>
                  <a:lumOff val="25000"/>
                </a:schemeClr>
              </a:solidFill>
              <a:cs typeface="+mn-ea"/>
              <a:sym typeface="+mn-lt"/>
            </a:endParaRPr>
          </a:p>
        </p:txBody>
      </p:sp>
      <p:sp>
        <p:nvSpPr>
          <p:cNvPr id="43" name="Text Placeholder 4"/>
          <p:cNvSpPr txBox="1"/>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cs typeface="+mn-ea"/>
                <a:sym typeface="+mn-lt"/>
              </a:rPr>
              <a:t>3</a:t>
            </a:r>
            <a:endParaRPr lang="en-GB" sz="1500" b="1" dirty="0">
              <a:solidFill>
                <a:schemeClr val="tx1">
                  <a:lumMod val="75000"/>
                  <a:lumOff val="25000"/>
                </a:schemeClr>
              </a:solidFill>
              <a:cs typeface="+mn-ea"/>
              <a:sym typeface="+mn-lt"/>
            </a:endParaRPr>
          </a:p>
        </p:txBody>
      </p:sp>
      <p:sp>
        <p:nvSpPr>
          <p:cNvPr id="44" name="Text Placeholder 4"/>
          <p:cNvSpPr txBox="1"/>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500" b="1">
                <a:solidFill>
                  <a:schemeClr val="tx1">
                    <a:lumMod val="75000"/>
                    <a:lumOff val="25000"/>
                  </a:schemeClr>
                </a:solidFill>
                <a:cs typeface="+mn-ea"/>
                <a:sym typeface="+mn-lt"/>
              </a:rPr>
              <a:t>4</a:t>
            </a:r>
            <a:endParaRPr lang="en-GB" sz="1500" b="1" dirty="0">
              <a:solidFill>
                <a:schemeClr val="tx1">
                  <a:lumMod val="75000"/>
                  <a:lumOff val="25000"/>
                </a:schemeClr>
              </a:solidFill>
              <a:cs typeface="+mn-ea"/>
              <a:sym typeface="+mn-lt"/>
            </a:endParaRPr>
          </a:p>
        </p:txBody>
      </p:sp>
      <p:sp>
        <p:nvSpPr>
          <p:cNvPr id="45" name="Text Placeholder 4"/>
          <p:cNvSpPr txBox="1"/>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cs typeface="+mn-ea"/>
                <a:sym typeface="+mn-lt"/>
              </a:rPr>
              <a:t>5</a:t>
            </a:r>
            <a:endParaRPr lang="en-GB" sz="1500" b="1" dirty="0">
              <a:solidFill>
                <a:schemeClr val="tx1">
                  <a:lumMod val="75000"/>
                  <a:lumOff val="25000"/>
                </a:schemeClr>
              </a:solidFill>
              <a:cs typeface="+mn-ea"/>
              <a:sym typeface="+mn-lt"/>
            </a:endParaRPr>
          </a:p>
        </p:txBody>
      </p:sp>
      <p:sp>
        <p:nvSpPr>
          <p:cNvPr id="46" name="Text Placeholder 4"/>
          <p:cNvSpPr txBox="1"/>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cs typeface="+mn-ea"/>
                <a:sym typeface="+mn-lt"/>
              </a:rPr>
              <a:t>6</a:t>
            </a:r>
            <a:endParaRPr lang="en-GB" sz="1500" b="1" dirty="0">
              <a:solidFill>
                <a:schemeClr val="tx1">
                  <a:lumMod val="75000"/>
                  <a:lumOff val="25000"/>
                </a:schemeClr>
              </a:solidFill>
              <a:cs typeface="+mn-ea"/>
              <a:sym typeface="+mn-lt"/>
            </a:endParaRPr>
          </a:p>
        </p:txBody>
      </p:sp>
      <p:sp>
        <p:nvSpPr>
          <p:cNvPr id="47" name="Text Placeholder 4"/>
          <p:cNvSpPr txBox="1"/>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cs typeface="+mn-ea"/>
                <a:sym typeface="+mn-lt"/>
              </a:rPr>
              <a:t>7</a:t>
            </a:r>
            <a:endParaRPr lang="en-GB" sz="1500" b="1" dirty="0">
              <a:solidFill>
                <a:schemeClr val="tx1">
                  <a:lumMod val="75000"/>
                  <a:lumOff val="25000"/>
                </a:schemeClr>
              </a:solidFill>
              <a:cs typeface="+mn-ea"/>
              <a:sym typeface="+mn-lt"/>
            </a:endParaRPr>
          </a:p>
        </p:txBody>
      </p:sp>
      <p:sp>
        <p:nvSpPr>
          <p:cNvPr id="48" name="Text Placeholder 4"/>
          <p:cNvSpPr txBox="1"/>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dirty="0">
                <a:solidFill>
                  <a:schemeClr val="tx1">
                    <a:lumMod val="75000"/>
                    <a:lumOff val="25000"/>
                  </a:schemeClr>
                </a:solidFill>
                <a:cs typeface="+mn-ea"/>
                <a:sym typeface="+mn-lt"/>
              </a:rPr>
              <a:t>8</a:t>
            </a:r>
            <a:endParaRPr lang="en-GB" sz="1500" b="1" dirty="0">
              <a:solidFill>
                <a:schemeClr val="tx1">
                  <a:lumMod val="75000"/>
                  <a:lumOff val="25000"/>
                </a:schemeClr>
              </a:solidFill>
              <a:cs typeface="+mn-ea"/>
              <a:sym typeface="+mn-lt"/>
            </a:endParaRPr>
          </a:p>
        </p:txBody>
      </p:sp>
      <p:sp>
        <p:nvSpPr>
          <p:cNvPr id="2" name="文本占位符 1"/>
          <p:cNvSpPr>
            <a:spLocks noGrp="1"/>
          </p:cNvSpPr>
          <p:nvPr>
            <p:ph type="body" sz="quarter" idx="10"/>
          </p:nvPr>
        </p:nvSpPr>
        <p:spPr/>
        <p:txBody>
          <a:bodyPr/>
          <a:lstStyle/>
          <a:p>
            <a:r>
              <a:rPr lang="zh-CN" altLang="en-US" dirty="0"/>
              <a:t>工作经验总结</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ssolve">
                                      <p:cBhvr>
                                        <p:cTn id="7" dur="500"/>
                                        <p:tgtEl>
                                          <p:spTgt spid="3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1">
                                            <p:txEl>
                                              <p:pRg st="0" end="0"/>
                                            </p:txEl>
                                          </p:spTgt>
                                        </p:tgtEl>
                                        <p:attrNameLst>
                                          <p:attrName>style.visibility</p:attrName>
                                        </p:attrNameLst>
                                      </p:cBhvr>
                                      <p:to>
                                        <p:strVal val="visible"/>
                                      </p:to>
                                    </p:set>
                                    <p:animEffect transition="in" filter="fade">
                                      <p:cBhvr>
                                        <p:cTn id="14" dur="500"/>
                                        <p:tgtEl>
                                          <p:spTgt spid="41">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3">
                                            <p:txEl>
                                              <p:pRg st="0" end="0"/>
                                            </p:txEl>
                                          </p:spTgt>
                                        </p:tgtEl>
                                        <p:attrNameLst>
                                          <p:attrName>style.visibility</p:attrName>
                                        </p:attrNameLst>
                                      </p:cBhvr>
                                      <p:to>
                                        <p:strVal val="visible"/>
                                      </p:to>
                                    </p:set>
                                    <p:animEffect transition="in" filter="fade">
                                      <p:cBhvr>
                                        <p:cTn id="18" dur="500"/>
                                        <p:tgtEl>
                                          <p:spTgt spid="33">
                                            <p:txEl>
                                              <p:pRg st="0" end="0"/>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3">
                                            <p:txEl>
                                              <p:pRg st="1" end="1"/>
                                            </p:txEl>
                                          </p:spTgt>
                                        </p:tgtEl>
                                        <p:attrNameLst>
                                          <p:attrName>style.visibility</p:attrName>
                                        </p:attrNameLst>
                                      </p:cBhvr>
                                      <p:to>
                                        <p:strVal val="visible"/>
                                      </p:to>
                                    </p:set>
                                    <p:animEffect transition="in" filter="fade">
                                      <p:cBhvr>
                                        <p:cTn id="22" dur="500"/>
                                        <p:tgtEl>
                                          <p:spTgt spid="33">
                                            <p:txEl>
                                              <p:pRg st="1" end="1"/>
                                            </p:txEl>
                                          </p:spTgt>
                                        </p:tgtEl>
                                      </p:cBhvr>
                                    </p:animEffect>
                                  </p:childTnLst>
                                </p:cTn>
                              </p:par>
                            </p:childTnLst>
                          </p:cTn>
                        </p:par>
                        <p:par>
                          <p:cTn id="23" fill="hold">
                            <p:stCondLst>
                              <p:cond delay="2000"/>
                            </p:stCondLst>
                            <p:childTnLst>
                              <p:par>
                                <p:cTn id="24" presetID="9"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ssolv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2">
                                            <p:txEl>
                                              <p:pRg st="0" end="0"/>
                                            </p:txEl>
                                          </p:spTgt>
                                        </p:tgtEl>
                                        <p:attrNameLst>
                                          <p:attrName>style.visibility</p:attrName>
                                        </p:attrNameLst>
                                      </p:cBhvr>
                                      <p:to>
                                        <p:strVal val="visible"/>
                                      </p:to>
                                    </p:set>
                                    <p:animEffect transition="in" filter="fade">
                                      <p:cBhvr>
                                        <p:cTn id="29" dur="500"/>
                                        <p:tgtEl>
                                          <p:spTgt spid="42">
                                            <p:txEl>
                                              <p:pRg st="0" end="0"/>
                                            </p:txEl>
                                          </p:spTgt>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4">
                                            <p:txEl>
                                              <p:pRg st="0" end="0"/>
                                            </p:txEl>
                                          </p:spTgt>
                                        </p:tgtEl>
                                        <p:attrNameLst>
                                          <p:attrName>style.visibility</p:attrName>
                                        </p:attrNameLst>
                                      </p:cBhvr>
                                      <p:to>
                                        <p:strVal val="visible"/>
                                      </p:to>
                                    </p:set>
                                    <p:animEffect transition="in" filter="fade">
                                      <p:cBhvr>
                                        <p:cTn id="33" dur="500"/>
                                        <p:tgtEl>
                                          <p:spTgt spid="34">
                                            <p:txEl>
                                              <p:pRg st="0" end="0"/>
                                            </p:txEl>
                                          </p:spTgt>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4">
                                            <p:txEl>
                                              <p:pRg st="1" end="1"/>
                                            </p:txEl>
                                          </p:spTgt>
                                        </p:tgtEl>
                                        <p:attrNameLst>
                                          <p:attrName>style.visibility</p:attrName>
                                        </p:attrNameLst>
                                      </p:cBhvr>
                                      <p:to>
                                        <p:strVal val="visible"/>
                                      </p:to>
                                    </p:set>
                                    <p:animEffect transition="in" filter="fade">
                                      <p:cBhvr>
                                        <p:cTn id="37" dur="500"/>
                                        <p:tgtEl>
                                          <p:spTgt spid="34">
                                            <p:txEl>
                                              <p:pRg st="1" end="1"/>
                                            </p:txEl>
                                          </p:spTgt>
                                        </p:tgtEl>
                                      </p:cBhvr>
                                    </p:animEffect>
                                  </p:childTnLst>
                                </p:cTn>
                              </p:par>
                            </p:childTnLst>
                          </p:cTn>
                        </p:par>
                        <p:par>
                          <p:cTn id="38" fill="hold">
                            <p:stCondLst>
                              <p:cond delay="3500"/>
                            </p:stCondLst>
                            <p:childTnLst>
                              <p:par>
                                <p:cTn id="39" presetID="9"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dissolv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3">
                                            <p:txEl>
                                              <p:pRg st="0" end="0"/>
                                            </p:txEl>
                                          </p:spTgt>
                                        </p:tgtEl>
                                        <p:attrNameLst>
                                          <p:attrName>style.visibility</p:attrName>
                                        </p:attrNameLst>
                                      </p:cBhvr>
                                      <p:to>
                                        <p:strVal val="visible"/>
                                      </p:to>
                                    </p:set>
                                    <p:animEffect transition="in" filter="fade">
                                      <p:cBhvr>
                                        <p:cTn id="44" dur="500"/>
                                        <p:tgtEl>
                                          <p:spTgt spid="43">
                                            <p:txEl>
                                              <p:pRg st="0" end="0"/>
                                            </p:txEl>
                                          </p:spTgt>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5">
                                            <p:txEl>
                                              <p:pRg st="0" end="0"/>
                                            </p:txEl>
                                          </p:spTgt>
                                        </p:tgtEl>
                                        <p:attrNameLst>
                                          <p:attrName>style.visibility</p:attrName>
                                        </p:attrNameLst>
                                      </p:cBhvr>
                                      <p:to>
                                        <p:strVal val="visible"/>
                                      </p:to>
                                    </p:set>
                                    <p:animEffect transition="in" filter="fade">
                                      <p:cBhvr>
                                        <p:cTn id="48" dur="500"/>
                                        <p:tgtEl>
                                          <p:spTgt spid="35">
                                            <p:txEl>
                                              <p:pRg st="0" end="0"/>
                                            </p:txEl>
                                          </p:spTgt>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35">
                                            <p:txEl>
                                              <p:pRg st="1" end="1"/>
                                            </p:txEl>
                                          </p:spTgt>
                                        </p:tgtEl>
                                        <p:attrNameLst>
                                          <p:attrName>style.visibility</p:attrName>
                                        </p:attrNameLst>
                                      </p:cBhvr>
                                      <p:to>
                                        <p:strVal val="visible"/>
                                      </p:to>
                                    </p:set>
                                    <p:animEffect transition="in" filter="fade">
                                      <p:cBhvr>
                                        <p:cTn id="52" dur="500"/>
                                        <p:tgtEl>
                                          <p:spTgt spid="35">
                                            <p:txEl>
                                              <p:pRg st="1" end="1"/>
                                            </p:txEl>
                                          </p:spTgt>
                                        </p:tgtEl>
                                      </p:cBhvr>
                                    </p:animEffect>
                                  </p:childTnLst>
                                </p:cTn>
                              </p:par>
                            </p:childTnLst>
                          </p:cTn>
                        </p:par>
                        <p:par>
                          <p:cTn id="53" fill="hold">
                            <p:stCondLst>
                              <p:cond delay="5000"/>
                            </p:stCondLst>
                            <p:childTnLst>
                              <p:par>
                                <p:cTn id="54" presetID="9" presetClass="entr" presetSubtype="0"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dissolve">
                                      <p:cBhvr>
                                        <p:cTn id="56" dur="500"/>
                                        <p:tgtEl>
                                          <p:spTgt spid="1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4">
                                            <p:txEl>
                                              <p:pRg st="0" end="0"/>
                                            </p:txEl>
                                          </p:spTgt>
                                        </p:tgtEl>
                                        <p:attrNameLst>
                                          <p:attrName>style.visibility</p:attrName>
                                        </p:attrNameLst>
                                      </p:cBhvr>
                                      <p:to>
                                        <p:strVal val="visible"/>
                                      </p:to>
                                    </p:set>
                                    <p:animEffect transition="in" filter="fade">
                                      <p:cBhvr>
                                        <p:cTn id="59" dur="500"/>
                                        <p:tgtEl>
                                          <p:spTgt spid="44">
                                            <p:txEl>
                                              <p:pRg st="0" end="0"/>
                                            </p:txEl>
                                          </p:spTgt>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36">
                                            <p:txEl>
                                              <p:pRg st="0" end="0"/>
                                            </p:txEl>
                                          </p:spTgt>
                                        </p:tgtEl>
                                        <p:attrNameLst>
                                          <p:attrName>style.visibility</p:attrName>
                                        </p:attrNameLst>
                                      </p:cBhvr>
                                      <p:to>
                                        <p:strVal val="visible"/>
                                      </p:to>
                                    </p:set>
                                    <p:animEffect transition="in" filter="fade">
                                      <p:cBhvr>
                                        <p:cTn id="63" dur="500"/>
                                        <p:tgtEl>
                                          <p:spTgt spid="36">
                                            <p:txEl>
                                              <p:pRg st="0" end="0"/>
                                            </p:txEl>
                                          </p:spTgt>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36">
                                            <p:txEl>
                                              <p:pRg st="1" end="1"/>
                                            </p:txEl>
                                          </p:spTgt>
                                        </p:tgtEl>
                                        <p:attrNameLst>
                                          <p:attrName>style.visibility</p:attrName>
                                        </p:attrNameLst>
                                      </p:cBhvr>
                                      <p:to>
                                        <p:strVal val="visible"/>
                                      </p:to>
                                    </p:set>
                                    <p:animEffect transition="in" filter="fade">
                                      <p:cBhvr>
                                        <p:cTn id="67" dur="500"/>
                                        <p:tgtEl>
                                          <p:spTgt spid="36">
                                            <p:txEl>
                                              <p:pRg st="1" end="1"/>
                                            </p:txEl>
                                          </p:spTgt>
                                        </p:tgtEl>
                                      </p:cBhvr>
                                    </p:animEffect>
                                  </p:childTnLst>
                                </p:cTn>
                              </p:par>
                            </p:childTnLst>
                          </p:cTn>
                        </p:par>
                        <p:par>
                          <p:cTn id="68" fill="hold">
                            <p:stCondLst>
                              <p:cond delay="6500"/>
                            </p:stCondLst>
                            <p:childTnLst>
                              <p:par>
                                <p:cTn id="69" presetID="9" presetClass="entr" presetSubtype="0"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dissolve">
                                      <p:cBhvr>
                                        <p:cTn id="71" dur="500"/>
                                        <p:tgtEl>
                                          <p:spTgt spid="18"/>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5">
                                            <p:txEl>
                                              <p:pRg st="0" end="0"/>
                                            </p:txEl>
                                          </p:spTgt>
                                        </p:tgtEl>
                                        <p:attrNameLst>
                                          <p:attrName>style.visibility</p:attrName>
                                        </p:attrNameLst>
                                      </p:cBhvr>
                                      <p:to>
                                        <p:strVal val="visible"/>
                                      </p:to>
                                    </p:set>
                                    <p:animEffect transition="in" filter="fade">
                                      <p:cBhvr>
                                        <p:cTn id="74" dur="500"/>
                                        <p:tgtEl>
                                          <p:spTgt spid="45">
                                            <p:txEl>
                                              <p:pRg st="0" end="0"/>
                                            </p:txEl>
                                          </p:spTgt>
                                        </p:tgtEl>
                                      </p:cBhvr>
                                    </p:animEffect>
                                  </p:childTnLst>
                                </p:cTn>
                              </p:par>
                            </p:childTnLst>
                          </p:cTn>
                        </p:par>
                        <p:par>
                          <p:cTn id="75" fill="hold">
                            <p:stCondLst>
                              <p:cond delay="7000"/>
                            </p:stCondLst>
                            <p:childTnLst>
                              <p:par>
                                <p:cTn id="76" presetID="10" presetClass="entr" presetSubtype="0" fill="hold" grpId="0" nodeType="afterEffect">
                                  <p:stCondLst>
                                    <p:cond delay="0"/>
                                  </p:stCondLst>
                                  <p:childTnLst>
                                    <p:set>
                                      <p:cBhvr>
                                        <p:cTn id="77" dur="1" fill="hold">
                                          <p:stCondLst>
                                            <p:cond delay="0"/>
                                          </p:stCondLst>
                                        </p:cTn>
                                        <p:tgtEl>
                                          <p:spTgt spid="40">
                                            <p:txEl>
                                              <p:pRg st="0" end="0"/>
                                            </p:txEl>
                                          </p:spTgt>
                                        </p:tgtEl>
                                        <p:attrNameLst>
                                          <p:attrName>style.visibility</p:attrName>
                                        </p:attrNameLst>
                                      </p:cBhvr>
                                      <p:to>
                                        <p:strVal val="visible"/>
                                      </p:to>
                                    </p:set>
                                    <p:animEffect transition="in" filter="fade">
                                      <p:cBhvr>
                                        <p:cTn id="78" dur="500"/>
                                        <p:tgtEl>
                                          <p:spTgt spid="40">
                                            <p:txEl>
                                              <p:pRg st="0" end="0"/>
                                            </p:txEl>
                                          </p:spTgt>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40">
                                            <p:txEl>
                                              <p:pRg st="1" end="1"/>
                                            </p:txEl>
                                          </p:spTgt>
                                        </p:tgtEl>
                                        <p:attrNameLst>
                                          <p:attrName>style.visibility</p:attrName>
                                        </p:attrNameLst>
                                      </p:cBhvr>
                                      <p:to>
                                        <p:strVal val="visible"/>
                                      </p:to>
                                    </p:set>
                                    <p:animEffect transition="in" filter="fade">
                                      <p:cBhvr>
                                        <p:cTn id="82" dur="500"/>
                                        <p:tgtEl>
                                          <p:spTgt spid="40">
                                            <p:txEl>
                                              <p:pRg st="1" end="1"/>
                                            </p:txEl>
                                          </p:spTgt>
                                        </p:tgtEl>
                                      </p:cBhvr>
                                    </p:animEffect>
                                  </p:childTnLst>
                                </p:cTn>
                              </p:par>
                            </p:childTnLst>
                          </p:cTn>
                        </p:par>
                        <p:par>
                          <p:cTn id="83" fill="hold">
                            <p:stCondLst>
                              <p:cond delay="8000"/>
                            </p:stCondLst>
                            <p:childTnLst>
                              <p:par>
                                <p:cTn id="84" presetID="9" presetClass="entr" presetSubtype="0" fill="hold"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dissolve">
                                      <p:cBhvr>
                                        <p:cTn id="86" dur="500"/>
                                        <p:tgtEl>
                                          <p:spTgt spid="21"/>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6">
                                            <p:txEl>
                                              <p:pRg st="0" end="0"/>
                                            </p:txEl>
                                          </p:spTgt>
                                        </p:tgtEl>
                                        <p:attrNameLst>
                                          <p:attrName>style.visibility</p:attrName>
                                        </p:attrNameLst>
                                      </p:cBhvr>
                                      <p:to>
                                        <p:strVal val="visible"/>
                                      </p:to>
                                    </p:set>
                                    <p:animEffect transition="in" filter="fade">
                                      <p:cBhvr>
                                        <p:cTn id="89" dur="500"/>
                                        <p:tgtEl>
                                          <p:spTgt spid="46">
                                            <p:txEl>
                                              <p:pRg st="0" end="0"/>
                                            </p:txEl>
                                          </p:spTgt>
                                        </p:tgtEl>
                                      </p:cBhvr>
                                    </p:animEffect>
                                  </p:childTnLst>
                                </p:cTn>
                              </p:par>
                            </p:childTnLst>
                          </p:cTn>
                        </p:par>
                        <p:par>
                          <p:cTn id="90" fill="hold">
                            <p:stCondLst>
                              <p:cond delay="8500"/>
                            </p:stCondLst>
                            <p:childTnLst>
                              <p:par>
                                <p:cTn id="91" presetID="10" presetClass="entr" presetSubtype="0" fill="hold" grpId="0" nodeType="afterEffect">
                                  <p:stCondLst>
                                    <p:cond delay="0"/>
                                  </p:stCondLst>
                                  <p:childTnLst>
                                    <p:set>
                                      <p:cBhvr>
                                        <p:cTn id="92" dur="1" fill="hold">
                                          <p:stCondLst>
                                            <p:cond delay="0"/>
                                          </p:stCondLst>
                                        </p:cTn>
                                        <p:tgtEl>
                                          <p:spTgt spid="39">
                                            <p:txEl>
                                              <p:pRg st="0" end="0"/>
                                            </p:txEl>
                                          </p:spTgt>
                                        </p:tgtEl>
                                        <p:attrNameLst>
                                          <p:attrName>style.visibility</p:attrName>
                                        </p:attrNameLst>
                                      </p:cBhvr>
                                      <p:to>
                                        <p:strVal val="visible"/>
                                      </p:to>
                                    </p:set>
                                    <p:animEffect transition="in" filter="fade">
                                      <p:cBhvr>
                                        <p:cTn id="93" dur="500"/>
                                        <p:tgtEl>
                                          <p:spTgt spid="39">
                                            <p:txEl>
                                              <p:pRg st="0" end="0"/>
                                            </p:txEl>
                                          </p:spTgt>
                                        </p:tgtEl>
                                      </p:cBhvr>
                                    </p:animEffect>
                                  </p:childTnLst>
                                </p:cTn>
                              </p:par>
                            </p:childTnLst>
                          </p:cTn>
                        </p:par>
                        <p:par>
                          <p:cTn id="94" fill="hold">
                            <p:stCondLst>
                              <p:cond delay="9000"/>
                            </p:stCondLst>
                            <p:childTnLst>
                              <p:par>
                                <p:cTn id="95" presetID="10" presetClass="entr" presetSubtype="0" fill="hold" grpId="0" nodeType="afterEffect">
                                  <p:stCondLst>
                                    <p:cond delay="0"/>
                                  </p:stCondLst>
                                  <p:childTnLst>
                                    <p:set>
                                      <p:cBhvr>
                                        <p:cTn id="96" dur="1" fill="hold">
                                          <p:stCondLst>
                                            <p:cond delay="0"/>
                                          </p:stCondLst>
                                        </p:cTn>
                                        <p:tgtEl>
                                          <p:spTgt spid="39">
                                            <p:txEl>
                                              <p:pRg st="1" end="1"/>
                                            </p:txEl>
                                          </p:spTgt>
                                        </p:tgtEl>
                                        <p:attrNameLst>
                                          <p:attrName>style.visibility</p:attrName>
                                        </p:attrNameLst>
                                      </p:cBhvr>
                                      <p:to>
                                        <p:strVal val="visible"/>
                                      </p:to>
                                    </p:set>
                                    <p:animEffect transition="in" filter="fade">
                                      <p:cBhvr>
                                        <p:cTn id="97" dur="500"/>
                                        <p:tgtEl>
                                          <p:spTgt spid="39">
                                            <p:txEl>
                                              <p:pRg st="1" end="1"/>
                                            </p:txEl>
                                          </p:spTgt>
                                        </p:tgtEl>
                                      </p:cBhvr>
                                    </p:animEffect>
                                  </p:childTnLst>
                                </p:cTn>
                              </p:par>
                            </p:childTnLst>
                          </p:cTn>
                        </p:par>
                        <p:par>
                          <p:cTn id="98" fill="hold">
                            <p:stCondLst>
                              <p:cond delay="9500"/>
                            </p:stCondLst>
                            <p:childTnLst>
                              <p:par>
                                <p:cTn id="99" presetID="9" presetClass="entr" presetSubtype="0" fill="hold"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dissolve">
                                      <p:cBhvr>
                                        <p:cTn id="101" dur="500"/>
                                        <p:tgtEl>
                                          <p:spTgt spid="24"/>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7">
                                            <p:txEl>
                                              <p:pRg st="0" end="0"/>
                                            </p:txEl>
                                          </p:spTgt>
                                        </p:tgtEl>
                                        <p:attrNameLst>
                                          <p:attrName>style.visibility</p:attrName>
                                        </p:attrNameLst>
                                      </p:cBhvr>
                                      <p:to>
                                        <p:strVal val="visible"/>
                                      </p:to>
                                    </p:set>
                                    <p:animEffect transition="in" filter="fade">
                                      <p:cBhvr>
                                        <p:cTn id="104" dur="500"/>
                                        <p:tgtEl>
                                          <p:spTgt spid="47">
                                            <p:txEl>
                                              <p:pRg st="0" end="0"/>
                                            </p:txEl>
                                          </p:spTgt>
                                        </p:tgtEl>
                                      </p:cBhvr>
                                    </p:animEffect>
                                  </p:childTnLst>
                                </p:cTn>
                              </p:par>
                            </p:childTnLst>
                          </p:cTn>
                        </p:par>
                        <p:par>
                          <p:cTn id="105" fill="hold">
                            <p:stCondLst>
                              <p:cond delay="10000"/>
                            </p:stCondLst>
                            <p:childTnLst>
                              <p:par>
                                <p:cTn id="106" presetID="10" presetClass="entr" presetSubtype="0" fill="hold" grpId="0" nodeType="afterEffect">
                                  <p:stCondLst>
                                    <p:cond delay="0"/>
                                  </p:stCondLst>
                                  <p:childTnLst>
                                    <p:set>
                                      <p:cBhvr>
                                        <p:cTn id="107" dur="1" fill="hold">
                                          <p:stCondLst>
                                            <p:cond delay="0"/>
                                          </p:stCondLst>
                                        </p:cTn>
                                        <p:tgtEl>
                                          <p:spTgt spid="38">
                                            <p:txEl>
                                              <p:pRg st="0" end="0"/>
                                            </p:txEl>
                                          </p:spTgt>
                                        </p:tgtEl>
                                        <p:attrNameLst>
                                          <p:attrName>style.visibility</p:attrName>
                                        </p:attrNameLst>
                                      </p:cBhvr>
                                      <p:to>
                                        <p:strVal val="visible"/>
                                      </p:to>
                                    </p:set>
                                    <p:animEffect transition="in" filter="fade">
                                      <p:cBhvr>
                                        <p:cTn id="108" dur="500"/>
                                        <p:tgtEl>
                                          <p:spTgt spid="38">
                                            <p:txEl>
                                              <p:pRg st="0" end="0"/>
                                            </p:txEl>
                                          </p:spTgt>
                                        </p:tgtEl>
                                      </p:cBhvr>
                                    </p:animEffect>
                                  </p:childTnLst>
                                </p:cTn>
                              </p:par>
                            </p:childTnLst>
                          </p:cTn>
                        </p:par>
                        <p:par>
                          <p:cTn id="109" fill="hold">
                            <p:stCondLst>
                              <p:cond delay="10500"/>
                            </p:stCondLst>
                            <p:childTnLst>
                              <p:par>
                                <p:cTn id="110" presetID="10" presetClass="entr" presetSubtype="0" fill="hold" grpId="0" nodeType="afterEffect">
                                  <p:stCondLst>
                                    <p:cond delay="0"/>
                                  </p:stCondLst>
                                  <p:childTnLst>
                                    <p:set>
                                      <p:cBhvr>
                                        <p:cTn id="111" dur="1" fill="hold">
                                          <p:stCondLst>
                                            <p:cond delay="0"/>
                                          </p:stCondLst>
                                        </p:cTn>
                                        <p:tgtEl>
                                          <p:spTgt spid="38">
                                            <p:txEl>
                                              <p:pRg st="1" end="1"/>
                                            </p:txEl>
                                          </p:spTgt>
                                        </p:tgtEl>
                                        <p:attrNameLst>
                                          <p:attrName>style.visibility</p:attrName>
                                        </p:attrNameLst>
                                      </p:cBhvr>
                                      <p:to>
                                        <p:strVal val="visible"/>
                                      </p:to>
                                    </p:set>
                                    <p:animEffect transition="in" filter="fade">
                                      <p:cBhvr>
                                        <p:cTn id="112" dur="500"/>
                                        <p:tgtEl>
                                          <p:spTgt spid="38">
                                            <p:txEl>
                                              <p:pRg st="1" end="1"/>
                                            </p:txEl>
                                          </p:spTgt>
                                        </p:tgtEl>
                                      </p:cBhvr>
                                    </p:animEffect>
                                  </p:childTnLst>
                                </p:cTn>
                              </p:par>
                            </p:childTnLst>
                          </p:cTn>
                        </p:par>
                        <p:par>
                          <p:cTn id="113" fill="hold">
                            <p:stCondLst>
                              <p:cond delay="11000"/>
                            </p:stCondLst>
                            <p:childTnLst>
                              <p:par>
                                <p:cTn id="114" presetID="9" presetClass="entr" presetSubtype="0"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dissolve">
                                      <p:cBhvr>
                                        <p:cTn id="116" dur="500"/>
                                        <p:tgtEl>
                                          <p:spTgt spid="27"/>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48">
                                            <p:txEl>
                                              <p:pRg st="0" end="0"/>
                                            </p:txEl>
                                          </p:spTgt>
                                        </p:tgtEl>
                                        <p:attrNameLst>
                                          <p:attrName>style.visibility</p:attrName>
                                        </p:attrNameLst>
                                      </p:cBhvr>
                                      <p:to>
                                        <p:strVal val="visible"/>
                                      </p:to>
                                    </p:set>
                                    <p:animEffect transition="in" filter="fade">
                                      <p:cBhvr>
                                        <p:cTn id="119" dur="500"/>
                                        <p:tgtEl>
                                          <p:spTgt spid="48">
                                            <p:txEl>
                                              <p:pRg st="0" end="0"/>
                                            </p:txEl>
                                          </p:spTgt>
                                        </p:tgtEl>
                                      </p:cBhvr>
                                    </p:animEffect>
                                  </p:childTnLst>
                                </p:cTn>
                              </p:par>
                            </p:childTnLst>
                          </p:cTn>
                        </p:par>
                        <p:par>
                          <p:cTn id="120" fill="hold">
                            <p:stCondLst>
                              <p:cond delay="11500"/>
                            </p:stCondLst>
                            <p:childTnLst>
                              <p:par>
                                <p:cTn id="121" presetID="10" presetClass="entr" presetSubtype="0" fill="hold" grpId="0" nodeType="afterEffect">
                                  <p:stCondLst>
                                    <p:cond delay="0"/>
                                  </p:stCondLst>
                                  <p:childTnLst>
                                    <p:set>
                                      <p:cBhvr>
                                        <p:cTn id="122" dur="1" fill="hold">
                                          <p:stCondLst>
                                            <p:cond delay="0"/>
                                          </p:stCondLst>
                                        </p:cTn>
                                        <p:tgtEl>
                                          <p:spTgt spid="37">
                                            <p:txEl>
                                              <p:pRg st="0" end="0"/>
                                            </p:txEl>
                                          </p:spTgt>
                                        </p:tgtEl>
                                        <p:attrNameLst>
                                          <p:attrName>style.visibility</p:attrName>
                                        </p:attrNameLst>
                                      </p:cBhvr>
                                      <p:to>
                                        <p:strVal val="visible"/>
                                      </p:to>
                                    </p:set>
                                    <p:animEffect transition="in" filter="fade">
                                      <p:cBhvr>
                                        <p:cTn id="123" dur="500"/>
                                        <p:tgtEl>
                                          <p:spTgt spid="37">
                                            <p:txEl>
                                              <p:pRg st="0" end="0"/>
                                            </p:txEl>
                                          </p:spTgt>
                                        </p:tgtEl>
                                      </p:cBhvr>
                                    </p:animEffect>
                                  </p:childTnLst>
                                </p:cTn>
                              </p:par>
                            </p:childTnLst>
                          </p:cTn>
                        </p:par>
                        <p:par>
                          <p:cTn id="124" fill="hold">
                            <p:stCondLst>
                              <p:cond delay="12000"/>
                            </p:stCondLst>
                            <p:childTnLst>
                              <p:par>
                                <p:cTn id="125" presetID="10" presetClass="entr" presetSubtype="0" fill="hold" grpId="0" nodeType="afterEffect">
                                  <p:stCondLst>
                                    <p:cond delay="0"/>
                                  </p:stCondLst>
                                  <p:childTnLst>
                                    <p:set>
                                      <p:cBhvr>
                                        <p:cTn id="126" dur="1" fill="hold">
                                          <p:stCondLst>
                                            <p:cond delay="0"/>
                                          </p:stCondLst>
                                        </p:cTn>
                                        <p:tgtEl>
                                          <p:spTgt spid="37">
                                            <p:txEl>
                                              <p:pRg st="1" end="1"/>
                                            </p:txEl>
                                          </p:spTgt>
                                        </p:tgtEl>
                                        <p:attrNameLst>
                                          <p:attrName>style.visibility</p:attrName>
                                        </p:attrNameLst>
                                      </p:cBhvr>
                                      <p:to>
                                        <p:strVal val="visible"/>
                                      </p:to>
                                    </p:set>
                                    <p:animEffect transition="in" filter="fade">
                                      <p:cBhvr>
                                        <p:cTn id="127" dur="500"/>
                                        <p:tgtEl>
                                          <p:spTgt spid="3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5" grpId="0" build="p"/>
      <p:bldP spid="46" grpId="0" build="p"/>
      <p:bldP spid="47" grpId="0" build="p"/>
      <p:bldP spid="48"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3"/>
          <p:cNvSpPr>
            <a:spLocks noChangeArrowheads="1"/>
          </p:cNvSpPr>
          <p:nvPr/>
        </p:nvSpPr>
        <p:spPr bwMode="auto">
          <a:xfrm>
            <a:off x="636986" y="1504554"/>
            <a:ext cx="2112169" cy="2688431"/>
          </a:xfrm>
          <a:prstGeom prst="rect">
            <a:avLst/>
          </a:prstGeom>
          <a:solidFill>
            <a:srgbClr val="306A9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mn-lt"/>
              <a:ea typeface="+mn-ea"/>
              <a:cs typeface="+mn-ea"/>
              <a:sym typeface="+mn-lt"/>
            </a:endParaRPr>
          </a:p>
        </p:txBody>
      </p:sp>
      <p:sp>
        <p:nvSpPr>
          <p:cNvPr id="5" name="矩形 16"/>
          <p:cNvSpPr>
            <a:spLocks noChangeArrowheads="1"/>
          </p:cNvSpPr>
          <p:nvPr/>
        </p:nvSpPr>
        <p:spPr bwMode="auto">
          <a:xfrm>
            <a:off x="3451623" y="1504554"/>
            <a:ext cx="2112169" cy="2688431"/>
          </a:xfrm>
          <a:prstGeom prst="rect">
            <a:avLst/>
          </a:prstGeom>
          <a:solidFill>
            <a:srgbClr val="306A9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mn-lt"/>
              <a:ea typeface="+mn-ea"/>
              <a:cs typeface="+mn-ea"/>
              <a:sym typeface="+mn-lt"/>
            </a:endParaRPr>
          </a:p>
        </p:txBody>
      </p:sp>
      <p:sp>
        <p:nvSpPr>
          <p:cNvPr id="8" name="矩形 17"/>
          <p:cNvSpPr>
            <a:spLocks noChangeArrowheads="1"/>
          </p:cNvSpPr>
          <p:nvPr/>
        </p:nvSpPr>
        <p:spPr bwMode="auto">
          <a:xfrm>
            <a:off x="6267452" y="1504554"/>
            <a:ext cx="2112169" cy="2688431"/>
          </a:xfrm>
          <a:prstGeom prst="rect">
            <a:avLst/>
          </a:prstGeom>
          <a:solidFill>
            <a:srgbClr val="306A9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mn-lt"/>
              <a:ea typeface="+mn-ea"/>
              <a:cs typeface="+mn-ea"/>
              <a:sym typeface="+mn-lt"/>
            </a:endParaRPr>
          </a:p>
        </p:txBody>
      </p:sp>
      <p:sp>
        <p:nvSpPr>
          <p:cNvPr id="9" name="文本框 19"/>
          <p:cNvSpPr txBox="1">
            <a:spLocks noChangeArrowheads="1"/>
          </p:cNvSpPr>
          <p:nvPr/>
        </p:nvSpPr>
        <p:spPr bwMode="auto">
          <a:xfrm>
            <a:off x="1406129" y="1752203"/>
            <a:ext cx="95964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3000">
                <a:solidFill>
                  <a:schemeClr val="bg1"/>
                </a:solidFill>
                <a:latin typeface="+mn-lt"/>
                <a:ea typeface="+mn-ea"/>
                <a:cs typeface="+mn-ea"/>
                <a:sym typeface="+mn-lt"/>
              </a:rPr>
              <a:t>1200</a:t>
            </a:r>
            <a:endParaRPr lang="zh-CN" altLang="en-US" sz="3000">
              <a:solidFill>
                <a:schemeClr val="bg1"/>
              </a:solidFill>
              <a:latin typeface="+mn-lt"/>
              <a:ea typeface="+mn-ea"/>
              <a:cs typeface="+mn-ea"/>
              <a:sym typeface="+mn-lt"/>
            </a:endParaRPr>
          </a:p>
        </p:txBody>
      </p:sp>
      <p:sp>
        <p:nvSpPr>
          <p:cNvPr id="10" name="文本框 20"/>
          <p:cNvSpPr txBox="1">
            <a:spLocks noChangeArrowheads="1"/>
          </p:cNvSpPr>
          <p:nvPr/>
        </p:nvSpPr>
        <p:spPr bwMode="auto">
          <a:xfrm>
            <a:off x="4349354" y="1717675"/>
            <a:ext cx="96083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3000">
                <a:solidFill>
                  <a:schemeClr val="bg1"/>
                </a:solidFill>
                <a:latin typeface="+mn-lt"/>
                <a:ea typeface="+mn-ea"/>
                <a:cs typeface="+mn-ea"/>
                <a:sym typeface="+mn-lt"/>
              </a:rPr>
              <a:t>80%</a:t>
            </a:r>
            <a:endParaRPr lang="zh-CN" altLang="en-US" sz="3000">
              <a:solidFill>
                <a:schemeClr val="bg1"/>
              </a:solidFill>
              <a:latin typeface="+mn-lt"/>
              <a:ea typeface="+mn-ea"/>
              <a:cs typeface="+mn-ea"/>
              <a:sym typeface="+mn-lt"/>
            </a:endParaRPr>
          </a:p>
        </p:txBody>
      </p:sp>
      <p:sp>
        <p:nvSpPr>
          <p:cNvPr id="11" name="文本框 21"/>
          <p:cNvSpPr txBox="1">
            <a:spLocks noChangeArrowheads="1"/>
          </p:cNvSpPr>
          <p:nvPr/>
        </p:nvSpPr>
        <p:spPr bwMode="auto">
          <a:xfrm>
            <a:off x="6996114" y="1752203"/>
            <a:ext cx="9608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3000">
                <a:solidFill>
                  <a:schemeClr val="bg1"/>
                </a:solidFill>
                <a:latin typeface="+mn-lt"/>
                <a:ea typeface="+mn-ea"/>
                <a:cs typeface="+mn-ea"/>
                <a:sym typeface="+mn-lt"/>
              </a:rPr>
              <a:t>100+</a:t>
            </a:r>
            <a:endParaRPr lang="zh-CN" altLang="en-US" sz="3000">
              <a:solidFill>
                <a:schemeClr val="bg1"/>
              </a:solidFill>
              <a:latin typeface="+mn-lt"/>
              <a:ea typeface="+mn-ea"/>
              <a:cs typeface="+mn-ea"/>
              <a:sym typeface="+mn-lt"/>
            </a:endParaRPr>
          </a:p>
        </p:txBody>
      </p:sp>
      <p:sp>
        <p:nvSpPr>
          <p:cNvPr id="12" name="文本框 22"/>
          <p:cNvSpPr txBox="1">
            <a:spLocks noChangeArrowheads="1"/>
          </p:cNvSpPr>
          <p:nvPr/>
        </p:nvSpPr>
        <p:spPr bwMode="auto">
          <a:xfrm>
            <a:off x="937023" y="2491582"/>
            <a:ext cx="151209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050">
                <a:solidFill>
                  <a:schemeClr val="bg1"/>
                </a:solidFill>
                <a:latin typeface="+mn-lt"/>
                <a:ea typeface="+mn-ea"/>
                <a:cs typeface="+mn-ea"/>
                <a:sym typeface="+mn-lt"/>
              </a:rPr>
              <a:t>内容描述内容描述内容描述内容描述</a:t>
            </a:r>
            <a:endParaRPr lang="zh-CN" altLang="en-US" sz="1050">
              <a:solidFill>
                <a:schemeClr val="bg1"/>
              </a:solidFill>
              <a:latin typeface="+mn-lt"/>
              <a:ea typeface="+mn-ea"/>
              <a:cs typeface="+mn-ea"/>
              <a:sym typeface="+mn-lt"/>
            </a:endParaRPr>
          </a:p>
          <a:p>
            <a:pPr algn="just" eaLnBrk="1" hangingPunct="1">
              <a:buFont typeface="Arial" panose="020B0604020202020204" pitchFamily="34" charset="0"/>
              <a:buNone/>
            </a:pPr>
            <a:r>
              <a:rPr lang="zh-CN" altLang="en-US" sz="1050">
                <a:solidFill>
                  <a:schemeClr val="bg1"/>
                </a:solidFill>
                <a:latin typeface="+mn-lt"/>
                <a:ea typeface="+mn-ea"/>
                <a:cs typeface="+mn-ea"/>
                <a:sym typeface="+mn-lt"/>
              </a:rPr>
              <a:t>内容描述内容描述内容描述内容描述</a:t>
            </a:r>
            <a:endParaRPr lang="zh-CN" altLang="en-US" sz="1050">
              <a:solidFill>
                <a:schemeClr val="bg1"/>
              </a:solidFill>
              <a:latin typeface="+mn-lt"/>
              <a:ea typeface="+mn-ea"/>
              <a:cs typeface="+mn-ea"/>
              <a:sym typeface="+mn-lt"/>
            </a:endParaRPr>
          </a:p>
          <a:p>
            <a:pPr algn="just" eaLnBrk="1" hangingPunct="1">
              <a:buFont typeface="Arial" panose="020B0604020202020204" pitchFamily="34" charset="0"/>
              <a:buNone/>
            </a:pPr>
            <a:r>
              <a:rPr lang="zh-CN" altLang="en-US" sz="1050">
                <a:solidFill>
                  <a:schemeClr val="bg1"/>
                </a:solidFill>
                <a:latin typeface="+mn-lt"/>
                <a:ea typeface="+mn-ea"/>
                <a:cs typeface="+mn-ea"/>
                <a:sym typeface="+mn-lt"/>
              </a:rPr>
              <a:t>内容描述内容描述内容描述内容描述</a:t>
            </a:r>
            <a:endParaRPr lang="zh-CN" altLang="en-US" sz="1050">
              <a:solidFill>
                <a:schemeClr val="bg1"/>
              </a:solidFill>
              <a:latin typeface="+mn-lt"/>
              <a:ea typeface="+mn-ea"/>
              <a:cs typeface="+mn-ea"/>
              <a:sym typeface="+mn-lt"/>
            </a:endParaRPr>
          </a:p>
        </p:txBody>
      </p:sp>
      <p:sp>
        <p:nvSpPr>
          <p:cNvPr id="13" name="文本框 23"/>
          <p:cNvSpPr txBox="1">
            <a:spLocks noChangeArrowheads="1"/>
          </p:cNvSpPr>
          <p:nvPr/>
        </p:nvSpPr>
        <p:spPr bwMode="auto">
          <a:xfrm>
            <a:off x="3821908" y="2491582"/>
            <a:ext cx="151209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050">
                <a:solidFill>
                  <a:schemeClr val="bg1"/>
                </a:solidFill>
                <a:latin typeface="+mn-lt"/>
                <a:ea typeface="+mn-ea"/>
                <a:cs typeface="+mn-ea"/>
                <a:sym typeface="+mn-lt"/>
              </a:rPr>
              <a:t>内容描述内容描述内容描述内容描述</a:t>
            </a:r>
            <a:endParaRPr lang="zh-CN" altLang="en-US" sz="1050">
              <a:solidFill>
                <a:schemeClr val="bg1"/>
              </a:solidFill>
              <a:latin typeface="+mn-lt"/>
              <a:ea typeface="+mn-ea"/>
              <a:cs typeface="+mn-ea"/>
              <a:sym typeface="+mn-lt"/>
            </a:endParaRPr>
          </a:p>
          <a:p>
            <a:pPr algn="just" eaLnBrk="1" hangingPunct="1">
              <a:buFont typeface="Arial" panose="020B0604020202020204" pitchFamily="34" charset="0"/>
              <a:buNone/>
            </a:pPr>
            <a:r>
              <a:rPr lang="zh-CN" altLang="en-US" sz="1050">
                <a:solidFill>
                  <a:schemeClr val="bg1"/>
                </a:solidFill>
                <a:latin typeface="+mn-lt"/>
                <a:ea typeface="+mn-ea"/>
                <a:cs typeface="+mn-ea"/>
                <a:sym typeface="+mn-lt"/>
              </a:rPr>
              <a:t>内容描述内容描述内容描述内容描述</a:t>
            </a:r>
            <a:endParaRPr lang="zh-CN" altLang="en-US" sz="1050">
              <a:solidFill>
                <a:schemeClr val="bg1"/>
              </a:solidFill>
              <a:latin typeface="+mn-lt"/>
              <a:ea typeface="+mn-ea"/>
              <a:cs typeface="+mn-ea"/>
              <a:sym typeface="+mn-lt"/>
            </a:endParaRPr>
          </a:p>
          <a:p>
            <a:pPr algn="just" eaLnBrk="1" hangingPunct="1">
              <a:buFont typeface="Arial" panose="020B0604020202020204" pitchFamily="34" charset="0"/>
              <a:buNone/>
            </a:pPr>
            <a:r>
              <a:rPr lang="zh-CN" altLang="en-US" sz="1050">
                <a:solidFill>
                  <a:schemeClr val="bg1"/>
                </a:solidFill>
                <a:latin typeface="+mn-lt"/>
                <a:ea typeface="+mn-ea"/>
                <a:cs typeface="+mn-ea"/>
                <a:sym typeface="+mn-lt"/>
              </a:rPr>
              <a:t>内容描述内容描述内容描述内容描述</a:t>
            </a:r>
            <a:endParaRPr lang="zh-CN" altLang="en-US" sz="1050">
              <a:solidFill>
                <a:schemeClr val="bg1"/>
              </a:solidFill>
              <a:latin typeface="+mn-lt"/>
              <a:ea typeface="+mn-ea"/>
              <a:cs typeface="+mn-ea"/>
              <a:sym typeface="+mn-lt"/>
            </a:endParaRPr>
          </a:p>
        </p:txBody>
      </p:sp>
      <p:sp>
        <p:nvSpPr>
          <p:cNvPr id="14" name="文本框 26"/>
          <p:cNvSpPr txBox="1">
            <a:spLocks noChangeArrowheads="1"/>
          </p:cNvSpPr>
          <p:nvPr/>
        </p:nvSpPr>
        <p:spPr bwMode="auto">
          <a:xfrm>
            <a:off x="6566298" y="2491582"/>
            <a:ext cx="151328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050">
                <a:solidFill>
                  <a:schemeClr val="bg1"/>
                </a:solidFill>
                <a:latin typeface="+mn-lt"/>
                <a:ea typeface="+mn-ea"/>
                <a:cs typeface="+mn-ea"/>
                <a:sym typeface="+mn-lt"/>
              </a:rPr>
              <a:t>内容描述内容描述内容描述内容描述</a:t>
            </a:r>
            <a:endParaRPr lang="zh-CN" altLang="en-US" sz="1050">
              <a:solidFill>
                <a:schemeClr val="bg1"/>
              </a:solidFill>
              <a:latin typeface="+mn-lt"/>
              <a:ea typeface="+mn-ea"/>
              <a:cs typeface="+mn-ea"/>
              <a:sym typeface="+mn-lt"/>
            </a:endParaRPr>
          </a:p>
          <a:p>
            <a:pPr algn="just" eaLnBrk="1" hangingPunct="1">
              <a:buFont typeface="Arial" panose="020B0604020202020204" pitchFamily="34" charset="0"/>
              <a:buNone/>
            </a:pPr>
            <a:r>
              <a:rPr lang="zh-CN" altLang="en-US" sz="1050">
                <a:solidFill>
                  <a:schemeClr val="bg1"/>
                </a:solidFill>
                <a:latin typeface="+mn-lt"/>
                <a:ea typeface="+mn-ea"/>
                <a:cs typeface="+mn-ea"/>
                <a:sym typeface="+mn-lt"/>
              </a:rPr>
              <a:t>内容描述内容描述内容描述内容描述</a:t>
            </a:r>
            <a:endParaRPr lang="zh-CN" altLang="en-US" sz="1050">
              <a:solidFill>
                <a:schemeClr val="bg1"/>
              </a:solidFill>
              <a:latin typeface="+mn-lt"/>
              <a:ea typeface="+mn-ea"/>
              <a:cs typeface="+mn-ea"/>
              <a:sym typeface="+mn-lt"/>
            </a:endParaRPr>
          </a:p>
          <a:p>
            <a:pPr algn="just" eaLnBrk="1" hangingPunct="1">
              <a:buFont typeface="Arial" panose="020B0604020202020204" pitchFamily="34" charset="0"/>
              <a:buNone/>
            </a:pPr>
            <a:r>
              <a:rPr lang="zh-CN" altLang="en-US" sz="1050">
                <a:solidFill>
                  <a:schemeClr val="bg1"/>
                </a:solidFill>
                <a:latin typeface="+mn-lt"/>
                <a:ea typeface="+mn-ea"/>
                <a:cs typeface="+mn-ea"/>
                <a:sym typeface="+mn-lt"/>
              </a:rPr>
              <a:t>内容描述内容描述内容描述内容描述</a:t>
            </a:r>
            <a:endParaRPr lang="zh-CN" altLang="en-US" sz="1050">
              <a:solidFill>
                <a:schemeClr val="bg1"/>
              </a:solidFill>
              <a:latin typeface="+mn-lt"/>
              <a:ea typeface="+mn-ea"/>
              <a:cs typeface="+mn-ea"/>
              <a:sym typeface="+mn-lt"/>
            </a:endParaRPr>
          </a:p>
        </p:txBody>
      </p:sp>
      <p:pic>
        <p:nvPicPr>
          <p:cNvPr id="15" name="Group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2508" y="1852216"/>
            <a:ext cx="352425"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燕尾形 32"/>
          <p:cNvSpPr>
            <a:spLocks noChangeArrowheads="1"/>
          </p:cNvSpPr>
          <p:nvPr/>
        </p:nvSpPr>
        <p:spPr bwMode="auto">
          <a:xfrm>
            <a:off x="2934891" y="2653506"/>
            <a:ext cx="357188" cy="357188"/>
          </a:xfrm>
          <a:prstGeom prst="chevron">
            <a:avLst>
              <a:gd name="adj" fmla="val 50000"/>
            </a:avLst>
          </a:prstGeom>
          <a:solidFill>
            <a:srgbClr val="1570C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latin typeface="+mn-lt"/>
              <a:ea typeface="+mn-ea"/>
              <a:cs typeface="+mn-ea"/>
              <a:sym typeface="+mn-lt"/>
            </a:endParaRPr>
          </a:p>
        </p:txBody>
      </p:sp>
      <p:sp>
        <p:nvSpPr>
          <p:cNvPr id="17" name="燕尾形 33"/>
          <p:cNvSpPr>
            <a:spLocks noChangeArrowheads="1"/>
          </p:cNvSpPr>
          <p:nvPr/>
        </p:nvSpPr>
        <p:spPr bwMode="auto">
          <a:xfrm>
            <a:off x="5755482" y="2670175"/>
            <a:ext cx="357188" cy="357188"/>
          </a:xfrm>
          <a:prstGeom prst="chevron">
            <a:avLst>
              <a:gd name="adj" fmla="val 50000"/>
            </a:avLst>
          </a:prstGeom>
          <a:solidFill>
            <a:srgbClr val="C4C7C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latin typeface="+mn-lt"/>
              <a:ea typeface="+mn-ea"/>
              <a:cs typeface="+mn-ea"/>
              <a:sym typeface="+mn-lt"/>
            </a:endParaRPr>
          </a:p>
        </p:txBody>
      </p:sp>
      <p:pic>
        <p:nvPicPr>
          <p:cNvPr id="18" name="Group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1686" y="1834357"/>
            <a:ext cx="388144" cy="38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Freeform 15"/>
          <p:cNvSpPr>
            <a:spLocks noEditPoints="1"/>
          </p:cNvSpPr>
          <p:nvPr/>
        </p:nvSpPr>
        <p:spPr bwMode="auto">
          <a:xfrm>
            <a:off x="6594873" y="1876029"/>
            <a:ext cx="401241" cy="401240"/>
          </a:xfrm>
          <a:custGeom>
            <a:avLst/>
            <a:gdLst>
              <a:gd name="T0" fmla="*/ 2147483647 w 287"/>
              <a:gd name="T1" fmla="*/ 2147483647 h 286"/>
              <a:gd name="T2" fmla="*/ 2147483647 w 287"/>
              <a:gd name="T3" fmla="*/ 2147483647 h 286"/>
              <a:gd name="T4" fmla="*/ 2147483647 w 287"/>
              <a:gd name="T5" fmla="*/ 2147483647 h 286"/>
              <a:gd name="T6" fmla="*/ 2147483647 w 287"/>
              <a:gd name="T7" fmla="*/ 2147483647 h 286"/>
              <a:gd name="T8" fmla="*/ 2147483647 w 287"/>
              <a:gd name="T9" fmla="*/ 2147483647 h 286"/>
              <a:gd name="T10" fmla="*/ 2147483647 w 287"/>
              <a:gd name="T11" fmla="*/ 2147483647 h 286"/>
              <a:gd name="T12" fmla="*/ 2147483647 w 287"/>
              <a:gd name="T13" fmla="*/ 2147483647 h 286"/>
              <a:gd name="T14" fmla="*/ 2147483647 w 287"/>
              <a:gd name="T15" fmla="*/ 2147483647 h 286"/>
              <a:gd name="T16" fmla="*/ 2147483647 w 287"/>
              <a:gd name="T17" fmla="*/ 2147483647 h 286"/>
              <a:gd name="T18" fmla="*/ 2147483647 w 287"/>
              <a:gd name="T19" fmla="*/ 2147483647 h 286"/>
              <a:gd name="T20" fmla="*/ 2147483647 w 287"/>
              <a:gd name="T21" fmla="*/ 2147483647 h 286"/>
              <a:gd name="T22" fmla="*/ 2147483647 w 287"/>
              <a:gd name="T23" fmla="*/ 2147483647 h 286"/>
              <a:gd name="T24" fmla="*/ 2147483647 w 287"/>
              <a:gd name="T25" fmla="*/ 2147483647 h 286"/>
              <a:gd name="T26" fmla="*/ 2147483647 w 287"/>
              <a:gd name="T27" fmla="*/ 2147483647 h 286"/>
              <a:gd name="T28" fmla="*/ 2147483647 w 287"/>
              <a:gd name="T29" fmla="*/ 2147483647 h 286"/>
              <a:gd name="T30" fmla="*/ 2147483647 w 287"/>
              <a:gd name="T31" fmla="*/ 2147483647 h 286"/>
              <a:gd name="T32" fmla="*/ 2147483647 w 287"/>
              <a:gd name="T33" fmla="*/ 2147483647 h 286"/>
              <a:gd name="T34" fmla="*/ 2147483647 w 287"/>
              <a:gd name="T35" fmla="*/ 2147483647 h 286"/>
              <a:gd name="T36" fmla="*/ 2147483647 w 287"/>
              <a:gd name="T37" fmla="*/ 2147483647 h 286"/>
              <a:gd name="T38" fmla="*/ 2147483647 w 287"/>
              <a:gd name="T39" fmla="*/ 2147483647 h 286"/>
              <a:gd name="T40" fmla="*/ 2147483647 w 287"/>
              <a:gd name="T41" fmla="*/ 2147483647 h 286"/>
              <a:gd name="T42" fmla="*/ 2147483647 w 287"/>
              <a:gd name="T43" fmla="*/ 2147483647 h 286"/>
              <a:gd name="T44" fmla="*/ 2147483647 w 287"/>
              <a:gd name="T45" fmla="*/ 2147483647 h 286"/>
              <a:gd name="T46" fmla="*/ 2147483647 w 287"/>
              <a:gd name="T47" fmla="*/ 2147483647 h 286"/>
              <a:gd name="T48" fmla="*/ 2147483647 w 287"/>
              <a:gd name="T49" fmla="*/ 2147483647 h 286"/>
              <a:gd name="T50" fmla="*/ 2147483647 w 287"/>
              <a:gd name="T51" fmla="*/ 2147483647 h 286"/>
              <a:gd name="T52" fmla="*/ 2147483647 w 287"/>
              <a:gd name="T53" fmla="*/ 2147483647 h 286"/>
              <a:gd name="T54" fmla="*/ 2147483647 w 287"/>
              <a:gd name="T55" fmla="*/ 2147483647 h 286"/>
              <a:gd name="T56" fmla="*/ 2147483647 w 287"/>
              <a:gd name="T57" fmla="*/ 2147483647 h 286"/>
              <a:gd name="T58" fmla="*/ 2147483647 w 287"/>
              <a:gd name="T59" fmla="*/ 2147483647 h 286"/>
              <a:gd name="T60" fmla="*/ 2147483647 w 287"/>
              <a:gd name="T61" fmla="*/ 2147483647 h 286"/>
              <a:gd name="T62" fmla="*/ 2147483647 w 287"/>
              <a:gd name="T63" fmla="*/ 2147483647 h 286"/>
              <a:gd name="T64" fmla="*/ 2147483647 w 287"/>
              <a:gd name="T65" fmla="*/ 2147483647 h 286"/>
              <a:gd name="T66" fmla="*/ 2147483647 w 287"/>
              <a:gd name="T67" fmla="*/ 2147483647 h 286"/>
              <a:gd name="T68" fmla="*/ 2147483647 w 287"/>
              <a:gd name="T69" fmla="*/ 2147483647 h 286"/>
              <a:gd name="T70" fmla="*/ 2147483647 w 287"/>
              <a:gd name="T71" fmla="*/ 2147483647 h 286"/>
              <a:gd name="T72" fmla="*/ 2147483647 w 287"/>
              <a:gd name="T73" fmla="*/ 2147483647 h 286"/>
              <a:gd name="T74" fmla="*/ 2147483647 w 287"/>
              <a:gd name="T75" fmla="*/ 2147483647 h 286"/>
              <a:gd name="T76" fmla="*/ 2147483647 w 287"/>
              <a:gd name="T77" fmla="*/ 2147483647 h 286"/>
              <a:gd name="T78" fmla="*/ 2147483647 w 287"/>
              <a:gd name="T79" fmla="*/ 2147483647 h 286"/>
              <a:gd name="T80" fmla="*/ 2147483647 w 287"/>
              <a:gd name="T81" fmla="*/ 2147483647 h 286"/>
              <a:gd name="T82" fmla="*/ 2147483647 w 287"/>
              <a:gd name="T83" fmla="*/ 2147483647 h 286"/>
              <a:gd name="T84" fmla="*/ 2147483647 w 287"/>
              <a:gd name="T85" fmla="*/ 2147483647 h 2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7" h="286">
                <a:moveTo>
                  <a:pt x="186" y="33"/>
                </a:moveTo>
                <a:cubicBezTo>
                  <a:pt x="182" y="29"/>
                  <a:pt x="176" y="27"/>
                  <a:pt x="170" y="27"/>
                </a:cubicBezTo>
                <a:cubicBezTo>
                  <a:pt x="164" y="27"/>
                  <a:pt x="158" y="29"/>
                  <a:pt x="154" y="33"/>
                </a:cubicBezTo>
                <a:cubicBezTo>
                  <a:pt x="142" y="46"/>
                  <a:pt x="142" y="46"/>
                  <a:pt x="142" y="46"/>
                </a:cubicBezTo>
                <a:cubicBezTo>
                  <a:pt x="137" y="50"/>
                  <a:pt x="135" y="56"/>
                  <a:pt x="135" y="62"/>
                </a:cubicBezTo>
                <a:cubicBezTo>
                  <a:pt x="135" y="66"/>
                  <a:pt x="136" y="70"/>
                  <a:pt x="138" y="74"/>
                </a:cubicBezTo>
                <a:cubicBezTo>
                  <a:pt x="17" y="122"/>
                  <a:pt x="17" y="122"/>
                  <a:pt x="17" y="122"/>
                </a:cubicBezTo>
                <a:cubicBezTo>
                  <a:pt x="9" y="126"/>
                  <a:pt x="3" y="133"/>
                  <a:pt x="1" y="142"/>
                </a:cubicBezTo>
                <a:cubicBezTo>
                  <a:pt x="0" y="150"/>
                  <a:pt x="3" y="159"/>
                  <a:pt x="9" y="166"/>
                </a:cubicBezTo>
                <a:cubicBezTo>
                  <a:pt x="123" y="278"/>
                  <a:pt x="123" y="278"/>
                  <a:pt x="123" y="278"/>
                </a:cubicBezTo>
                <a:cubicBezTo>
                  <a:pt x="128" y="283"/>
                  <a:pt x="134" y="286"/>
                  <a:pt x="141" y="286"/>
                </a:cubicBezTo>
                <a:cubicBezTo>
                  <a:pt x="141" y="286"/>
                  <a:pt x="141" y="286"/>
                  <a:pt x="142" y="286"/>
                </a:cubicBezTo>
                <a:cubicBezTo>
                  <a:pt x="143" y="286"/>
                  <a:pt x="145" y="286"/>
                  <a:pt x="147" y="285"/>
                </a:cubicBezTo>
                <a:cubicBezTo>
                  <a:pt x="156" y="284"/>
                  <a:pt x="163" y="277"/>
                  <a:pt x="166" y="269"/>
                </a:cubicBezTo>
                <a:cubicBezTo>
                  <a:pt x="214" y="150"/>
                  <a:pt x="214" y="150"/>
                  <a:pt x="214" y="150"/>
                </a:cubicBezTo>
                <a:cubicBezTo>
                  <a:pt x="218" y="152"/>
                  <a:pt x="222" y="153"/>
                  <a:pt x="226" y="153"/>
                </a:cubicBezTo>
                <a:cubicBezTo>
                  <a:pt x="232" y="153"/>
                  <a:pt x="238" y="151"/>
                  <a:pt x="242" y="147"/>
                </a:cubicBezTo>
                <a:cubicBezTo>
                  <a:pt x="255" y="134"/>
                  <a:pt x="255" y="134"/>
                  <a:pt x="255" y="134"/>
                </a:cubicBezTo>
                <a:cubicBezTo>
                  <a:pt x="259" y="130"/>
                  <a:pt x="261" y="124"/>
                  <a:pt x="261" y="118"/>
                </a:cubicBezTo>
                <a:cubicBezTo>
                  <a:pt x="261" y="112"/>
                  <a:pt x="259" y="107"/>
                  <a:pt x="255" y="102"/>
                </a:cubicBezTo>
                <a:lnTo>
                  <a:pt x="186" y="33"/>
                </a:lnTo>
                <a:close/>
                <a:moveTo>
                  <a:pt x="150" y="262"/>
                </a:moveTo>
                <a:cubicBezTo>
                  <a:pt x="149" y="265"/>
                  <a:pt x="146" y="267"/>
                  <a:pt x="143" y="268"/>
                </a:cubicBezTo>
                <a:cubicBezTo>
                  <a:pt x="143" y="268"/>
                  <a:pt x="142" y="268"/>
                  <a:pt x="141" y="268"/>
                </a:cubicBezTo>
                <a:cubicBezTo>
                  <a:pt x="139" y="268"/>
                  <a:pt x="137" y="267"/>
                  <a:pt x="135" y="266"/>
                </a:cubicBezTo>
                <a:cubicBezTo>
                  <a:pt x="21" y="153"/>
                  <a:pt x="21" y="153"/>
                  <a:pt x="21" y="153"/>
                </a:cubicBezTo>
                <a:cubicBezTo>
                  <a:pt x="19" y="151"/>
                  <a:pt x="18" y="148"/>
                  <a:pt x="19" y="145"/>
                </a:cubicBezTo>
                <a:cubicBezTo>
                  <a:pt x="20" y="142"/>
                  <a:pt x="22" y="140"/>
                  <a:pt x="24" y="139"/>
                </a:cubicBezTo>
                <a:cubicBezTo>
                  <a:pt x="80" y="116"/>
                  <a:pt x="80" y="116"/>
                  <a:pt x="80" y="116"/>
                </a:cubicBezTo>
                <a:cubicBezTo>
                  <a:pt x="117" y="129"/>
                  <a:pt x="155" y="117"/>
                  <a:pt x="192" y="157"/>
                </a:cubicBezTo>
                <a:lnTo>
                  <a:pt x="150" y="262"/>
                </a:lnTo>
                <a:close/>
                <a:moveTo>
                  <a:pt x="242" y="121"/>
                </a:moveTo>
                <a:cubicBezTo>
                  <a:pt x="230" y="134"/>
                  <a:pt x="230" y="134"/>
                  <a:pt x="230" y="134"/>
                </a:cubicBezTo>
                <a:cubicBezTo>
                  <a:pt x="228" y="136"/>
                  <a:pt x="225" y="136"/>
                  <a:pt x="223" y="134"/>
                </a:cubicBezTo>
                <a:cubicBezTo>
                  <a:pt x="207" y="118"/>
                  <a:pt x="207" y="118"/>
                  <a:pt x="207" y="118"/>
                </a:cubicBezTo>
                <a:cubicBezTo>
                  <a:pt x="195" y="150"/>
                  <a:pt x="195" y="150"/>
                  <a:pt x="195" y="150"/>
                </a:cubicBezTo>
                <a:cubicBezTo>
                  <a:pt x="196" y="148"/>
                  <a:pt x="196" y="148"/>
                  <a:pt x="196" y="148"/>
                </a:cubicBezTo>
                <a:cubicBezTo>
                  <a:pt x="169" y="121"/>
                  <a:pt x="142" y="117"/>
                  <a:pt x="117" y="114"/>
                </a:cubicBezTo>
                <a:cubicBezTo>
                  <a:pt x="109" y="113"/>
                  <a:pt x="101" y="112"/>
                  <a:pt x="94" y="111"/>
                </a:cubicBezTo>
                <a:cubicBezTo>
                  <a:pt x="170" y="80"/>
                  <a:pt x="170" y="80"/>
                  <a:pt x="170" y="80"/>
                </a:cubicBezTo>
                <a:cubicBezTo>
                  <a:pt x="154" y="65"/>
                  <a:pt x="154" y="65"/>
                  <a:pt x="154" y="65"/>
                </a:cubicBezTo>
                <a:cubicBezTo>
                  <a:pt x="152" y="63"/>
                  <a:pt x="152" y="60"/>
                  <a:pt x="154" y="59"/>
                </a:cubicBezTo>
                <a:cubicBezTo>
                  <a:pt x="167" y="46"/>
                  <a:pt x="167" y="46"/>
                  <a:pt x="167" y="46"/>
                </a:cubicBezTo>
                <a:cubicBezTo>
                  <a:pt x="169" y="44"/>
                  <a:pt x="171" y="44"/>
                  <a:pt x="173" y="46"/>
                </a:cubicBezTo>
                <a:cubicBezTo>
                  <a:pt x="242" y="115"/>
                  <a:pt x="242" y="115"/>
                  <a:pt x="242" y="115"/>
                </a:cubicBezTo>
                <a:cubicBezTo>
                  <a:pt x="244" y="117"/>
                  <a:pt x="244" y="120"/>
                  <a:pt x="242" y="121"/>
                </a:cubicBezTo>
                <a:close/>
                <a:moveTo>
                  <a:pt x="148" y="188"/>
                </a:moveTo>
                <a:cubicBezTo>
                  <a:pt x="161" y="188"/>
                  <a:pt x="171" y="178"/>
                  <a:pt x="171" y="165"/>
                </a:cubicBezTo>
                <a:cubicBezTo>
                  <a:pt x="171" y="153"/>
                  <a:pt x="161" y="143"/>
                  <a:pt x="148" y="143"/>
                </a:cubicBezTo>
                <a:cubicBezTo>
                  <a:pt x="136" y="143"/>
                  <a:pt x="126" y="153"/>
                  <a:pt x="126" y="165"/>
                </a:cubicBezTo>
                <a:cubicBezTo>
                  <a:pt x="126" y="178"/>
                  <a:pt x="136" y="188"/>
                  <a:pt x="148" y="188"/>
                </a:cubicBezTo>
                <a:close/>
                <a:moveTo>
                  <a:pt x="148" y="152"/>
                </a:moveTo>
                <a:cubicBezTo>
                  <a:pt x="156" y="152"/>
                  <a:pt x="162" y="158"/>
                  <a:pt x="162" y="165"/>
                </a:cubicBezTo>
                <a:cubicBezTo>
                  <a:pt x="162" y="173"/>
                  <a:pt x="156" y="179"/>
                  <a:pt x="148" y="179"/>
                </a:cubicBezTo>
                <a:cubicBezTo>
                  <a:pt x="141" y="179"/>
                  <a:pt x="135" y="173"/>
                  <a:pt x="135" y="165"/>
                </a:cubicBezTo>
                <a:cubicBezTo>
                  <a:pt x="135" y="158"/>
                  <a:pt x="141" y="152"/>
                  <a:pt x="148" y="152"/>
                </a:cubicBezTo>
                <a:close/>
                <a:moveTo>
                  <a:pt x="265" y="0"/>
                </a:moveTo>
                <a:cubicBezTo>
                  <a:pt x="252" y="0"/>
                  <a:pt x="242" y="10"/>
                  <a:pt x="242" y="22"/>
                </a:cubicBezTo>
                <a:cubicBezTo>
                  <a:pt x="242" y="35"/>
                  <a:pt x="252" y="45"/>
                  <a:pt x="265" y="45"/>
                </a:cubicBezTo>
                <a:cubicBezTo>
                  <a:pt x="277" y="45"/>
                  <a:pt x="287" y="35"/>
                  <a:pt x="287" y="22"/>
                </a:cubicBezTo>
                <a:cubicBezTo>
                  <a:pt x="287" y="10"/>
                  <a:pt x="277" y="0"/>
                  <a:pt x="265" y="0"/>
                </a:cubicBezTo>
                <a:close/>
                <a:moveTo>
                  <a:pt x="265" y="36"/>
                </a:moveTo>
                <a:cubicBezTo>
                  <a:pt x="257" y="36"/>
                  <a:pt x="251" y="30"/>
                  <a:pt x="251" y="22"/>
                </a:cubicBezTo>
                <a:cubicBezTo>
                  <a:pt x="251" y="15"/>
                  <a:pt x="257" y="9"/>
                  <a:pt x="265" y="9"/>
                </a:cubicBezTo>
                <a:cubicBezTo>
                  <a:pt x="272" y="9"/>
                  <a:pt x="278" y="15"/>
                  <a:pt x="278" y="22"/>
                </a:cubicBezTo>
                <a:cubicBezTo>
                  <a:pt x="278" y="30"/>
                  <a:pt x="272" y="36"/>
                  <a:pt x="265" y="36"/>
                </a:cubicBezTo>
                <a:close/>
                <a:moveTo>
                  <a:pt x="73" y="152"/>
                </a:moveTo>
                <a:cubicBezTo>
                  <a:pt x="73" y="162"/>
                  <a:pt x="81" y="170"/>
                  <a:pt x="90" y="170"/>
                </a:cubicBezTo>
                <a:cubicBezTo>
                  <a:pt x="100" y="170"/>
                  <a:pt x="108" y="162"/>
                  <a:pt x="108" y="152"/>
                </a:cubicBezTo>
                <a:cubicBezTo>
                  <a:pt x="108" y="142"/>
                  <a:pt x="100" y="134"/>
                  <a:pt x="90" y="134"/>
                </a:cubicBezTo>
                <a:cubicBezTo>
                  <a:pt x="81" y="134"/>
                  <a:pt x="73" y="142"/>
                  <a:pt x="73" y="152"/>
                </a:cubicBezTo>
                <a:close/>
                <a:moveTo>
                  <a:pt x="90" y="143"/>
                </a:moveTo>
                <a:cubicBezTo>
                  <a:pt x="95" y="143"/>
                  <a:pt x="99" y="147"/>
                  <a:pt x="99" y="152"/>
                </a:cubicBezTo>
                <a:cubicBezTo>
                  <a:pt x="99" y="157"/>
                  <a:pt x="95" y="161"/>
                  <a:pt x="90" y="161"/>
                </a:cubicBezTo>
                <a:cubicBezTo>
                  <a:pt x="85" y="161"/>
                  <a:pt x="81" y="157"/>
                  <a:pt x="81" y="152"/>
                </a:cubicBezTo>
                <a:cubicBezTo>
                  <a:pt x="81" y="147"/>
                  <a:pt x="85" y="143"/>
                  <a:pt x="90" y="143"/>
                </a:cubicBezTo>
                <a:close/>
                <a:moveTo>
                  <a:pt x="108" y="206"/>
                </a:moveTo>
                <a:cubicBezTo>
                  <a:pt x="108" y="201"/>
                  <a:pt x="112" y="197"/>
                  <a:pt x="117" y="197"/>
                </a:cubicBezTo>
                <a:cubicBezTo>
                  <a:pt x="122" y="197"/>
                  <a:pt x="126" y="201"/>
                  <a:pt x="126" y="206"/>
                </a:cubicBezTo>
                <a:cubicBezTo>
                  <a:pt x="126" y="210"/>
                  <a:pt x="122" y="214"/>
                  <a:pt x="117" y="214"/>
                </a:cubicBezTo>
                <a:cubicBezTo>
                  <a:pt x="112" y="214"/>
                  <a:pt x="108" y="210"/>
                  <a:pt x="108" y="206"/>
                </a:cubicBezTo>
                <a:close/>
                <a:moveTo>
                  <a:pt x="251" y="71"/>
                </a:moveTo>
                <a:cubicBezTo>
                  <a:pt x="251" y="67"/>
                  <a:pt x="255" y="63"/>
                  <a:pt x="260" y="63"/>
                </a:cubicBezTo>
                <a:cubicBezTo>
                  <a:pt x="265" y="63"/>
                  <a:pt x="269" y="67"/>
                  <a:pt x="269" y="71"/>
                </a:cubicBezTo>
                <a:cubicBezTo>
                  <a:pt x="269" y="76"/>
                  <a:pt x="265" y="80"/>
                  <a:pt x="260" y="80"/>
                </a:cubicBezTo>
                <a:cubicBezTo>
                  <a:pt x="255" y="80"/>
                  <a:pt x="251" y="76"/>
                  <a:pt x="251"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 name="文本占位符 1"/>
          <p:cNvSpPr>
            <a:spLocks noGrp="1"/>
          </p:cNvSpPr>
          <p:nvPr>
            <p:ph type="body" sz="quarter" idx="10"/>
          </p:nvPr>
        </p:nvSpPr>
        <p:spPr/>
        <p:txBody>
          <a:bodyPr/>
          <a:lstStyle/>
          <a:p>
            <a:r>
              <a:rPr lang="zh-CN" altLang="en-US" dirty="0"/>
              <a:t>工作经验总结</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Horizontal)">
                                      <p:cBhvr>
                                        <p:cTn id="7" dur="500"/>
                                        <p:tgtEl>
                                          <p:spTgt spid="12"/>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Horizontal)">
                                      <p:cBhvr>
                                        <p:cTn id="10" dur="500"/>
                                        <p:tgtEl>
                                          <p:spTgt spid="9"/>
                                        </p:tgtEl>
                                      </p:cBhvr>
                                    </p:animEffect>
                                  </p:childTnLst>
                                </p:cTn>
                              </p:par>
                              <p:par>
                                <p:cTn id="11" presetID="16" presetClass="entr" presetSubtype="26"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Horizontal)">
                                      <p:cBhvr>
                                        <p:cTn id="13" dur="500"/>
                                        <p:tgtEl>
                                          <p:spTgt spid="4"/>
                                        </p:tgtEl>
                                      </p:cBhvr>
                                    </p:animEffect>
                                  </p:childTnLst>
                                </p:cTn>
                              </p:par>
                              <p:par>
                                <p:cTn id="14" presetID="16" presetClass="entr" presetSubtype="26"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inHorizontal)">
                                      <p:cBhvr>
                                        <p:cTn id="16" dur="500"/>
                                        <p:tgtEl>
                                          <p:spTgt spid="15"/>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000"/>
                            </p:stCondLst>
                            <p:childTnLst>
                              <p:par>
                                <p:cTn id="22" presetID="16" presetClass="entr" presetSubtype="2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500"/>
                                        <p:tgtEl>
                                          <p:spTgt spid="13"/>
                                        </p:tgtEl>
                                      </p:cBhvr>
                                    </p:animEffect>
                                  </p:childTnLst>
                                </p:cTn>
                              </p:par>
                              <p:par>
                                <p:cTn id="31" presetID="16" presetClass="entr" presetSubtype="21"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2000"/>
                            </p:stCondLst>
                            <p:childTnLst>
                              <p:par>
                                <p:cTn id="39" presetID="16" presetClass="entr" presetSubtype="37"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arn(outVertical)">
                                      <p:cBhvr>
                                        <p:cTn id="41" dur="500"/>
                                        <p:tgtEl>
                                          <p:spTgt spid="8"/>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arn(outVertical)">
                                      <p:cBhvr>
                                        <p:cTn id="44" dur="500"/>
                                        <p:tgtEl>
                                          <p:spTgt spid="11"/>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outVertical)">
                                      <p:cBhvr>
                                        <p:cTn id="47" dur="500"/>
                                        <p:tgtEl>
                                          <p:spTgt spid="14"/>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barn(outVertical)">
                                      <p:cBhvr>
                                        <p:cTn id="5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autoUpdateAnimBg="0"/>
      <p:bldP spid="8" grpId="0" animBg="1" autoUpdateAnimBg="0"/>
      <p:bldP spid="9" grpId="0" autoUpdateAnimBg="0"/>
      <p:bldP spid="10" grpId="0" autoUpdateAnimBg="0"/>
      <p:bldP spid="11" grpId="0" autoUpdateAnimBg="0"/>
      <p:bldP spid="12" grpId="0" autoUpdateAnimBg="0"/>
      <p:bldP spid="13" grpId="0" autoUpdateAnimBg="0"/>
      <p:bldP spid="14" grpId="0" autoUpdateAnimBg="0"/>
      <p:bldP spid="16" grpId="0" animBg="1" autoUpdateAnimBg="0"/>
      <p:bldP spid="17" grpId="0" animBg="1" autoUpdateAnimBg="0"/>
      <p:bldP spid="1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rmAutofit fontScale="92500" lnSpcReduction="10000"/>
          </a:bodyPr>
          <a:lstStyle/>
          <a:p>
            <a:r>
              <a:rPr lang="en-US" altLang="zh-CN" dirty="0" smtClean="0">
                <a:cs typeface="+mn-ea"/>
                <a:sym typeface="+mn-lt"/>
              </a:rPr>
              <a:t>PART FIVE</a:t>
            </a:r>
            <a:endParaRPr lang="zh-CN" altLang="en-US" dirty="0">
              <a:cs typeface="+mn-ea"/>
              <a:sym typeface="+mn-lt"/>
            </a:endParaRPr>
          </a:p>
        </p:txBody>
      </p:sp>
      <p:sp>
        <p:nvSpPr>
          <p:cNvPr id="5" name="文本占位符 4"/>
          <p:cNvSpPr>
            <a:spLocks noGrp="1"/>
          </p:cNvSpPr>
          <p:nvPr>
            <p:ph type="body" sz="quarter" idx="11"/>
          </p:nvPr>
        </p:nvSpPr>
        <p:spPr/>
        <p:txBody>
          <a:bodyPr/>
          <a:lstStyle/>
          <a:p>
            <a:r>
              <a:rPr lang="zh-CN" altLang="en-US" dirty="0" smtClean="0">
                <a:latin typeface="+mn-lt"/>
                <a:ea typeface="+mn-ea"/>
                <a:cs typeface="+mn-ea"/>
                <a:sym typeface="+mn-lt"/>
              </a:rPr>
              <a:t>新年工作计划</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梯形 3"/>
          <p:cNvSpPr/>
          <p:nvPr/>
        </p:nvSpPr>
        <p:spPr>
          <a:xfrm rot="16200000">
            <a:off x="6307263" y="1616585"/>
            <a:ext cx="1185864" cy="3113506"/>
          </a:xfrm>
          <a:prstGeom prst="trapezoid">
            <a:avLst>
              <a:gd name="adj" fmla="val 15639"/>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5" name="梯形 4"/>
          <p:cNvSpPr/>
          <p:nvPr/>
        </p:nvSpPr>
        <p:spPr>
          <a:xfrm rot="16200000">
            <a:off x="6307263" y="-157258"/>
            <a:ext cx="1185864" cy="3113506"/>
          </a:xfrm>
          <a:prstGeom prst="trapezoid">
            <a:avLst>
              <a:gd name="adj" fmla="val 15639"/>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8" name="梯形 7"/>
          <p:cNvSpPr/>
          <p:nvPr/>
        </p:nvSpPr>
        <p:spPr>
          <a:xfrm rot="5400000" flipH="1">
            <a:off x="1650875" y="2501577"/>
            <a:ext cx="1185864" cy="3113506"/>
          </a:xfrm>
          <a:prstGeom prst="trapezoid">
            <a:avLst>
              <a:gd name="adj" fmla="val 15639"/>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梯形 8"/>
          <p:cNvSpPr/>
          <p:nvPr/>
        </p:nvSpPr>
        <p:spPr>
          <a:xfrm rot="5400000" flipH="1">
            <a:off x="1650875" y="729021"/>
            <a:ext cx="1185864" cy="3113506"/>
          </a:xfrm>
          <a:prstGeom prst="trapezoid">
            <a:avLst>
              <a:gd name="adj" fmla="val 15639"/>
            </a:avLst>
          </a:pr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grpSp>
        <p:nvGrpSpPr>
          <p:cNvPr id="10" name="组合 9"/>
          <p:cNvGrpSpPr/>
          <p:nvPr/>
        </p:nvGrpSpPr>
        <p:grpSpPr>
          <a:xfrm>
            <a:off x="3800561" y="994496"/>
            <a:ext cx="1350000" cy="810000"/>
            <a:chOff x="5067414" y="1325994"/>
            <a:chExt cx="1800000" cy="1080000"/>
          </a:xfrm>
          <a:solidFill>
            <a:srgbClr val="306A9B"/>
          </a:solidFill>
        </p:grpSpPr>
        <p:sp>
          <p:nvSpPr>
            <p:cNvPr id="11" name="矩形 10"/>
            <p:cNvSpPr/>
            <p:nvPr/>
          </p:nvSpPr>
          <p:spPr>
            <a:xfrm flipH="1">
              <a:off x="5067414" y="1325994"/>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pic>
          <p:nvPicPr>
            <p:cNvPr id="12" name="图片 11"/>
            <p:cNvPicPr>
              <a:picLocks noChangeAspect="1"/>
            </p:cNvPicPr>
            <p:nvPr/>
          </p:nvPicPr>
          <p:blipFill>
            <a:blip r:embed="rId1">
              <a:biLevel thresh="25000"/>
            </a:blip>
            <a:stretch>
              <a:fillRect/>
            </a:stretch>
          </p:blipFill>
          <p:spPr>
            <a:xfrm>
              <a:off x="5644794" y="1553735"/>
              <a:ext cx="844962" cy="551062"/>
            </a:xfrm>
            <a:prstGeom prst="rect">
              <a:avLst/>
            </a:prstGeom>
            <a:grpFill/>
          </p:spPr>
        </p:pic>
      </p:grpSp>
      <p:grpSp>
        <p:nvGrpSpPr>
          <p:cNvPr id="13" name="组合 12"/>
          <p:cNvGrpSpPr/>
          <p:nvPr/>
        </p:nvGrpSpPr>
        <p:grpSpPr>
          <a:xfrm>
            <a:off x="3993442" y="1880774"/>
            <a:ext cx="1350000" cy="810000"/>
            <a:chOff x="5324589" y="2507698"/>
            <a:chExt cx="1800000" cy="1080000"/>
          </a:xfrm>
          <a:solidFill>
            <a:srgbClr val="306A9B"/>
          </a:solidFill>
        </p:grpSpPr>
        <p:sp>
          <p:nvSpPr>
            <p:cNvPr id="14" name="矩形 13"/>
            <p:cNvSpPr/>
            <p:nvPr/>
          </p:nvSpPr>
          <p:spPr>
            <a:xfrm flipH="1">
              <a:off x="5324589" y="2507698"/>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pic>
          <p:nvPicPr>
            <p:cNvPr id="15" name="图片 14"/>
            <p:cNvPicPr>
              <a:picLocks noChangeAspect="1"/>
            </p:cNvPicPr>
            <p:nvPr/>
          </p:nvPicPr>
          <p:blipFill>
            <a:blip r:embed="rId2">
              <a:biLevel thresh="25000"/>
            </a:blip>
            <a:stretch>
              <a:fillRect/>
            </a:stretch>
          </p:blipFill>
          <p:spPr>
            <a:xfrm>
              <a:off x="5793579" y="2605663"/>
              <a:ext cx="698315" cy="711327"/>
            </a:xfrm>
            <a:prstGeom prst="rect">
              <a:avLst/>
            </a:prstGeom>
            <a:grpFill/>
          </p:spPr>
        </p:pic>
      </p:grpSp>
      <p:grpSp>
        <p:nvGrpSpPr>
          <p:cNvPr id="16" name="组合 15"/>
          <p:cNvGrpSpPr/>
          <p:nvPr/>
        </p:nvGrpSpPr>
        <p:grpSpPr>
          <a:xfrm>
            <a:off x="3993442" y="3653330"/>
            <a:ext cx="1350000" cy="810000"/>
            <a:chOff x="5324589" y="4871107"/>
            <a:chExt cx="1800000" cy="1080000"/>
          </a:xfrm>
          <a:solidFill>
            <a:srgbClr val="306A9B"/>
          </a:solidFill>
        </p:grpSpPr>
        <p:sp>
          <p:nvSpPr>
            <p:cNvPr id="17" name="矩形 16"/>
            <p:cNvSpPr/>
            <p:nvPr/>
          </p:nvSpPr>
          <p:spPr>
            <a:xfrm flipH="1">
              <a:off x="5324589" y="4871107"/>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pic>
          <p:nvPicPr>
            <p:cNvPr id="18" name="图片 17"/>
            <p:cNvPicPr>
              <a:picLocks noChangeAspect="1"/>
            </p:cNvPicPr>
            <p:nvPr/>
          </p:nvPicPr>
          <p:blipFill>
            <a:blip r:embed="rId3">
              <a:biLevel thresh="25000"/>
            </a:blip>
            <a:stretch>
              <a:fillRect/>
            </a:stretch>
          </p:blipFill>
          <p:spPr>
            <a:xfrm>
              <a:off x="5736436" y="5117683"/>
              <a:ext cx="877882" cy="586845"/>
            </a:xfrm>
            <a:prstGeom prst="rect">
              <a:avLst/>
            </a:prstGeom>
            <a:grpFill/>
          </p:spPr>
        </p:pic>
      </p:grpSp>
      <p:grpSp>
        <p:nvGrpSpPr>
          <p:cNvPr id="19" name="组合 18"/>
          <p:cNvGrpSpPr/>
          <p:nvPr/>
        </p:nvGrpSpPr>
        <p:grpSpPr>
          <a:xfrm>
            <a:off x="3800561" y="2767052"/>
            <a:ext cx="1350000" cy="810000"/>
            <a:chOff x="5067414" y="3689402"/>
            <a:chExt cx="1800000" cy="1080000"/>
          </a:xfrm>
          <a:solidFill>
            <a:srgbClr val="306A9B"/>
          </a:solidFill>
        </p:grpSpPr>
        <p:sp>
          <p:nvSpPr>
            <p:cNvPr id="20" name="矩形 19"/>
            <p:cNvSpPr/>
            <p:nvPr/>
          </p:nvSpPr>
          <p:spPr>
            <a:xfrm flipH="1">
              <a:off x="5067414" y="3689402"/>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pic>
          <p:nvPicPr>
            <p:cNvPr id="21" name="图片 20"/>
            <p:cNvPicPr>
              <a:picLocks noChangeAspect="1"/>
            </p:cNvPicPr>
            <p:nvPr/>
          </p:nvPicPr>
          <p:blipFill>
            <a:blip r:embed="rId4">
              <a:biLevel thresh="25000"/>
            </a:blip>
            <a:stretch>
              <a:fillRect/>
            </a:stretch>
          </p:blipFill>
          <p:spPr>
            <a:xfrm>
              <a:off x="5617572" y="3836879"/>
              <a:ext cx="899408" cy="703885"/>
            </a:xfrm>
            <a:prstGeom prst="rect">
              <a:avLst/>
            </a:prstGeom>
            <a:grpFill/>
          </p:spPr>
        </p:pic>
      </p:grpSp>
      <p:grpSp>
        <p:nvGrpSpPr>
          <p:cNvPr id="22" name="组合 21"/>
          <p:cNvGrpSpPr/>
          <p:nvPr/>
        </p:nvGrpSpPr>
        <p:grpSpPr>
          <a:xfrm>
            <a:off x="6256542" y="973496"/>
            <a:ext cx="2058785" cy="891526"/>
            <a:chOff x="8342056" y="1297995"/>
            <a:chExt cx="2745046" cy="1188701"/>
          </a:xfrm>
        </p:grpSpPr>
        <p:sp>
          <p:nvSpPr>
            <p:cNvPr id="23" name="文本框 22"/>
            <p:cNvSpPr txBox="1"/>
            <p:nvPr/>
          </p:nvSpPr>
          <p:spPr>
            <a:xfrm flipH="1">
              <a:off x="8342056" y="1297995"/>
              <a:ext cx="2320903" cy="310170"/>
            </a:xfrm>
            <a:prstGeom prst="rect">
              <a:avLst/>
            </a:prstGeom>
            <a:noFill/>
          </p:spPr>
          <p:txBody>
            <a:bodyPr wrap="square" rtlCol="0">
              <a:spAutoFit/>
            </a:bodyPr>
            <a:lstStyle/>
            <a:p>
              <a:pPr>
                <a:lnSpc>
                  <a:spcPct val="90000"/>
                </a:lnSpc>
                <a:spcBef>
                  <a:spcPts val="750"/>
                </a:spcBef>
              </a:pPr>
              <a:r>
                <a:rPr lang="zh-CN" altLang="en-US" sz="1015" b="1" dirty="0">
                  <a:solidFill>
                    <a:srgbClr val="F0FAFA"/>
                  </a:solidFill>
                  <a:cs typeface="+mn-ea"/>
                  <a:sym typeface="+mn-lt"/>
                </a:rPr>
                <a:t>添加标题</a:t>
              </a:r>
              <a:endParaRPr lang="zh-CN" altLang="en-US" sz="1015" b="1" dirty="0">
                <a:solidFill>
                  <a:srgbClr val="F0FAFA"/>
                </a:solidFill>
                <a:cs typeface="+mn-ea"/>
                <a:sym typeface="+mn-lt"/>
              </a:endParaRPr>
            </a:p>
          </p:txBody>
        </p:sp>
        <p:sp>
          <p:nvSpPr>
            <p:cNvPr id="24" name="文本框 23"/>
            <p:cNvSpPr txBox="1"/>
            <p:nvPr/>
          </p:nvSpPr>
          <p:spPr>
            <a:xfrm flipH="1">
              <a:off x="8346043" y="1587989"/>
              <a:ext cx="2741059" cy="898707"/>
            </a:xfrm>
            <a:prstGeom prst="rect">
              <a:avLst/>
            </a:prstGeom>
            <a:noFill/>
          </p:spPr>
          <p:txBody>
            <a:bodyPr wrap="square" rtlCol="0">
              <a:spAutoFit/>
            </a:bodyPr>
            <a:lstStyle/>
            <a:p>
              <a:pPr>
                <a:lnSpc>
                  <a:spcPct val="120000"/>
                </a:lnSpc>
              </a:pPr>
              <a:r>
                <a:rPr lang="zh-CN" altLang="en-US" sz="1050" dirty="0">
                  <a:solidFill>
                    <a:srgbClr val="F0FAFA"/>
                  </a:solidFill>
                  <a:cs typeface="+mn-ea"/>
                  <a:sym typeface="+mn-lt"/>
                </a:rPr>
                <a:t>单击添加文本单击添加文本单击添加文本单击添加文本单击添加文本单击添加文本单击添加文本</a:t>
              </a:r>
              <a:endParaRPr lang="en-US" altLang="zh-CN" sz="1050" dirty="0">
                <a:solidFill>
                  <a:srgbClr val="F0FAFA"/>
                </a:solidFill>
                <a:cs typeface="+mn-ea"/>
                <a:sym typeface="+mn-lt"/>
              </a:endParaRPr>
            </a:p>
          </p:txBody>
        </p:sp>
      </p:grpSp>
      <p:sp>
        <p:nvSpPr>
          <p:cNvPr id="25" name="文本框 24"/>
          <p:cNvSpPr txBox="1"/>
          <p:nvPr/>
        </p:nvSpPr>
        <p:spPr>
          <a:xfrm>
            <a:off x="5462570" y="1087660"/>
            <a:ext cx="609462" cy="646331"/>
          </a:xfrm>
          <a:prstGeom prst="rect">
            <a:avLst/>
          </a:prstGeom>
          <a:noFill/>
        </p:spPr>
        <p:txBody>
          <a:bodyPr wrap="none" rtlCol="0">
            <a:spAutoFit/>
          </a:bodyPr>
          <a:lstStyle/>
          <a:p>
            <a:r>
              <a:rPr lang="en-US" altLang="zh-CN" sz="3600" b="1" dirty="0">
                <a:solidFill>
                  <a:schemeClr val="bg1"/>
                </a:solidFill>
                <a:cs typeface="+mn-ea"/>
                <a:sym typeface="+mn-lt"/>
              </a:rPr>
              <a:t>01</a:t>
            </a:r>
            <a:endParaRPr lang="zh-CN" altLang="en-US" sz="3600" b="1" dirty="0">
              <a:solidFill>
                <a:schemeClr val="bg1"/>
              </a:solidFill>
              <a:cs typeface="+mn-ea"/>
              <a:sym typeface="+mn-lt"/>
            </a:endParaRPr>
          </a:p>
        </p:txBody>
      </p:sp>
      <p:sp>
        <p:nvSpPr>
          <p:cNvPr id="26" name="文本框 25"/>
          <p:cNvSpPr txBox="1"/>
          <p:nvPr/>
        </p:nvSpPr>
        <p:spPr>
          <a:xfrm>
            <a:off x="3011092" y="1974149"/>
            <a:ext cx="665567" cy="646331"/>
          </a:xfrm>
          <a:prstGeom prst="rect">
            <a:avLst/>
          </a:prstGeom>
          <a:noFill/>
        </p:spPr>
        <p:txBody>
          <a:bodyPr wrap="none" rtlCol="0">
            <a:spAutoFit/>
          </a:bodyPr>
          <a:lstStyle/>
          <a:p>
            <a:r>
              <a:rPr lang="en-US" altLang="zh-CN" sz="3600" b="1" dirty="0">
                <a:solidFill>
                  <a:schemeClr val="bg1"/>
                </a:solidFill>
                <a:cs typeface="+mn-ea"/>
                <a:sym typeface="+mn-lt"/>
              </a:rPr>
              <a:t>02</a:t>
            </a:r>
            <a:endParaRPr lang="zh-CN" altLang="en-US" sz="3600" b="1" dirty="0">
              <a:solidFill>
                <a:schemeClr val="bg1"/>
              </a:solidFill>
              <a:cs typeface="+mn-ea"/>
              <a:sym typeface="+mn-lt"/>
            </a:endParaRPr>
          </a:p>
        </p:txBody>
      </p:sp>
      <p:sp>
        <p:nvSpPr>
          <p:cNvPr id="27" name="文本框 26"/>
          <p:cNvSpPr txBox="1"/>
          <p:nvPr/>
        </p:nvSpPr>
        <p:spPr>
          <a:xfrm>
            <a:off x="5459225" y="2860428"/>
            <a:ext cx="678391" cy="646331"/>
          </a:xfrm>
          <a:prstGeom prst="rect">
            <a:avLst/>
          </a:prstGeom>
          <a:noFill/>
        </p:spPr>
        <p:txBody>
          <a:bodyPr wrap="none" rtlCol="0">
            <a:spAutoFit/>
          </a:bodyPr>
          <a:lstStyle/>
          <a:p>
            <a:r>
              <a:rPr lang="en-US" altLang="zh-CN" sz="3600" b="1" dirty="0">
                <a:solidFill>
                  <a:schemeClr val="bg1"/>
                </a:solidFill>
                <a:cs typeface="+mn-ea"/>
                <a:sym typeface="+mn-lt"/>
              </a:rPr>
              <a:t>03</a:t>
            </a:r>
            <a:endParaRPr lang="zh-CN" altLang="en-US" sz="3600" b="1" dirty="0">
              <a:solidFill>
                <a:schemeClr val="bg1"/>
              </a:solidFill>
              <a:cs typeface="+mn-ea"/>
              <a:sym typeface="+mn-lt"/>
            </a:endParaRPr>
          </a:p>
        </p:txBody>
      </p:sp>
      <p:sp>
        <p:nvSpPr>
          <p:cNvPr id="28" name="文本框 27"/>
          <p:cNvSpPr txBox="1"/>
          <p:nvPr/>
        </p:nvSpPr>
        <p:spPr>
          <a:xfrm>
            <a:off x="3006191" y="3746705"/>
            <a:ext cx="663964" cy="646331"/>
          </a:xfrm>
          <a:prstGeom prst="rect">
            <a:avLst/>
          </a:prstGeom>
          <a:noFill/>
        </p:spPr>
        <p:txBody>
          <a:bodyPr wrap="none" rtlCol="0">
            <a:spAutoFit/>
          </a:bodyPr>
          <a:lstStyle/>
          <a:p>
            <a:r>
              <a:rPr lang="en-US" altLang="zh-CN" sz="3600" b="1" dirty="0">
                <a:solidFill>
                  <a:schemeClr val="bg1"/>
                </a:solidFill>
                <a:cs typeface="+mn-ea"/>
                <a:sym typeface="+mn-lt"/>
              </a:rPr>
              <a:t>04</a:t>
            </a:r>
            <a:endParaRPr lang="zh-CN" altLang="en-US" sz="3600" b="1" dirty="0">
              <a:solidFill>
                <a:schemeClr val="bg1"/>
              </a:solidFill>
              <a:cs typeface="+mn-ea"/>
              <a:sym typeface="+mn-lt"/>
            </a:endParaRPr>
          </a:p>
        </p:txBody>
      </p:sp>
      <p:grpSp>
        <p:nvGrpSpPr>
          <p:cNvPr id="29" name="组合 28"/>
          <p:cNvGrpSpPr/>
          <p:nvPr/>
        </p:nvGrpSpPr>
        <p:grpSpPr>
          <a:xfrm>
            <a:off x="6256543" y="2746052"/>
            <a:ext cx="2058784" cy="891526"/>
            <a:chOff x="7656515" y="2131419"/>
            <a:chExt cx="2830606" cy="1188701"/>
          </a:xfrm>
        </p:grpSpPr>
        <p:sp>
          <p:nvSpPr>
            <p:cNvPr id="30" name="文本框 29"/>
            <p:cNvSpPr txBox="1"/>
            <p:nvPr/>
          </p:nvSpPr>
          <p:spPr>
            <a:xfrm flipH="1">
              <a:off x="7656515" y="2131419"/>
              <a:ext cx="2393245" cy="310170"/>
            </a:xfrm>
            <a:prstGeom prst="rect">
              <a:avLst/>
            </a:prstGeom>
            <a:noFill/>
          </p:spPr>
          <p:txBody>
            <a:bodyPr wrap="square" rtlCol="0">
              <a:spAutoFit/>
            </a:bodyPr>
            <a:lstStyle/>
            <a:p>
              <a:pPr>
                <a:lnSpc>
                  <a:spcPct val="90000"/>
                </a:lnSpc>
                <a:spcBef>
                  <a:spcPts val="750"/>
                </a:spcBef>
              </a:pPr>
              <a:r>
                <a:rPr lang="zh-CN" altLang="en-US" sz="1015" b="1" dirty="0">
                  <a:solidFill>
                    <a:srgbClr val="F0FAFA"/>
                  </a:solidFill>
                  <a:cs typeface="+mn-ea"/>
                  <a:sym typeface="+mn-lt"/>
                </a:rPr>
                <a:t>添加标题</a:t>
              </a:r>
              <a:endParaRPr lang="zh-CN" altLang="en-US" sz="1015" b="1" dirty="0">
                <a:solidFill>
                  <a:srgbClr val="F0FAFA"/>
                </a:solidFill>
                <a:cs typeface="+mn-ea"/>
                <a:sym typeface="+mn-lt"/>
              </a:endParaRPr>
            </a:p>
          </p:txBody>
        </p:sp>
        <p:sp>
          <p:nvSpPr>
            <p:cNvPr id="31" name="文本框 30"/>
            <p:cNvSpPr txBox="1"/>
            <p:nvPr/>
          </p:nvSpPr>
          <p:spPr>
            <a:xfrm flipH="1">
              <a:off x="7660625" y="2421413"/>
              <a:ext cx="2826496" cy="898707"/>
            </a:xfrm>
            <a:prstGeom prst="rect">
              <a:avLst/>
            </a:prstGeom>
            <a:noFill/>
          </p:spPr>
          <p:txBody>
            <a:bodyPr wrap="square" rtlCol="0">
              <a:spAutoFit/>
            </a:bodyPr>
            <a:lstStyle/>
            <a:p>
              <a:pPr>
                <a:lnSpc>
                  <a:spcPct val="120000"/>
                </a:lnSpc>
              </a:pPr>
              <a:r>
                <a:rPr lang="zh-CN" altLang="en-US" sz="1050" dirty="0">
                  <a:solidFill>
                    <a:srgbClr val="F0FAFA"/>
                  </a:solidFill>
                  <a:cs typeface="+mn-ea"/>
                  <a:sym typeface="+mn-lt"/>
                </a:rPr>
                <a:t>单击添加文本单击添加文本单击添加文本单击添加文本单击添加文本单击添加文本单击添加文本</a:t>
              </a:r>
              <a:endParaRPr lang="en-US" altLang="zh-CN" sz="1050" dirty="0">
                <a:solidFill>
                  <a:srgbClr val="F0FAFA"/>
                </a:solidFill>
                <a:cs typeface="+mn-ea"/>
                <a:sym typeface="+mn-lt"/>
              </a:endParaRPr>
            </a:p>
          </p:txBody>
        </p:sp>
      </p:grpSp>
      <p:grpSp>
        <p:nvGrpSpPr>
          <p:cNvPr id="32" name="组合 31"/>
          <p:cNvGrpSpPr/>
          <p:nvPr/>
        </p:nvGrpSpPr>
        <p:grpSpPr>
          <a:xfrm>
            <a:off x="875898" y="1859773"/>
            <a:ext cx="2064143" cy="891526"/>
            <a:chOff x="7649148" y="2131419"/>
            <a:chExt cx="2837973" cy="1188701"/>
          </a:xfrm>
        </p:grpSpPr>
        <p:sp>
          <p:nvSpPr>
            <p:cNvPr id="33" name="文本框 32"/>
            <p:cNvSpPr txBox="1"/>
            <p:nvPr/>
          </p:nvSpPr>
          <p:spPr>
            <a:xfrm flipH="1">
              <a:off x="7649148" y="2131419"/>
              <a:ext cx="2767213" cy="310170"/>
            </a:xfrm>
            <a:prstGeom prst="rect">
              <a:avLst/>
            </a:prstGeom>
            <a:noFill/>
          </p:spPr>
          <p:txBody>
            <a:bodyPr wrap="square" rtlCol="0">
              <a:spAutoFit/>
            </a:bodyPr>
            <a:lstStyle/>
            <a:p>
              <a:pPr algn="r">
                <a:lnSpc>
                  <a:spcPct val="90000"/>
                </a:lnSpc>
                <a:spcBef>
                  <a:spcPts val="750"/>
                </a:spcBef>
              </a:pPr>
              <a:r>
                <a:rPr lang="zh-CN" altLang="en-US" sz="1015" b="1" dirty="0">
                  <a:solidFill>
                    <a:srgbClr val="F0FAFA"/>
                  </a:solidFill>
                  <a:cs typeface="+mn-ea"/>
                  <a:sym typeface="+mn-lt"/>
                </a:rPr>
                <a:t>添加标题</a:t>
              </a:r>
              <a:endParaRPr lang="zh-CN" altLang="en-US" sz="1015" b="1" dirty="0">
                <a:solidFill>
                  <a:srgbClr val="F0FAFA"/>
                </a:solidFill>
                <a:cs typeface="+mn-ea"/>
                <a:sym typeface="+mn-lt"/>
              </a:endParaRPr>
            </a:p>
          </p:txBody>
        </p:sp>
        <p:sp>
          <p:nvSpPr>
            <p:cNvPr id="34" name="文本框 33"/>
            <p:cNvSpPr txBox="1"/>
            <p:nvPr/>
          </p:nvSpPr>
          <p:spPr>
            <a:xfrm flipH="1">
              <a:off x="7660624" y="2421413"/>
              <a:ext cx="2826497" cy="898707"/>
            </a:xfrm>
            <a:prstGeom prst="rect">
              <a:avLst/>
            </a:prstGeom>
            <a:noFill/>
          </p:spPr>
          <p:txBody>
            <a:bodyPr wrap="square" rtlCol="0">
              <a:spAutoFit/>
            </a:bodyPr>
            <a:lstStyle/>
            <a:p>
              <a:pPr>
                <a:lnSpc>
                  <a:spcPct val="120000"/>
                </a:lnSpc>
              </a:pPr>
              <a:r>
                <a:rPr lang="zh-CN" altLang="en-US" sz="1050" dirty="0">
                  <a:solidFill>
                    <a:srgbClr val="F0FAFA"/>
                  </a:solidFill>
                  <a:cs typeface="+mn-ea"/>
                  <a:sym typeface="+mn-lt"/>
                </a:rPr>
                <a:t>单击添加文本单击添加文本单击添加文本单击添加文本单击添加文本单击添加文本单击添加文本</a:t>
              </a:r>
              <a:endParaRPr lang="en-US" altLang="zh-CN" sz="1050" dirty="0">
                <a:solidFill>
                  <a:srgbClr val="F0FAFA"/>
                </a:solidFill>
                <a:cs typeface="+mn-ea"/>
                <a:sym typeface="+mn-lt"/>
              </a:endParaRPr>
            </a:p>
          </p:txBody>
        </p:sp>
      </p:grpSp>
      <p:grpSp>
        <p:nvGrpSpPr>
          <p:cNvPr id="35" name="组合 34"/>
          <p:cNvGrpSpPr/>
          <p:nvPr/>
        </p:nvGrpSpPr>
        <p:grpSpPr>
          <a:xfrm>
            <a:off x="875898" y="3632329"/>
            <a:ext cx="2064142" cy="891526"/>
            <a:chOff x="7649149" y="2131419"/>
            <a:chExt cx="2837972" cy="1188701"/>
          </a:xfrm>
        </p:grpSpPr>
        <p:sp>
          <p:nvSpPr>
            <p:cNvPr id="36" name="文本框 35"/>
            <p:cNvSpPr txBox="1"/>
            <p:nvPr/>
          </p:nvSpPr>
          <p:spPr>
            <a:xfrm flipH="1">
              <a:off x="7649149" y="2131419"/>
              <a:ext cx="2767213" cy="310170"/>
            </a:xfrm>
            <a:prstGeom prst="rect">
              <a:avLst/>
            </a:prstGeom>
            <a:noFill/>
          </p:spPr>
          <p:txBody>
            <a:bodyPr wrap="square" rtlCol="0">
              <a:spAutoFit/>
            </a:bodyPr>
            <a:lstStyle/>
            <a:p>
              <a:pPr algn="r">
                <a:lnSpc>
                  <a:spcPct val="90000"/>
                </a:lnSpc>
                <a:spcBef>
                  <a:spcPts val="750"/>
                </a:spcBef>
              </a:pPr>
              <a:r>
                <a:rPr lang="zh-CN" altLang="en-US" sz="1015" b="1" dirty="0">
                  <a:solidFill>
                    <a:srgbClr val="F0FAFA"/>
                  </a:solidFill>
                  <a:cs typeface="+mn-ea"/>
                  <a:sym typeface="+mn-lt"/>
                </a:rPr>
                <a:t>添加标题</a:t>
              </a:r>
              <a:endParaRPr lang="zh-CN" altLang="en-US" sz="1015" b="1" dirty="0">
                <a:solidFill>
                  <a:srgbClr val="F0FAFA"/>
                </a:solidFill>
                <a:cs typeface="+mn-ea"/>
                <a:sym typeface="+mn-lt"/>
              </a:endParaRPr>
            </a:p>
          </p:txBody>
        </p:sp>
        <p:sp>
          <p:nvSpPr>
            <p:cNvPr id="37" name="文本框 36"/>
            <p:cNvSpPr txBox="1"/>
            <p:nvPr/>
          </p:nvSpPr>
          <p:spPr>
            <a:xfrm flipH="1">
              <a:off x="7660624" y="2421413"/>
              <a:ext cx="2826497" cy="898707"/>
            </a:xfrm>
            <a:prstGeom prst="rect">
              <a:avLst/>
            </a:prstGeom>
            <a:noFill/>
          </p:spPr>
          <p:txBody>
            <a:bodyPr wrap="square" rtlCol="0">
              <a:spAutoFit/>
            </a:bodyPr>
            <a:lstStyle/>
            <a:p>
              <a:pPr>
                <a:lnSpc>
                  <a:spcPct val="120000"/>
                </a:lnSpc>
              </a:pPr>
              <a:r>
                <a:rPr lang="zh-CN" altLang="en-US" sz="1050" dirty="0">
                  <a:solidFill>
                    <a:srgbClr val="F0FAFA"/>
                  </a:solidFill>
                  <a:cs typeface="+mn-ea"/>
                  <a:sym typeface="+mn-lt"/>
                </a:rPr>
                <a:t>单击添加文本单击添加文本单击添加文本单击添加文本单击添加文本单击添加文本单击添加文本</a:t>
              </a:r>
              <a:endParaRPr lang="en-US" altLang="zh-CN" sz="1050" dirty="0">
                <a:solidFill>
                  <a:srgbClr val="F0FAFA"/>
                </a:solidFill>
                <a:cs typeface="+mn-ea"/>
                <a:sym typeface="+mn-lt"/>
              </a:endParaRPr>
            </a:p>
          </p:txBody>
        </p:sp>
      </p:grpSp>
      <p:sp>
        <p:nvSpPr>
          <p:cNvPr id="2" name="文本占位符 1"/>
          <p:cNvSpPr>
            <a:spLocks noGrp="1"/>
          </p:cNvSpPr>
          <p:nvPr>
            <p:ph type="body" sz="quarter" idx="10"/>
          </p:nvPr>
        </p:nvSpPr>
        <p:spPr/>
        <p:txBody>
          <a:bodyPr/>
          <a:lstStyle/>
          <a:p>
            <a:r>
              <a:rPr lang="zh-CN" altLang="en-US" dirty="0"/>
              <a:t>新年工作计划</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250"/>
                                        <p:tgtEl>
                                          <p:spTgt spid="5"/>
                                        </p:tgtEl>
                                      </p:cBhvr>
                                    </p:animEffect>
                                  </p:childTnLst>
                                </p:cTn>
                              </p:par>
                            </p:childTnLst>
                          </p:cTn>
                        </p:par>
                        <p:par>
                          <p:cTn id="25" fill="hold">
                            <p:stCondLst>
                              <p:cond delay="1000"/>
                            </p:stCondLst>
                            <p:childTnLst>
                              <p:par>
                                <p:cTn id="26" presetID="17" presetClass="entr" presetSubtype="8"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ppt_x</p:attrName>
                                        </p:attrNameLst>
                                      </p:cBhvr>
                                      <p:tavLst>
                                        <p:tav tm="0">
                                          <p:val>
                                            <p:strVal val="#ppt_x-#ppt_w/2"/>
                                          </p:val>
                                        </p:tav>
                                        <p:tav tm="100000">
                                          <p:val>
                                            <p:strVal val="#ppt_x"/>
                                          </p:val>
                                        </p:tav>
                                      </p:tavLst>
                                    </p:anim>
                                    <p:anim calcmode="lin" valueType="num">
                                      <p:cBhvr>
                                        <p:cTn id="29" dur="500" fill="hold"/>
                                        <p:tgtEl>
                                          <p:spTgt spid="25"/>
                                        </p:tgtEl>
                                        <p:attrNameLst>
                                          <p:attrName>ppt_y</p:attrName>
                                        </p:attrNameLst>
                                      </p:cBhvr>
                                      <p:tavLst>
                                        <p:tav tm="0">
                                          <p:val>
                                            <p:strVal val="#ppt_y"/>
                                          </p:val>
                                        </p:tav>
                                        <p:tav tm="100000">
                                          <p:val>
                                            <p:strVal val="#ppt_y"/>
                                          </p:val>
                                        </p:tav>
                                      </p:tavLst>
                                    </p:anim>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strVal val="#ppt_h"/>
                                          </p:val>
                                        </p:tav>
                                        <p:tav tm="100000">
                                          <p:val>
                                            <p:strVal val="#ppt_h"/>
                                          </p:val>
                                        </p:tav>
                                      </p:tavLst>
                                    </p:anim>
                                  </p:childTnLst>
                                </p:cTn>
                              </p:par>
                            </p:childTnLst>
                          </p:cTn>
                        </p:par>
                        <p:par>
                          <p:cTn id="32" fill="hold">
                            <p:stCondLst>
                              <p:cond delay="1500"/>
                            </p:stCondLst>
                            <p:childTnLst>
                              <p:par>
                                <p:cTn id="33" presetID="17" presetClass="entr" presetSubtype="8"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ppt_x</p:attrName>
                                        </p:attrNameLst>
                                      </p:cBhvr>
                                      <p:tavLst>
                                        <p:tav tm="0">
                                          <p:val>
                                            <p:strVal val="#ppt_x-#ppt_w/2"/>
                                          </p:val>
                                        </p:tav>
                                        <p:tav tm="100000">
                                          <p:val>
                                            <p:strVal val="#ppt_x"/>
                                          </p:val>
                                        </p:tav>
                                      </p:tavLst>
                                    </p:anim>
                                    <p:anim calcmode="lin" valueType="num">
                                      <p:cBhvr>
                                        <p:cTn id="36" dur="500" fill="hold"/>
                                        <p:tgtEl>
                                          <p:spTgt spid="22"/>
                                        </p:tgtEl>
                                        <p:attrNameLst>
                                          <p:attrName>ppt_y</p:attrName>
                                        </p:attrNameLst>
                                      </p:cBhvr>
                                      <p:tavLst>
                                        <p:tav tm="0">
                                          <p:val>
                                            <p:strVal val="#ppt_y"/>
                                          </p:val>
                                        </p:tav>
                                        <p:tav tm="100000">
                                          <p:val>
                                            <p:strVal val="#ppt_y"/>
                                          </p:val>
                                        </p:tav>
                                      </p:tavLst>
                                    </p:anim>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strVal val="#ppt_h"/>
                                          </p:val>
                                        </p:tav>
                                        <p:tav tm="100000">
                                          <p:val>
                                            <p:strVal val="#ppt_h"/>
                                          </p:val>
                                        </p:tav>
                                      </p:tavLst>
                                    </p:anim>
                                  </p:childTnLst>
                                </p:cTn>
                              </p:par>
                            </p:childTnLst>
                          </p:cTn>
                        </p:par>
                        <p:par>
                          <p:cTn id="39" fill="hold">
                            <p:stCondLst>
                              <p:cond delay="2000"/>
                            </p:stCondLst>
                            <p:childTnLst>
                              <p:par>
                                <p:cTn id="40" presetID="2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right)">
                                      <p:cBhvr>
                                        <p:cTn id="42" dur="250"/>
                                        <p:tgtEl>
                                          <p:spTgt spid="9"/>
                                        </p:tgtEl>
                                      </p:cBhvr>
                                    </p:animEffect>
                                  </p:childTnLst>
                                </p:cTn>
                              </p:par>
                            </p:childTnLst>
                          </p:cTn>
                        </p:par>
                        <p:par>
                          <p:cTn id="43" fill="hold">
                            <p:stCondLst>
                              <p:cond delay="2500"/>
                            </p:stCondLst>
                            <p:childTnLst>
                              <p:par>
                                <p:cTn id="44" presetID="17" presetClass="entr" presetSubtype="2"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ppt_x</p:attrName>
                                        </p:attrNameLst>
                                      </p:cBhvr>
                                      <p:tavLst>
                                        <p:tav tm="0">
                                          <p:val>
                                            <p:strVal val="#ppt_x+#ppt_w/2"/>
                                          </p:val>
                                        </p:tav>
                                        <p:tav tm="100000">
                                          <p:val>
                                            <p:strVal val="#ppt_x"/>
                                          </p:val>
                                        </p:tav>
                                      </p:tavLst>
                                    </p:anim>
                                    <p:anim calcmode="lin" valueType="num">
                                      <p:cBhvr>
                                        <p:cTn id="47" dur="500" fill="hold"/>
                                        <p:tgtEl>
                                          <p:spTgt spid="26"/>
                                        </p:tgtEl>
                                        <p:attrNameLst>
                                          <p:attrName>ppt_y</p:attrName>
                                        </p:attrNameLst>
                                      </p:cBhvr>
                                      <p:tavLst>
                                        <p:tav tm="0">
                                          <p:val>
                                            <p:strVal val="#ppt_y"/>
                                          </p:val>
                                        </p:tav>
                                        <p:tav tm="100000">
                                          <p:val>
                                            <p:strVal val="#ppt_y"/>
                                          </p:val>
                                        </p:tav>
                                      </p:tavLst>
                                    </p:anim>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strVal val="#ppt_h"/>
                                          </p:val>
                                        </p:tav>
                                        <p:tav tm="100000">
                                          <p:val>
                                            <p:strVal val="#ppt_h"/>
                                          </p:val>
                                        </p:tav>
                                      </p:tavLst>
                                    </p:anim>
                                  </p:childTnLst>
                                </p:cTn>
                              </p:par>
                            </p:childTnLst>
                          </p:cTn>
                        </p:par>
                        <p:par>
                          <p:cTn id="50" fill="hold">
                            <p:stCondLst>
                              <p:cond delay="3000"/>
                            </p:stCondLst>
                            <p:childTnLst>
                              <p:par>
                                <p:cTn id="51" presetID="17" presetClass="entr" presetSubtype="2"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ppt_x</p:attrName>
                                        </p:attrNameLst>
                                      </p:cBhvr>
                                      <p:tavLst>
                                        <p:tav tm="0">
                                          <p:val>
                                            <p:strVal val="#ppt_x+#ppt_w/2"/>
                                          </p:val>
                                        </p:tav>
                                        <p:tav tm="100000">
                                          <p:val>
                                            <p:strVal val="#ppt_x"/>
                                          </p:val>
                                        </p:tav>
                                      </p:tavLst>
                                    </p:anim>
                                    <p:anim calcmode="lin" valueType="num">
                                      <p:cBhvr>
                                        <p:cTn id="54" dur="500" fill="hold"/>
                                        <p:tgtEl>
                                          <p:spTgt spid="32"/>
                                        </p:tgtEl>
                                        <p:attrNameLst>
                                          <p:attrName>ppt_y</p:attrName>
                                        </p:attrNameLst>
                                      </p:cBhvr>
                                      <p:tavLst>
                                        <p:tav tm="0">
                                          <p:val>
                                            <p:strVal val="#ppt_y"/>
                                          </p:val>
                                        </p:tav>
                                        <p:tav tm="100000">
                                          <p:val>
                                            <p:strVal val="#ppt_y"/>
                                          </p:val>
                                        </p:tav>
                                      </p:tavLst>
                                    </p:anim>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strVal val="#ppt_h"/>
                                          </p:val>
                                        </p:tav>
                                        <p:tav tm="100000">
                                          <p:val>
                                            <p:strVal val="#ppt_h"/>
                                          </p:val>
                                        </p:tav>
                                      </p:tavLst>
                                    </p:anim>
                                  </p:childTnLst>
                                </p:cTn>
                              </p:par>
                            </p:childTnLst>
                          </p:cTn>
                        </p:par>
                        <p:par>
                          <p:cTn id="57" fill="hold">
                            <p:stCondLst>
                              <p:cond delay="3500"/>
                            </p:stCondLst>
                            <p:childTnLst>
                              <p:par>
                                <p:cTn id="58" presetID="22" presetClass="entr" presetSubtype="8"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left)">
                                      <p:cBhvr>
                                        <p:cTn id="60" dur="250"/>
                                        <p:tgtEl>
                                          <p:spTgt spid="4"/>
                                        </p:tgtEl>
                                      </p:cBhvr>
                                    </p:animEffect>
                                  </p:childTnLst>
                                </p:cTn>
                              </p:par>
                            </p:childTnLst>
                          </p:cTn>
                        </p:par>
                        <p:par>
                          <p:cTn id="61" fill="hold">
                            <p:stCondLst>
                              <p:cond delay="4000"/>
                            </p:stCondLst>
                            <p:childTnLst>
                              <p:par>
                                <p:cTn id="62" presetID="17" presetClass="entr" presetSubtype="8"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p:cTn id="64" dur="500" fill="hold"/>
                                        <p:tgtEl>
                                          <p:spTgt spid="27"/>
                                        </p:tgtEl>
                                        <p:attrNameLst>
                                          <p:attrName>ppt_x</p:attrName>
                                        </p:attrNameLst>
                                      </p:cBhvr>
                                      <p:tavLst>
                                        <p:tav tm="0">
                                          <p:val>
                                            <p:strVal val="#ppt_x-#ppt_w/2"/>
                                          </p:val>
                                        </p:tav>
                                        <p:tav tm="100000">
                                          <p:val>
                                            <p:strVal val="#ppt_x"/>
                                          </p:val>
                                        </p:tav>
                                      </p:tavLst>
                                    </p:anim>
                                    <p:anim calcmode="lin" valueType="num">
                                      <p:cBhvr>
                                        <p:cTn id="65" dur="500" fill="hold"/>
                                        <p:tgtEl>
                                          <p:spTgt spid="27"/>
                                        </p:tgtEl>
                                        <p:attrNameLst>
                                          <p:attrName>ppt_y</p:attrName>
                                        </p:attrNameLst>
                                      </p:cBhvr>
                                      <p:tavLst>
                                        <p:tav tm="0">
                                          <p:val>
                                            <p:strVal val="#ppt_y"/>
                                          </p:val>
                                        </p:tav>
                                        <p:tav tm="100000">
                                          <p:val>
                                            <p:strVal val="#ppt_y"/>
                                          </p:val>
                                        </p:tav>
                                      </p:tavLst>
                                    </p:anim>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strVal val="#ppt_h"/>
                                          </p:val>
                                        </p:tav>
                                        <p:tav tm="100000">
                                          <p:val>
                                            <p:strVal val="#ppt_h"/>
                                          </p:val>
                                        </p:tav>
                                      </p:tavLst>
                                    </p:anim>
                                  </p:childTnLst>
                                </p:cTn>
                              </p:par>
                            </p:childTnLst>
                          </p:cTn>
                        </p:par>
                        <p:par>
                          <p:cTn id="68" fill="hold">
                            <p:stCondLst>
                              <p:cond delay="4500"/>
                            </p:stCondLst>
                            <p:childTnLst>
                              <p:par>
                                <p:cTn id="69" presetID="17" presetClass="entr" presetSubtype="8" fill="hold" nodeType="after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p:cTn id="71" dur="500" fill="hold"/>
                                        <p:tgtEl>
                                          <p:spTgt spid="29"/>
                                        </p:tgtEl>
                                        <p:attrNameLst>
                                          <p:attrName>ppt_x</p:attrName>
                                        </p:attrNameLst>
                                      </p:cBhvr>
                                      <p:tavLst>
                                        <p:tav tm="0">
                                          <p:val>
                                            <p:strVal val="#ppt_x-#ppt_w/2"/>
                                          </p:val>
                                        </p:tav>
                                        <p:tav tm="100000">
                                          <p:val>
                                            <p:strVal val="#ppt_x"/>
                                          </p:val>
                                        </p:tav>
                                      </p:tavLst>
                                    </p:anim>
                                    <p:anim calcmode="lin" valueType="num">
                                      <p:cBhvr>
                                        <p:cTn id="72" dur="500" fill="hold"/>
                                        <p:tgtEl>
                                          <p:spTgt spid="29"/>
                                        </p:tgtEl>
                                        <p:attrNameLst>
                                          <p:attrName>ppt_y</p:attrName>
                                        </p:attrNameLst>
                                      </p:cBhvr>
                                      <p:tavLst>
                                        <p:tav tm="0">
                                          <p:val>
                                            <p:strVal val="#ppt_y"/>
                                          </p:val>
                                        </p:tav>
                                        <p:tav tm="100000">
                                          <p:val>
                                            <p:strVal val="#ppt_y"/>
                                          </p:val>
                                        </p:tav>
                                      </p:tavLst>
                                    </p:anim>
                                    <p:anim calcmode="lin" valueType="num">
                                      <p:cBhvr>
                                        <p:cTn id="73" dur="500" fill="hold"/>
                                        <p:tgtEl>
                                          <p:spTgt spid="29"/>
                                        </p:tgtEl>
                                        <p:attrNameLst>
                                          <p:attrName>ppt_w</p:attrName>
                                        </p:attrNameLst>
                                      </p:cBhvr>
                                      <p:tavLst>
                                        <p:tav tm="0">
                                          <p:val>
                                            <p:fltVal val="0"/>
                                          </p:val>
                                        </p:tav>
                                        <p:tav tm="100000">
                                          <p:val>
                                            <p:strVal val="#ppt_w"/>
                                          </p:val>
                                        </p:tav>
                                      </p:tavLst>
                                    </p:anim>
                                    <p:anim calcmode="lin" valueType="num">
                                      <p:cBhvr>
                                        <p:cTn id="74" dur="500" fill="hold"/>
                                        <p:tgtEl>
                                          <p:spTgt spid="29"/>
                                        </p:tgtEl>
                                        <p:attrNameLst>
                                          <p:attrName>ppt_h</p:attrName>
                                        </p:attrNameLst>
                                      </p:cBhvr>
                                      <p:tavLst>
                                        <p:tav tm="0">
                                          <p:val>
                                            <p:strVal val="#ppt_h"/>
                                          </p:val>
                                        </p:tav>
                                        <p:tav tm="100000">
                                          <p:val>
                                            <p:strVal val="#ppt_h"/>
                                          </p:val>
                                        </p:tav>
                                      </p:tavLst>
                                    </p:anim>
                                  </p:childTnLst>
                                </p:cTn>
                              </p:par>
                            </p:childTnLst>
                          </p:cTn>
                        </p:par>
                        <p:par>
                          <p:cTn id="75" fill="hold">
                            <p:stCondLst>
                              <p:cond delay="5000"/>
                            </p:stCondLst>
                            <p:childTnLst>
                              <p:par>
                                <p:cTn id="76" presetID="22" presetClass="entr" presetSubtype="2" fill="hold" grpId="0" nodeType="after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right)">
                                      <p:cBhvr>
                                        <p:cTn id="78" dur="250"/>
                                        <p:tgtEl>
                                          <p:spTgt spid="8"/>
                                        </p:tgtEl>
                                      </p:cBhvr>
                                    </p:animEffect>
                                  </p:childTnLst>
                                </p:cTn>
                              </p:par>
                            </p:childTnLst>
                          </p:cTn>
                        </p:par>
                        <p:par>
                          <p:cTn id="79" fill="hold">
                            <p:stCondLst>
                              <p:cond delay="5500"/>
                            </p:stCondLst>
                            <p:childTnLst>
                              <p:par>
                                <p:cTn id="80" presetID="17" presetClass="entr" presetSubtype="2"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p:cTn id="82" dur="500" fill="hold"/>
                                        <p:tgtEl>
                                          <p:spTgt spid="28"/>
                                        </p:tgtEl>
                                        <p:attrNameLst>
                                          <p:attrName>ppt_x</p:attrName>
                                        </p:attrNameLst>
                                      </p:cBhvr>
                                      <p:tavLst>
                                        <p:tav tm="0">
                                          <p:val>
                                            <p:strVal val="#ppt_x+#ppt_w/2"/>
                                          </p:val>
                                        </p:tav>
                                        <p:tav tm="100000">
                                          <p:val>
                                            <p:strVal val="#ppt_x"/>
                                          </p:val>
                                        </p:tav>
                                      </p:tavLst>
                                    </p:anim>
                                    <p:anim calcmode="lin" valueType="num">
                                      <p:cBhvr>
                                        <p:cTn id="83" dur="500" fill="hold"/>
                                        <p:tgtEl>
                                          <p:spTgt spid="28"/>
                                        </p:tgtEl>
                                        <p:attrNameLst>
                                          <p:attrName>ppt_y</p:attrName>
                                        </p:attrNameLst>
                                      </p:cBhvr>
                                      <p:tavLst>
                                        <p:tav tm="0">
                                          <p:val>
                                            <p:strVal val="#ppt_y"/>
                                          </p:val>
                                        </p:tav>
                                        <p:tav tm="100000">
                                          <p:val>
                                            <p:strVal val="#ppt_y"/>
                                          </p:val>
                                        </p:tav>
                                      </p:tavLst>
                                    </p:anim>
                                    <p:anim calcmode="lin" valueType="num">
                                      <p:cBhvr>
                                        <p:cTn id="84" dur="500" fill="hold"/>
                                        <p:tgtEl>
                                          <p:spTgt spid="28"/>
                                        </p:tgtEl>
                                        <p:attrNameLst>
                                          <p:attrName>ppt_w</p:attrName>
                                        </p:attrNameLst>
                                      </p:cBhvr>
                                      <p:tavLst>
                                        <p:tav tm="0">
                                          <p:val>
                                            <p:fltVal val="0"/>
                                          </p:val>
                                        </p:tav>
                                        <p:tav tm="100000">
                                          <p:val>
                                            <p:strVal val="#ppt_w"/>
                                          </p:val>
                                        </p:tav>
                                      </p:tavLst>
                                    </p:anim>
                                    <p:anim calcmode="lin" valueType="num">
                                      <p:cBhvr>
                                        <p:cTn id="85" dur="500" fill="hold"/>
                                        <p:tgtEl>
                                          <p:spTgt spid="28"/>
                                        </p:tgtEl>
                                        <p:attrNameLst>
                                          <p:attrName>ppt_h</p:attrName>
                                        </p:attrNameLst>
                                      </p:cBhvr>
                                      <p:tavLst>
                                        <p:tav tm="0">
                                          <p:val>
                                            <p:strVal val="#ppt_h"/>
                                          </p:val>
                                        </p:tav>
                                        <p:tav tm="100000">
                                          <p:val>
                                            <p:strVal val="#ppt_h"/>
                                          </p:val>
                                        </p:tav>
                                      </p:tavLst>
                                    </p:anim>
                                  </p:childTnLst>
                                </p:cTn>
                              </p:par>
                            </p:childTnLst>
                          </p:cTn>
                        </p:par>
                        <p:par>
                          <p:cTn id="86" fill="hold">
                            <p:stCondLst>
                              <p:cond delay="6000"/>
                            </p:stCondLst>
                            <p:childTnLst>
                              <p:par>
                                <p:cTn id="87" presetID="17" presetClass="entr" presetSubtype="2"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500" fill="hold"/>
                                        <p:tgtEl>
                                          <p:spTgt spid="35"/>
                                        </p:tgtEl>
                                        <p:attrNameLst>
                                          <p:attrName>ppt_x</p:attrName>
                                        </p:attrNameLst>
                                      </p:cBhvr>
                                      <p:tavLst>
                                        <p:tav tm="0">
                                          <p:val>
                                            <p:strVal val="#ppt_x+#ppt_w/2"/>
                                          </p:val>
                                        </p:tav>
                                        <p:tav tm="100000">
                                          <p:val>
                                            <p:strVal val="#ppt_x"/>
                                          </p:val>
                                        </p:tav>
                                      </p:tavLst>
                                    </p:anim>
                                    <p:anim calcmode="lin" valueType="num">
                                      <p:cBhvr>
                                        <p:cTn id="90" dur="500" fill="hold"/>
                                        <p:tgtEl>
                                          <p:spTgt spid="35"/>
                                        </p:tgtEl>
                                        <p:attrNameLst>
                                          <p:attrName>ppt_y</p:attrName>
                                        </p:attrNameLst>
                                      </p:cBhvr>
                                      <p:tavLst>
                                        <p:tav tm="0">
                                          <p:val>
                                            <p:strVal val="#ppt_y"/>
                                          </p:val>
                                        </p:tav>
                                        <p:tav tm="100000">
                                          <p:val>
                                            <p:strVal val="#ppt_y"/>
                                          </p:val>
                                        </p:tav>
                                      </p:tavLst>
                                    </p:anim>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25" grpId="0"/>
      <p:bldP spid="26" grpId="0"/>
      <p:bldP spid="27" grpId="0"/>
      <p:bldP spid="2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1"/>
          <p:cNvSpPr txBox="1">
            <a:spLocks noChangeArrowheads="1"/>
          </p:cNvSpPr>
          <p:nvPr/>
        </p:nvSpPr>
        <p:spPr bwMode="auto">
          <a:xfrm>
            <a:off x="953599" y="1409449"/>
            <a:ext cx="2132489" cy="130420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050" dirty="0">
                <a:solidFill>
                  <a:schemeClr val="tx1">
                    <a:lumMod val="50000"/>
                    <a:lumOff val="50000"/>
                  </a:schemeClr>
                </a:solidFill>
                <a:cs typeface="+mn-ea"/>
                <a:sym typeface="+mn-lt"/>
              </a:rPr>
              <a:t>在此录入上述图表的综合描述说明，在此录入上述图表的综合描述说明。在此录入上述图表的综合描述说明，在此录入上述图表的综合描述说明。</a:t>
            </a:r>
            <a:endParaRPr lang="zh-CN" altLang="en-US" sz="1050" dirty="0">
              <a:solidFill>
                <a:schemeClr val="tx1">
                  <a:lumMod val="50000"/>
                  <a:lumOff val="50000"/>
                </a:schemeClr>
              </a:solidFill>
              <a:cs typeface="+mn-ea"/>
              <a:sym typeface="+mn-lt"/>
            </a:endParaRPr>
          </a:p>
        </p:txBody>
      </p:sp>
      <p:sp>
        <p:nvSpPr>
          <p:cNvPr id="5" name="Text Box 45"/>
          <p:cNvSpPr txBox="1">
            <a:spLocks noChangeArrowheads="1"/>
          </p:cNvSpPr>
          <p:nvPr/>
        </p:nvSpPr>
        <p:spPr bwMode="auto">
          <a:xfrm>
            <a:off x="5620279" y="3230083"/>
            <a:ext cx="2807222" cy="106182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050" dirty="0">
                <a:solidFill>
                  <a:schemeClr val="tx1">
                    <a:lumMod val="50000"/>
                    <a:lumOff val="50000"/>
                  </a:schemeClr>
                </a:solidFill>
                <a:cs typeface="+mn-ea"/>
                <a:sym typeface="+mn-lt"/>
              </a:rPr>
              <a:t>在此录入上述图表的综合描述说明，在此录入上述图表的综合描述说明。在此录入上述图表的综合描述说明，在此录入上述图表的综合描述说明。</a:t>
            </a:r>
            <a:endParaRPr lang="zh-CN" altLang="en-US" sz="1050" dirty="0">
              <a:solidFill>
                <a:schemeClr val="tx1">
                  <a:lumMod val="50000"/>
                  <a:lumOff val="50000"/>
                </a:schemeClr>
              </a:solidFill>
              <a:cs typeface="+mn-ea"/>
              <a:sym typeface="+mn-lt"/>
            </a:endParaRPr>
          </a:p>
        </p:txBody>
      </p:sp>
      <p:grpSp>
        <p:nvGrpSpPr>
          <p:cNvPr id="8" name="Group 29"/>
          <p:cNvGrpSpPr/>
          <p:nvPr/>
        </p:nvGrpSpPr>
        <p:grpSpPr bwMode="auto">
          <a:xfrm>
            <a:off x="1607563" y="2136915"/>
            <a:ext cx="5883962" cy="2649081"/>
            <a:chOff x="1519" y="1661"/>
            <a:chExt cx="3629" cy="1633"/>
          </a:xfrm>
        </p:grpSpPr>
        <p:sp>
          <p:nvSpPr>
            <p:cNvPr id="9" name="Freeform 30"/>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015">
                <a:solidFill>
                  <a:schemeClr val="bg1"/>
                </a:solidFill>
                <a:cs typeface="+mn-ea"/>
                <a:sym typeface="+mn-lt"/>
              </a:endParaRPr>
            </a:p>
          </p:txBody>
        </p:sp>
        <p:sp>
          <p:nvSpPr>
            <p:cNvPr id="10" name="Freeform 31"/>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015">
                <a:solidFill>
                  <a:schemeClr val="bg1"/>
                </a:solidFill>
                <a:cs typeface="+mn-ea"/>
                <a:sym typeface="+mn-lt"/>
              </a:endParaRPr>
            </a:p>
          </p:txBody>
        </p:sp>
        <p:sp>
          <p:nvSpPr>
            <p:cNvPr id="11" name="Freeform 32"/>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015">
                <a:solidFill>
                  <a:schemeClr val="bg1"/>
                </a:solidFill>
                <a:cs typeface="+mn-ea"/>
                <a:sym typeface="+mn-lt"/>
              </a:endParaRPr>
            </a:p>
          </p:txBody>
        </p:sp>
        <p:sp>
          <p:nvSpPr>
            <p:cNvPr id="12" name="Freeform 33"/>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015">
                <a:solidFill>
                  <a:schemeClr val="bg1"/>
                </a:solidFill>
                <a:cs typeface="+mn-ea"/>
                <a:sym typeface="+mn-lt"/>
              </a:endParaRPr>
            </a:p>
          </p:txBody>
        </p:sp>
        <p:sp>
          <p:nvSpPr>
            <p:cNvPr id="13" name="Line 34"/>
            <p:cNvSpPr>
              <a:spLocks noChangeShapeType="1"/>
            </p:cNvSpPr>
            <p:nvPr/>
          </p:nvSpPr>
          <p:spPr bwMode="auto">
            <a:xfrm flipH="1">
              <a:off x="1519" y="3294"/>
              <a:ext cx="726" cy="0"/>
            </a:xfrm>
            <a:prstGeom prst="line">
              <a:avLst/>
            </a:prstGeom>
            <a:noFill/>
            <a:ln w="25400">
              <a:solidFill>
                <a:schemeClr val="tx1">
                  <a:lumMod val="50000"/>
                  <a:lumOff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015">
                <a:solidFill>
                  <a:schemeClr val="bg1"/>
                </a:solidFill>
                <a:cs typeface="+mn-ea"/>
                <a:sym typeface="+mn-lt"/>
              </a:endParaRPr>
            </a:p>
          </p:txBody>
        </p:sp>
      </p:grpSp>
      <p:sp>
        <p:nvSpPr>
          <p:cNvPr id="14" name="AutoShape 42"/>
          <p:cNvSpPr>
            <a:spLocks noChangeArrowheads="1"/>
          </p:cNvSpPr>
          <p:nvPr/>
        </p:nvSpPr>
        <p:spPr bwMode="auto">
          <a:xfrm rot="17429801">
            <a:off x="3115190" y="2432408"/>
            <a:ext cx="957109" cy="95661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rgbClr val="306A9B"/>
            </a:solidFill>
            <a:prstDash val="dash"/>
            <a:miter lim="800000"/>
          </a:ln>
        </p:spPr>
        <p:txBody>
          <a:bodyPr anchor="ctr"/>
          <a:lstStyle/>
          <a:p>
            <a:pPr algn="ctr"/>
            <a:endParaRPr lang="zh-CN" altLang="en-US" sz="1015">
              <a:solidFill>
                <a:schemeClr val="bg1"/>
              </a:solidFill>
              <a:cs typeface="+mn-ea"/>
              <a:sym typeface="+mn-lt"/>
            </a:endParaRPr>
          </a:p>
        </p:txBody>
      </p:sp>
      <p:sp>
        <p:nvSpPr>
          <p:cNvPr id="15" name="AutoShape 43"/>
          <p:cNvSpPr>
            <a:spLocks noChangeArrowheads="1"/>
          </p:cNvSpPr>
          <p:nvPr/>
        </p:nvSpPr>
        <p:spPr bwMode="auto">
          <a:xfrm rot="17429801">
            <a:off x="4327977" y="1770543"/>
            <a:ext cx="957109" cy="95661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rgbClr val="306A9B"/>
            </a:solidFill>
            <a:prstDash val="dash"/>
            <a:miter lim="800000"/>
          </a:ln>
        </p:spPr>
        <p:txBody>
          <a:bodyPr anchor="ctr"/>
          <a:lstStyle/>
          <a:p>
            <a:pPr algn="ctr"/>
            <a:endParaRPr lang="zh-CN" altLang="en-US" sz="1015">
              <a:solidFill>
                <a:schemeClr val="bg1"/>
              </a:solidFill>
              <a:cs typeface="+mn-ea"/>
              <a:sym typeface="+mn-lt"/>
            </a:endParaRPr>
          </a:p>
        </p:txBody>
      </p:sp>
      <p:sp>
        <p:nvSpPr>
          <p:cNvPr id="16" name="AutoShape 44"/>
          <p:cNvSpPr>
            <a:spLocks noChangeArrowheads="1"/>
          </p:cNvSpPr>
          <p:nvPr/>
        </p:nvSpPr>
        <p:spPr bwMode="auto">
          <a:xfrm rot="17429801">
            <a:off x="5467803" y="1144367"/>
            <a:ext cx="957109" cy="95661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rgbClr val="306A9B"/>
            </a:solidFill>
            <a:prstDash val="dash"/>
            <a:miter lim="800000"/>
          </a:ln>
        </p:spPr>
        <p:txBody>
          <a:bodyPr anchor="ctr"/>
          <a:lstStyle/>
          <a:p>
            <a:pPr algn="ctr"/>
            <a:endParaRPr lang="zh-CN" altLang="en-US" sz="1015">
              <a:solidFill>
                <a:schemeClr val="bg1"/>
              </a:solidFill>
              <a:cs typeface="+mn-ea"/>
              <a:sym typeface="+mn-lt"/>
            </a:endParaRPr>
          </a:p>
        </p:txBody>
      </p:sp>
      <p:sp>
        <p:nvSpPr>
          <p:cNvPr id="17" name="Oval 10"/>
          <p:cNvSpPr>
            <a:spLocks noChangeArrowheads="1"/>
          </p:cNvSpPr>
          <p:nvPr/>
        </p:nvSpPr>
        <p:spPr bwMode="auto">
          <a:xfrm>
            <a:off x="2857640" y="3092402"/>
            <a:ext cx="993902" cy="994420"/>
          </a:xfrm>
          <a:prstGeom prst="ellipse">
            <a:avLst/>
          </a:prstGeom>
          <a:solidFill>
            <a:srgbClr val="306A9B"/>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91431" tIns="45716" rIns="91431" bIns="45716" numCol="1" anchor="t" anchorCtr="0" compatLnSpc="1"/>
          <a:lstStyle/>
          <a:p>
            <a:endParaRPr lang="zh-CN" altLang="en-US" sz="1015">
              <a:solidFill>
                <a:schemeClr val="bg1"/>
              </a:solidFill>
              <a:cs typeface="+mn-ea"/>
              <a:sym typeface="+mn-lt"/>
            </a:endParaRPr>
          </a:p>
        </p:txBody>
      </p:sp>
      <p:sp>
        <p:nvSpPr>
          <p:cNvPr id="18" name="Text Box 46"/>
          <p:cNvSpPr txBox="1">
            <a:spLocks noChangeArrowheads="1"/>
          </p:cNvSpPr>
          <p:nvPr/>
        </p:nvSpPr>
        <p:spPr bwMode="auto">
          <a:xfrm>
            <a:off x="3120140" y="3371424"/>
            <a:ext cx="502951" cy="471761"/>
          </a:xfrm>
          <a:prstGeom prst="rect">
            <a:avLst/>
          </a:prstGeom>
          <a:noFill/>
          <a:ln w="3175" cap="flat" cmpd="sng">
            <a:noFill/>
            <a:bevel/>
          </a:ln>
          <a:extLs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algn="ctr">
              <a:defRPr>
                <a:solidFill>
                  <a:srgbClr val="FFFFFF"/>
                </a:solidFill>
                <a:ea typeface="微软雅黑" panose="020B0503020204020204" pitchFamily="34" charset="-122"/>
              </a:defRPr>
            </a:lvl1pPr>
          </a:lstStyle>
          <a:p>
            <a:r>
              <a:rPr lang="zh-CN" altLang="en-US" sz="1015" dirty="0">
                <a:solidFill>
                  <a:srgbClr val="F8F8F8"/>
                </a:solidFill>
                <a:ea typeface="+mn-ea"/>
                <a:cs typeface="+mn-ea"/>
                <a:sym typeface="+mn-lt"/>
              </a:rPr>
              <a:t>填加</a:t>
            </a:r>
            <a:endParaRPr lang="en-US" altLang="zh-CN" sz="1015" dirty="0">
              <a:solidFill>
                <a:srgbClr val="F8F8F8"/>
              </a:solidFill>
              <a:ea typeface="+mn-ea"/>
              <a:cs typeface="+mn-ea"/>
              <a:sym typeface="+mn-lt"/>
            </a:endParaRPr>
          </a:p>
          <a:p>
            <a:r>
              <a:rPr lang="zh-CN" altLang="en-US" sz="1015" dirty="0">
                <a:solidFill>
                  <a:srgbClr val="F8F8F8"/>
                </a:solidFill>
                <a:ea typeface="+mn-ea"/>
                <a:cs typeface="+mn-ea"/>
                <a:sym typeface="+mn-lt"/>
              </a:rPr>
              <a:t>标题</a:t>
            </a:r>
            <a:endParaRPr lang="en-US" altLang="ko-KR" sz="1015" dirty="0">
              <a:solidFill>
                <a:srgbClr val="F8F8F8"/>
              </a:solidFill>
              <a:ea typeface="+mn-ea"/>
              <a:cs typeface="+mn-ea"/>
              <a:sym typeface="+mn-lt"/>
            </a:endParaRPr>
          </a:p>
        </p:txBody>
      </p:sp>
      <p:sp>
        <p:nvSpPr>
          <p:cNvPr id="19" name="Oval 5"/>
          <p:cNvSpPr>
            <a:spLocks noChangeArrowheads="1"/>
          </p:cNvSpPr>
          <p:nvPr/>
        </p:nvSpPr>
        <p:spPr bwMode="auto">
          <a:xfrm>
            <a:off x="1682146" y="3755888"/>
            <a:ext cx="993902" cy="994419"/>
          </a:xfrm>
          <a:prstGeom prst="ellipse">
            <a:avLst/>
          </a:prstGeom>
          <a:solidFill>
            <a:srgbClr val="306A9B"/>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91431" tIns="45716" rIns="91431" bIns="45716" numCol="1" anchor="t" anchorCtr="0" compatLnSpc="1"/>
          <a:lstStyle/>
          <a:p>
            <a:endParaRPr lang="zh-CN" altLang="en-US" sz="1015">
              <a:solidFill>
                <a:schemeClr val="bg1"/>
              </a:solidFill>
              <a:cs typeface="+mn-ea"/>
              <a:sym typeface="+mn-lt"/>
            </a:endParaRPr>
          </a:p>
        </p:txBody>
      </p:sp>
      <p:sp>
        <p:nvSpPr>
          <p:cNvPr id="20" name="Text Box 47"/>
          <p:cNvSpPr txBox="1">
            <a:spLocks noChangeArrowheads="1"/>
          </p:cNvSpPr>
          <p:nvPr/>
        </p:nvSpPr>
        <p:spPr bwMode="auto">
          <a:xfrm>
            <a:off x="1923568" y="4034911"/>
            <a:ext cx="502951" cy="471761"/>
          </a:xfrm>
          <a:prstGeom prst="rect">
            <a:avLst/>
          </a:prstGeom>
          <a:no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zh-CN" altLang="en-US" sz="1015" dirty="0">
                <a:solidFill>
                  <a:srgbClr val="F8F8F8"/>
                </a:solidFill>
                <a:ea typeface="+mn-ea"/>
                <a:cs typeface="+mn-ea"/>
                <a:sym typeface="+mn-lt"/>
              </a:rPr>
              <a:t>填加</a:t>
            </a:r>
            <a:endParaRPr lang="en-US" altLang="zh-CN" sz="1015" dirty="0">
              <a:solidFill>
                <a:srgbClr val="F8F8F8"/>
              </a:solidFill>
              <a:ea typeface="+mn-ea"/>
              <a:cs typeface="+mn-ea"/>
              <a:sym typeface="+mn-lt"/>
            </a:endParaRPr>
          </a:p>
          <a:p>
            <a:r>
              <a:rPr lang="zh-CN" altLang="en-US" sz="1015" dirty="0">
                <a:solidFill>
                  <a:srgbClr val="F8F8F8"/>
                </a:solidFill>
                <a:ea typeface="+mn-ea"/>
                <a:cs typeface="+mn-ea"/>
                <a:sym typeface="+mn-lt"/>
              </a:rPr>
              <a:t>标题</a:t>
            </a:r>
            <a:endParaRPr lang="en-US" altLang="ko-KR" sz="1015" dirty="0">
              <a:solidFill>
                <a:srgbClr val="F8F8F8"/>
              </a:solidFill>
              <a:ea typeface="+mn-ea"/>
              <a:cs typeface="+mn-ea"/>
              <a:sym typeface="+mn-lt"/>
            </a:endParaRPr>
          </a:p>
        </p:txBody>
      </p:sp>
      <p:sp>
        <p:nvSpPr>
          <p:cNvPr id="21" name="Oval 20"/>
          <p:cNvSpPr>
            <a:spLocks noChangeArrowheads="1"/>
          </p:cNvSpPr>
          <p:nvPr/>
        </p:nvSpPr>
        <p:spPr bwMode="auto">
          <a:xfrm>
            <a:off x="5211874" y="1770294"/>
            <a:ext cx="993902" cy="994419"/>
          </a:xfrm>
          <a:prstGeom prst="ellipse">
            <a:avLst/>
          </a:prstGeom>
          <a:solidFill>
            <a:srgbClr val="306A9B"/>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91431" tIns="45716" rIns="91431" bIns="45716" numCol="1" anchor="t" anchorCtr="0" compatLnSpc="1"/>
          <a:lstStyle/>
          <a:p>
            <a:endParaRPr lang="zh-CN" altLang="en-US" sz="1015">
              <a:solidFill>
                <a:schemeClr val="bg1"/>
              </a:solidFill>
              <a:cs typeface="+mn-ea"/>
              <a:sym typeface="+mn-lt"/>
            </a:endParaRPr>
          </a:p>
        </p:txBody>
      </p:sp>
      <p:sp>
        <p:nvSpPr>
          <p:cNvPr id="22" name="Text Box 48"/>
          <p:cNvSpPr txBox="1">
            <a:spLocks noChangeArrowheads="1"/>
          </p:cNvSpPr>
          <p:nvPr/>
        </p:nvSpPr>
        <p:spPr bwMode="auto">
          <a:xfrm>
            <a:off x="5463024" y="2047694"/>
            <a:ext cx="502951" cy="471761"/>
          </a:xfrm>
          <a:prstGeom prst="rect">
            <a:avLst/>
          </a:prstGeom>
          <a:noFill/>
          <a:ln w="3175" cap="flat" cmpd="sng">
            <a:noFill/>
            <a:bevel/>
          </a:ln>
          <a:extLs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algn="ctr">
              <a:defRPr>
                <a:solidFill>
                  <a:srgbClr val="FFFFFF"/>
                </a:solidFill>
                <a:ea typeface="微软雅黑" panose="020B0503020204020204" pitchFamily="34" charset="-122"/>
              </a:defRPr>
            </a:lvl1pPr>
          </a:lstStyle>
          <a:p>
            <a:r>
              <a:rPr lang="zh-CN" altLang="en-US" sz="1015" dirty="0">
                <a:solidFill>
                  <a:srgbClr val="F8F8F8"/>
                </a:solidFill>
                <a:ea typeface="+mn-ea"/>
                <a:cs typeface="+mn-ea"/>
                <a:sym typeface="+mn-lt"/>
              </a:rPr>
              <a:t>填加</a:t>
            </a:r>
            <a:endParaRPr lang="en-US" altLang="zh-CN" sz="1015" dirty="0">
              <a:solidFill>
                <a:srgbClr val="F8F8F8"/>
              </a:solidFill>
              <a:ea typeface="+mn-ea"/>
              <a:cs typeface="+mn-ea"/>
              <a:sym typeface="+mn-lt"/>
            </a:endParaRPr>
          </a:p>
          <a:p>
            <a:r>
              <a:rPr lang="zh-CN" altLang="en-US" sz="1015" dirty="0">
                <a:solidFill>
                  <a:srgbClr val="F8F8F8"/>
                </a:solidFill>
                <a:ea typeface="+mn-ea"/>
                <a:cs typeface="+mn-ea"/>
                <a:sym typeface="+mn-lt"/>
              </a:rPr>
              <a:t>标题</a:t>
            </a:r>
            <a:endParaRPr lang="en-US" altLang="ko-KR" sz="1015" dirty="0">
              <a:solidFill>
                <a:srgbClr val="F8F8F8"/>
              </a:solidFill>
              <a:ea typeface="+mn-ea"/>
              <a:cs typeface="+mn-ea"/>
              <a:sym typeface="+mn-lt"/>
            </a:endParaRPr>
          </a:p>
        </p:txBody>
      </p:sp>
      <p:sp>
        <p:nvSpPr>
          <p:cNvPr id="23" name="Oval 15"/>
          <p:cNvSpPr>
            <a:spLocks noChangeArrowheads="1"/>
          </p:cNvSpPr>
          <p:nvPr/>
        </p:nvSpPr>
        <p:spPr bwMode="auto">
          <a:xfrm>
            <a:off x="4033136" y="2430537"/>
            <a:ext cx="993902" cy="994420"/>
          </a:xfrm>
          <a:prstGeom prst="ellipse">
            <a:avLst/>
          </a:prstGeom>
          <a:solidFill>
            <a:srgbClr val="306A9B"/>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91431" tIns="45716" rIns="91431" bIns="45716" numCol="1" anchor="t" anchorCtr="0" compatLnSpc="1"/>
          <a:lstStyle/>
          <a:p>
            <a:endParaRPr lang="zh-CN" altLang="en-US" sz="1015">
              <a:solidFill>
                <a:schemeClr val="bg1"/>
              </a:solidFill>
              <a:cs typeface="+mn-ea"/>
              <a:sym typeface="+mn-lt"/>
            </a:endParaRPr>
          </a:p>
        </p:txBody>
      </p:sp>
      <p:sp>
        <p:nvSpPr>
          <p:cNvPr id="24" name="Text Box 49"/>
          <p:cNvSpPr txBox="1">
            <a:spLocks noChangeArrowheads="1"/>
          </p:cNvSpPr>
          <p:nvPr/>
        </p:nvSpPr>
        <p:spPr bwMode="auto">
          <a:xfrm>
            <a:off x="4279422" y="2709559"/>
            <a:ext cx="502951" cy="471761"/>
          </a:xfrm>
          <a:prstGeom prst="rect">
            <a:avLst/>
          </a:prstGeom>
          <a:noFill/>
          <a:ln w="3175" cap="flat" cmpd="sng">
            <a:noFill/>
            <a:bevel/>
          </a:ln>
          <a:extLs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algn="ctr">
              <a:defRPr>
                <a:solidFill>
                  <a:srgbClr val="FFFFFF"/>
                </a:solidFill>
                <a:ea typeface="微软雅黑" panose="020B0503020204020204" pitchFamily="34" charset="-122"/>
              </a:defRPr>
            </a:lvl1pPr>
          </a:lstStyle>
          <a:p>
            <a:r>
              <a:rPr lang="zh-CN" altLang="en-US" sz="1015" dirty="0">
                <a:solidFill>
                  <a:srgbClr val="F8F8F8"/>
                </a:solidFill>
                <a:ea typeface="+mn-ea"/>
                <a:cs typeface="+mn-ea"/>
                <a:sym typeface="+mn-lt"/>
              </a:rPr>
              <a:t>填加</a:t>
            </a:r>
            <a:endParaRPr lang="en-US" altLang="zh-CN" sz="1015" dirty="0">
              <a:solidFill>
                <a:srgbClr val="F8F8F8"/>
              </a:solidFill>
              <a:ea typeface="+mn-ea"/>
              <a:cs typeface="+mn-ea"/>
              <a:sym typeface="+mn-lt"/>
            </a:endParaRPr>
          </a:p>
          <a:p>
            <a:r>
              <a:rPr lang="zh-CN" altLang="en-US" sz="1015" dirty="0">
                <a:solidFill>
                  <a:srgbClr val="F8F8F8"/>
                </a:solidFill>
                <a:ea typeface="+mn-ea"/>
                <a:cs typeface="+mn-ea"/>
                <a:sym typeface="+mn-lt"/>
              </a:rPr>
              <a:t>标题</a:t>
            </a:r>
            <a:endParaRPr lang="en-US" altLang="ko-KR" sz="1015" dirty="0">
              <a:solidFill>
                <a:srgbClr val="F8F8F8"/>
              </a:solidFill>
              <a:ea typeface="+mn-ea"/>
              <a:cs typeface="+mn-ea"/>
              <a:sym typeface="+mn-lt"/>
            </a:endParaRPr>
          </a:p>
        </p:txBody>
      </p:sp>
      <p:sp>
        <p:nvSpPr>
          <p:cNvPr id="25" name="Oval 25"/>
          <p:cNvSpPr>
            <a:spLocks noChangeArrowheads="1"/>
          </p:cNvSpPr>
          <p:nvPr/>
        </p:nvSpPr>
        <p:spPr bwMode="auto">
          <a:xfrm>
            <a:off x="6387370" y="1106808"/>
            <a:ext cx="993902" cy="994420"/>
          </a:xfrm>
          <a:prstGeom prst="ellipse">
            <a:avLst/>
          </a:prstGeom>
          <a:solidFill>
            <a:srgbClr val="306A9B"/>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91431" tIns="45716" rIns="91431" bIns="45716" numCol="1" anchor="t" anchorCtr="0" compatLnSpc="1"/>
          <a:lstStyle/>
          <a:p>
            <a:endParaRPr lang="zh-CN" altLang="en-US" sz="1015">
              <a:solidFill>
                <a:schemeClr val="bg1"/>
              </a:solidFill>
              <a:cs typeface="+mn-ea"/>
              <a:sym typeface="+mn-lt"/>
            </a:endParaRPr>
          </a:p>
        </p:txBody>
      </p:sp>
      <p:sp>
        <p:nvSpPr>
          <p:cNvPr id="26" name="Text Box 50"/>
          <p:cNvSpPr txBox="1">
            <a:spLocks noChangeArrowheads="1"/>
          </p:cNvSpPr>
          <p:nvPr/>
        </p:nvSpPr>
        <p:spPr bwMode="auto">
          <a:xfrm>
            <a:off x="6625048" y="1385830"/>
            <a:ext cx="484496" cy="484748"/>
          </a:xfrm>
          <a:prstGeom prst="rect">
            <a:avLst/>
          </a:prstGeom>
          <a:noFill/>
          <a:ln w="3175" cap="flat" cmpd="sng">
            <a:noFill/>
            <a:bevel/>
          </a:ln>
          <a:extLs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algn="ctr">
              <a:defRPr>
                <a:solidFill>
                  <a:srgbClr val="FFFFFF"/>
                </a:solidFill>
                <a:ea typeface="微软雅黑" panose="020B0503020204020204" pitchFamily="34" charset="-122"/>
              </a:defRPr>
            </a:lvl1pPr>
          </a:lstStyle>
          <a:p>
            <a:r>
              <a:rPr lang="zh-CN" altLang="en-US" sz="1015" dirty="0">
                <a:solidFill>
                  <a:srgbClr val="F8F8F8"/>
                </a:solidFill>
                <a:ea typeface="+mn-ea"/>
                <a:cs typeface="+mn-ea"/>
                <a:sym typeface="+mn-lt"/>
              </a:rPr>
              <a:t>填加</a:t>
            </a:r>
            <a:endParaRPr lang="en-US" altLang="zh-CN" sz="1015" dirty="0">
              <a:solidFill>
                <a:srgbClr val="F8F8F8"/>
              </a:solidFill>
              <a:ea typeface="+mn-ea"/>
              <a:cs typeface="+mn-ea"/>
              <a:sym typeface="+mn-lt"/>
            </a:endParaRPr>
          </a:p>
          <a:p>
            <a:r>
              <a:rPr lang="zh-CN" altLang="en-US" sz="1015" dirty="0">
                <a:solidFill>
                  <a:srgbClr val="F8F8F8"/>
                </a:solidFill>
                <a:ea typeface="+mn-ea"/>
                <a:cs typeface="+mn-ea"/>
                <a:sym typeface="+mn-lt"/>
              </a:rPr>
              <a:t>标题</a:t>
            </a:r>
            <a:endParaRPr lang="en-US" altLang="ko-KR" sz="1015" dirty="0">
              <a:solidFill>
                <a:srgbClr val="F8F8F8"/>
              </a:solidFill>
              <a:ea typeface="+mn-ea"/>
              <a:cs typeface="+mn-ea"/>
              <a:sym typeface="+mn-lt"/>
            </a:endParaRPr>
          </a:p>
        </p:txBody>
      </p:sp>
      <p:sp>
        <p:nvSpPr>
          <p:cNvPr id="27" name="AutoShape 42"/>
          <p:cNvSpPr>
            <a:spLocks noChangeArrowheads="1"/>
          </p:cNvSpPr>
          <p:nvPr/>
        </p:nvSpPr>
        <p:spPr bwMode="auto">
          <a:xfrm rot="17429801">
            <a:off x="2040990" y="3138680"/>
            <a:ext cx="957109" cy="95661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rgbClr val="306A9B"/>
            </a:solidFill>
            <a:prstDash val="dash"/>
            <a:miter lim="800000"/>
          </a:ln>
        </p:spPr>
        <p:txBody>
          <a:bodyPr anchor="ctr"/>
          <a:lstStyle/>
          <a:p>
            <a:pPr algn="ctr"/>
            <a:endParaRPr lang="zh-CN" altLang="en-US" sz="1015">
              <a:solidFill>
                <a:schemeClr val="bg1"/>
              </a:solidFill>
              <a:cs typeface="+mn-ea"/>
              <a:sym typeface="+mn-lt"/>
            </a:endParaRPr>
          </a:p>
        </p:txBody>
      </p:sp>
      <p:sp>
        <p:nvSpPr>
          <p:cNvPr id="2" name="文本占位符 1"/>
          <p:cNvSpPr>
            <a:spLocks noGrp="1"/>
          </p:cNvSpPr>
          <p:nvPr>
            <p:ph type="body" sz="quarter" idx="10"/>
          </p:nvPr>
        </p:nvSpPr>
        <p:spPr/>
        <p:txBody>
          <a:bodyPr/>
          <a:lstStyle/>
          <a:p>
            <a:r>
              <a:rPr lang="zh-CN" altLang="en-US" dirty="0"/>
              <a:t>新年工作计划</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1000"/>
                                        <p:tgtEl>
                                          <p:spTgt spid="8"/>
                                        </p:tgtEl>
                                      </p:cBhvr>
                                    </p:animEffect>
                                  </p:childTnLst>
                                </p:cTn>
                              </p:par>
                            </p:childTnLst>
                          </p:cTn>
                        </p:par>
                        <p:par>
                          <p:cTn id="8" fill="hold">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145">
                                          <p:stCondLst>
                                            <p:cond delay="0"/>
                                          </p:stCondLst>
                                        </p:cTn>
                                        <p:tgtEl>
                                          <p:spTgt spid="19"/>
                                        </p:tgtEl>
                                      </p:cBhvr>
                                    </p:animEffect>
                                    <p:anim calcmode="lin" valueType="num">
                                      <p:cBhvr>
                                        <p:cTn id="12" dur="456"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3" dur="166"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4" dur="166" tmFilter="0, 0; 0.125,0.2665; 0.25,0.4; 0.375,0.465; 0.5,0.5;  0.625,0.535; 0.75,0.6; 0.875,0.7335; 1,1">
                                          <p:stCondLst>
                                            <p:cond delay="166"/>
                                          </p:stCondLst>
                                        </p:cTn>
                                        <p:tgtEl>
                                          <p:spTgt spid="19"/>
                                        </p:tgtEl>
                                        <p:attrNameLst>
                                          <p:attrName>ppt_y</p:attrName>
                                        </p:attrNameLst>
                                      </p:cBhvr>
                                      <p:tavLst>
                                        <p:tav tm="0" fmla="#ppt_y-sin(pi*$)/9">
                                          <p:val>
                                            <p:fltVal val="0"/>
                                          </p:val>
                                        </p:tav>
                                        <p:tav tm="100000">
                                          <p:val>
                                            <p:fltVal val="1"/>
                                          </p:val>
                                        </p:tav>
                                      </p:tavLst>
                                    </p:anim>
                                    <p:anim calcmode="lin" valueType="num">
                                      <p:cBhvr>
                                        <p:cTn id="15" dur="83" tmFilter="0, 0; 0.125,0.2665; 0.25,0.4; 0.375,0.465; 0.5,0.5;  0.625,0.535; 0.75,0.6; 0.875,0.7335; 1,1">
                                          <p:stCondLst>
                                            <p:cond delay="331"/>
                                          </p:stCondLst>
                                        </p:cTn>
                                        <p:tgtEl>
                                          <p:spTgt spid="19"/>
                                        </p:tgtEl>
                                        <p:attrNameLst>
                                          <p:attrName>ppt_y</p:attrName>
                                        </p:attrNameLst>
                                      </p:cBhvr>
                                      <p:tavLst>
                                        <p:tav tm="0" fmla="#ppt_y-sin(pi*$)/27">
                                          <p:val>
                                            <p:fltVal val="0"/>
                                          </p:val>
                                        </p:tav>
                                        <p:tav tm="100000">
                                          <p:val>
                                            <p:fltVal val="1"/>
                                          </p:val>
                                        </p:tav>
                                      </p:tavLst>
                                    </p:anim>
                                    <p:anim calcmode="lin" valueType="num">
                                      <p:cBhvr>
                                        <p:cTn id="16" dur="41" tmFilter="0, 0; 0.125,0.2665; 0.25,0.4; 0.375,0.465; 0.5,0.5;  0.625,0.535; 0.75,0.6; 0.875,0.7335; 1,1">
                                          <p:stCondLst>
                                            <p:cond delay="414"/>
                                          </p:stCondLst>
                                        </p:cTn>
                                        <p:tgtEl>
                                          <p:spTgt spid="19"/>
                                        </p:tgtEl>
                                        <p:attrNameLst>
                                          <p:attrName>ppt_y</p:attrName>
                                        </p:attrNameLst>
                                      </p:cBhvr>
                                      <p:tavLst>
                                        <p:tav tm="0" fmla="#ppt_y-sin(pi*$)/81">
                                          <p:val>
                                            <p:fltVal val="0"/>
                                          </p:val>
                                        </p:tav>
                                        <p:tav tm="100000">
                                          <p:val>
                                            <p:fltVal val="1"/>
                                          </p:val>
                                        </p:tav>
                                      </p:tavLst>
                                    </p:anim>
                                    <p:animScale>
                                      <p:cBhvr>
                                        <p:cTn id="17" dur="7">
                                          <p:stCondLst>
                                            <p:cond delay="163"/>
                                          </p:stCondLst>
                                        </p:cTn>
                                        <p:tgtEl>
                                          <p:spTgt spid="19"/>
                                        </p:tgtEl>
                                      </p:cBhvr>
                                      <p:to x="100000" y="60000"/>
                                    </p:animScale>
                                    <p:animScale>
                                      <p:cBhvr>
                                        <p:cTn id="18" dur="42" decel="50000">
                                          <p:stCondLst>
                                            <p:cond delay="169"/>
                                          </p:stCondLst>
                                        </p:cTn>
                                        <p:tgtEl>
                                          <p:spTgt spid="19"/>
                                        </p:tgtEl>
                                      </p:cBhvr>
                                      <p:to x="100000" y="100000"/>
                                    </p:animScale>
                                    <p:animScale>
                                      <p:cBhvr>
                                        <p:cTn id="19" dur="7">
                                          <p:stCondLst>
                                            <p:cond delay="328"/>
                                          </p:stCondLst>
                                        </p:cTn>
                                        <p:tgtEl>
                                          <p:spTgt spid="19"/>
                                        </p:tgtEl>
                                      </p:cBhvr>
                                      <p:to x="100000" y="80000"/>
                                    </p:animScale>
                                    <p:animScale>
                                      <p:cBhvr>
                                        <p:cTn id="20" dur="42" decel="50000">
                                          <p:stCondLst>
                                            <p:cond delay="335"/>
                                          </p:stCondLst>
                                        </p:cTn>
                                        <p:tgtEl>
                                          <p:spTgt spid="19"/>
                                        </p:tgtEl>
                                      </p:cBhvr>
                                      <p:to x="100000" y="100000"/>
                                    </p:animScale>
                                    <p:animScale>
                                      <p:cBhvr>
                                        <p:cTn id="21" dur="7">
                                          <p:stCondLst>
                                            <p:cond delay="411"/>
                                          </p:stCondLst>
                                        </p:cTn>
                                        <p:tgtEl>
                                          <p:spTgt spid="19"/>
                                        </p:tgtEl>
                                      </p:cBhvr>
                                      <p:to x="100000" y="90000"/>
                                    </p:animScale>
                                    <p:animScale>
                                      <p:cBhvr>
                                        <p:cTn id="22" dur="42" decel="50000">
                                          <p:stCondLst>
                                            <p:cond delay="417"/>
                                          </p:stCondLst>
                                        </p:cTn>
                                        <p:tgtEl>
                                          <p:spTgt spid="19"/>
                                        </p:tgtEl>
                                      </p:cBhvr>
                                      <p:to x="100000" y="100000"/>
                                    </p:animScale>
                                    <p:animScale>
                                      <p:cBhvr>
                                        <p:cTn id="23" dur="7">
                                          <p:stCondLst>
                                            <p:cond delay="452"/>
                                          </p:stCondLst>
                                        </p:cTn>
                                        <p:tgtEl>
                                          <p:spTgt spid="19"/>
                                        </p:tgtEl>
                                      </p:cBhvr>
                                      <p:to x="100000" y="95000"/>
                                    </p:animScale>
                                    <p:animScale>
                                      <p:cBhvr>
                                        <p:cTn id="24" dur="42" decel="50000">
                                          <p:stCondLst>
                                            <p:cond delay="459"/>
                                          </p:stCondLst>
                                        </p:cTn>
                                        <p:tgtEl>
                                          <p:spTgt spid="19"/>
                                        </p:tgtEl>
                                      </p:cBhvr>
                                      <p:to x="100000" y="100000"/>
                                    </p:animScale>
                                  </p:childTnLst>
                                </p:cTn>
                              </p:par>
                            </p:childTnLst>
                          </p:cTn>
                        </p:par>
                        <p:par>
                          <p:cTn id="25" fill="hold">
                            <p:stCondLst>
                              <p:cond delay="2000"/>
                            </p:stCondLst>
                            <p:childTnLst>
                              <p:par>
                                <p:cTn id="26" presetID="31"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 calcmode="lin" valueType="num">
                                      <p:cBhvr>
                                        <p:cTn id="30" dur="500" fill="hold"/>
                                        <p:tgtEl>
                                          <p:spTgt spid="20"/>
                                        </p:tgtEl>
                                        <p:attrNameLst>
                                          <p:attrName>style.rotation</p:attrName>
                                        </p:attrNameLst>
                                      </p:cBhvr>
                                      <p:tavLst>
                                        <p:tav tm="0">
                                          <p:val>
                                            <p:fltVal val="90"/>
                                          </p:val>
                                        </p:tav>
                                        <p:tav tm="100000">
                                          <p:val>
                                            <p:fltVal val="0"/>
                                          </p:val>
                                        </p:tav>
                                      </p:tavLst>
                                    </p:anim>
                                    <p:animEffect transition="in" filter="fade">
                                      <p:cBhvr>
                                        <p:cTn id="31" dur="500"/>
                                        <p:tgtEl>
                                          <p:spTgt spid="20"/>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300"/>
                                        <p:tgtEl>
                                          <p:spTgt spid="27"/>
                                        </p:tgtEl>
                                      </p:cBhvr>
                                    </p:animEffect>
                                  </p:childTnLst>
                                </p:cTn>
                              </p:par>
                            </p:childTnLst>
                          </p:cTn>
                        </p:par>
                        <p:par>
                          <p:cTn id="36" fill="hold">
                            <p:stCondLst>
                              <p:cond delay="3000"/>
                            </p:stCondLst>
                            <p:childTnLst>
                              <p:par>
                                <p:cTn id="37" presetID="26"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145">
                                          <p:stCondLst>
                                            <p:cond delay="0"/>
                                          </p:stCondLst>
                                        </p:cTn>
                                        <p:tgtEl>
                                          <p:spTgt spid="17"/>
                                        </p:tgtEl>
                                      </p:cBhvr>
                                    </p:animEffect>
                                    <p:anim calcmode="lin" valueType="num">
                                      <p:cBhvr>
                                        <p:cTn id="40" dur="456"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17"/>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17"/>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17"/>
                                        </p:tgtEl>
                                        <p:attrNameLst>
                                          <p:attrName>ppt_y</p:attrName>
                                        </p:attrNameLst>
                                      </p:cBhvr>
                                      <p:tavLst>
                                        <p:tav tm="0" fmla="#ppt_y-sin(pi*$)/81">
                                          <p:val>
                                            <p:fltVal val="0"/>
                                          </p:val>
                                        </p:tav>
                                        <p:tav tm="100000">
                                          <p:val>
                                            <p:fltVal val="1"/>
                                          </p:val>
                                        </p:tav>
                                      </p:tavLst>
                                    </p:anim>
                                    <p:animScale>
                                      <p:cBhvr>
                                        <p:cTn id="45" dur="7">
                                          <p:stCondLst>
                                            <p:cond delay="163"/>
                                          </p:stCondLst>
                                        </p:cTn>
                                        <p:tgtEl>
                                          <p:spTgt spid="17"/>
                                        </p:tgtEl>
                                      </p:cBhvr>
                                      <p:to x="100000" y="60000"/>
                                    </p:animScale>
                                    <p:animScale>
                                      <p:cBhvr>
                                        <p:cTn id="46" dur="42" decel="50000">
                                          <p:stCondLst>
                                            <p:cond delay="169"/>
                                          </p:stCondLst>
                                        </p:cTn>
                                        <p:tgtEl>
                                          <p:spTgt spid="17"/>
                                        </p:tgtEl>
                                      </p:cBhvr>
                                      <p:to x="100000" y="100000"/>
                                    </p:animScale>
                                    <p:animScale>
                                      <p:cBhvr>
                                        <p:cTn id="47" dur="7">
                                          <p:stCondLst>
                                            <p:cond delay="328"/>
                                          </p:stCondLst>
                                        </p:cTn>
                                        <p:tgtEl>
                                          <p:spTgt spid="17"/>
                                        </p:tgtEl>
                                      </p:cBhvr>
                                      <p:to x="100000" y="80000"/>
                                    </p:animScale>
                                    <p:animScale>
                                      <p:cBhvr>
                                        <p:cTn id="48" dur="42" decel="50000">
                                          <p:stCondLst>
                                            <p:cond delay="335"/>
                                          </p:stCondLst>
                                        </p:cTn>
                                        <p:tgtEl>
                                          <p:spTgt spid="17"/>
                                        </p:tgtEl>
                                      </p:cBhvr>
                                      <p:to x="100000" y="100000"/>
                                    </p:animScale>
                                    <p:animScale>
                                      <p:cBhvr>
                                        <p:cTn id="49" dur="7">
                                          <p:stCondLst>
                                            <p:cond delay="411"/>
                                          </p:stCondLst>
                                        </p:cTn>
                                        <p:tgtEl>
                                          <p:spTgt spid="17"/>
                                        </p:tgtEl>
                                      </p:cBhvr>
                                      <p:to x="100000" y="90000"/>
                                    </p:animScale>
                                    <p:animScale>
                                      <p:cBhvr>
                                        <p:cTn id="50" dur="42" decel="50000">
                                          <p:stCondLst>
                                            <p:cond delay="417"/>
                                          </p:stCondLst>
                                        </p:cTn>
                                        <p:tgtEl>
                                          <p:spTgt spid="17"/>
                                        </p:tgtEl>
                                      </p:cBhvr>
                                      <p:to x="100000" y="100000"/>
                                    </p:animScale>
                                    <p:animScale>
                                      <p:cBhvr>
                                        <p:cTn id="51" dur="7">
                                          <p:stCondLst>
                                            <p:cond delay="452"/>
                                          </p:stCondLst>
                                        </p:cTn>
                                        <p:tgtEl>
                                          <p:spTgt spid="17"/>
                                        </p:tgtEl>
                                      </p:cBhvr>
                                      <p:to x="100000" y="95000"/>
                                    </p:animScale>
                                    <p:animScale>
                                      <p:cBhvr>
                                        <p:cTn id="52" dur="42" decel="50000">
                                          <p:stCondLst>
                                            <p:cond delay="459"/>
                                          </p:stCondLst>
                                        </p:cTn>
                                        <p:tgtEl>
                                          <p:spTgt spid="17"/>
                                        </p:tgtEl>
                                      </p:cBhvr>
                                      <p:to x="100000" y="100000"/>
                                    </p:animScale>
                                  </p:childTnLst>
                                </p:cTn>
                              </p:par>
                            </p:childTnLst>
                          </p:cTn>
                        </p:par>
                        <p:par>
                          <p:cTn id="53" fill="hold">
                            <p:stCondLst>
                              <p:cond delay="4000"/>
                            </p:stCondLst>
                            <p:childTnLst>
                              <p:par>
                                <p:cTn id="54" presetID="31"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 calcmode="lin" valueType="num">
                                      <p:cBhvr>
                                        <p:cTn id="58" dur="500" fill="hold"/>
                                        <p:tgtEl>
                                          <p:spTgt spid="18"/>
                                        </p:tgtEl>
                                        <p:attrNameLst>
                                          <p:attrName>style.rotation</p:attrName>
                                        </p:attrNameLst>
                                      </p:cBhvr>
                                      <p:tavLst>
                                        <p:tav tm="0">
                                          <p:val>
                                            <p:fltVal val="90"/>
                                          </p:val>
                                        </p:tav>
                                        <p:tav tm="100000">
                                          <p:val>
                                            <p:fltVal val="0"/>
                                          </p:val>
                                        </p:tav>
                                      </p:tavLst>
                                    </p:anim>
                                    <p:animEffect transition="in" filter="fade">
                                      <p:cBhvr>
                                        <p:cTn id="59" dur="500"/>
                                        <p:tgtEl>
                                          <p:spTgt spid="18"/>
                                        </p:tgtEl>
                                      </p:cBhvr>
                                    </p:animEffect>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300"/>
                                        <p:tgtEl>
                                          <p:spTgt spid="14"/>
                                        </p:tgtEl>
                                      </p:cBhvr>
                                    </p:animEffect>
                                  </p:childTnLst>
                                </p:cTn>
                              </p:par>
                            </p:childTnLst>
                          </p:cTn>
                        </p:par>
                        <p:par>
                          <p:cTn id="64" fill="hold">
                            <p:stCondLst>
                              <p:cond delay="5000"/>
                            </p:stCondLst>
                            <p:childTnLst>
                              <p:par>
                                <p:cTn id="65" presetID="26"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down)">
                                      <p:cBhvr>
                                        <p:cTn id="67" dur="145">
                                          <p:stCondLst>
                                            <p:cond delay="0"/>
                                          </p:stCondLst>
                                        </p:cTn>
                                        <p:tgtEl>
                                          <p:spTgt spid="23"/>
                                        </p:tgtEl>
                                      </p:cBhvr>
                                    </p:animEffect>
                                    <p:anim calcmode="lin" valueType="num">
                                      <p:cBhvr>
                                        <p:cTn id="68" dur="456"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69" dur="166"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70" dur="166" tmFilter="0, 0; 0.125,0.2665; 0.25,0.4; 0.375,0.465; 0.5,0.5;  0.625,0.535; 0.75,0.6; 0.875,0.7335; 1,1">
                                          <p:stCondLst>
                                            <p:cond delay="166"/>
                                          </p:stCondLst>
                                        </p:cTn>
                                        <p:tgtEl>
                                          <p:spTgt spid="23"/>
                                        </p:tgtEl>
                                        <p:attrNameLst>
                                          <p:attrName>ppt_y</p:attrName>
                                        </p:attrNameLst>
                                      </p:cBhvr>
                                      <p:tavLst>
                                        <p:tav tm="0" fmla="#ppt_y-sin(pi*$)/9">
                                          <p:val>
                                            <p:fltVal val="0"/>
                                          </p:val>
                                        </p:tav>
                                        <p:tav tm="100000">
                                          <p:val>
                                            <p:fltVal val="1"/>
                                          </p:val>
                                        </p:tav>
                                      </p:tavLst>
                                    </p:anim>
                                    <p:anim calcmode="lin" valueType="num">
                                      <p:cBhvr>
                                        <p:cTn id="71" dur="83" tmFilter="0, 0; 0.125,0.2665; 0.25,0.4; 0.375,0.465; 0.5,0.5;  0.625,0.535; 0.75,0.6; 0.875,0.7335; 1,1">
                                          <p:stCondLst>
                                            <p:cond delay="331"/>
                                          </p:stCondLst>
                                        </p:cTn>
                                        <p:tgtEl>
                                          <p:spTgt spid="23"/>
                                        </p:tgtEl>
                                        <p:attrNameLst>
                                          <p:attrName>ppt_y</p:attrName>
                                        </p:attrNameLst>
                                      </p:cBhvr>
                                      <p:tavLst>
                                        <p:tav tm="0" fmla="#ppt_y-sin(pi*$)/27">
                                          <p:val>
                                            <p:fltVal val="0"/>
                                          </p:val>
                                        </p:tav>
                                        <p:tav tm="100000">
                                          <p:val>
                                            <p:fltVal val="1"/>
                                          </p:val>
                                        </p:tav>
                                      </p:tavLst>
                                    </p:anim>
                                    <p:anim calcmode="lin" valueType="num">
                                      <p:cBhvr>
                                        <p:cTn id="72" dur="41" tmFilter="0, 0; 0.125,0.2665; 0.25,0.4; 0.375,0.465; 0.5,0.5;  0.625,0.535; 0.75,0.6; 0.875,0.7335; 1,1">
                                          <p:stCondLst>
                                            <p:cond delay="414"/>
                                          </p:stCondLst>
                                        </p:cTn>
                                        <p:tgtEl>
                                          <p:spTgt spid="23"/>
                                        </p:tgtEl>
                                        <p:attrNameLst>
                                          <p:attrName>ppt_y</p:attrName>
                                        </p:attrNameLst>
                                      </p:cBhvr>
                                      <p:tavLst>
                                        <p:tav tm="0" fmla="#ppt_y-sin(pi*$)/81">
                                          <p:val>
                                            <p:fltVal val="0"/>
                                          </p:val>
                                        </p:tav>
                                        <p:tav tm="100000">
                                          <p:val>
                                            <p:fltVal val="1"/>
                                          </p:val>
                                        </p:tav>
                                      </p:tavLst>
                                    </p:anim>
                                    <p:animScale>
                                      <p:cBhvr>
                                        <p:cTn id="73" dur="7">
                                          <p:stCondLst>
                                            <p:cond delay="163"/>
                                          </p:stCondLst>
                                        </p:cTn>
                                        <p:tgtEl>
                                          <p:spTgt spid="23"/>
                                        </p:tgtEl>
                                      </p:cBhvr>
                                      <p:to x="100000" y="60000"/>
                                    </p:animScale>
                                    <p:animScale>
                                      <p:cBhvr>
                                        <p:cTn id="74" dur="42" decel="50000">
                                          <p:stCondLst>
                                            <p:cond delay="169"/>
                                          </p:stCondLst>
                                        </p:cTn>
                                        <p:tgtEl>
                                          <p:spTgt spid="23"/>
                                        </p:tgtEl>
                                      </p:cBhvr>
                                      <p:to x="100000" y="100000"/>
                                    </p:animScale>
                                    <p:animScale>
                                      <p:cBhvr>
                                        <p:cTn id="75" dur="7">
                                          <p:stCondLst>
                                            <p:cond delay="328"/>
                                          </p:stCondLst>
                                        </p:cTn>
                                        <p:tgtEl>
                                          <p:spTgt spid="23"/>
                                        </p:tgtEl>
                                      </p:cBhvr>
                                      <p:to x="100000" y="80000"/>
                                    </p:animScale>
                                    <p:animScale>
                                      <p:cBhvr>
                                        <p:cTn id="76" dur="42" decel="50000">
                                          <p:stCondLst>
                                            <p:cond delay="335"/>
                                          </p:stCondLst>
                                        </p:cTn>
                                        <p:tgtEl>
                                          <p:spTgt spid="23"/>
                                        </p:tgtEl>
                                      </p:cBhvr>
                                      <p:to x="100000" y="100000"/>
                                    </p:animScale>
                                    <p:animScale>
                                      <p:cBhvr>
                                        <p:cTn id="77" dur="7">
                                          <p:stCondLst>
                                            <p:cond delay="411"/>
                                          </p:stCondLst>
                                        </p:cTn>
                                        <p:tgtEl>
                                          <p:spTgt spid="23"/>
                                        </p:tgtEl>
                                      </p:cBhvr>
                                      <p:to x="100000" y="90000"/>
                                    </p:animScale>
                                    <p:animScale>
                                      <p:cBhvr>
                                        <p:cTn id="78" dur="42" decel="50000">
                                          <p:stCondLst>
                                            <p:cond delay="417"/>
                                          </p:stCondLst>
                                        </p:cTn>
                                        <p:tgtEl>
                                          <p:spTgt spid="23"/>
                                        </p:tgtEl>
                                      </p:cBhvr>
                                      <p:to x="100000" y="100000"/>
                                    </p:animScale>
                                    <p:animScale>
                                      <p:cBhvr>
                                        <p:cTn id="79" dur="7">
                                          <p:stCondLst>
                                            <p:cond delay="452"/>
                                          </p:stCondLst>
                                        </p:cTn>
                                        <p:tgtEl>
                                          <p:spTgt spid="23"/>
                                        </p:tgtEl>
                                      </p:cBhvr>
                                      <p:to x="100000" y="95000"/>
                                    </p:animScale>
                                    <p:animScale>
                                      <p:cBhvr>
                                        <p:cTn id="80" dur="42" decel="50000">
                                          <p:stCondLst>
                                            <p:cond delay="459"/>
                                          </p:stCondLst>
                                        </p:cTn>
                                        <p:tgtEl>
                                          <p:spTgt spid="23"/>
                                        </p:tgtEl>
                                      </p:cBhvr>
                                      <p:to x="100000" y="100000"/>
                                    </p:animScale>
                                  </p:childTnLst>
                                </p:cTn>
                              </p:par>
                            </p:childTnLst>
                          </p:cTn>
                        </p:par>
                        <p:par>
                          <p:cTn id="81" fill="hold">
                            <p:stCondLst>
                              <p:cond delay="6000"/>
                            </p:stCondLst>
                            <p:childTnLst>
                              <p:par>
                                <p:cTn id="82" presetID="31" presetClass="entr" presetSubtype="0"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 calcmode="lin" valueType="num">
                                      <p:cBhvr>
                                        <p:cTn id="84" dur="500" fill="hold"/>
                                        <p:tgtEl>
                                          <p:spTgt spid="24"/>
                                        </p:tgtEl>
                                        <p:attrNameLst>
                                          <p:attrName>ppt_w</p:attrName>
                                        </p:attrNameLst>
                                      </p:cBhvr>
                                      <p:tavLst>
                                        <p:tav tm="0">
                                          <p:val>
                                            <p:fltVal val="0"/>
                                          </p:val>
                                        </p:tav>
                                        <p:tav tm="100000">
                                          <p:val>
                                            <p:strVal val="#ppt_w"/>
                                          </p:val>
                                        </p:tav>
                                      </p:tavLst>
                                    </p:anim>
                                    <p:anim calcmode="lin" valueType="num">
                                      <p:cBhvr>
                                        <p:cTn id="85" dur="500" fill="hold"/>
                                        <p:tgtEl>
                                          <p:spTgt spid="24"/>
                                        </p:tgtEl>
                                        <p:attrNameLst>
                                          <p:attrName>ppt_h</p:attrName>
                                        </p:attrNameLst>
                                      </p:cBhvr>
                                      <p:tavLst>
                                        <p:tav tm="0">
                                          <p:val>
                                            <p:fltVal val="0"/>
                                          </p:val>
                                        </p:tav>
                                        <p:tav tm="100000">
                                          <p:val>
                                            <p:strVal val="#ppt_h"/>
                                          </p:val>
                                        </p:tav>
                                      </p:tavLst>
                                    </p:anim>
                                    <p:anim calcmode="lin" valueType="num">
                                      <p:cBhvr>
                                        <p:cTn id="86" dur="500" fill="hold"/>
                                        <p:tgtEl>
                                          <p:spTgt spid="24"/>
                                        </p:tgtEl>
                                        <p:attrNameLst>
                                          <p:attrName>style.rotation</p:attrName>
                                        </p:attrNameLst>
                                      </p:cBhvr>
                                      <p:tavLst>
                                        <p:tav tm="0">
                                          <p:val>
                                            <p:fltVal val="90"/>
                                          </p:val>
                                        </p:tav>
                                        <p:tav tm="100000">
                                          <p:val>
                                            <p:fltVal val="0"/>
                                          </p:val>
                                        </p:tav>
                                      </p:tavLst>
                                    </p:anim>
                                    <p:animEffect transition="in" filter="fade">
                                      <p:cBhvr>
                                        <p:cTn id="87" dur="500"/>
                                        <p:tgtEl>
                                          <p:spTgt spid="24"/>
                                        </p:tgtEl>
                                      </p:cBhvr>
                                    </p:animEffect>
                                  </p:childTnLst>
                                </p:cTn>
                              </p:par>
                            </p:childTnLst>
                          </p:cTn>
                        </p:par>
                        <p:par>
                          <p:cTn id="88" fill="hold">
                            <p:stCondLst>
                              <p:cond delay="6500"/>
                            </p:stCondLst>
                            <p:childTnLst>
                              <p:par>
                                <p:cTn id="89" presetID="22" presetClass="entr" presetSubtype="8" fill="hold" grpId="0" nodeType="after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300"/>
                                        <p:tgtEl>
                                          <p:spTgt spid="15"/>
                                        </p:tgtEl>
                                      </p:cBhvr>
                                    </p:animEffect>
                                  </p:childTnLst>
                                </p:cTn>
                              </p:par>
                            </p:childTnLst>
                          </p:cTn>
                        </p:par>
                        <p:par>
                          <p:cTn id="92" fill="hold">
                            <p:stCondLst>
                              <p:cond delay="7000"/>
                            </p:stCondLst>
                            <p:childTnLst>
                              <p:par>
                                <p:cTn id="93" presetID="26"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wipe(down)">
                                      <p:cBhvr>
                                        <p:cTn id="95" dur="145">
                                          <p:stCondLst>
                                            <p:cond delay="0"/>
                                          </p:stCondLst>
                                        </p:cTn>
                                        <p:tgtEl>
                                          <p:spTgt spid="21"/>
                                        </p:tgtEl>
                                      </p:cBhvr>
                                    </p:animEffect>
                                    <p:anim calcmode="lin" valueType="num">
                                      <p:cBhvr>
                                        <p:cTn id="96" dur="456"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7" dur="166"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98" dur="166" tmFilter="0, 0; 0.125,0.2665; 0.25,0.4; 0.375,0.465; 0.5,0.5;  0.625,0.535; 0.75,0.6; 0.875,0.7335; 1,1">
                                          <p:stCondLst>
                                            <p:cond delay="166"/>
                                          </p:stCondLst>
                                        </p:cTn>
                                        <p:tgtEl>
                                          <p:spTgt spid="21"/>
                                        </p:tgtEl>
                                        <p:attrNameLst>
                                          <p:attrName>ppt_y</p:attrName>
                                        </p:attrNameLst>
                                      </p:cBhvr>
                                      <p:tavLst>
                                        <p:tav tm="0" fmla="#ppt_y-sin(pi*$)/9">
                                          <p:val>
                                            <p:fltVal val="0"/>
                                          </p:val>
                                        </p:tav>
                                        <p:tav tm="100000">
                                          <p:val>
                                            <p:fltVal val="1"/>
                                          </p:val>
                                        </p:tav>
                                      </p:tavLst>
                                    </p:anim>
                                    <p:anim calcmode="lin" valueType="num">
                                      <p:cBhvr>
                                        <p:cTn id="99" dur="83" tmFilter="0, 0; 0.125,0.2665; 0.25,0.4; 0.375,0.465; 0.5,0.5;  0.625,0.535; 0.75,0.6; 0.875,0.7335; 1,1">
                                          <p:stCondLst>
                                            <p:cond delay="331"/>
                                          </p:stCondLst>
                                        </p:cTn>
                                        <p:tgtEl>
                                          <p:spTgt spid="21"/>
                                        </p:tgtEl>
                                        <p:attrNameLst>
                                          <p:attrName>ppt_y</p:attrName>
                                        </p:attrNameLst>
                                      </p:cBhvr>
                                      <p:tavLst>
                                        <p:tav tm="0" fmla="#ppt_y-sin(pi*$)/27">
                                          <p:val>
                                            <p:fltVal val="0"/>
                                          </p:val>
                                        </p:tav>
                                        <p:tav tm="100000">
                                          <p:val>
                                            <p:fltVal val="1"/>
                                          </p:val>
                                        </p:tav>
                                      </p:tavLst>
                                    </p:anim>
                                    <p:anim calcmode="lin" valueType="num">
                                      <p:cBhvr>
                                        <p:cTn id="100" dur="41" tmFilter="0, 0; 0.125,0.2665; 0.25,0.4; 0.375,0.465; 0.5,0.5;  0.625,0.535; 0.75,0.6; 0.875,0.7335; 1,1">
                                          <p:stCondLst>
                                            <p:cond delay="414"/>
                                          </p:stCondLst>
                                        </p:cTn>
                                        <p:tgtEl>
                                          <p:spTgt spid="21"/>
                                        </p:tgtEl>
                                        <p:attrNameLst>
                                          <p:attrName>ppt_y</p:attrName>
                                        </p:attrNameLst>
                                      </p:cBhvr>
                                      <p:tavLst>
                                        <p:tav tm="0" fmla="#ppt_y-sin(pi*$)/81">
                                          <p:val>
                                            <p:fltVal val="0"/>
                                          </p:val>
                                        </p:tav>
                                        <p:tav tm="100000">
                                          <p:val>
                                            <p:fltVal val="1"/>
                                          </p:val>
                                        </p:tav>
                                      </p:tavLst>
                                    </p:anim>
                                    <p:animScale>
                                      <p:cBhvr>
                                        <p:cTn id="101" dur="7">
                                          <p:stCondLst>
                                            <p:cond delay="163"/>
                                          </p:stCondLst>
                                        </p:cTn>
                                        <p:tgtEl>
                                          <p:spTgt spid="21"/>
                                        </p:tgtEl>
                                      </p:cBhvr>
                                      <p:to x="100000" y="60000"/>
                                    </p:animScale>
                                    <p:animScale>
                                      <p:cBhvr>
                                        <p:cTn id="102" dur="42" decel="50000">
                                          <p:stCondLst>
                                            <p:cond delay="169"/>
                                          </p:stCondLst>
                                        </p:cTn>
                                        <p:tgtEl>
                                          <p:spTgt spid="21"/>
                                        </p:tgtEl>
                                      </p:cBhvr>
                                      <p:to x="100000" y="100000"/>
                                    </p:animScale>
                                    <p:animScale>
                                      <p:cBhvr>
                                        <p:cTn id="103" dur="7">
                                          <p:stCondLst>
                                            <p:cond delay="328"/>
                                          </p:stCondLst>
                                        </p:cTn>
                                        <p:tgtEl>
                                          <p:spTgt spid="21"/>
                                        </p:tgtEl>
                                      </p:cBhvr>
                                      <p:to x="100000" y="80000"/>
                                    </p:animScale>
                                    <p:animScale>
                                      <p:cBhvr>
                                        <p:cTn id="104" dur="42" decel="50000">
                                          <p:stCondLst>
                                            <p:cond delay="335"/>
                                          </p:stCondLst>
                                        </p:cTn>
                                        <p:tgtEl>
                                          <p:spTgt spid="21"/>
                                        </p:tgtEl>
                                      </p:cBhvr>
                                      <p:to x="100000" y="100000"/>
                                    </p:animScale>
                                    <p:animScale>
                                      <p:cBhvr>
                                        <p:cTn id="105" dur="7">
                                          <p:stCondLst>
                                            <p:cond delay="411"/>
                                          </p:stCondLst>
                                        </p:cTn>
                                        <p:tgtEl>
                                          <p:spTgt spid="21"/>
                                        </p:tgtEl>
                                      </p:cBhvr>
                                      <p:to x="100000" y="90000"/>
                                    </p:animScale>
                                    <p:animScale>
                                      <p:cBhvr>
                                        <p:cTn id="106" dur="42" decel="50000">
                                          <p:stCondLst>
                                            <p:cond delay="417"/>
                                          </p:stCondLst>
                                        </p:cTn>
                                        <p:tgtEl>
                                          <p:spTgt spid="21"/>
                                        </p:tgtEl>
                                      </p:cBhvr>
                                      <p:to x="100000" y="100000"/>
                                    </p:animScale>
                                    <p:animScale>
                                      <p:cBhvr>
                                        <p:cTn id="107" dur="7">
                                          <p:stCondLst>
                                            <p:cond delay="452"/>
                                          </p:stCondLst>
                                        </p:cTn>
                                        <p:tgtEl>
                                          <p:spTgt spid="21"/>
                                        </p:tgtEl>
                                      </p:cBhvr>
                                      <p:to x="100000" y="95000"/>
                                    </p:animScale>
                                    <p:animScale>
                                      <p:cBhvr>
                                        <p:cTn id="108" dur="42" decel="50000">
                                          <p:stCondLst>
                                            <p:cond delay="459"/>
                                          </p:stCondLst>
                                        </p:cTn>
                                        <p:tgtEl>
                                          <p:spTgt spid="21"/>
                                        </p:tgtEl>
                                      </p:cBhvr>
                                      <p:to x="100000" y="100000"/>
                                    </p:animScale>
                                  </p:childTnLst>
                                </p:cTn>
                              </p:par>
                            </p:childTnLst>
                          </p:cTn>
                        </p:par>
                        <p:par>
                          <p:cTn id="109" fill="hold">
                            <p:stCondLst>
                              <p:cond delay="8000"/>
                            </p:stCondLst>
                            <p:childTnLst>
                              <p:par>
                                <p:cTn id="110" presetID="31" presetClass="entr" presetSubtype="0" fill="hold" grpId="0" nodeType="afterEffect">
                                  <p:stCondLst>
                                    <p:cond delay="0"/>
                                  </p:stCondLst>
                                  <p:childTnLst>
                                    <p:set>
                                      <p:cBhvr>
                                        <p:cTn id="111" dur="1" fill="hold">
                                          <p:stCondLst>
                                            <p:cond delay="0"/>
                                          </p:stCondLst>
                                        </p:cTn>
                                        <p:tgtEl>
                                          <p:spTgt spid="22"/>
                                        </p:tgtEl>
                                        <p:attrNameLst>
                                          <p:attrName>style.visibility</p:attrName>
                                        </p:attrNameLst>
                                      </p:cBhvr>
                                      <p:to>
                                        <p:strVal val="visible"/>
                                      </p:to>
                                    </p:set>
                                    <p:anim calcmode="lin" valueType="num">
                                      <p:cBhvr>
                                        <p:cTn id="112" dur="500" fill="hold"/>
                                        <p:tgtEl>
                                          <p:spTgt spid="22"/>
                                        </p:tgtEl>
                                        <p:attrNameLst>
                                          <p:attrName>ppt_w</p:attrName>
                                        </p:attrNameLst>
                                      </p:cBhvr>
                                      <p:tavLst>
                                        <p:tav tm="0">
                                          <p:val>
                                            <p:fltVal val="0"/>
                                          </p:val>
                                        </p:tav>
                                        <p:tav tm="100000">
                                          <p:val>
                                            <p:strVal val="#ppt_w"/>
                                          </p:val>
                                        </p:tav>
                                      </p:tavLst>
                                    </p:anim>
                                    <p:anim calcmode="lin" valueType="num">
                                      <p:cBhvr>
                                        <p:cTn id="113" dur="500" fill="hold"/>
                                        <p:tgtEl>
                                          <p:spTgt spid="22"/>
                                        </p:tgtEl>
                                        <p:attrNameLst>
                                          <p:attrName>ppt_h</p:attrName>
                                        </p:attrNameLst>
                                      </p:cBhvr>
                                      <p:tavLst>
                                        <p:tav tm="0">
                                          <p:val>
                                            <p:fltVal val="0"/>
                                          </p:val>
                                        </p:tav>
                                        <p:tav tm="100000">
                                          <p:val>
                                            <p:strVal val="#ppt_h"/>
                                          </p:val>
                                        </p:tav>
                                      </p:tavLst>
                                    </p:anim>
                                    <p:anim calcmode="lin" valueType="num">
                                      <p:cBhvr>
                                        <p:cTn id="114" dur="500" fill="hold"/>
                                        <p:tgtEl>
                                          <p:spTgt spid="22"/>
                                        </p:tgtEl>
                                        <p:attrNameLst>
                                          <p:attrName>style.rotation</p:attrName>
                                        </p:attrNameLst>
                                      </p:cBhvr>
                                      <p:tavLst>
                                        <p:tav tm="0">
                                          <p:val>
                                            <p:fltVal val="90"/>
                                          </p:val>
                                        </p:tav>
                                        <p:tav tm="100000">
                                          <p:val>
                                            <p:fltVal val="0"/>
                                          </p:val>
                                        </p:tav>
                                      </p:tavLst>
                                    </p:anim>
                                    <p:animEffect transition="in" filter="fade">
                                      <p:cBhvr>
                                        <p:cTn id="115" dur="500"/>
                                        <p:tgtEl>
                                          <p:spTgt spid="22"/>
                                        </p:tgtEl>
                                      </p:cBhvr>
                                    </p:animEffect>
                                  </p:childTnLst>
                                </p:cTn>
                              </p:par>
                            </p:childTnLst>
                          </p:cTn>
                        </p:par>
                        <p:par>
                          <p:cTn id="116" fill="hold">
                            <p:stCondLst>
                              <p:cond delay="8500"/>
                            </p:stCondLst>
                            <p:childTnLst>
                              <p:par>
                                <p:cTn id="117" presetID="22" presetClass="entr" presetSubtype="8" fill="hold" grpId="0" nodeType="afterEffect">
                                  <p:stCondLst>
                                    <p:cond delay="0"/>
                                  </p:stCondLst>
                                  <p:childTnLst>
                                    <p:set>
                                      <p:cBhvr>
                                        <p:cTn id="118" dur="1" fill="hold">
                                          <p:stCondLst>
                                            <p:cond delay="0"/>
                                          </p:stCondLst>
                                        </p:cTn>
                                        <p:tgtEl>
                                          <p:spTgt spid="16"/>
                                        </p:tgtEl>
                                        <p:attrNameLst>
                                          <p:attrName>style.visibility</p:attrName>
                                        </p:attrNameLst>
                                      </p:cBhvr>
                                      <p:to>
                                        <p:strVal val="visible"/>
                                      </p:to>
                                    </p:set>
                                    <p:animEffect transition="in" filter="wipe(left)">
                                      <p:cBhvr>
                                        <p:cTn id="119" dur="300"/>
                                        <p:tgtEl>
                                          <p:spTgt spid="16"/>
                                        </p:tgtEl>
                                      </p:cBhvr>
                                    </p:animEffect>
                                  </p:childTnLst>
                                </p:cTn>
                              </p:par>
                            </p:childTnLst>
                          </p:cTn>
                        </p:par>
                        <p:par>
                          <p:cTn id="120" fill="hold">
                            <p:stCondLst>
                              <p:cond delay="9000"/>
                            </p:stCondLst>
                            <p:childTnLst>
                              <p:par>
                                <p:cTn id="121" presetID="26" presetClass="entr" presetSubtype="0" fill="hold" grpId="0" nodeType="after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down)">
                                      <p:cBhvr>
                                        <p:cTn id="123" dur="290">
                                          <p:stCondLst>
                                            <p:cond delay="0"/>
                                          </p:stCondLst>
                                        </p:cTn>
                                        <p:tgtEl>
                                          <p:spTgt spid="25"/>
                                        </p:tgtEl>
                                      </p:cBhvr>
                                    </p:animEffect>
                                    <p:anim calcmode="lin" valueType="num">
                                      <p:cBhvr>
                                        <p:cTn id="124"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29" dur="13">
                                          <p:stCondLst>
                                            <p:cond delay="325"/>
                                          </p:stCondLst>
                                        </p:cTn>
                                        <p:tgtEl>
                                          <p:spTgt spid="25"/>
                                        </p:tgtEl>
                                      </p:cBhvr>
                                      <p:to x="100000" y="60000"/>
                                    </p:animScale>
                                    <p:animScale>
                                      <p:cBhvr>
                                        <p:cTn id="130" dur="83" decel="50000">
                                          <p:stCondLst>
                                            <p:cond delay="338"/>
                                          </p:stCondLst>
                                        </p:cTn>
                                        <p:tgtEl>
                                          <p:spTgt spid="25"/>
                                        </p:tgtEl>
                                      </p:cBhvr>
                                      <p:to x="100000" y="100000"/>
                                    </p:animScale>
                                    <p:animScale>
                                      <p:cBhvr>
                                        <p:cTn id="131" dur="13">
                                          <p:stCondLst>
                                            <p:cond delay="656"/>
                                          </p:stCondLst>
                                        </p:cTn>
                                        <p:tgtEl>
                                          <p:spTgt spid="25"/>
                                        </p:tgtEl>
                                      </p:cBhvr>
                                      <p:to x="100000" y="80000"/>
                                    </p:animScale>
                                    <p:animScale>
                                      <p:cBhvr>
                                        <p:cTn id="132" dur="83" decel="50000">
                                          <p:stCondLst>
                                            <p:cond delay="669"/>
                                          </p:stCondLst>
                                        </p:cTn>
                                        <p:tgtEl>
                                          <p:spTgt spid="25"/>
                                        </p:tgtEl>
                                      </p:cBhvr>
                                      <p:to x="100000" y="100000"/>
                                    </p:animScale>
                                    <p:animScale>
                                      <p:cBhvr>
                                        <p:cTn id="133" dur="13">
                                          <p:stCondLst>
                                            <p:cond delay="821"/>
                                          </p:stCondLst>
                                        </p:cTn>
                                        <p:tgtEl>
                                          <p:spTgt spid="25"/>
                                        </p:tgtEl>
                                      </p:cBhvr>
                                      <p:to x="100000" y="90000"/>
                                    </p:animScale>
                                    <p:animScale>
                                      <p:cBhvr>
                                        <p:cTn id="134" dur="83" decel="50000">
                                          <p:stCondLst>
                                            <p:cond delay="834"/>
                                          </p:stCondLst>
                                        </p:cTn>
                                        <p:tgtEl>
                                          <p:spTgt spid="25"/>
                                        </p:tgtEl>
                                      </p:cBhvr>
                                      <p:to x="100000" y="100000"/>
                                    </p:animScale>
                                    <p:animScale>
                                      <p:cBhvr>
                                        <p:cTn id="135" dur="13">
                                          <p:stCondLst>
                                            <p:cond delay="904"/>
                                          </p:stCondLst>
                                        </p:cTn>
                                        <p:tgtEl>
                                          <p:spTgt spid="25"/>
                                        </p:tgtEl>
                                      </p:cBhvr>
                                      <p:to x="100000" y="95000"/>
                                    </p:animScale>
                                    <p:animScale>
                                      <p:cBhvr>
                                        <p:cTn id="136" dur="83" decel="50000">
                                          <p:stCondLst>
                                            <p:cond delay="917"/>
                                          </p:stCondLst>
                                        </p:cTn>
                                        <p:tgtEl>
                                          <p:spTgt spid="25"/>
                                        </p:tgtEl>
                                      </p:cBhvr>
                                      <p:to x="100000" y="100000"/>
                                    </p:animScale>
                                  </p:childTnLst>
                                </p:cTn>
                              </p:par>
                            </p:childTnLst>
                          </p:cTn>
                        </p:par>
                        <p:par>
                          <p:cTn id="137" fill="hold">
                            <p:stCondLst>
                              <p:cond delay="10000"/>
                            </p:stCondLst>
                            <p:childTnLst>
                              <p:par>
                                <p:cTn id="138" presetID="31" presetClass="entr" presetSubtype="0" fill="hold" grpId="0" nodeType="afterEffect">
                                  <p:stCondLst>
                                    <p:cond delay="0"/>
                                  </p:stCondLst>
                                  <p:childTnLst>
                                    <p:set>
                                      <p:cBhvr>
                                        <p:cTn id="139" dur="1" fill="hold">
                                          <p:stCondLst>
                                            <p:cond delay="0"/>
                                          </p:stCondLst>
                                        </p:cTn>
                                        <p:tgtEl>
                                          <p:spTgt spid="26"/>
                                        </p:tgtEl>
                                        <p:attrNameLst>
                                          <p:attrName>style.visibility</p:attrName>
                                        </p:attrNameLst>
                                      </p:cBhvr>
                                      <p:to>
                                        <p:strVal val="visible"/>
                                      </p:to>
                                    </p:set>
                                    <p:anim calcmode="lin" valueType="num">
                                      <p:cBhvr>
                                        <p:cTn id="140" dur="500" fill="hold"/>
                                        <p:tgtEl>
                                          <p:spTgt spid="26"/>
                                        </p:tgtEl>
                                        <p:attrNameLst>
                                          <p:attrName>ppt_w</p:attrName>
                                        </p:attrNameLst>
                                      </p:cBhvr>
                                      <p:tavLst>
                                        <p:tav tm="0">
                                          <p:val>
                                            <p:fltVal val="0"/>
                                          </p:val>
                                        </p:tav>
                                        <p:tav tm="100000">
                                          <p:val>
                                            <p:strVal val="#ppt_w"/>
                                          </p:val>
                                        </p:tav>
                                      </p:tavLst>
                                    </p:anim>
                                    <p:anim calcmode="lin" valueType="num">
                                      <p:cBhvr>
                                        <p:cTn id="141" dur="500" fill="hold"/>
                                        <p:tgtEl>
                                          <p:spTgt spid="26"/>
                                        </p:tgtEl>
                                        <p:attrNameLst>
                                          <p:attrName>ppt_h</p:attrName>
                                        </p:attrNameLst>
                                      </p:cBhvr>
                                      <p:tavLst>
                                        <p:tav tm="0">
                                          <p:val>
                                            <p:fltVal val="0"/>
                                          </p:val>
                                        </p:tav>
                                        <p:tav tm="100000">
                                          <p:val>
                                            <p:strVal val="#ppt_h"/>
                                          </p:val>
                                        </p:tav>
                                      </p:tavLst>
                                    </p:anim>
                                    <p:anim calcmode="lin" valueType="num">
                                      <p:cBhvr>
                                        <p:cTn id="142" dur="500" fill="hold"/>
                                        <p:tgtEl>
                                          <p:spTgt spid="26"/>
                                        </p:tgtEl>
                                        <p:attrNameLst>
                                          <p:attrName>style.rotation</p:attrName>
                                        </p:attrNameLst>
                                      </p:cBhvr>
                                      <p:tavLst>
                                        <p:tav tm="0">
                                          <p:val>
                                            <p:fltVal val="90"/>
                                          </p:val>
                                        </p:tav>
                                        <p:tav tm="100000">
                                          <p:val>
                                            <p:fltVal val="0"/>
                                          </p:val>
                                        </p:tav>
                                      </p:tavLst>
                                    </p:anim>
                                    <p:animEffect transition="in" filter="fade">
                                      <p:cBhvr>
                                        <p:cTn id="143" dur="500"/>
                                        <p:tgtEl>
                                          <p:spTgt spid="26"/>
                                        </p:tgtEl>
                                      </p:cBhvr>
                                    </p:animEffect>
                                  </p:childTnLst>
                                </p:cTn>
                              </p:par>
                            </p:childTnLst>
                          </p:cTn>
                        </p:par>
                        <p:par>
                          <p:cTn id="144" fill="hold">
                            <p:stCondLst>
                              <p:cond delay="10500"/>
                            </p:stCondLst>
                            <p:childTnLst>
                              <p:par>
                                <p:cTn id="145" presetID="22" presetClass="entr" presetSubtype="8" fill="hold" grpId="0" nodeType="afterEffect">
                                  <p:stCondLst>
                                    <p:cond delay="0"/>
                                  </p:stCondLst>
                                  <p:childTnLst>
                                    <p:set>
                                      <p:cBhvr>
                                        <p:cTn id="146" dur="1" fill="hold">
                                          <p:stCondLst>
                                            <p:cond delay="0"/>
                                          </p:stCondLst>
                                        </p:cTn>
                                        <p:tgtEl>
                                          <p:spTgt spid="4"/>
                                        </p:tgtEl>
                                        <p:attrNameLst>
                                          <p:attrName>style.visibility</p:attrName>
                                        </p:attrNameLst>
                                      </p:cBhvr>
                                      <p:to>
                                        <p:strVal val="visible"/>
                                      </p:to>
                                    </p:set>
                                    <p:animEffect transition="in" filter="wipe(left)">
                                      <p:cBhvr>
                                        <p:cTn id="147" dur="500"/>
                                        <p:tgtEl>
                                          <p:spTgt spid="4"/>
                                        </p:tgtEl>
                                      </p:cBhvr>
                                    </p:animEffect>
                                  </p:childTnLst>
                                </p:cTn>
                              </p:par>
                            </p:childTnLst>
                          </p:cTn>
                        </p:par>
                        <p:par>
                          <p:cTn id="148" fill="hold">
                            <p:stCondLst>
                              <p:cond delay="11000"/>
                            </p:stCondLst>
                            <p:childTnLst>
                              <p:par>
                                <p:cTn id="149" presetID="16" presetClass="entr" presetSubtype="21" fill="hold" grpId="0" nodeType="afterEffect">
                                  <p:stCondLst>
                                    <p:cond delay="0"/>
                                  </p:stCondLst>
                                  <p:childTnLst>
                                    <p:set>
                                      <p:cBhvr>
                                        <p:cTn id="150" dur="1" fill="hold">
                                          <p:stCondLst>
                                            <p:cond delay="0"/>
                                          </p:stCondLst>
                                        </p:cTn>
                                        <p:tgtEl>
                                          <p:spTgt spid="5"/>
                                        </p:tgtEl>
                                        <p:attrNameLst>
                                          <p:attrName>style.visibility</p:attrName>
                                        </p:attrNameLst>
                                      </p:cBhvr>
                                      <p:to>
                                        <p:strVal val="visible"/>
                                      </p:to>
                                    </p:set>
                                    <p:animEffect transition="in" filter="barn(inVertical)">
                                      <p:cBhvr>
                                        <p:cTn id="15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4" grpId="0" animBg="1"/>
      <p:bldP spid="15" grpId="0" animBg="1"/>
      <p:bldP spid="16" grpId="0" animBg="1"/>
      <p:bldP spid="17" grpId="0" animBg="1"/>
      <p:bldP spid="18" grpId="0"/>
      <p:bldP spid="19" grpId="0" animBg="1"/>
      <p:bldP spid="20" grpId="0"/>
      <p:bldP spid="21" grpId="0" animBg="1"/>
      <p:bldP spid="22" grpId="0"/>
      <p:bldP spid="23" grpId="0" animBg="1"/>
      <p:bldP spid="24" grpId="0"/>
      <p:bldP spid="25" grpId="0" animBg="1"/>
      <p:bldP spid="26" grpId="0"/>
      <p:bldP spid="2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4"/>
          <p:cNvGrpSpPr/>
          <p:nvPr/>
        </p:nvGrpSpPr>
        <p:grpSpPr>
          <a:xfrm>
            <a:off x="4034428" y="2296724"/>
            <a:ext cx="1060862" cy="1214343"/>
            <a:chOff x="5379142" y="2991066"/>
            <a:chExt cx="1414667" cy="1619124"/>
          </a:xfrm>
          <a:solidFill>
            <a:srgbClr val="306A9B"/>
          </a:solidFill>
        </p:grpSpPr>
        <p:sp>
          <p:nvSpPr>
            <p:cNvPr id="5" name="Shape 1723"/>
            <p:cNvSpPr/>
            <p:nvPr/>
          </p:nvSpPr>
          <p:spPr>
            <a:xfrm rot="18900000">
              <a:off x="5379143" y="2991066"/>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cs typeface="+mn-ea"/>
                <a:sym typeface="+mn-lt"/>
              </a:endParaRPr>
            </a:p>
          </p:txBody>
        </p:sp>
        <p:sp>
          <p:nvSpPr>
            <p:cNvPr id="8" name="Shape 1726"/>
            <p:cNvSpPr/>
            <p:nvPr/>
          </p:nvSpPr>
          <p:spPr>
            <a:xfrm rot="18900000">
              <a:off x="5379142"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cs typeface="+mn-ea"/>
                <a:sym typeface="+mn-lt"/>
              </a:endParaRPr>
            </a:p>
          </p:txBody>
        </p:sp>
      </p:grpSp>
      <p:grpSp>
        <p:nvGrpSpPr>
          <p:cNvPr id="9" name="Group 12"/>
          <p:cNvGrpSpPr/>
          <p:nvPr/>
        </p:nvGrpSpPr>
        <p:grpSpPr>
          <a:xfrm>
            <a:off x="2673151" y="2452982"/>
            <a:ext cx="1060862" cy="1214343"/>
            <a:chOff x="3563871" y="3199409"/>
            <a:chExt cx="1414666" cy="1619124"/>
          </a:xfrm>
          <a:solidFill>
            <a:srgbClr val="306A9B"/>
          </a:solidFill>
        </p:grpSpPr>
        <p:sp>
          <p:nvSpPr>
            <p:cNvPr id="10" name="Shape 1722"/>
            <p:cNvSpPr/>
            <p:nvPr/>
          </p:nvSpPr>
          <p:spPr>
            <a:xfrm rot="8100000">
              <a:off x="3563871" y="3403867"/>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cs typeface="+mn-ea"/>
                <a:sym typeface="+mn-lt"/>
              </a:endParaRPr>
            </a:p>
          </p:txBody>
        </p:sp>
        <p:sp>
          <p:nvSpPr>
            <p:cNvPr id="11" name="Shape 1729"/>
            <p:cNvSpPr/>
            <p:nvPr/>
          </p:nvSpPr>
          <p:spPr>
            <a:xfrm rot="8100000">
              <a:off x="3563871"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cs typeface="+mn-ea"/>
                <a:sym typeface="+mn-lt"/>
              </a:endParaRPr>
            </a:p>
          </p:txBody>
        </p:sp>
      </p:grpSp>
      <p:grpSp>
        <p:nvGrpSpPr>
          <p:cNvPr id="12" name="Group 11"/>
          <p:cNvGrpSpPr/>
          <p:nvPr/>
        </p:nvGrpSpPr>
        <p:grpSpPr>
          <a:xfrm>
            <a:off x="1260064" y="2296724"/>
            <a:ext cx="1060862" cy="1214343"/>
            <a:chOff x="1743076" y="2991066"/>
            <a:chExt cx="1414666" cy="1619124"/>
          </a:xfrm>
          <a:solidFill>
            <a:srgbClr val="306A9B"/>
          </a:solidFill>
        </p:grpSpPr>
        <p:sp>
          <p:nvSpPr>
            <p:cNvPr id="13" name="Shape 1721"/>
            <p:cNvSpPr/>
            <p:nvPr/>
          </p:nvSpPr>
          <p:spPr>
            <a:xfrm rot="18900000">
              <a:off x="1743076" y="2991066"/>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cs typeface="+mn-ea"/>
                <a:sym typeface="+mn-lt"/>
              </a:endParaRPr>
            </a:p>
          </p:txBody>
        </p:sp>
        <p:sp>
          <p:nvSpPr>
            <p:cNvPr id="14" name="Shape 1732"/>
            <p:cNvSpPr/>
            <p:nvPr/>
          </p:nvSpPr>
          <p:spPr>
            <a:xfrm rot="18900000">
              <a:off x="1743076" y="3195523"/>
              <a:ext cx="1414666" cy="1414667"/>
            </a:xfrm>
            <a:prstGeom prst="roundRect">
              <a:avLst>
                <a:gd name="adj" fmla="val 15000"/>
              </a:avLst>
            </a:prstGeom>
            <a:grpFill/>
            <a:ln w="508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cs typeface="+mn-ea"/>
                <a:sym typeface="+mn-lt"/>
              </a:endParaRPr>
            </a:p>
          </p:txBody>
        </p:sp>
      </p:grpSp>
      <p:grpSp>
        <p:nvGrpSpPr>
          <p:cNvPr id="15" name="Group 15"/>
          <p:cNvGrpSpPr/>
          <p:nvPr/>
        </p:nvGrpSpPr>
        <p:grpSpPr>
          <a:xfrm>
            <a:off x="5399846" y="2452982"/>
            <a:ext cx="1060862" cy="1214344"/>
            <a:chOff x="7199937" y="3199409"/>
            <a:chExt cx="1414666" cy="1619125"/>
          </a:xfrm>
          <a:solidFill>
            <a:srgbClr val="306A9B"/>
          </a:solidFill>
        </p:grpSpPr>
        <p:sp>
          <p:nvSpPr>
            <p:cNvPr id="16" name="Shape 1724"/>
            <p:cNvSpPr/>
            <p:nvPr/>
          </p:nvSpPr>
          <p:spPr>
            <a:xfrm rot="8100000">
              <a:off x="7199937" y="3403868"/>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cs typeface="+mn-ea"/>
                <a:sym typeface="+mn-lt"/>
              </a:endParaRPr>
            </a:p>
          </p:txBody>
        </p:sp>
        <p:sp>
          <p:nvSpPr>
            <p:cNvPr id="17" name="Shape 1735"/>
            <p:cNvSpPr/>
            <p:nvPr/>
          </p:nvSpPr>
          <p:spPr>
            <a:xfrm rot="8100000">
              <a:off x="7199937"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cs typeface="+mn-ea"/>
                <a:sym typeface="+mn-lt"/>
              </a:endParaRPr>
            </a:p>
          </p:txBody>
        </p:sp>
      </p:grpSp>
      <p:grpSp>
        <p:nvGrpSpPr>
          <p:cNvPr id="18" name="Group 16"/>
          <p:cNvGrpSpPr/>
          <p:nvPr/>
        </p:nvGrpSpPr>
        <p:grpSpPr>
          <a:xfrm>
            <a:off x="6761123" y="2296724"/>
            <a:ext cx="1060862" cy="1214343"/>
            <a:chOff x="9015209" y="2991066"/>
            <a:chExt cx="1414666" cy="1619124"/>
          </a:xfrm>
          <a:solidFill>
            <a:srgbClr val="306A9B"/>
          </a:solidFill>
        </p:grpSpPr>
        <p:sp>
          <p:nvSpPr>
            <p:cNvPr id="19" name="Shape 1725"/>
            <p:cNvSpPr/>
            <p:nvPr/>
          </p:nvSpPr>
          <p:spPr>
            <a:xfrm rot="18900000">
              <a:off x="9015209" y="2991066"/>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cs typeface="+mn-ea"/>
                <a:sym typeface="+mn-lt"/>
              </a:endParaRPr>
            </a:p>
          </p:txBody>
        </p:sp>
        <p:sp>
          <p:nvSpPr>
            <p:cNvPr id="20" name="Shape 1738"/>
            <p:cNvSpPr/>
            <p:nvPr/>
          </p:nvSpPr>
          <p:spPr>
            <a:xfrm rot="18900000">
              <a:off x="9015209"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cs typeface="+mn-ea"/>
                <a:sym typeface="+mn-lt"/>
              </a:endParaRPr>
            </a:p>
          </p:txBody>
        </p:sp>
      </p:grpSp>
      <p:sp>
        <p:nvSpPr>
          <p:cNvPr id="21" name="Text Placeholder 4"/>
          <p:cNvSpPr txBox="1"/>
          <p:nvPr/>
        </p:nvSpPr>
        <p:spPr>
          <a:xfrm>
            <a:off x="1336497"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cs typeface="+mn-ea"/>
                <a:sym typeface="+mn-lt"/>
              </a:rPr>
              <a:t>点击输入标题内容</a:t>
            </a:r>
            <a:endParaRPr lang="en-GB" altLang="zh-CN" sz="1200" b="1" dirty="0">
              <a:solidFill>
                <a:schemeClr val="bg1"/>
              </a:solidFill>
              <a:cs typeface="+mn-ea"/>
              <a:sym typeface="+mn-lt"/>
            </a:endParaRPr>
          </a:p>
        </p:txBody>
      </p:sp>
      <p:sp>
        <p:nvSpPr>
          <p:cNvPr id="22" name="Text Placeholder 4"/>
          <p:cNvSpPr txBox="1"/>
          <p:nvPr/>
        </p:nvSpPr>
        <p:spPr>
          <a:xfrm>
            <a:off x="2747512"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cs typeface="+mn-ea"/>
                <a:sym typeface="+mn-lt"/>
              </a:rPr>
              <a:t>点击输入标题内容</a:t>
            </a:r>
            <a:endParaRPr lang="en-GB" altLang="zh-CN" sz="1200" b="1" dirty="0">
              <a:solidFill>
                <a:schemeClr val="bg1"/>
              </a:solidFill>
              <a:cs typeface="+mn-ea"/>
              <a:sym typeface="+mn-lt"/>
            </a:endParaRPr>
          </a:p>
        </p:txBody>
      </p:sp>
      <p:sp>
        <p:nvSpPr>
          <p:cNvPr id="23" name="Text Placeholder 4"/>
          <p:cNvSpPr txBox="1"/>
          <p:nvPr/>
        </p:nvSpPr>
        <p:spPr>
          <a:xfrm>
            <a:off x="4110326"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cs typeface="+mn-ea"/>
                <a:sym typeface="+mn-lt"/>
              </a:rPr>
              <a:t>点击输入标题内容</a:t>
            </a:r>
            <a:endParaRPr lang="en-GB" altLang="zh-CN" sz="1200" b="1" dirty="0">
              <a:solidFill>
                <a:schemeClr val="bg1"/>
              </a:solidFill>
              <a:cs typeface="+mn-ea"/>
              <a:sym typeface="+mn-lt"/>
            </a:endParaRPr>
          </a:p>
        </p:txBody>
      </p:sp>
      <p:sp>
        <p:nvSpPr>
          <p:cNvPr id="24" name="Text Placeholder 4"/>
          <p:cNvSpPr txBox="1"/>
          <p:nvPr/>
        </p:nvSpPr>
        <p:spPr>
          <a:xfrm>
            <a:off x="5473672"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cs typeface="+mn-ea"/>
                <a:sym typeface="+mn-lt"/>
              </a:rPr>
              <a:t>点击输入标题内容</a:t>
            </a:r>
            <a:endParaRPr lang="en-GB" altLang="zh-CN" sz="1200" b="1" dirty="0">
              <a:solidFill>
                <a:schemeClr val="bg1"/>
              </a:solidFill>
              <a:cs typeface="+mn-ea"/>
              <a:sym typeface="+mn-lt"/>
            </a:endParaRPr>
          </a:p>
        </p:txBody>
      </p:sp>
      <p:sp>
        <p:nvSpPr>
          <p:cNvPr id="25" name="Text Placeholder 4"/>
          <p:cNvSpPr txBox="1"/>
          <p:nvPr/>
        </p:nvSpPr>
        <p:spPr>
          <a:xfrm>
            <a:off x="6837556"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cs typeface="+mn-ea"/>
                <a:sym typeface="+mn-lt"/>
              </a:rPr>
              <a:t>点击输入标题内容</a:t>
            </a:r>
            <a:endParaRPr lang="en-GB" altLang="zh-CN" sz="1200" b="1" dirty="0">
              <a:solidFill>
                <a:schemeClr val="bg1"/>
              </a:solidFill>
              <a:cs typeface="+mn-ea"/>
              <a:sym typeface="+mn-lt"/>
            </a:endParaRPr>
          </a:p>
        </p:txBody>
      </p:sp>
      <p:sp>
        <p:nvSpPr>
          <p:cNvPr id="26" name="TextBox 62"/>
          <p:cNvSpPr txBox="1"/>
          <p:nvPr/>
        </p:nvSpPr>
        <p:spPr>
          <a:xfrm>
            <a:off x="972070" y="1310446"/>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cs typeface="+mn-ea"/>
                <a:sym typeface="+mn-lt"/>
              </a:rPr>
              <a:t>详写内容</a:t>
            </a:r>
            <a:r>
              <a:rPr lang="en-US" altLang="zh-CN" sz="1050" dirty="0">
                <a:solidFill>
                  <a:schemeClr val="tx1">
                    <a:lumMod val="50000"/>
                    <a:lumOff val="50000"/>
                  </a:schemeClr>
                </a:solidFill>
                <a:cs typeface="+mn-ea"/>
                <a:sym typeface="+mn-lt"/>
              </a:rPr>
              <a:t>……</a:t>
            </a:r>
            <a:r>
              <a:rPr lang="zh-CN" altLang="en-US" sz="1050" dirty="0">
                <a:solidFill>
                  <a:schemeClr val="tx1">
                    <a:lumMod val="50000"/>
                    <a:lumOff val="50000"/>
                  </a:schemeClr>
                </a:solidFill>
                <a:cs typeface="+mn-ea"/>
                <a:sym typeface="+mn-lt"/>
              </a:rPr>
              <a:t>点击输入本栏的具体文字，简明扼要的说明分项内容，此为概念图解，请根据您的具体内容酌情修改。</a:t>
            </a:r>
            <a:endParaRPr lang="en-US" altLang="zh-CN" sz="1050" dirty="0">
              <a:solidFill>
                <a:schemeClr val="tx1">
                  <a:lumMod val="50000"/>
                  <a:lumOff val="50000"/>
                </a:schemeClr>
              </a:solidFill>
              <a:cs typeface="+mn-ea"/>
              <a:sym typeface="+mn-lt"/>
            </a:endParaRPr>
          </a:p>
        </p:txBody>
      </p:sp>
      <p:sp>
        <p:nvSpPr>
          <p:cNvPr id="27" name="TextBox 63"/>
          <p:cNvSpPr txBox="1"/>
          <p:nvPr/>
        </p:nvSpPr>
        <p:spPr>
          <a:xfrm>
            <a:off x="2340043" y="3921318"/>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cs typeface="+mn-ea"/>
                <a:sym typeface="+mn-lt"/>
              </a:rPr>
              <a:t>详写内容</a:t>
            </a:r>
            <a:r>
              <a:rPr lang="en-US" altLang="zh-CN" sz="1050" dirty="0">
                <a:solidFill>
                  <a:schemeClr val="tx1">
                    <a:lumMod val="50000"/>
                    <a:lumOff val="50000"/>
                  </a:schemeClr>
                </a:solidFill>
                <a:cs typeface="+mn-ea"/>
                <a:sym typeface="+mn-lt"/>
              </a:rPr>
              <a:t>……</a:t>
            </a:r>
            <a:r>
              <a:rPr lang="zh-CN" altLang="en-US" sz="1050" dirty="0">
                <a:solidFill>
                  <a:schemeClr val="tx1">
                    <a:lumMod val="50000"/>
                    <a:lumOff val="50000"/>
                  </a:schemeClr>
                </a:solidFill>
                <a:cs typeface="+mn-ea"/>
                <a:sym typeface="+mn-lt"/>
              </a:rPr>
              <a:t>点击输入本栏的具体文字，简明扼要的说明分项内容，此为概念图解，请根据您的具体内容酌情修改。</a:t>
            </a:r>
            <a:endParaRPr lang="en-US" altLang="zh-CN" sz="1050" dirty="0">
              <a:solidFill>
                <a:schemeClr val="tx1">
                  <a:lumMod val="50000"/>
                  <a:lumOff val="50000"/>
                </a:schemeClr>
              </a:solidFill>
              <a:cs typeface="+mn-ea"/>
              <a:sym typeface="+mn-lt"/>
            </a:endParaRPr>
          </a:p>
        </p:txBody>
      </p:sp>
      <p:sp>
        <p:nvSpPr>
          <p:cNvPr id="28" name="TextBox 64"/>
          <p:cNvSpPr txBox="1"/>
          <p:nvPr/>
        </p:nvSpPr>
        <p:spPr>
          <a:xfrm>
            <a:off x="3702179" y="1310446"/>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cs typeface="+mn-ea"/>
                <a:sym typeface="+mn-lt"/>
              </a:rPr>
              <a:t>详写内容</a:t>
            </a:r>
            <a:r>
              <a:rPr lang="en-US" altLang="zh-CN" sz="1050" dirty="0">
                <a:solidFill>
                  <a:schemeClr val="tx1">
                    <a:lumMod val="50000"/>
                    <a:lumOff val="50000"/>
                  </a:schemeClr>
                </a:solidFill>
                <a:cs typeface="+mn-ea"/>
                <a:sym typeface="+mn-lt"/>
              </a:rPr>
              <a:t>……</a:t>
            </a:r>
            <a:r>
              <a:rPr lang="zh-CN" altLang="en-US" sz="1050" dirty="0">
                <a:solidFill>
                  <a:schemeClr val="tx1">
                    <a:lumMod val="50000"/>
                    <a:lumOff val="50000"/>
                  </a:schemeClr>
                </a:solidFill>
                <a:cs typeface="+mn-ea"/>
                <a:sym typeface="+mn-lt"/>
              </a:rPr>
              <a:t>点击输入本栏的具体文字，简明扼要的说明分项内容，此为概念图解，请根据您的具体内容酌情修改。</a:t>
            </a:r>
            <a:endParaRPr lang="en-US" altLang="zh-CN" sz="1050" dirty="0">
              <a:solidFill>
                <a:schemeClr val="tx1">
                  <a:lumMod val="50000"/>
                  <a:lumOff val="50000"/>
                </a:schemeClr>
              </a:solidFill>
              <a:cs typeface="+mn-ea"/>
              <a:sym typeface="+mn-lt"/>
            </a:endParaRPr>
          </a:p>
        </p:txBody>
      </p:sp>
      <p:sp>
        <p:nvSpPr>
          <p:cNvPr id="29" name="TextBox 65"/>
          <p:cNvSpPr txBox="1"/>
          <p:nvPr/>
        </p:nvSpPr>
        <p:spPr>
          <a:xfrm>
            <a:off x="5065342" y="3921318"/>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cs typeface="+mn-ea"/>
                <a:sym typeface="+mn-lt"/>
              </a:rPr>
              <a:t>详写内容</a:t>
            </a:r>
            <a:r>
              <a:rPr lang="en-US" altLang="zh-CN" sz="1050" dirty="0">
                <a:solidFill>
                  <a:schemeClr val="tx1">
                    <a:lumMod val="50000"/>
                    <a:lumOff val="50000"/>
                  </a:schemeClr>
                </a:solidFill>
                <a:cs typeface="+mn-ea"/>
                <a:sym typeface="+mn-lt"/>
              </a:rPr>
              <a:t>……</a:t>
            </a:r>
            <a:r>
              <a:rPr lang="zh-CN" altLang="en-US" sz="1050" dirty="0">
                <a:solidFill>
                  <a:schemeClr val="tx1">
                    <a:lumMod val="50000"/>
                    <a:lumOff val="50000"/>
                  </a:schemeClr>
                </a:solidFill>
                <a:cs typeface="+mn-ea"/>
                <a:sym typeface="+mn-lt"/>
              </a:rPr>
              <a:t>点击输入本栏的具体文字，简明扼要的说明分项内容，此为概念图解，请根据您的具体内容酌情修改。</a:t>
            </a:r>
            <a:endParaRPr lang="en-US" altLang="zh-CN" sz="1050" dirty="0">
              <a:solidFill>
                <a:schemeClr val="tx1">
                  <a:lumMod val="50000"/>
                  <a:lumOff val="50000"/>
                </a:schemeClr>
              </a:solidFill>
              <a:cs typeface="+mn-ea"/>
              <a:sym typeface="+mn-lt"/>
            </a:endParaRPr>
          </a:p>
        </p:txBody>
      </p:sp>
      <p:sp>
        <p:nvSpPr>
          <p:cNvPr id="30" name="TextBox 66"/>
          <p:cNvSpPr txBox="1"/>
          <p:nvPr/>
        </p:nvSpPr>
        <p:spPr>
          <a:xfrm>
            <a:off x="6414328" y="1310446"/>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cs typeface="+mn-ea"/>
                <a:sym typeface="+mn-lt"/>
              </a:rPr>
              <a:t>详写内容</a:t>
            </a:r>
            <a:r>
              <a:rPr lang="en-US" altLang="zh-CN" sz="1050" dirty="0">
                <a:solidFill>
                  <a:schemeClr val="tx1">
                    <a:lumMod val="50000"/>
                    <a:lumOff val="50000"/>
                  </a:schemeClr>
                </a:solidFill>
                <a:cs typeface="+mn-ea"/>
                <a:sym typeface="+mn-lt"/>
              </a:rPr>
              <a:t>……</a:t>
            </a:r>
            <a:r>
              <a:rPr lang="zh-CN" altLang="en-US" sz="1050" dirty="0">
                <a:solidFill>
                  <a:schemeClr val="tx1">
                    <a:lumMod val="50000"/>
                    <a:lumOff val="50000"/>
                  </a:schemeClr>
                </a:solidFill>
                <a:cs typeface="+mn-ea"/>
                <a:sym typeface="+mn-lt"/>
              </a:rPr>
              <a:t>点击输入本栏的具体文字，简明扼要的说明分项内容，此为概念图解，请根据您的具体内容酌情修改。</a:t>
            </a:r>
            <a:endParaRPr lang="en-US" altLang="zh-CN" sz="1050" dirty="0">
              <a:solidFill>
                <a:schemeClr val="tx1">
                  <a:lumMod val="50000"/>
                  <a:lumOff val="50000"/>
                </a:schemeClr>
              </a:solidFill>
              <a:cs typeface="+mn-ea"/>
              <a:sym typeface="+mn-lt"/>
            </a:endParaRPr>
          </a:p>
        </p:txBody>
      </p:sp>
      <p:sp>
        <p:nvSpPr>
          <p:cNvPr id="2" name="文本占位符 1"/>
          <p:cNvSpPr>
            <a:spLocks noGrp="1"/>
          </p:cNvSpPr>
          <p:nvPr>
            <p:ph type="body" sz="quarter" idx="10"/>
          </p:nvPr>
        </p:nvSpPr>
        <p:spPr/>
        <p:txBody>
          <a:bodyPr/>
          <a:lstStyle/>
          <a:p>
            <a:r>
              <a:rPr lang="zh-CN" altLang="en-US" dirty="0"/>
              <a:t>新年工作计划</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trips(downRight)">
                                      <p:cBhvr>
                                        <p:cTn id="14" dur="500"/>
                                        <p:tgtEl>
                                          <p:spTgt spid="26"/>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dissolv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xEl>
                                              <p:pRg st="0" end="0"/>
                                            </p:txEl>
                                          </p:spTgt>
                                        </p:tgtEl>
                                        <p:attrNameLst>
                                          <p:attrName>style.visibility</p:attrName>
                                        </p:attrNameLst>
                                      </p:cBhvr>
                                      <p:to>
                                        <p:strVal val="visible"/>
                                      </p:to>
                                    </p:set>
                                    <p:animEffect transition="in" filter="fade">
                                      <p:cBhvr>
                                        <p:cTn id="21" dur="500"/>
                                        <p:tgtEl>
                                          <p:spTgt spid="22">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strips(downRight)">
                                      <p:cBhvr>
                                        <p:cTn id="25" dur="500"/>
                                        <p:tgtEl>
                                          <p:spTgt spid="27"/>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dissolve">
                                      <p:cBhvr>
                                        <p:cTn id="29" dur="500"/>
                                        <p:tgtEl>
                                          <p:spTgt spid="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3">
                                            <p:txEl>
                                              <p:pRg st="0" end="0"/>
                                            </p:txEl>
                                          </p:spTgt>
                                        </p:tgtEl>
                                        <p:attrNameLst>
                                          <p:attrName>style.visibility</p:attrName>
                                        </p:attrNameLst>
                                      </p:cBhvr>
                                      <p:to>
                                        <p:strVal val="visible"/>
                                      </p:to>
                                    </p:set>
                                    <p:animEffect transition="in" filter="fade">
                                      <p:cBhvr>
                                        <p:cTn id="32" dur="500"/>
                                        <p:tgtEl>
                                          <p:spTgt spid="23">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strips(downRight)">
                                      <p:cBhvr>
                                        <p:cTn id="36" dur="500"/>
                                        <p:tgtEl>
                                          <p:spTgt spid="28"/>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dissolve">
                                      <p:cBhvr>
                                        <p:cTn id="40" dur="5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xEl>
                                              <p:pRg st="0" end="0"/>
                                            </p:txEl>
                                          </p:spTgt>
                                        </p:tgtEl>
                                        <p:attrNameLst>
                                          <p:attrName>style.visibility</p:attrName>
                                        </p:attrNameLst>
                                      </p:cBhvr>
                                      <p:to>
                                        <p:strVal val="visible"/>
                                      </p:to>
                                    </p:set>
                                    <p:animEffect transition="in" filter="fade">
                                      <p:cBhvr>
                                        <p:cTn id="43" dur="500"/>
                                        <p:tgtEl>
                                          <p:spTgt spid="24">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strips(downRight)">
                                      <p:cBhvr>
                                        <p:cTn id="47" dur="500"/>
                                        <p:tgtEl>
                                          <p:spTgt spid="29"/>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dissolve">
                                      <p:cBhvr>
                                        <p:cTn id="51" dur="500"/>
                                        <p:tgtEl>
                                          <p:spTgt spid="1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xEl>
                                              <p:pRg st="0" end="0"/>
                                            </p:txEl>
                                          </p:spTgt>
                                        </p:tgtEl>
                                        <p:attrNameLst>
                                          <p:attrName>style.visibility</p:attrName>
                                        </p:attrNameLst>
                                      </p:cBhvr>
                                      <p:to>
                                        <p:strVal val="visible"/>
                                      </p:to>
                                    </p:set>
                                    <p:animEffect transition="in" filter="fade">
                                      <p:cBhvr>
                                        <p:cTn id="54" dur="500"/>
                                        <p:tgtEl>
                                          <p:spTgt spid="25">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strips(downRight)">
                                      <p:cBhvr>
                                        <p:cTn id="5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2" grpId="0" build="p"/>
      <p:bldP spid="23" grpId="0" build="p"/>
      <p:bldP spid="24" grpId="0" build="p"/>
      <p:bldP spid="25" grpId="0" build="p"/>
      <p:bldP spid="26" grpId="0"/>
      <p:bldP spid="27" grpId="0"/>
      <p:bldP spid="28" grpId="0"/>
      <p:bldP spid="29" grpId="0"/>
      <p:bldP spid="3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bwMode="auto">
          <a:xfrm>
            <a:off x="2088260" y="1447848"/>
            <a:ext cx="1257872" cy="386488"/>
          </a:xfrm>
          <a:prstGeom prst="homePlate">
            <a:avLst/>
          </a:prstGeom>
          <a:solidFill>
            <a:srgbClr val="306A9B"/>
          </a:solidFill>
          <a:ln w="38100" cap="flat" cmpd="sng">
            <a:solidFill>
              <a:srgbClr val="FFFFFF"/>
            </a:solidFill>
            <a:bevel/>
          </a:ln>
          <a:effectLst>
            <a:outerShdw blurRad="127000" dist="38100" dir="8100000" algn="tr" rotWithShape="0">
              <a:prstClr val="black">
                <a:alpha val="40000"/>
              </a:prstClr>
            </a:outerShdw>
          </a:effectLst>
        </p:spPr>
        <p:txBody>
          <a:bodyPr lIns="62112" tIns="31055" rIns="62112" bIns="31055" anchor="ctr"/>
          <a:lstStyle/>
          <a:p>
            <a:pPr algn="ctr"/>
            <a:endParaRPr lang="zh-CN" altLang="en-US" sz="1425" b="1" dirty="0">
              <a:solidFill>
                <a:srgbClr val="F8F8F8"/>
              </a:solidFill>
              <a:cs typeface="+mn-ea"/>
              <a:sym typeface="+mn-lt"/>
            </a:endParaRPr>
          </a:p>
        </p:txBody>
      </p:sp>
      <p:sp>
        <p:nvSpPr>
          <p:cNvPr id="5" name="TextBox 22"/>
          <p:cNvSpPr txBox="1">
            <a:spLocks noChangeArrowheads="1"/>
          </p:cNvSpPr>
          <p:nvPr/>
        </p:nvSpPr>
        <p:spPr bwMode="auto">
          <a:xfrm>
            <a:off x="2224563" y="1509526"/>
            <a:ext cx="1056325" cy="251094"/>
          </a:xfrm>
          <a:prstGeom prst="rect">
            <a:avLst/>
          </a:prstGeom>
          <a:noFill/>
          <a:ln w="3175" cap="flat" cmpd="sng">
            <a:noFill/>
            <a:bevel/>
          </a:ln>
        </p:spPr>
        <p:txBody>
          <a:bodyPr lIns="62112" tIns="31055" rIns="62112" bIns="31055"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200" dirty="0">
                <a:ea typeface="+mn-ea"/>
                <a:cs typeface="+mn-ea"/>
                <a:sym typeface="+mn-lt"/>
              </a:rPr>
              <a:t>添加标题</a:t>
            </a:r>
            <a:endParaRPr lang="zh-CN" altLang="en-US" sz="1200" dirty="0">
              <a:ea typeface="+mn-ea"/>
              <a:cs typeface="+mn-ea"/>
              <a:sym typeface="+mn-lt"/>
            </a:endParaRPr>
          </a:p>
        </p:txBody>
      </p:sp>
      <p:sp>
        <p:nvSpPr>
          <p:cNvPr id="8" name="五边形 7"/>
          <p:cNvSpPr/>
          <p:nvPr/>
        </p:nvSpPr>
        <p:spPr bwMode="auto">
          <a:xfrm>
            <a:off x="2088259" y="2638076"/>
            <a:ext cx="1257872" cy="386488"/>
          </a:xfrm>
          <a:prstGeom prst="homePlate">
            <a:avLst/>
          </a:prstGeom>
          <a:solidFill>
            <a:srgbClr val="306A9B"/>
          </a:solidFill>
          <a:ln w="38100" cap="flat" cmpd="sng">
            <a:solidFill>
              <a:srgbClr val="FFFFFF"/>
            </a:solidFill>
            <a:bevel/>
          </a:ln>
          <a:effectLst>
            <a:outerShdw blurRad="127000" dist="38100" dir="8100000" algn="tr" rotWithShape="0">
              <a:prstClr val="black">
                <a:alpha val="40000"/>
              </a:prstClr>
            </a:outerShdw>
          </a:effectLst>
        </p:spPr>
        <p:txBody>
          <a:bodyPr lIns="62112" tIns="31055" rIns="62112" bIns="31055" anchor="ctr"/>
          <a:lstStyle/>
          <a:p>
            <a:pPr algn="ctr"/>
            <a:endParaRPr lang="zh-CN" altLang="en-US" sz="1425" b="1" dirty="0">
              <a:solidFill>
                <a:srgbClr val="F8F8F8"/>
              </a:solidFill>
              <a:cs typeface="+mn-ea"/>
              <a:sym typeface="+mn-lt"/>
            </a:endParaRPr>
          </a:p>
        </p:txBody>
      </p:sp>
      <p:sp>
        <p:nvSpPr>
          <p:cNvPr id="9" name="TextBox 22"/>
          <p:cNvSpPr txBox="1">
            <a:spLocks noChangeArrowheads="1"/>
          </p:cNvSpPr>
          <p:nvPr/>
        </p:nvSpPr>
        <p:spPr bwMode="auto">
          <a:xfrm>
            <a:off x="2230234" y="2714277"/>
            <a:ext cx="1050653" cy="251094"/>
          </a:xfrm>
          <a:prstGeom prst="rect">
            <a:avLst/>
          </a:prstGeom>
          <a:noFill/>
          <a:ln w="3175" cap="flat" cmpd="sng">
            <a:noFill/>
            <a:bevel/>
          </a:ln>
        </p:spPr>
        <p:txBody>
          <a:bodyPr lIns="62112" tIns="31055" rIns="62112" bIns="31055"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200" dirty="0">
                <a:ea typeface="+mn-ea"/>
                <a:cs typeface="+mn-ea"/>
                <a:sym typeface="+mn-lt"/>
              </a:rPr>
              <a:t>添加标题</a:t>
            </a:r>
            <a:endParaRPr lang="zh-CN" altLang="en-US" sz="1200" dirty="0">
              <a:ea typeface="+mn-ea"/>
              <a:cs typeface="+mn-ea"/>
              <a:sym typeface="+mn-lt"/>
            </a:endParaRPr>
          </a:p>
        </p:txBody>
      </p:sp>
      <p:sp>
        <p:nvSpPr>
          <p:cNvPr id="10" name="五边形 9"/>
          <p:cNvSpPr/>
          <p:nvPr/>
        </p:nvSpPr>
        <p:spPr bwMode="auto">
          <a:xfrm>
            <a:off x="2088259" y="3885006"/>
            <a:ext cx="1257872" cy="386488"/>
          </a:xfrm>
          <a:prstGeom prst="homePlate">
            <a:avLst/>
          </a:prstGeom>
          <a:solidFill>
            <a:srgbClr val="306A9B"/>
          </a:solidFill>
          <a:ln w="38100" cap="flat" cmpd="sng">
            <a:solidFill>
              <a:srgbClr val="FFFFFF"/>
            </a:solidFill>
            <a:bevel/>
          </a:ln>
          <a:effectLst>
            <a:outerShdw blurRad="127000" dist="38100" dir="8100000" algn="tr" rotWithShape="0">
              <a:prstClr val="black">
                <a:alpha val="40000"/>
              </a:prstClr>
            </a:outerShdw>
          </a:effectLst>
        </p:spPr>
        <p:txBody>
          <a:bodyPr lIns="62112" tIns="31055" rIns="62112" bIns="31055" anchor="ctr"/>
          <a:lstStyle/>
          <a:p>
            <a:pPr algn="ctr"/>
            <a:endParaRPr lang="zh-CN" altLang="en-US" sz="1425" b="1" dirty="0">
              <a:solidFill>
                <a:srgbClr val="F8F8F8"/>
              </a:solidFill>
              <a:cs typeface="+mn-ea"/>
              <a:sym typeface="+mn-lt"/>
            </a:endParaRPr>
          </a:p>
        </p:txBody>
      </p:sp>
      <p:sp>
        <p:nvSpPr>
          <p:cNvPr id="11" name="TextBox 22"/>
          <p:cNvSpPr txBox="1">
            <a:spLocks noChangeArrowheads="1"/>
          </p:cNvSpPr>
          <p:nvPr/>
        </p:nvSpPr>
        <p:spPr bwMode="auto">
          <a:xfrm>
            <a:off x="2230234" y="3947512"/>
            <a:ext cx="1050653" cy="251094"/>
          </a:xfrm>
          <a:prstGeom prst="rect">
            <a:avLst/>
          </a:prstGeom>
          <a:noFill/>
          <a:ln w="3175" cap="flat" cmpd="sng">
            <a:noFill/>
            <a:bevel/>
          </a:ln>
        </p:spPr>
        <p:txBody>
          <a:bodyPr lIns="62112" tIns="31055" rIns="62112" bIns="31055"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200" dirty="0">
                <a:ea typeface="+mn-ea"/>
                <a:cs typeface="+mn-ea"/>
                <a:sym typeface="+mn-lt"/>
              </a:rPr>
              <a:t>添加标题</a:t>
            </a:r>
            <a:endParaRPr lang="zh-CN" altLang="en-US" sz="1200" dirty="0">
              <a:ea typeface="+mn-ea"/>
              <a:cs typeface="+mn-ea"/>
              <a:sym typeface="+mn-lt"/>
            </a:endParaRPr>
          </a:p>
        </p:txBody>
      </p:sp>
      <p:sp>
        <p:nvSpPr>
          <p:cNvPr id="12" name="任意多边形 11"/>
          <p:cNvSpPr/>
          <p:nvPr/>
        </p:nvSpPr>
        <p:spPr bwMode="auto">
          <a:xfrm>
            <a:off x="1216240" y="1629212"/>
            <a:ext cx="855584"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2" tIns="31055" rIns="62112" bIns="31055" anchor="ctr"/>
          <a:lstStyle/>
          <a:p>
            <a:pPr algn="ctr" eaLnBrk="0" fontAlgn="ctr" hangingPunct="0">
              <a:buClr>
                <a:srgbClr val="FF0000"/>
              </a:buClr>
              <a:buSzPct val="70000"/>
              <a:defRPr/>
            </a:pPr>
            <a:endParaRPr lang="zh-CN" altLang="en-US" sz="1125" b="1" dirty="0">
              <a:solidFill>
                <a:schemeClr val="bg1"/>
              </a:solidFill>
              <a:cs typeface="+mn-ea"/>
              <a:sym typeface="+mn-lt"/>
            </a:endParaRPr>
          </a:p>
        </p:txBody>
      </p:sp>
      <p:sp>
        <p:nvSpPr>
          <p:cNvPr id="13" name="任意多边形 12"/>
          <p:cNvSpPr/>
          <p:nvPr/>
        </p:nvSpPr>
        <p:spPr bwMode="auto">
          <a:xfrm flipV="1">
            <a:off x="1216243" y="2850913"/>
            <a:ext cx="855584"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2" tIns="31055" rIns="62112" bIns="31055" anchor="ctr"/>
          <a:lstStyle/>
          <a:p>
            <a:pPr algn="ctr" eaLnBrk="0" fontAlgn="ctr" hangingPunct="0">
              <a:buClr>
                <a:srgbClr val="FF0000"/>
              </a:buClr>
              <a:buSzPct val="70000"/>
              <a:defRPr/>
            </a:pPr>
            <a:endParaRPr lang="zh-CN" altLang="en-US" sz="1125" b="1" dirty="0">
              <a:solidFill>
                <a:schemeClr val="bg1"/>
              </a:solidFill>
              <a:cs typeface="+mn-ea"/>
              <a:sym typeface="+mn-lt"/>
            </a:endParaRPr>
          </a:p>
        </p:txBody>
      </p:sp>
      <p:cxnSp>
        <p:nvCxnSpPr>
          <p:cNvPr id="14" name="直接连接符 13"/>
          <p:cNvCxnSpPr/>
          <p:nvPr/>
        </p:nvCxnSpPr>
        <p:spPr bwMode="auto">
          <a:xfrm>
            <a:off x="1216240" y="2850909"/>
            <a:ext cx="855584" cy="2"/>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15" name="椭圆 14"/>
          <p:cNvSpPr>
            <a:spLocks noChangeArrowheads="1"/>
          </p:cNvSpPr>
          <p:nvPr/>
        </p:nvSpPr>
        <p:spPr bwMode="auto">
          <a:xfrm>
            <a:off x="684075" y="2379807"/>
            <a:ext cx="942882" cy="942204"/>
          </a:xfrm>
          <a:prstGeom prst="ellipse">
            <a:avLst/>
          </a:prstGeom>
          <a:solidFill>
            <a:srgbClr val="306A9B"/>
          </a:solidFill>
          <a:ln w="76200" cap="flat" cmpd="sng">
            <a:solidFill>
              <a:srgbClr val="FFFFFF"/>
            </a:solidFill>
            <a:bevel/>
          </a:ln>
          <a:effectLst>
            <a:outerShdw blurRad="127000" dist="38100" dir="8100000" algn="tr" rotWithShape="0">
              <a:prstClr val="black">
                <a:alpha val="40000"/>
              </a:prstClr>
            </a:outerShdw>
          </a:effectLst>
        </p:spPr>
        <p:txBody>
          <a:bodyPr lIns="62112" tIns="31055" rIns="62112" bIns="31055" anchor="ctr"/>
          <a:lstStyle/>
          <a:p>
            <a:pPr algn="ctr"/>
            <a:r>
              <a:rPr lang="zh-CN" altLang="en-US" sz="1425" b="1" dirty="0">
                <a:solidFill>
                  <a:srgbClr val="F8F8F8"/>
                </a:solidFill>
                <a:cs typeface="+mn-ea"/>
                <a:sym typeface="+mn-lt"/>
              </a:rPr>
              <a:t>添加</a:t>
            </a:r>
            <a:endParaRPr lang="en-US" altLang="zh-CN" sz="1425" b="1" dirty="0">
              <a:solidFill>
                <a:srgbClr val="F8F8F8"/>
              </a:solidFill>
              <a:cs typeface="+mn-ea"/>
              <a:sym typeface="+mn-lt"/>
            </a:endParaRPr>
          </a:p>
          <a:p>
            <a:pPr algn="ctr"/>
            <a:r>
              <a:rPr lang="zh-CN" altLang="en-US" sz="1425" b="1" dirty="0">
                <a:solidFill>
                  <a:srgbClr val="F8F8F8"/>
                </a:solidFill>
                <a:cs typeface="+mn-ea"/>
                <a:sym typeface="+mn-lt"/>
              </a:rPr>
              <a:t>标题</a:t>
            </a:r>
            <a:endParaRPr lang="zh-CN" altLang="en-US" sz="1425" b="1" dirty="0">
              <a:solidFill>
                <a:srgbClr val="F8F8F8"/>
              </a:solidFill>
              <a:cs typeface="+mn-ea"/>
              <a:sym typeface="+mn-lt"/>
            </a:endParaRPr>
          </a:p>
        </p:txBody>
      </p:sp>
      <p:sp>
        <p:nvSpPr>
          <p:cNvPr id="16" name="右弧形箭头 15"/>
          <p:cNvSpPr/>
          <p:nvPr/>
        </p:nvSpPr>
        <p:spPr>
          <a:xfrm>
            <a:off x="6465045" y="1389623"/>
            <a:ext cx="673673" cy="1408981"/>
          </a:xfrm>
          <a:prstGeom prst="curvedLeftArrow">
            <a:avLst/>
          </a:prstGeom>
          <a:solidFill>
            <a:srgbClr val="306A9B"/>
          </a:solidFill>
          <a:ln w="19050">
            <a:noFill/>
          </a:ln>
        </p:spPr>
        <p:txBody>
          <a:bodyPr vert="horz" wrap="square" lIns="55900" tIns="27950" rIns="55900" bIns="27950" numCol="1" anchor="t" anchorCtr="0" compatLnSpc="1"/>
          <a:lstStyle/>
          <a:p>
            <a:endParaRPr lang="zh-CN" altLang="en-US" sz="1125" kern="0">
              <a:solidFill>
                <a:schemeClr val="bg2">
                  <a:lumMod val="10000"/>
                </a:schemeClr>
              </a:solidFill>
              <a:cs typeface="+mn-ea"/>
              <a:sym typeface="+mn-lt"/>
            </a:endParaRPr>
          </a:p>
        </p:txBody>
      </p:sp>
      <p:sp>
        <p:nvSpPr>
          <p:cNvPr id="17" name="右弧形箭头 16"/>
          <p:cNvSpPr/>
          <p:nvPr/>
        </p:nvSpPr>
        <p:spPr>
          <a:xfrm>
            <a:off x="6471879" y="2801445"/>
            <a:ext cx="666837" cy="1557403"/>
          </a:xfrm>
          <a:prstGeom prst="curvedLeftArrow">
            <a:avLst/>
          </a:prstGeom>
          <a:solidFill>
            <a:srgbClr val="306A9B"/>
          </a:solidFill>
          <a:ln w="19050">
            <a:noFill/>
          </a:ln>
        </p:spPr>
        <p:txBody>
          <a:bodyPr vert="horz" wrap="square" lIns="55900" tIns="27950" rIns="55900" bIns="27950" numCol="1" anchor="t" anchorCtr="0" compatLnSpc="1"/>
          <a:lstStyle/>
          <a:p>
            <a:endParaRPr lang="zh-CN" altLang="en-US" sz="1125" kern="0">
              <a:solidFill>
                <a:schemeClr val="tx1">
                  <a:lumMod val="50000"/>
                  <a:lumOff val="50000"/>
                </a:schemeClr>
              </a:solidFill>
              <a:cs typeface="+mn-ea"/>
              <a:sym typeface="+mn-lt"/>
            </a:endParaRPr>
          </a:p>
        </p:txBody>
      </p:sp>
      <p:sp>
        <p:nvSpPr>
          <p:cNvPr id="18" name="右弧形箭头 17"/>
          <p:cNvSpPr/>
          <p:nvPr/>
        </p:nvSpPr>
        <p:spPr>
          <a:xfrm rot="10800000" flipH="1">
            <a:off x="6272705" y="1696866"/>
            <a:ext cx="770330" cy="2285921"/>
          </a:xfrm>
          <a:prstGeom prst="curvedLeftArrow">
            <a:avLst/>
          </a:prstGeom>
          <a:solidFill>
            <a:srgbClr val="306A9B"/>
          </a:solidFill>
          <a:ln w="19050">
            <a:noFill/>
          </a:ln>
        </p:spPr>
        <p:txBody>
          <a:bodyPr vert="horz" wrap="square" lIns="55900" tIns="27950" rIns="55900" bIns="27950" numCol="1" anchor="t" anchorCtr="0" compatLnSpc="1"/>
          <a:lstStyle/>
          <a:p>
            <a:endParaRPr lang="zh-CN" altLang="en-US" sz="1125" kern="0">
              <a:solidFill>
                <a:schemeClr val="bg2">
                  <a:lumMod val="10000"/>
                </a:schemeClr>
              </a:solidFill>
              <a:cs typeface="+mn-ea"/>
              <a:sym typeface="+mn-lt"/>
            </a:endParaRPr>
          </a:p>
        </p:txBody>
      </p:sp>
      <p:sp>
        <p:nvSpPr>
          <p:cNvPr id="19" name="TextBox 31"/>
          <p:cNvSpPr txBox="1"/>
          <p:nvPr/>
        </p:nvSpPr>
        <p:spPr>
          <a:xfrm>
            <a:off x="7136211" y="2724739"/>
            <a:ext cx="1216210" cy="235841"/>
          </a:xfrm>
          <a:prstGeom prst="rect">
            <a:avLst/>
          </a:prstGeom>
          <a:noFill/>
        </p:spPr>
        <p:txBody>
          <a:bodyPr wrap="square" lIns="62112" tIns="31055" rIns="62112" bIns="31055" rtlCol="0">
            <a:spAutoFit/>
          </a:bodyPr>
          <a:lstStyle/>
          <a:p>
            <a:pPr algn="ctr"/>
            <a:r>
              <a:rPr lang="zh-CN" altLang="en-US" sz="1125" b="1" dirty="0">
                <a:solidFill>
                  <a:schemeClr val="tx1">
                    <a:lumMod val="50000"/>
                    <a:lumOff val="50000"/>
                  </a:schemeClr>
                </a:solidFill>
                <a:cs typeface="+mn-ea"/>
                <a:sym typeface="+mn-lt"/>
              </a:rPr>
              <a:t>补充性文字</a:t>
            </a:r>
            <a:endParaRPr lang="zh-CN" altLang="en-US" sz="1125" b="1" dirty="0">
              <a:solidFill>
                <a:schemeClr val="tx1">
                  <a:lumMod val="50000"/>
                  <a:lumOff val="50000"/>
                </a:schemeClr>
              </a:solidFill>
              <a:cs typeface="+mn-ea"/>
              <a:sym typeface="+mn-lt"/>
            </a:endParaRPr>
          </a:p>
        </p:txBody>
      </p:sp>
      <p:sp>
        <p:nvSpPr>
          <p:cNvPr id="20" name="TextBox 31"/>
          <p:cNvSpPr txBox="1"/>
          <p:nvPr/>
        </p:nvSpPr>
        <p:spPr>
          <a:xfrm>
            <a:off x="7272021" y="3471894"/>
            <a:ext cx="1216210" cy="235841"/>
          </a:xfrm>
          <a:prstGeom prst="rect">
            <a:avLst/>
          </a:prstGeom>
          <a:noFill/>
        </p:spPr>
        <p:txBody>
          <a:bodyPr wrap="square" lIns="62112" tIns="31055" rIns="62112" bIns="31055" rtlCol="0">
            <a:spAutoFit/>
          </a:bodyPr>
          <a:lstStyle/>
          <a:p>
            <a:pPr algn="ctr"/>
            <a:r>
              <a:rPr lang="zh-CN" altLang="en-US" sz="1125" b="1" dirty="0">
                <a:solidFill>
                  <a:schemeClr val="tx1">
                    <a:lumMod val="50000"/>
                    <a:lumOff val="50000"/>
                  </a:schemeClr>
                </a:solidFill>
                <a:cs typeface="+mn-ea"/>
                <a:sym typeface="+mn-lt"/>
              </a:rPr>
              <a:t>补充性文字</a:t>
            </a:r>
            <a:endParaRPr lang="zh-CN" altLang="en-US" sz="1125" b="1" dirty="0">
              <a:solidFill>
                <a:schemeClr val="tx1">
                  <a:lumMod val="50000"/>
                  <a:lumOff val="50000"/>
                </a:schemeClr>
              </a:solidFill>
              <a:cs typeface="+mn-ea"/>
              <a:sym typeface="+mn-lt"/>
            </a:endParaRPr>
          </a:p>
        </p:txBody>
      </p:sp>
      <p:sp>
        <p:nvSpPr>
          <p:cNvPr id="21" name="TextBox 31"/>
          <p:cNvSpPr txBox="1"/>
          <p:nvPr/>
        </p:nvSpPr>
        <p:spPr>
          <a:xfrm>
            <a:off x="7272021" y="1958570"/>
            <a:ext cx="1216210" cy="235841"/>
          </a:xfrm>
          <a:prstGeom prst="rect">
            <a:avLst/>
          </a:prstGeom>
          <a:noFill/>
        </p:spPr>
        <p:txBody>
          <a:bodyPr wrap="square" lIns="62112" tIns="31055" rIns="62112" bIns="31055" rtlCol="0">
            <a:spAutoFit/>
          </a:bodyPr>
          <a:lstStyle/>
          <a:p>
            <a:pPr algn="ctr"/>
            <a:r>
              <a:rPr lang="zh-CN" altLang="en-US" sz="1125" b="1" dirty="0">
                <a:solidFill>
                  <a:schemeClr val="tx1">
                    <a:lumMod val="50000"/>
                    <a:lumOff val="50000"/>
                  </a:schemeClr>
                </a:solidFill>
                <a:cs typeface="+mn-ea"/>
                <a:sym typeface="+mn-lt"/>
              </a:rPr>
              <a:t>补充性文字</a:t>
            </a:r>
            <a:endParaRPr lang="zh-CN" altLang="en-US" sz="1125" b="1" dirty="0">
              <a:solidFill>
                <a:schemeClr val="tx1">
                  <a:lumMod val="50000"/>
                  <a:lumOff val="50000"/>
                </a:schemeClr>
              </a:solidFill>
              <a:cs typeface="+mn-ea"/>
              <a:sym typeface="+mn-lt"/>
            </a:endParaRPr>
          </a:p>
        </p:txBody>
      </p:sp>
      <p:sp>
        <p:nvSpPr>
          <p:cNvPr id="22" name="圆角矩形 21"/>
          <p:cNvSpPr/>
          <p:nvPr/>
        </p:nvSpPr>
        <p:spPr bwMode="auto">
          <a:xfrm>
            <a:off x="3132028" y="2413044"/>
            <a:ext cx="3048755" cy="875738"/>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2" tIns="31055" rIns="62112" bIns="31055" anchor="ctr"/>
          <a:lstStyle/>
          <a:p>
            <a:pPr lvl="2"/>
            <a:endParaRPr lang="zh-CN" altLang="en-US" sz="975" dirty="0">
              <a:solidFill>
                <a:schemeClr val="tx1">
                  <a:lumMod val="50000"/>
                  <a:lumOff val="50000"/>
                </a:schemeClr>
              </a:solidFill>
              <a:cs typeface="+mn-ea"/>
              <a:sym typeface="+mn-lt"/>
            </a:endParaRPr>
          </a:p>
        </p:txBody>
      </p:sp>
      <p:sp>
        <p:nvSpPr>
          <p:cNvPr id="23" name="圆角矩形 22"/>
          <p:cNvSpPr/>
          <p:nvPr/>
        </p:nvSpPr>
        <p:spPr bwMode="auto">
          <a:xfrm>
            <a:off x="3132028" y="3640228"/>
            <a:ext cx="3048755" cy="875738"/>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2" tIns="31055" rIns="62112" bIns="31055" anchor="ctr"/>
          <a:lstStyle/>
          <a:p>
            <a:pPr lvl="2"/>
            <a:endParaRPr lang="zh-CN" altLang="en-US" sz="975" dirty="0">
              <a:solidFill>
                <a:schemeClr val="tx1">
                  <a:lumMod val="50000"/>
                  <a:lumOff val="50000"/>
                </a:schemeClr>
              </a:solidFill>
              <a:cs typeface="+mn-ea"/>
              <a:sym typeface="+mn-lt"/>
            </a:endParaRPr>
          </a:p>
        </p:txBody>
      </p:sp>
      <p:sp>
        <p:nvSpPr>
          <p:cNvPr id="24" name="圆角矩形 23"/>
          <p:cNvSpPr/>
          <p:nvPr/>
        </p:nvSpPr>
        <p:spPr bwMode="auto">
          <a:xfrm>
            <a:off x="3132028" y="1197915"/>
            <a:ext cx="3048755" cy="875738"/>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2" tIns="31055" rIns="62112" bIns="31055" anchor="ctr"/>
          <a:lstStyle/>
          <a:p>
            <a:pPr lvl="2"/>
            <a:endParaRPr lang="zh-CN" altLang="en-US" sz="975" dirty="0">
              <a:solidFill>
                <a:schemeClr val="tx1">
                  <a:lumMod val="50000"/>
                  <a:lumOff val="50000"/>
                </a:schemeClr>
              </a:solidFill>
              <a:cs typeface="+mn-ea"/>
              <a:sym typeface="+mn-lt"/>
            </a:endParaRPr>
          </a:p>
        </p:txBody>
      </p:sp>
      <p:sp>
        <p:nvSpPr>
          <p:cNvPr id="25" name="TextBox 32"/>
          <p:cNvSpPr txBox="1">
            <a:spLocks noChangeArrowheads="1"/>
          </p:cNvSpPr>
          <p:nvPr/>
        </p:nvSpPr>
        <p:spPr bwMode="auto">
          <a:xfrm>
            <a:off x="3323660" y="3859783"/>
            <a:ext cx="2657643" cy="471122"/>
          </a:xfrm>
          <a:prstGeom prst="rect">
            <a:avLst/>
          </a:prstGeom>
          <a:noFill/>
          <a:ln w="3175" cap="flat" cmpd="sng">
            <a:noFill/>
            <a:bevel/>
          </a:ln>
        </p:spPr>
        <p:txBody>
          <a:bodyPr lIns="62112" tIns="31055" rIns="62112" bIns="31055" anchor="ctr"/>
          <a:lstStyle>
            <a:defPPr>
              <a:defRPr lang="zh-CN"/>
            </a:defPPr>
            <a:lvl1pPr algn="ctr">
              <a:defRPr>
                <a:solidFill>
                  <a:srgbClr val="FFFFFF"/>
                </a:solidFill>
                <a:ea typeface="微软雅黑" panose="020B0503020204020204" pitchFamily="34" charset="-122"/>
              </a:defRPr>
            </a:lvl1pPr>
          </a:lstStyle>
          <a:p>
            <a:pPr algn="l"/>
            <a:r>
              <a:rPr lang="zh-CN" altLang="en-US" sz="1200" dirty="0">
                <a:solidFill>
                  <a:schemeClr val="tx1">
                    <a:lumMod val="50000"/>
                    <a:lumOff val="50000"/>
                  </a:schemeClr>
                </a:solidFill>
                <a:ea typeface="+mn-ea"/>
                <a:cs typeface="+mn-ea"/>
                <a:sym typeface="+mn-lt"/>
              </a:rPr>
              <a:t>您的内容打在这里，或者通过复制您的文本后，在此框中选择粘贴，并选择只保留文字。</a:t>
            </a:r>
            <a:endParaRPr lang="zh-CN" altLang="en-US" sz="1200" dirty="0">
              <a:solidFill>
                <a:schemeClr val="tx1">
                  <a:lumMod val="50000"/>
                  <a:lumOff val="50000"/>
                </a:schemeClr>
              </a:solidFill>
              <a:ea typeface="+mn-ea"/>
              <a:cs typeface="+mn-ea"/>
              <a:sym typeface="+mn-lt"/>
            </a:endParaRPr>
          </a:p>
        </p:txBody>
      </p:sp>
      <p:sp>
        <p:nvSpPr>
          <p:cNvPr id="26" name="TextBox 32"/>
          <p:cNvSpPr txBox="1">
            <a:spLocks noChangeArrowheads="1"/>
          </p:cNvSpPr>
          <p:nvPr/>
        </p:nvSpPr>
        <p:spPr bwMode="auto">
          <a:xfrm>
            <a:off x="3312039" y="2567155"/>
            <a:ext cx="2657643" cy="471122"/>
          </a:xfrm>
          <a:prstGeom prst="rect">
            <a:avLst/>
          </a:prstGeom>
          <a:noFill/>
          <a:ln w="3175" cap="flat" cmpd="sng">
            <a:noFill/>
            <a:bevel/>
          </a:ln>
        </p:spPr>
        <p:txBody>
          <a:bodyPr lIns="62112" tIns="31055" rIns="62112" bIns="31055" anchor="ctr"/>
          <a:lstStyle>
            <a:defPPr>
              <a:defRPr lang="zh-CN"/>
            </a:defPPr>
            <a:lvl1pPr algn="ctr">
              <a:defRPr>
                <a:solidFill>
                  <a:srgbClr val="FFFFFF"/>
                </a:solidFill>
                <a:ea typeface="微软雅黑" panose="020B0503020204020204" pitchFamily="34" charset="-122"/>
              </a:defRPr>
            </a:lvl1pPr>
          </a:lstStyle>
          <a:p>
            <a:pPr algn="l"/>
            <a:r>
              <a:rPr lang="zh-CN" altLang="en-US" sz="1200" dirty="0">
                <a:solidFill>
                  <a:schemeClr val="tx1">
                    <a:lumMod val="50000"/>
                    <a:lumOff val="50000"/>
                  </a:schemeClr>
                </a:solidFill>
                <a:ea typeface="+mn-ea"/>
                <a:cs typeface="+mn-ea"/>
                <a:sym typeface="+mn-lt"/>
              </a:rPr>
              <a:t>您的内容打在这里，或者通过复制您的文本后，在此框中选择粘贴，并选择只保留文字。</a:t>
            </a:r>
            <a:endParaRPr lang="zh-CN" altLang="en-US" sz="1200" dirty="0">
              <a:solidFill>
                <a:schemeClr val="tx1">
                  <a:lumMod val="50000"/>
                  <a:lumOff val="50000"/>
                </a:schemeClr>
              </a:solidFill>
              <a:ea typeface="+mn-ea"/>
              <a:cs typeface="+mn-ea"/>
              <a:sym typeface="+mn-lt"/>
            </a:endParaRPr>
          </a:p>
        </p:txBody>
      </p:sp>
      <p:sp>
        <p:nvSpPr>
          <p:cNvPr id="27" name="TextBox 32"/>
          <p:cNvSpPr txBox="1">
            <a:spLocks noChangeArrowheads="1"/>
          </p:cNvSpPr>
          <p:nvPr/>
        </p:nvSpPr>
        <p:spPr bwMode="auto">
          <a:xfrm>
            <a:off x="3315986" y="1393735"/>
            <a:ext cx="2657643" cy="471122"/>
          </a:xfrm>
          <a:prstGeom prst="rect">
            <a:avLst/>
          </a:prstGeom>
          <a:noFill/>
          <a:ln w="3175" cap="flat" cmpd="sng">
            <a:noFill/>
            <a:bevel/>
          </a:ln>
        </p:spPr>
        <p:txBody>
          <a:bodyPr lIns="62112" tIns="31055" rIns="62112" bIns="31055" anchor="ctr"/>
          <a:lstStyle>
            <a:defPPr>
              <a:defRPr lang="zh-CN"/>
            </a:defPPr>
            <a:lvl1pPr algn="ctr">
              <a:defRPr>
                <a:solidFill>
                  <a:srgbClr val="FFFFFF"/>
                </a:solidFill>
                <a:ea typeface="微软雅黑" panose="020B0503020204020204" pitchFamily="34" charset="-122"/>
              </a:defRPr>
            </a:lvl1pPr>
          </a:lstStyle>
          <a:p>
            <a:pPr algn="l"/>
            <a:r>
              <a:rPr lang="zh-CN" altLang="en-US" sz="1200" dirty="0">
                <a:solidFill>
                  <a:schemeClr val="tx1">
                    <a:lumMod val="50000"/>
                    <a:lumOff val="50000"/>
                  </a:schemeClr>
                </a:solidFill>
                <a:ea typeface="+mn-ea"/>
                <a:cs typeface="+mn-ea"/>
                <a:sym typeface="+mn-lt"/>
              </a:rPr>
              <a:t>您的内容打在这里，或者通过复制您的文本后，在此框中选择粘贴，并选择只保留文字。</a:t>
            </a:r>
            <a:endParaRPr lang="zh-CN" altLang="en-US" sz="1200" dirty="0">
              <a:solidFill>
                <a:schemeClr val="tx1">
                  <a:lumMod val="50000"/>
                  <a:lumOff val="50000"/>
                </a:schemeClr>
              </a:solidFill>
              <a:ea typeface="+mn-ea"/>
              <a:cs typeface="+mn-ea"/>
              <a:sym typeface="+mn-lt"/>
            </a:endParaRPr>
          </a:p>
        </p:txBody>
      </p:sp>
      <p:sp>
        <p:nvSpPr>
          <p:cNvPr id="2" name="文本占位符 1"/>
          <p:cNvSpPr>
            <a:spLocks noGrp="1"/>
          </p:cNvSpPr>
          <p:nvPr>
            <p:ph type="body" sz="quarter" idx="10"/>
          </p:nvPr>
        </p:nvSpPr>
        <p:spPr/>
        <p:txBody>
          <a:bodyPr/>
          <a:lstStyle/>
          <a:p>
            <a:r>
              <a:rPr lang="zh-CN" altLang="en-US" dirty="0"/>
              <a:t>新年工作计划</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300" fill="hold"/>
                                        <p:tgtEl>
                                          <p:spTgt spid="4"/>
                                        </p:tgtEl>
                                        <p:attrNameLst>
                                          <p:attrName>ppt_w</p:attrName>
                                        </p:attrNameLst>
                                      </p:cBhvr>
                                      <p:tavLst>
                                        <p:tav tm="0">
                                          <p:val>
                                            <p:fltVal val="0"/>
                                          </p:val>
                                        </p:tav>
                                        <p:tav tm="100000">
                                          <p:val>
                                            <p:strVal val="#ppt_w"/>
                                          </p:val>
                                        </p:tav>
                                      </p:tavLst>
                                    </p:anim>
                                    <p:anim calcmode="lin" valueType="num">
                                      <p:cBhvr>
                                        <p:cTn id="16" dur="300" fill="hold"/>
                                        <p:tgtEl>
                                          <p:spTgt spid="4"/>
                                        </p:tgtEl>
                                        <p:attrNameLst>
                                          <p:attrName>ppt_h</p:attrName>
                                        </p:attrNameLst>
                                      </p:cBhvr>
                                      <p:tavLst>
                                        <p:tav tm="0">
                                          <p:val>
                                            <p:fltVal val="0"/>
                                          </p:val>
                                        </p:tav>
                                        <p:tav tm="100000">
                                          <p:val>
                                            <p:strVal val="#ppt_h"/>
                                          </p:val>
                                        </p:tav>
                                      </p:tavLst>
                                    </p:anim>
                                    <p:anim calcmode="lin" valueType="num">
                                      <p:cBhvr>
                                        <p:cTn id="17" dur="300" fill="hold"/>
                                        <p:tgtEl>
                                          <p:spTgt spid="4"/>
                                        </p:tgtEl>
                                        <p:attrNameLst>
                                          <p:attrName>style.rotation</p:attrName>
                                        </p:attrNameLst>
                                      </p:cBhvr>
                                      <p:tavLst>
                                        <p:tav tm="0">
                                          <p:val>
                                            <p:fltVal val="90"/>
                                          </p:val>
                                        </p:tav>
                                        <p:tav tm="100000">
                                          <p:val>
                                            <p:fltVal val="0"/>
                                          </p:val>
                                        </p:tav>
                                      </p:tavLst>
                                    </p:anim>
                                    <p:animEffect transition="in" filter="fade">
                                      <p:cBhvr>
                                        <p:cTn id="18" dur="300"/>
                                        <p:tgtEl>
                                          <p:spTgt spid="4"/>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300" fill="hold"/>
                                        <p:tgtEl>
                                          <p:spTgt spid="5"/>
                                        </p:tgtEl>
                                        <p:attrNameLst>
                                          <p:attrName>ppt_w</p:attrName>
                                        </p:attrNameLst>
                                      </p:cBhvr>
                                      <p:tavLst>
                                        <p:tav tm="0">
                                          <p:val>
                                            <p:fltVal val="0"/>
                                          </p:val>
                                        </p:tav>
                                        <p:tav tm="100000">
                                          <p:val>
                                            <p:strVal val="#ppt_w"/>
                                          </p:val>
                                        </p:tav>
                                      </p:tavLst>
                                    </p:anim>
                                    <p:anim calcmode="lin" valueType="num">
                                      <p:cBhvr>
                                        <p:cTn id="22" dur="300" fill="hold"/>
                                        <p:tgtEl>
                                          <p:spTgt spid="5"/>
                                        </p:tgtEl>
                                        <p:attrNameLst>
                                          <p:attrName>ppt_h</p:attrName>
                                        </p:attrNameLst>
                                      </p:cBhvr>
                                      <p:tavLst>
                                        <p:tav tm="0">
                                          <p:val>
                                            <p:fltVal val="0"/>
                                          </p:val>
                                        </p:tav>
                                        <p:tav tm="100000">
                                          <p:val>
                                            <p:strVal val="#ppt_h"/>
                                          </p:val>
                                        </p:tav>
                                      </p:tavLst>
                                    </p:anim>
                                    <p:anim calcmode="lin" valueType="num">
                                      <p:cBhvr>
                                        <p:cTn id="23" dur="300" fill="hold"/>
                                        <p:tgtEl>
                                          <p:spTgt spid="5"/>
                                        </p:tgtEl>
                                        <p:attrNameLst>
                                          <p:attrName>style.rotation</p:attrName>
                                        </p:attrNameLst>
                                      </p:cBhvr>
                                      <p:tavLst>
                                        <p:tav tm="0">
                                          <p:val>
                                            <p:fltVal val="90"/>
                                          </p:val>
                                        </p:tav>
                                        <p:tav tm="100000">
                                          <p:val>
                                            <p:fltVal val="0"/>
                                          </p:val>
                                        </p:tav>
                                      </p:tavLst>
                                    </p:anim>
                                    <p:animEffect transition="in" filter="fade">
                                      <p:cBhvr>
                                        <p:cTn id="24" dur="300"/>
                                        <p:tgtEl>
                                          <p:spTgt spid="5"/>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300" fill="hold"/>
                                        <p:tgtEl>
                                          <p:spTgt spid="8"/>
                                        </p:tgtEl>
                                        <p:attrNameLst>
                                          <p:attrName>ppt_w</p:attrName>
                                        </p:attrNameLst>
                                      </p:cBhvr>
                                      <p:tavLst>
                                        <p:tav tm="0">
                                          <p:val>
                                            <p:fltVal val="0"/>
                                          </p:val>
                                        </p:tav>
                                        <p:tav tm="100000">
                                          <p:val>
                                            <p:strVal val="#ppt_w"/>
                                          </p:val>
                                        </p:tav>
                                      </p:tavLst>
                                    </p:anim>
                                    <p:anim calcmode="lin" valueType="num">
                                      <p:cBhvr>
                                        <p:cTn id="40" dur="300" fill="hold"/>
                                        <p:tgtEl>
                                          <p:spTgt spid="8"/>
                                        </p:tgtEl>
                                        <p:attrNameLst>
                                          <p:attrName>ppt_h</p:attrName>
                                        </p:attrNameLst>
                                      </p:cBhvr>
                                      <p:tavLst>
                                        <p:tav tm="0">
                                          <p:val>
                                            <p:fltVal val="0"/>
                                          </p:val>
                                        </p:tav>
                                        <p:tav tm="100000">
                                          <p:val>
                                            <p:strVal val="#ppt_h"/>
                                          </p:val>
                                        </p:tav>
                                      </p:tavLst>
                                    </p:anim>
                                    <p:anim calcmode="lin" valueType="num">
                                      <p:cBhvr>
                                        <p:cTn id="41" dur="300" fill="hold"/>
                                        <p:tgtEl>
                                          <p:spTgt spid="8"/>
                                        </p:tgtEl>
                                        <p:attrNameLst>
                                          <p:attrName>style.rotation</p:attrName>
                                        </p:attrNameLst>
                                      </p:cBhvr>
                                      <p:tavLst>
                                        <p:tav tm="0">
                                          <p:val>
                                            <p:fltVal val="90"/>
                                          </p:val>
                                        </p:tav>
                                        <p:tav tm="100000">
                                          <p:val>
                                            <p:fltVal val="0"/>
                                          </p:val>
                                        </p:tav>
                                      </p:tavLst>
                                    </p:anim>
                                    <p:animEffect transition="in" filter="fade">
                                      <p:cBhvr>
                                        <p:cTn id="42" dur="300"/>
                                        <p:tgtEl>
                                          <p:spTgt spid="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300" fill="hold"/>
                                        <p:tgtEl>
                                          <p:spTgt spid="9"/>
                                        </p:tgtEl>
                                        <p:attrNameLst>
                                          <p:attrName>ppt_w</p:attrName>
                                        </p:attrNameLst>
                                      </p:cBhvr>
                                      <p:tavLst>
                                        <p:tav tm="0">
                                          <p:val>
                                            <p:fltVal val="0"/>
                                          </p:val>
                                        </p:tav>
                                        <p:tav tm="100000">
                                          <p:val>
                                            <p:strVal val="#ppt_w"/>
                                          </p:val>
                                        </p:tav>
                                      </p:tavLst>
                                    </p:anim>
                                    <p:anim calcmode="lin" valueType="num">
                                      <p:cBhvr>
                                        <p:cTn id="46" dur="300" fill="hold"/>
                                        <p:tgtEl>
                                          <p:spTgt spid="9"/>
                                        </p:tgtEl>
                                        <p:attrNameLst>
                                          <p:attrName>ppt_h</p:attrName>
                                        </p:attrNameLst>
                                      </p:cBhvr>
                                      <p:tavLst>
                                        <p:tav tm="0">
                                          <p:val>
                                            <p:fltVal val="0"/>
                                          </p:val>
                                        </p:tav>
                                        <p:tav tm="100000">
                                          <p:val>
                                            <p:strVal val="#ppt_h"/>
                                          </p:val>
                                        </p:tav>
                                      </p:tavLst>
                                    </p:anim>
                                    <p:anim calcmode="lin" valueType="num">
                                      <p:cBhvr>
                                        <p:cTn id="47" dur="300" fill="hold"/>
                                        <p:tgtEl>
                                          <p:spTgt spid="9"/>
                                        </p:tgtEl>
                                        <p:attrNameLst>
                                          <p:attrName>style.rotation</p:attrName>
                                        </p:attrNameLst>
                                      </p:cBhvr>
                                      <p:tavLst>
                                        <p:tav tm="0">
                                          <p:val>
                                            <p:fltVal val="90"/>
                                          </p:val>
                                        </p:tav>
                                        <p:tav tm="100000">
                                          <p:val>
                                            <p:fltVal val="0"/>
                                          </p:val>
                                        </p:tav>
                                      </p:tavLst>
                                    </p:anim>
                                    <p:animEffect transition="in" filter="fade">
                                      <p:cBhvr>
                                        <p:cTn id="48" dur="300"/>
                                        <p:tgtEl>
                                          <p:spTgt spid="9"/>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300" fill="hold"/>
                                        <p:tgtEl>
                                          <p:spTgt spid="10"/>
                                        </p:tgtEl>
                                        <p:attrNameLst>
                                          <p:attrName>ppt_w</p:attrName>
                                        </p:attrNameLst>
                                      </p:cBhvr>
                                      <p:tavLst>
                                        <p:tav tm="0">
                                          <p:val>
                                            <p:fltVal val="0"/>
                                          </p:val>
                                        </p:tav>
                                        <p:tav tm="100000">
                                          <p:val>
                                            <p:strVal val="#ppt_w"/>
                                          </p:val>
                                        </p:tav>
                                      </p:tavLst>
                                    </p:anim>
                                    <p:anim calcmode="lin" valueType="num">
                                      <p:cBhvr>
                                        <p:cTn id="64" dur="300" fill="hold"/>
                                        <p:tgtEl>
                                          <p:spTgt spid="10"/>
                                        </p:tgtEl>
                                        <p:attrNameLst>
                                          <p:attrName>ppt_h</p:attrName>
                                        </p:attrNameLst>
                                      </p:cBhvr>
                                      <p:tavLst>
                                        <p:tav tm="0">
                                          <p:val>
                                            <p:fltVal val="0"/>
                                          </p:val>
                                        </p:tav>
                                        <p:tav tm="100000">
                                          <p:val>
                                            <p:strVal val="#ppt_h"/>
                                          </p:val>
                                        </p:tav>
                                      </p:tavLst>
                                    </p:anim>
                                    <p:anim calcmode="lin" valueType="num">
                                      <p:cBhvr>
                                        <p:cTn id="65" dur="300" fill="hold"/>
                                        <p:tgtEl>
                                          <p:spTgt spid="10"/>
                                        </p:tgtEl>
                                        <p:attrNameLst>
                                          <p:attrName>style.rotation</p:attrName>
                                        </p:attrNameLst>
                                      </p:cBhvr>
                                      <p:tavLst>
                                        <p:tav tm="0">
                                          <p:val>
                                            <p:fltVal val="90"/>
                                          </p:val>
                                        </p:tav>
                                        <p:tav tm="100000">
                                          <p:val>
                                            <p:fltVal val="0"/>
                                          </p:val>
                                        </p:tav>
                                      </p:tavLst>
                                    </p:anim>
                                    <p:animEffect transition="in" filter="fade">
                                      <p:cBhvr>
                                        <p:cTn id="66" dur="300"/>
                                        <p:tgtEl>
                                          <p:spTgt spid="1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p:cTn id="69" dur="300" fill="hold"/>
                                        <p:tgtEl>
                                          <p:spTgt spid="11"/>
                                        </p:tgtEl>
                                        <p:attrNameLst>
                                          <p:attrName>ppt_w</p:attrName>
                                        </p:attrNameLst>
                                      </p:cBhvr>
                                      <p:tavLst>
                                        <p:tav tm="0">
                                          <p:val>
                                            <p:fltVal val="0"/>
                                          </p:val>
                                        </p:tav>
                                        <p:tav tm="100000">
                                          <p:val>
                                            <p:strVal val="#ppt_w"/>
                                          </p:val>
                                        </p:tav>
                                      </p:tavLst>
                                    </p:anim>
                                    <p:anim calcmode="lin" valueType="num">
                                      <p:cBhvr>
                                        <p:cTn id="70" dur="300" fill="hold"/>
                                        <p:tgtEl>
                                          <p:spTgt spid="11"/>
                                        </p:tgtEl>
                                        <p:attrNameLst>
                                          <p:attrName>ppt_h</p:attrName>
                                        </p:attrNameLst>
                                      </p:cBhvr>
                                      <p:tavLst>
                                        <p:tav tm="0">
                                          <p:val>
                                            <p:fltVal val="0"/>
                                          </p:val>
                                        </p:tav>
                                        <p:tav tm="100000">
                                          <p:val>
                                            <p:strVal val="#ppt_h"/>
                                          </p:val>
                                        </p:tav>
                                      </p:tavLst>
                                    </p:anim>
                                    <p:anim calcmode="lin" valueType="num">
                                      <p:cBhvr>
                                        <p:cTn id="71" dur="300" fill="hold"/>
                                        <p:tgtEl>
                                          <p:spTgt spid="11"/>
                                        </p:tgtEl>
                                        <p:attrNameLst>
                                          <p:attrName>style.rotation</p:attrName>
                                        </p:attrNameLst>
                                      </p:cBhvr>
                                      <p:tavLst>
                                        <p:tav tm="0">
                                          <p:val>
                                            <p:fltVal val="90"/>
                                          </p:val>
                                        </p:tav>
                                        <p:tav tm="100000">
                                          <p:val>
                                            <p:fltVal val="0"/>
                                          </p:val>
                                        </p:tav>
                                      </p:tavLst>
                                    </p:anim>
                                    <p:animEffect transition="in" filter="fade">
                                      <p:cBhvr>
                                        <p:cTn id="72" dur="300"/>
                                        <p:tgtEl>
                                          <p:spTgt spid="11"/>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left)">
                                      <p:cBhvr>
                                        <p:cTn id="76" dur="500"/>
                                        <p:tgtEl>
                                          <p:spTgt spid="2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left)">
                                      <p:cBhvr>
                                        <p:cTn id="79" dur="500"/>
                                        <p:tgtEl>
                                          <p:spTgt spid="25"/>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up)">
                                      <p:cBhvr>
                                        <p:cTn id="83" dur="500"/>
                                        <p:tgtEl>
                                          <p:spTgt spid="16"/>
                                        </p:tgtEl>
                                      </p:cBhvr>
                                    </p:animEffect>
                                  </p:childTnLst>
                                </p:cTn>
                              </p:par>
                            </p:childTnLst>
                          </p:cTn>
                        </p:par>
                        <p:par>
                          <p:cTn id="84" fill="hold">
                            <p:stCondLst>
                              <p:cond delay="5500"/>
                            </p:stCondLst>
                            <p:childTnLst>
                              <p:par>
                                <p:cTn id="85" presetID="16" presetClass="entr" presetSubtype="37"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barn(outVertical)">
                                      <p:cBhvr>
                                        <p:cTn id="87" dur="500"/>
                                        <p:tgtEl>
                                          <p:spTgt spid="21"/>
                                        </p:tgtEl>
                                      </p:cBhvr>
                                    </p:animEffect>
                                  </p:childTnLst>
                                </p:cTn>
                              </p:par>
                            </p:childTnLst>
                          </p:cTn>
                        </p:par>
                        <p:par>
                          <p:cTn id="88" fill="hold">
                            <p:stCondLst>
                              <p:cond delay="6000"/>
                            </p:stCondLst>
                            <p:childTnLst>
                              <p:par>
                                <p:cTn id="89" presetID="22" presetClass="entr" presetSubtype="1" fill="hold" grpId="0"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ipe(up)">
                                      <p:cBhvr>
                                        <p:cTn id="91" dur="500"/>
                                        <p:tgtEl>
                                          <p:spTgt spid="17"/>
                                        </p:tgtEl>
                                      </p:cBhvr>
                                    </p:animEffect>
                                  </p:childTnLst>
                                </p:cTn>
                              </p:par>
                            </p:childTnLst>
                          </p:cTn>
                        </p:par>
                        <p:par>
                          <p:cTn id="92" fill="hold">
                            <p:stCondLst>
                              <p:cond delay="6500"/>
                            </p:stCondLst>
                            <p:childTnLst>
                              <p:par>
                                <p:cTn id="93" presetID="16" presetClass="entr" presetSubtype="37"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barn(outVertical)">
                                      <p:cBhvr>
                                        <p:cTn id="95" dur="500"/>
                                        <p:tgtEl>
                                          <p:spTgt spid="20"/>
                                        </p:tgtEl>
                                      </p:cBhvr>
                                    </p:animEffect>
                                  </p:childTnLst>
                                </p:cTn>
                              </p:par>
                            </p:childTnLst>
                          </p:cTn>
                        </p:par>
                        <p:par>
                          <p:cTn id="96" fill="hold">
                            <p:stCondLst>
                              <p:cond delay="7000"/>
                            </p:stCondLst>
                            <p:childTnLst>
                              <p:par>
                                <p:cTn id="97" presetID="22" presetClass="entr" presetSubtype="4" fill="hold" grpId="0" nodeType="after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7500"/>
                            </p:stCondLst>
                            <p:childTnLst>
                              <p:par>
                                <p:cTn id="101" presetID="16" presetClass="entr" presetSubtype="37"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barn(outVertical)">
                                      <p:cBhvr>
                                        <p:cTn id="10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animBg="1"/>
      <p:bldP spid="9" grpId="0"/>
      <p:bldP spid="10" grpId="0" animBg="1"/>
      <p:bldP spid="11" grpId="0"/>
      <p:bldP spid="12" grpId="0" animBg="1"/>
      <p:bldP spid="13" grpId="0" animBg="1"/>
      <p:bldP spid="15" grpId="0" animBg="1"/>
      <p:bldP spid="16" grpId="0" animBg="1"/>
      <p:bldP spid="17" grpId="0" animBg="1"/>
      <p:bldP spid="18" grpId="0" animBg="1"/>
      <p:bldP spid="19" grpId="0"/>
      <p:bldP spid="20" grpId="0"/>
      <p:bldP spid="21" grpId="0"/>
      <p:bldP spid="22" grpId="0" animBg="1"/>
      <p:bldP spid="23" grpId="0" animBg="1"/>
      <p:bldP spid="24" grpId="0" animBg="1"/>
      <p:bldP spid="25" grpId="0"/>
      <p:bldP spid="26" grpId="0"/>
      <p:bldP spid="27"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矩形 9"/>
          <p:cNvSpPr>
            <a:spLocks noChangeArrowheads="1"/>
          </p:cNvSpPr>
          <p:nvPr/>
        </p:nvSpPr>
        <p:spPr bwMode="auto">
          <a:xfrm>
            <a:off x="0" y="2341960"/>
            <a:ext cx="9144000" cy="1354931"/>
          </a:xfrm>
          <a:prstGeom prst="rect">
            <a:avLst/>
          </a:prstGeom>
          <a:solidFill>
            <a:schemeClr val="bg1">
              <a:alpha val="7686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mn-lt"/>
              <a:ea typeface="+mn-ea"/>
              <a:cs typeface="+mn-ea"/>
              <a:sym typeface="+mn-lt"/>
            </a:endParaRPr>
          </a:p>
        </p:txBody>
      </p:sp>
      <p:sp>
        <p:nvSpPr>
          <p:cNvPr id="7" name="文本框 5"/>
          <p:cNvSpPr txBox="1">
            <a:spLocks noChangeArrowheads="1"/>
          </p:cNvSpPr>
          <p:nvPr/>
        </p:nvSpPr>
        <p:spPr bwMode="auto">
          <a:xfrm>
            <a:off x="4534087" y="2557760"/>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5400" b="1" dirty="0" smtClean="0">
                <a:latin typeface="+mn-lt"/>
                <a:ea typeface="+mn-ea"/>
                <a:cs typeface="+mn-ea"/>
                <a:sym typeface="+mn-lt"/>
              </a:rPr>
              <a:t>欢迎指导</a:t>
            </a:r>
            <a:endParaRPr lang="zh-CN" altLang="en-US" sz="5400" b="1" dirty="0">
              <a:latin typeface="+mn-lt"/>
              <a:ea typeface="+mn-ea"/>
              <a:cs typeface="+mn-ea"/>
              <a:sym typeface="+mn-lt"/>
            </a:endParaRPr>
          </a:p>
        </p:txBody>
      </p:sp>
      <p:pic>
        <p:nvPicPr>
          <p:cNvPr id="8"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76"/>
            <a:ext cx="3509963" cy="35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9782" y="2571751"/>
            <a:ext cx="1051322" cy="1051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7"/>
                                        </p:tgtEl>
                                        <p:attrNameLst>
                                          <p:attrName>style.visibility</p:attrName>
                                        </p:attrNameLst>
                                      </p:cBhvr>
                                      <p:to>
                                        <p:strVal val="visible"/>
                                      </p:to>
                                    </p:set>
                                    <p:set>
                                      <p:cBhvr>
                                        <p:cTn id="23" dur="455" fill="hold">
                                          <p:stCondLst>
                                            <p:cond delay="0"/>
                                          </p:stCondLst>
                                        </p:cTn>
                                        <p:tgtEl>
                                          <p:spTgt spid="7"/>
                                        </p:tgtEl>
                                        <p:attrNameLst>
                                          <p:attrName>style.rotation</p:attrName>
                                        </p:attrNameLst>
                                      </p:cBhvr>
                                      <p:to>
                                        <p:strVal val="-45.0"/>
                                      </p:to>
                                    </p:set>
                                    <p:anim calcmode="lin" valueType="num">
                                      <p:cBhvr>
                                        <p:cTn id="24"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Group 3"/>
          <p:cNvGrpSpPr/>
          <p:nvPr/>
        </p:nvGrpSpPr>
        <p:grpSpPr>
          <a:xfrm>
            <a:off x="1068521" y="2577838"/>
            <a:ext cx="1124834" cy="297248"/>
            <a:chOff x="1424694" y="3437117"/>
            <a:chExt cx="1499779" cy="396331"/>
          </a:xfrm>
          <a:solidFill>
            <a:srgbClr val="306A9B"/>
          </a:solidFill>
          <a:effectLst>
            <a:outerShdw blurRad="279400" dist="279400" dir="5400000" algn="ctr" rotWithShape="0">
              <a:srgbClr val="000000">
                <a:alpha val="43137"/>
              </a:srgbClr>
            </a:outerShdw>
          </a:effectLst>
        </p:grpSpPr>
        <p:sp>
          <p:nvSpPr>
            <p:cNvPr id="96" name="Round Same Side Corner Rectangle 4"/>
            <p:cNvSpPr/>
            <p:nvPr/>
          </p:nvSpPr>
          <p:spPr>
            <a:xfrm rot="16200000">
              <a:off x="2049734"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sp>
          <p:nvSpPr>
            <p:cNvPr id="97" name="Oval 13"/>
            <p:cNvSpPr/>
            <p:nvPr/>
          </p:nvSpPr>
          <p:spPr>
            <a:xfrm>
              <a:off x="2014338"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grpSp>
      <p:grpSp>
        <p:nvGrpSpPr>
          <p:cNvPr id="98" name="Group 10"/>
          <p:cNvGrpSpPr/>
          <p:nvPr/>
        </p:nvGrpSpPr>
        <p:grpSpPr>
          <a:xfrm>
            <a:off x="2244946" y="2687810"/>
            <a:ext cx="1124834" cy="288996"/>
            <a:chOff x="2993261" y="3583747"/>
            <a:chExt cx="1499779" cy="385328"/>
          </a:xfrm>
          <a:solidFill>
            <a:srgbClr val="306A9B"/>
          </a:solidFill>
          <a:effectLst>
            <a:outerShdw blurRad="279400" dist="279400" dir="5400000" algn="ctr" rotWithShape="0">
              <a:srgbClr val="000000">
                <a:alpha val="43137"/>
              </a:srgbClr>
            </a:outerShdw>
          </a:effectLst>
        </p:grpSpPr>
        <p:sp>
          <p:nvSpPr>
            <p:cNvPr id="99" name="Round Same Side Corner Rectangle 6"/>
            <p:cNvSpPr/>
            <p:nvPr/>
          </p:nvSpPr>
          <p:spPr>
            <a:xfrm rot="5400000" flipH="1">
              <a:off x="3618301"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sp>
          <p:nvSpPr>
            <p:cNvPr id="100" name="Oval 14"/>
            <p:cNvSpPr/>
            <p:nvPr/>
          </p:nvSpPr>
          <p:spPr>
            <a:xfrm>
              <a:off x="3582905"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grpSp>
      <p:grpSp>
        <p:nvGrpSpPr>
          <p:cNvPr id="101" name="Group 11"/>
          <p:cNvGrpSpPr/>
          <p:nvPr/>
        </p:nvGrpSpPr>
        <p:grpSpPr>
          <a:xfrm>
            <a:off x="3421371" y="2577838"/>
            <a:ext cx="1124834" cy="297248"/>
            <a:chOff x="4561827" y="3437117"/>
            <a:chExt cx="1499779" cy="396330"/>
          </a:xfrm>
          <a:solidFill>
            <a:srgbClr val="306A9B"/>
          </a:solidFill>
          <a:effectLst>
            <a:outerShdw blurRad="279400" dist="279400" dir="5400000" algn="ctr" rotWithShape="0">
              <a:srgbClr val="000000">
                <a:alpha val="43137"/>
              </a:srgbClr>
            </a:outerShdw>
          </a:effectLst>
        </p:grpSpPr>
        <p:sp>
          <p:nvSpPr>
            <p:cNvPr id="102" name="Round Same Side Corner Rectangle 7"/>
            <p:cNvSpPr/>
            <p:nvPr/>
          </p:nvSpPr>
          <p:spPr>
            <a:xfrm rot="5400000" flipH="1">
              <a:off x="5186867"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sp>
          <p:nvSpPr>
            <p:cNvPr id="103" name="Oval 15"/>
            <p:cNvSpPr/>
            <p:nvPr/>
          </p:nvSpPr>
          <p:spPr>
            <a:xfrm>
              <a:off x="5220257"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grpSp>
      <p:grpSp>
        <p:nvGrpSpPr>
          <p:cNvPr id="104" name="Group 12"/>
          <p:cNvGrpSpPr/>
          <p:nvPr/>
        </p:nvGrpSpPr>
        <p:grpSpPr>
          <a:xfrm>
            <a:off x="4597795" y="2687810"/>
            <a:ext cx="1124834" cy="288996"/>
            <a:chOff x="6130393" y="3583747"/>
            <a:chExt cx="1499779" cy="385328"/>
          </a:xfrm>
          <a:solidFill>
            <a:srgbClr val="306A9B"/>
          </a:solidFill>
          <a:effectLst>
            <a:outerShdw blurRad="279400" dist="279400" dir="5400000" algn="ctr" rotWithShape="0">
              <a:srgbClr val="000000">
                <a:alpha val="43137"/>
              </a:srgbClr>
            </a:outerShdw>
          </a:effectLst>
        </p:grpSpPr>
        <p:sp>
          <p:nvSpPr>
            <p:cNvPr id="105" name="Round Same Side Corner Rectangle 8"/>
            <p:cNvSpPr/>
            <p:nvPr/>
          </p:nvSpPr>
          <p:spPr>
            <a:xfrm rot="5400000" flipH="1">
              <a:off x="6755433"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sp>
          <p:nvSpPr>
            <p:cNvPr id="106" name="Oval 16"/>
            <p:cNvSpPr/>
            <p:nvPr/>
          </p:nvSpPr>
          <p:spPr>
            <a:xfrm>
              <a:off x="6720037"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grpSp>
      <p:grpSp>
        <p:nvGrpSpPr>
          <p:cNvPr id="107" name="Group 35"/>
          <p:cNvGrpSpPr/>
          <p:nvPr/>
        </p:nvGrpSpPr>
        <p:grpSpPr>
          <a:xfrm>
            <a:off x="6950645" y="2687812"/>
            <a:ext cx="1124834" cy="288995"/>
            <a:chOff x="9267526" y="3583748"/>
            <a:chExt cx="1499779" cy="385327"/>
          </a:xfrm>
          <a:solidFill>
            <a:srgbClr val="306A9B"/>
          </a:solidFill>
          <a:effectLst>
            <a:outerShdw blurRad="279400" dist="279400" dir="5400000" algn="ctr" rotWithShape="0">
              <a:srgbClr val="000000">
                <a:alpha val="43137"/>
              </a:srgbClr>
            </a:outerShdw>
          </a:effectLst>
        </p:grpSpPr>
        <p:sp>
          <p:nvSpPr>
            <p:cNvPr id="108" name="Round Same Side Corner Rectangle 5"/>
            <p:cNvSpPr/>
            <p:nvPr/>
          </p:nvSpPr>
          <p:spPr>
            <a:xfrm rot="5400000" flipH="1">
              <a:off x="9892566"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sp>
          <p:nvSpPr>
            <p:cNvPr id="109" name="Oval 17"/>
            <p:cNvSpPr/>
            <p:nvPr/>
          </p:nvSpPr>
          <p:spPr>
            <a:xfrm>
              <a:off x="9857169"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grpSp>
      <p:grpSp>
        <p:nvGrpSpPr>
          <p:cNvPr id="110" name="Group 19"/>
          <p:cNvGrpSpPr/>
          <p:nvPr/>
        </p:nvGrpSpPr>
        <p:grpSpPr>
          <a:xfrm>
            <a:off x="5774221" y="2577838"/>
            <a:ext cx="1124834" cy="297248"/>
            <a:chOff x="7698960" y="3437117"/>
            <a:chExt cx="1499779" cy="396331"/>
          </a:xfrm>
          <a:solidFill>
            <a:srgbClr val="306A9B"/>
          </a:solidFill>
          <a:effectLst>
            <a:outerShdw blurRad="279400" dist="279400" dir="5400000" algn="ctr" rotWithShape="0">
              <a:srgbClr val="000000">
                <a:alpha val="43137"/>
              </a:srgbClr>
            </a:outerShdw>
          </a:effectLst>
        </p:grpSpPr>
        <p:sp>
          <p:nvSpPr>
            <p:cNvPr id="111" name="Round Same Side Corner Rectangle 9"/>
            <p:cNvSpPr/>
            <p:nvPr/>
          </p:nvSpPr>
          <p:spPr>
            <a:xfrm rot="5400000" flipH="1">
              <a:off x="8324000" y="2958708"/>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sp>
          <p:nvSpPr>
            <p:cNvPr id="112" name="Oval 18"/>
            <p:cNvSpPr/>
            <p:nvPr/>
          </p:nvSpPr>
          <p:spPr>
            <a:xfrm>
              <a:off x="8357389"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5">
                <a:cs typeface="+mn-ea"/>
                <a:sym typeface="+mn-lt"/>
              </a:endParaRPr>
            </a:p>
          </p:txBody>
        </p:sp>
      </p:grpSp>
      <p:grpSp>
        <p:nvGrpSpPr>
          <p:cNvPr id="113" name="Group 20"/>
          <p:cNvGrpSpPr/>
          <p:nvPr/>
        </p:nvGrpSpPr>
        <p:grpSpPr>
          <a:xfrm>
            <a:off x="7338932" y="3041059"/>
            <a:ext cx="348258" cy="348854"/>
            <a:chOff x="9145588" y="4435475"/>
            <a:chExt cx="464344" cy="465138"/>
          </a:xfrm>
          <a:solidFill>
            <a:srgbClr val="306A9B"/>
          </a:solidFill>
          <a:effectLst>
            <a:outerShdw blurRad="279400" dist="279400" dir="5400000" algn="ctr" rotWithShape="0">
              <a:srgbClr val="000000">
                <a:alpha val="43137"/>
              </a:srgbClr>
            </a:outerShdw>
          </a:effectLst>
        </p:grpSpPr>
        <p:sp>
          <p:nvSpPr>
            <p:cNvPr id="114"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115"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116"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117"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118"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119"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120"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121"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sp>
          <p:nvSpPr>
            <p:cNvPr id="122"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grpSp>
      <p:grpSp>
        <p:nvGrpSpPr>
          <p:cNvPr id="123" name="Group 30"/>
          <p:cNvGrpSpPr/>
          <p:nvPr/>
        </p:nvGrpSpPr>
        <p:grpSpPr>
          <a:xfrm>
            <a:off x="6214097" y="2176682"/>
            <a:ext cx="348258" cy="348258"/>
            <a:chOff x="7287419" y="2577307"/>
            <a:chExt cx="464344" cy="464344"/>
          </a:xfrm>
          <a:solidFill>
            <a:srgbClr val="306A9B"/>
          </a:solidFill>
          <a:effectLst>
            <a:outerShdw blurRad="279400" dist="279400" dir="5400000" algn="ctr" rotWithShape="0">
              <a:srgbClr val="000000">
                <a:alpha val="43137"/>
              </a:srgbClr>
            </a:outerShdw>
          </a:effectLst>
        </p:grpSpPr>
        <p:sp>
          <p:nvSpPr>
            <p:cNvPr id="124"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125"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126"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grpSp>
      <p:sp>
        <p:nvSpPr>
          <p:cNvPr id="127" name="AutoShape 59"/>
          <p:cNvSpPr/>
          <p:nvPr/>
        </p:nvSpPr>
        <p:spPr bwMode="auto">
          <a:xfrm>
            <a:off x="2578694" y="3033989"/>
            <a:ext cx="348854" cy="34825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306A9B"/>
          </a:solidFill>
          <a:ln>
            <a:noFill/>
          </a:ln>
          <a:effectLst>
            <a:outerShdw blurRad="279400" dist="279400" dir="5400000" algn="ctr" rotWithShape="0">
              <a:srgbClr val="000000">
                <a:alpha val="43137"/>
              </a:srgbClr>
            </a:outerShdw>
          </a:effectLst>
        </p:spPr>
        <p:txBody>
          <a:bodyPr lIns="14288" tIns="14288" rIns="14288" bIns="14288" anchor="ctr"/>
          <a:lstStyle/>
          <a:p>
            <a:pPr algn="ctr" defTabSz="171450" fontAlgn="base" hangingPunct="0">
              <a:spcBef>
                <a:spcPct val="0"/>
              </a:spcBef>
              <a:spcAft>
                <a:spcPct val="0"/>
              </a:spcAft>
            </a:pPr>
            <a:endParaRPr lang="en-US" sz="1015">
              <a:cs typeface="+mn-ea"/>
              <a:sym typeface="+mn-lt"/>
            </a:endParaRPr>
          </a:p>
        </p:txBody>
      </p:sp>
      <p:grpSp>
        <p:nvGrpSpPr>
          <p:cNvPr id="128" name="Group 38"/>
          <p:cNvGrpSpPr/>
          <p:nvPr/>
        </p:nvGrpSpPr>
        <p:grpSpPr>
          <a:xfrm>
            <a:off x="3860950" y="2171859"/>
            <a:ext cx="348854" cy="293489"/>
            <a:chOff x="5368132" y="2625725"/>
            <a:chExt cx="465138" cy="391319"/>
          </a:xfrm>
          <a:solidFill>
            <a:srgbClr val="306A9B"/>
          </a:solidFill>
          <a:effectLst>
            <a:outerShdw blurRad="279400" dist="279400" dir="5400000" algn="ctr" rotWithShape="0">
              <a:srgbClr val="000000">
                <a:alpha val="43137"/>
              </a:srgbClr>
            </a:outerShdw>
          </a:effectLst>
        </p:grpSpPr>
        <p:sp>
          <p:nvSpPr>
            <p:cNvPr id="129"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130"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131"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grpSp>
      <p:grpSp>
        <p:nvGrpSpPr>
          <p:cNvPr id="132" name="Group 42"/>
          <p:cNvGrpSpPr/>
          <p:nvPr/>
        </p:nvGrpSpPr>
        <p:grpSpPr>
          <a:xfrm>
            <a:off x="1456809" y="2176385"/>
            <a:ext cx="348258" cy="272058"/>
            <a:chOff x="2581275" y="1710532"/>
            <a:chExt cx="464344" cy="362744"/>
          </a:xfrm>
          <a:solidFill>
            <a:srgbClr val="306A9B"/>
          </a:solidFill>
          <a:effectLst>
            <a:outerShdw blurRad="279400" dist="279400" dir="5400000" algn="ctr" rotWithShape="0">
              <a:srgbClr val="000000">
                <a:alpha val="43137"/>
              </a:srgbClr>
            </a:outerShdw>
          </a:effectLst>
        </p:grpSpPr>
        <p:sp>
          <p:nvSpPr>
            <p:cNvPr id="133"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134"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135"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136"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137"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138"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139"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grpSp>
      <p:grpSp>
        <p:nvGrpSpPr>
          <p:cNvPr id="140" name="Group 52"/>
          <p:cNvGrpSpPr/>
          <p:nvPr/>
        </p:nvGrpSpPr>
        <p:grpSpPr>
          <a:xfrm>
            <a:off x="5041081" y="3033989"/>
            <a:ext cx="239316" cy="348854"/>
            <a:chOff x="5441157" y="4440238"/>
            <a:chExt cx="319088" cy="465138"/>
          </a:xfrm>
          <a:solidFill>
            <a:srgbClr val="306A9B"/>
          </a:solidFill>
          <a:effectLst>
            <a:outerShdw blurRad="279400" dist="279400" dir="5400000" algn="ctr" rotWithShape="0">
              <a:srgbClr val="000000">
                <a:alpha val="43137"/>
              </a:srgbClr>
            </a:outerShdw>
          </a:effectLst>
        </p:grpSpPr>
        <p:sp>
          <p:nvSpPr>
            <p:cNvPr id="141"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142"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sp>
          <p:nvSpPr>
            <p:cNvPr id="143"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cs typeface="+mn-ea"/>
                <a:sym typeface="+mn-lt"/>
              </a:endParaRPr>
            </a:p>
          </p:txBody>
        </p:sp>
      </p:grpSp>
      <p:grpSp>
        <p:nvGrpSpPr>
          <p:cNvPr id="144" name="Group 56"/>
          <p:cNvGrpSpPr/>
          <p:nvPr/>
        </p:nvGrpSpPr>
        <p:grpSpPr>
          <a:xfrm>
            <a:off x="3295064" y="1276925"/>
            <a:ext cx="1480625" cy="729099"/>
            <a:chOff x="5108913" y="2443649"/>
            <a:chExt cx="1974166" cy="972132"/>
          </a:xfrm>
        </p:grpSpPr>
        <p:sp>
          <p:nvSpPr>
            <p:cNvPr id="145" name="TextBox 57"/>
            <p:cNvSpPr txBox="1"/>
            <p:nvPr/>
          </p:nvSpPr>
          <p:spPr>
            <a:xfrm>
              <a:off x="5459925" y="2443649"/>
              <a:ext cx="1272142" cy="430886"/>
            </a:xfrm>
            <a:prstGeom prst="rect">
              <a:avLst/>
            </a:prstGeom>
            <a:noFill/>
          </p:spPr>
          <p:txBody>
            <a:bodyPr wrap="none" rtlCol="0">
              <a:spAutoFit/>
            </a:bodyPr>
            <a:lstStyle/>
            <a:p>
              <a:pPr algn="ctr"/>
              <a:r>
                <a:rPr lang="zh-CN" altLang="en-US" sz="1500" b="1" dirty="0">
                  <a:solidFill>
                    <a:srgbClr val="3F3F3F"/>
                  </a:solidFill>
                  <a:cs typeface="+mn-ea"/>
                  <a:sym typeface="+mn-lt"/>
                </a:rPr>
                <a:t>输入标题</a:t>
              </a:r>
              <a:endParaRPr lang="en-GB" sz="1500" b="1" dirty="0">
                <a:solidFill>
                  <a:srgbClr val="3F3F3F"/>
                </a:solidFill>
                <a:cs typeface="+mn-ea"/>
                <a:sym typeface="+mn-lt"/>
              </a:endParaRPr>
            </a:p>
          </p:txBody>
        </p:sp>
        <p:sp>
          <p:nvSpPr>
            <p:cNvPr id="146" name="Rectangle 58"/>
            <p:cNvSpPr/>
            <p:nvPr/>
          </p:nvSpPr>
          <p:spPr>
            <a:xfrm>
              <a:off x="5108913" y="2784840"/>
              <a:ext cx="1974166" cy="630941"/>
            </a:xfrm>
            <a:prstGeom prst="rect">
              <a:avLst/>
            </a:prstGeom>
          </p:spPr>
          <p:txBody>
            <a:bodyPr wrap="square">
              <a:spAutoFit/>
            </a:bodyPr>
            <a:lstStyle/>
            <a:p>
              <a:pPr>
                <a:lnSpc>
                  <a:spcPct val="150000"/>
                </a:lnSpc>
              </a:pPr>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自成立以来为</a:t>
              </a:r>
              <a:endParaRPr lang="en-GB" sz="825" dirty="0">
                <a:solidFill>
                  <a:srgbClr val="3F3F3F"/>
                </a:solidFill>
                <a:cs typeface="+mn-ea"/>
                <a:sym typeface="+mn-lt"/>
              </a:endParaRPr>
            </a:p>
          </p:txBody>
        </p:sp>
      </p:grpSp>
      <p:grpSp>
        <p:nvGrpSpPr>
          <p:cNvPr id="147" name="Group 59"/>
          <p:cNvGrpSpPr/>
          <p:nvPr/>
        </p:nvGrpSpPr>
        <p:grpSpPr>
          <a:xfrm>
            <a:off x="890626" y="1280387"/>
            <a:ext cx="1480625" cy="729099"/>
            <a:chOff x="5108913" y="2443649"/>
            <a:chExt cx="1974166" cy="972132"/>
          </a:xfrm>
        </p:grpSpPr>
        <p:sp>
          <p:nvSpPr>
            <p:cNvPr id="148" name="TextBox 60"/>
            <p:cNvSpPr txBox="1"/>
            <p:nvPr/>
          </p:nvSpPr>
          <p:spPr>
            <a:xfrm>
              <a:off x="5459926" y="2443649"/>
              <a:ext cx="1272142" cy="430886"/>
            </a:xfrm>
            <a:prstGeom prst="rect">
              <a:avLst/>
            </a:prstGeom>
            <a:noFill/>
          </p:spPr>
          <p:txBody>
            <a:bodyPr wrap="none" rtlCol="0">
              <a:spAutoFit/>
            </a:bodyPr>
            <a:lstStyle/>
            <a:p>
              <a:pPr algn="ctr"/>
              <a:r>
                <a:rPr lang="zh-CN" altLang="en-US" sz="1500" b="1" dirty="0">
                  <a:solidFill>
                    <a:srgbClr val="3F3F3F"/>
                  </a:solidFill>
                  <a:cs typeface="+mn-ea"/>
                  <a:sym typeface="+mn-lt"/>
                </a:rPr>
                <a:t>输入标题</a:t>
              </a:r>
              <a:endParaRPr lang="en-GB" sz="1500" b="1" dirty="0">
                <a:solidFill>
                  <a:srgbClr val="3F3F3F"/>
                </a:solidFill>
                <a:cs typeface="+mn-ea"/>
                <a:sym typeface="+mn-lt"/>
              </a:endParaRPr>
            </a:p>
          </p:txBody>
        </p:sp>
        <p:sp>
          <p:nvSpPr>
            <p:cNvPr id="149" name="Rectangle 61"/>
            <p:cNvSpPr/>
            <p:nvPr/>
          </p:nvSpPr>
          <p:spPr>
            <a:xfrm>
              <a:off x="5108913" y="2784840"/>
              <a:ext cx="1974166" cy="630941"/>
            </a:xfrm>
            <a:prstGeom prst="rect">
              <a:avLst/>
            </a:prstGeom>
          </p:spPr>
          <p:txBody>
            <a:bodyPr wrap="square">
              <a:spAutoFit/>
            </a:bodyPr>
            <a:lstStyle/>
            <a:p>
              <a:pPr>
                <a:lnSpc>
                  <a:spcPct val="150000"/>
                </a:lnSpc>
              </a:pPr>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自成立以来为</a:t>
              </a:r>
              <a:endParaRPr lang="en-GB" sz="825" dirty="0">
                <a:solidFill>
                  <a:srgbClr val="3F3F3F"/>
                </a:solidFill>
                <a:cs typeface="+mn-ea"/>
                <a:sym typeface="+mn-lt"/>
              </a:endParaRPr>
            </a:p>
          </p:txBody>
        </p:sp>
      </p:grpSp>
      <p:grpSp>
        <p:nvGrpSpPr>
          <p:cNvPr id="150" name="Group 62"/>
          <p:cNvGrpSpPr/>
          <p:nvPr/>
        </p:nvGrpSpPr>
        <p:grpSpPr>
          <a:xfrm>
            <a:off x="6772450" y="3430394"/>
            <a:ext cx="1480625" cy="729099"/>
            <a:chOff x="5108913" y="2443649"/>
            <a:chExt cx="1974166" cy="972132"/>
          </a:xfrm>
        </p:grpSpPr>
        <p:sp>
          <p:nvSpPr>
            <p:cNvPr id="151" name="TextBox 63"/>
            <p:cNvSpPr txBox="1"/>
            <p:nvPr/>
          </p:nvSpPr>
          <p:spPr>
            <a:xfrm>
              <a:off x="5459928" y="2443649"/>
              <a:ext cx="1272142" cy="430886"/>
            </a:xfrm>
            <a:prstGeom prst="rect">
              <a:avLst/>
            </a:prstGeom>
            <a:noFill/>
          </p:spPr>
          <p:txBody>
            <a:bodyPr wrap="none" rtlCol="0">
              <a:spAutoFit/>
            </a:bodyPr>
            <a:lstStyle/>
            <a:p>
              <a:pPr algn="ctr"/>
              <a:r>
                <a:rPr lang="zh-CN" altLang="en-US" sz="1500" b="1" dirty="0">
                  <a:solidFill>
                    <a:srgbClr val="3F3F3F"/>
                  </a:solidFill>
                  <a:cs typeface="+mn-ea"/>
                  <a:sym typeface="+mn-lt"/>
                </a:rPr>
                <a:t>输入标题</a:t>
              </a:r>
              <a:endParaRPr lang="en-GB" sz="1500" b="1" dirty="0">
                <a:solidFill>
                  <a:srgbClr val="3F3F3F"/>
                </a:solidFill>
                <a:cs typeface="+mn-ea"/>
                <a:sym typeface="+mn-lt"/>
              </a:endParaRPr>
            </a:p>
          </p:txBody>
        </p:sp>
        <p:sp>
          <p:nvSpPr>
            <p:cNvPr id="152" name="Rectangle 64"/>
            <p:cNvSpPr/>
            <p:nvPr/>
          </p:nvSpPr>
          <p:spPr>
            <a:xfrm>
              <a:off x="5108913" y="2784840"/>
              <a:ext cx="1974166" cy="630941"/>
            </a:xfrm>
            <a:prstGeom prst="rect">
              <a:avLst/>
            </a:prstGeom>
          </p:spPr>
          <p:txBody>
            <a:bodyPr wrap="square">
              <a:spAutoFit/>
            </a:bodyPr>
            <a:lstStyle/>
            <a:p>
              <a:pPr>
                <a:lnSpc>
                  <a:spcPct val="150000"/>
                </a:lnSpc>
              </a:pPr>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自成立以来为</a:t>
              </a:r>
              <a:endParaRPr lang="en-GB" sz="825" dirty="0">
                <a:solidFill>
                  <a:srgbClr val="3F3F3F"/>
                </a:solidFill>
                <a:cs typeface="+mn-ea"/>
                <a:sym typeface="+mn-lt"/>
              </a:endParaRPr>
            </a:p>
          </p:txBody>
        </p:sp>
      </p:grpSp>
      <p:grpSp>
        <p:nvGrpSpPr>
          <p:cNvPr id="153" name="Group 65"/>
          <p:cNvGrpSpPr/>
          <p:nvPr/>
        </p:nvGrpSpPr>
        <p:grpSpPr>
          <a:xfrm>
            <a:off x="5647914" y="1281267"/>
            <a:ext cx="1480625" cy="729099"/>
            <a:chOff x="5108913" y="2443649"/>
            <a:chExt cx="1974166" cy="972132"/>
          </a:xfrm>
        </p:grpSpPr>
        <p:sp>
          <p:nvSpPr>
            <p:cNvPr id="154" name="TextBox 66"/>
            <p:cNvSpPr txBox="1"/>
            <p:nvPr/>
          </p:nvSpPr>
          <p:spPr>
            <a:xfrm>
              <a:off x="5144670" y="2443649"/>
              <a:ext cx="1902658" cy="430886"/>
            </a:xfrm>
            <a:prstGeom prst="rect">
              <a:avLst/>
            </a:prstGeom>
            <a:noFill/>
          </p:spPr>
          <p:txBody>
            <a:bodyPr wrap="none" rtlCol="0">
              <a:spAutoFit/>
            </a:bodyPr>
            <a:lstStyle/>
            <a:p>
              <a:pPr algn="ctr"/>
              <a:r>
                <a:rPr lang="en-US" sz="1500" b="1" dirty="0">
                  <a:solidFill>
                    <a:srgbClr val="3F3F3F"/>
                  </a:solidFill>
                  <a:cs typeface="+mn-ea"/>
                  <a:sym typeface="+mn-lt"/>
                </a:rPr>
                <a:t>PPT</a:t>
              </a:r>
              <a:r>
                <a:rPr lang="zh-CN" altLang="en-US" sz="1500" b="1" dirty="0">
                  <a:solidFill>
                    <a:srgbClr val="3F3F3F"/>
                  </a:solidFill>
                  <a:cs typeface="+mn-ea"/>
                  <a:sym typeface="+mn-lt"/>
                </a:rPr>
                <a:t>设计工作室</a:t>
              </a:r>
              <a:endParaRPr lang="en-GB" sz="1500" b="1" dirty="0">
                <a:solidFill>
                  <a:srgbClr val="3F3F3F"/>
                </a:solidFill>
                <a:cs typeface="+mn-ea"/>
                <a:sym typeface="+mn-lt"/>
              </a:endParaRPr>
            </a:p>
          </p:txBody>
        </p:sp>
        <p:sp>
          <p:nvSpPr>
            <p:cNvPr id="155" name="Rectangle 67"/>
            <p:cNvSpPr/>
            <p:nvPr/>
          </p:nvSpPr>
          <p:spPr>
            <a:xfrm>
              <a:off x="5108913" y="2784840"/>
              <a:ext cx="1974166" cy="630941"/>
            </a:xfrm>
            <a:prstGeom prst="rect">
              <a:avLst/>
            </a:prstGeom>
          </p:spPr>
          <p:txBody>
            <a:bodyPr wrap="square">
              <a:spAutoFit/>
            </a:bodyPr>
            <a:lstStyle/>
            <a:p>
              <a:pPr>
                <a:lnSpc>
                  <a:spcPct val="150000"/>
                </a:lnSpc>
              </a:pPr>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自成立以来为</a:t>
              </a:r>
              <a:endParaRPr lang="en-GB" sz="825" dirty="0">
                <a:solidFill>
                  <a:srgbClr val="3F3F3F"/>
                </a:solidFill>
                <a:cs typeface="+mn-ea"/>
                <a:sym typeface="+mn-lt"/>
              </a:endParaRPr>
            </a:p>
          </p:txBody>
        </p:sp>
      </p:grpSp>
      <p:grpSp>
        <p:nvGrpSpPr>
          <p:cNvPr id="156" name="Group 68"/>
          <p:cNvGrpSpPr/>
          <p:nvPr/>
        </p:nvGrpSpPr>
        <p:grpSpPr>
          <a:xfrm>
            <a:off x="2067051" y="3430394"/>
            <a:ext cx="1480625" cy="729099"/>
            <a:chOff x="5108913" y="2443649"/>
            <a:chExt cx="1974166" cy="972132"/>
          </a:xfrm>
        </p:grpSpPr>
        <p:sp>
          <p:nvSpPr>
            <p:cNvPr id="157" name="TextBox 69"/>
            <p:cNvSpPr txBox="1"/>
            <p:nvPr/>
          </p:nvSpPr>
          <p:spPr>
            <a:xfrm>
              <a:off x="5459928" y="2443649"/>
              <a:ext cx="1272142" cy="430886"/>
            </a:xfrm>
            <a:prstGeom prst="rect">
              <a:avLst/>
            </a:prstGeom>
            <a:noFill/>
          </p:spPr>
          <p:txBody>
            <a:bodyPr wrap="none" rtlCol="0">
              <a:spAutoFit/>
            </a:bodyPr>
            <a:lstStyle/>
            <a:p>
              <a:pPr algn="ctr"/>
              <a:r>
                <a:rPr lang="zh-CN" altLang="en-US" sz="1500" b="1" dirty="0">
                  <a:solidFill>
                    <a:srgbClr val="3F3F3F"/>
                  </a:solidFill>
                  <a:cs typeface="+mn-ea"/>
                  <a:sym typeface="+mn-lt"/>
                </a:rPr>
                <a:t>输入标题</a:t>
              </a:r>
              <a:endParaRPr lang="en-GB" sz="1500" b="1" dirty="0">
                <a:solidFill>
                  <a:srgbClr val="3F3F3F"/>
                </a:solidFill>
                <a:cs typeface="+mn-ea"/>
                <a:sym typeface="+mn-lt"/>
              </a:endParaRPr>
            </a:p>
          </p:txBody>
        </p:sp>
        <p:sp>
          <p:nvSpPr>
            <p:cNvPr id="158" name="Rectangle 70"/>
            <p:cNvSpPr/>
            <p:nvPr/>
          </p:nvSpPr>
          <p:spPr>
            <a:xfrm>
              <a:off x="5108913" y="2784840"/>
              <a:ext cx="1974166" cy="630941"/>
            </a:xfrm>
            <a:prstGeom prst="rect">
              <a:avLst/>
            </a:prstGeom>
          </p:spPr>
          <p:txBody>
            <a:bodyPr wrap="square">
              <a:spAutoFit/>
            </a:bodyPr>
            <a:lstStyle/>
            <a:p>
              <a:pPr>
                <a:lnSpc>
                  <a:spcPct val="150000"/>
                </a:lnSpc>
              </a:pPr>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自成立以来为</a:t>
              </a:r>
              <a:endParaRPr lang="en-GB" sz="825" dirty="0">
                <a:solidFill>
                  <a:srgbClr val="3F3F3F"/>
                </a:solidFill>
                <a:cs typeface="+mn-ea"/>
                <a:sym typeface="+mn-lt"/>
              </a:endParaRPr>
            </a:p>
          </p:txBody>
        </p:sp>
      </p:grpSp>
      <p:grpSp>
        <p:nvGrpSpPr>
          <p:cNvPr id="159" name="Group 71"/>
          <p:cNvGrpSpPr/>
          <p:nvPr/>
        </p:nvGrpSpPr>
        <p:grpSpPr>
          <a:xfrm>
            <a:off x="4419900" y="3430394"/>
            <a:ext cx="1480625" cy="729099"/>
            <a:chOff x="5108913" y="2443649"/>
            <a:chExt cx="1974166" cy="972132"/>
          </a:xfrm>
        </p:grpSpPr>
        <p:sp>
          <p:nvSpPr>
            <p:cNvPr id="160" name="TextBox 72"/>
            <p:cNvSpPr txBox="1"/>
            <p:nvPr/>
          </p:nvSpPr>
          <p:spPr>
            <a:xfrm>
              <a:off x="5459926" y="2443649"/>
              <a:ext cx="1272142" cy="430886"/>
            </a:xfrm>
            <a:prstGeom prst="rect">
              <a:avLst/>
            </a:prstGeom>
            <a:noFill/>
          </p:spPr>
          <p:txBody>
            <a:bodyPr wrap="none" rtlCol="0">
              <a:spAutoFit/>
            </a:bodyPr>
            <a:lstStyle/>
            <a:p>
              <a:pPr algn="ctr"/>
              <a:r>
                <a:rPr lang="zh-CN" altLang="en-US" sz="1500" b="1" dirty="0">
                  <a:solidFill>
                    <a:srgbClr val="3F3F3F"/>
                  </a:solidFill>
                  <a:cs typeface="+mn-ea"/>
                  <a:sym typeface="+mn-lt"/>
                </a:rPr>
                <a:t>输入标题</a:t>
              </a:r>
              <a:endParaRPr lang="en-GB" sz="1500" b="1" dirty="0">
                <a:solidFill>
                  <a:srgbClr val="3F3F3F"/>
                </a:solidFill>
                <a:cs typeface="+mn-ea"/>
                <a:sym typeface="+mn-lt"/>
              </a:endParaRPr>
            </a:p>
          </p:txBody>
        </p:sp>
        <p:sp>
          <p:nvSpPr>
            <p:cNvPr id="161" name="Rectangle 73"/>
            <p:cNvSpPr/>
            <p:nvPr/>
          </p:nvSpPr>
          <p:spPr>
            <a:xfrm>
              <a:off x="5108913" y="2784840"/>
              <a:ext cx="1974166" cy="630941"/>
            </a:xfrm>
            <a:prstGeom prst="rect">
              <a:avLst/>
            </a:prstGeom>
          </p:spPr>
          <p:txBody>
            <a:bodyPr wrap="square">
              <a:spAutoFit/>
            </a:bodyPr>
            <a:lstStyle/>
            <a:p>
              <a:pPr>
                <a:lnSpc>
                  <a:spcPct val="150000"/>
                </a:lnSpc>
              </a:pPr>
              <a:r>
                <a:rPr lang="en-US" altLang="zh-CN" sz="825" dirty="0">
                  <a:solidFill>
                    <a:srgbClr val="3F3F3F"/>
                  </a:solidFill>
                  <a:cs typeface="+mn-ea"/>
                  <a:sym typeface="+mn-lt"/>
                </a:rPr>
                <a:t>KJ</a:t>
              </a:r>
              <a:r>
                <a:rPr lang="zh-CN" altLang="en-US" sz="825" dirty="0">
                  <a:solidFill>
                    <a:srgbClr val="3F3F3F"/>
                  </a:solidFill>
                  <a:cs typeface="+mn-ea"/>
                  <a:sym typeface="+mn-lt"/>
                </a:rPr>
                <a:t>设计专业的</a:t>
              </a:r>
              <a:r>
                <a:rPr lang="en-US" altLang="zh-CN" sz="825" dirty="0">
                  <a:solidFill>
                    <a:srgbClr val="3F3F3F"/>
                  </a:solidFill>
                  <a:cs typeface="+mn-ea"/>
                  <a:sym typeface="+mn-lt"/>
                </a:rPr>
                <a:t>PPT</a:t>
              </a:r>
              <a:r>
                <a:rPr lang="zh-CN" altLang="en-US" sz="825" dirty="0">
                  <a:solidFill>
                    <a:srgbClr val="3F3F3F"/>
                  </a:solidFill>
                  <a:cs typeface="+mn-ea"/>
                  <a:sym typeface="+mn-lt"/>
                </a:rPr>
                <a:t>设计工作室</a:t>
              </a:r>
              <a:r>
                <a:rPr lang="en-GB" sz="825" dirty="0">
                  <a:solidFill>
                    <a:srgbClr val="3F3F3F"/>
                  </a:solidFill>
                  <a:cs typeface="+mn-ea"/>
                  <a:sym typeface="+mn-lt"/>
                </a:rPr>
                <a:t>,</a:t>
              </a:r>
              <a:r>
                <a:rPr lang="zh-CN" altLang="en-US" sz="825" dirty="0">
                  <a:solidFill>
                    <a:srgbClr val="3F3F3F"/>
                  </a:solidFill>
                  <a:cs typeface="+mn-ea"/>
                  <a:sym typeface="+mn-lt"/>
                </a:rPr>
                <a:t>自成立以来为</a:t>
              </a:r>
              <a:endParaRPr lang="en-GB" sz="825" dirty="0">
                <a:solidFill>
                  <a:srgbClr val="3F3F3F"/>
                </a:solidFill>
                <a:cs typeface="+mn-ea"/>
                <a:sym typeface="+mn-lt"/>
              </a:endParaRPr>
            </a:p>
          </p:txBody>
        </p:sp>
      </p:grpSp>
      <p:sp>
        <p:nvSpPr>
          <p:cNvPr id="2" name="文本占位符 1"/>
          <p:cNvSpPr>
            <a:spLocks noGrp="1"/>
          </p:cNvSpPr>
          <p:nvPr>
            <p:ph type="body" sz="quarter" idx="10"/>
          </p:nvPr>
        </p:nvSpPr>
        <p:spPr/>
        <p:txBody>
          <a:bodyPr>
            <a:normAutofit/>
          </a:bodyPr>
          <a:lstStyle/>
          <a:p>
            <a:r>
              <a:rPr lang="zh-CN" altLang="en-US" dirty="0">
                <a:cs typeface="+mn-ea"/>
                <a:sym typeface="+mn-lt"/>
              </a:rPr>
              <a:t>年度工作概述</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0-#ppt_w/2"/>
                                          </p:val>
                                        </p:tav>
                                        <p:tav tm="100000">
                                          <p:val>
                                            <p:strVal val="#ppt_x"/>
                                          </p:val>
                                        </p:tav>
                                      </p:tavLst>
                                    </p:anim>
                                    <p:anim calcmode="lin" valueType="num">
                                      <p:cBhvr additive="base">
                                        <p:cTn id="8" dur="500" fill="hold"/>
                                        <p:tgtEl>
                                          <p:spTgt spid="10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13"/>
                                        </p:tgtEl>
                                        <p:attrNameLst>
                                          <p:attrName>style.visibility</p:attrName>
                                        </p:attrNameLst>
                                      </p:cBhvr>
                                      <p:to>
                                        <p:strVal val="visible"/>
                                      </p:to>
                                    </p:set>
                                    <p:anim calcmode="lin" valueType="num">
                                      <p:cBhvr>
                                        <p:cTn id="12" dur="500" fill="hold"/>
                                        <p:tgtEl>
                                          <p:spTgt spid="113"/>
                                        </p:tgtEl>
                                        <p:attrNameLst>
                                          <p:attrName>ppt_w</p:attrName>
                                        </p:attrNameLst>
                                      </p:cBhvr>
                                      <p:tavLst>
                                        <p:tav tm="0">
                                          <p:val>
                                            <p:fltVal val="0"/>
                                          </p:val>
                                        </p:tav>
                                        <p:tav tm="100000">
                                          <p:val>
                                            <p:strVal val="#ppt_w"/>
                                          </p:val>
                                        </p:tav>
                                      </p:tavLst>
                                    </p:anim>
                                    <p:anim calcmode="lin" valueType="num">
                                      <p:cBhvr>
                                        <p:cTn id="13" dur="500" fill="hold"/>
                                        <p:tgtEl>
                                          <p:spTgt spid="113"/>
                                        </p:tgtEl>
                                        <p:attrNameLst>
                                          <p:attrName>ppt_h</p:attrName>
                                        </p:attrNameLst>
                                      </p:cBhvr>
                                      <p:tavLst>
                                        <p:tav tm="0">
                                          <p:val>
                                            <p:fltVal val="0"/>
                                          </p:val>
                                        </p:tav>
                                        <p:tav tm="100000">
                                          <p:val>
                                            <p:strVal val="#ppt_h"/>
                                          </p:val>
                                        </p:tav>
                                      </p:tavLst>
                                    </p:anim>
                                    <p:animEffect transition="in" filter="fade">
                                      <p:cBhvr>
                                        <p:cTn id="14" dur="500"/>
                                        <p:tgtEl>
                                          <p:spTgt spid="113"/>
                                        </p:tgtEl>
                                      </p:cBhvr>
                                    </p:animEffect>
                                  </p:childTnLst>
                                </p:cTn>
                              </p:par>
                            </p:childTnLst>
                          </p:cTn>
                        </p:par>
                        <p:par>
                          <p:cTn id="15" fill="hold">
                            <p:stCondLst>
                              <p:cond delay="1000"/>
                            </p:stCondLst>
                            <p:childTnLst>
                              <p:par>
                                <p:cTn id="16" presetID="12" presetClass="entr" presetSubtype="1" fill="hold" nodeType="afterEffect">
                                  <p:stCondLst>
                                    <p:cond delay="0"/>
                                  </p:stCondLst>
                                  <p:childTnLst>
                                    <p:set>
                                      <p:cBhvr>
                                        <p:cTn id="17" dur="1" fill="hold">
                                          <p:stCondLst>
                                            <p:cond delay="0"/>
                                          </p:stCondLst>
                                        </p:cTn>
                                        <p:tgtEl>
                                          <p:spTgt spid="150"/>
                                        </p:tgtEl>
                                        <p:attrNameLst>
                                          <p:attrName>style.visibility</p:attrName>
                                        </p:attrNameLst>
                                      </p:cBhvr>
                                      <p:to>
                                        <p:strVal val="visible"/>
                                      </p:to>
                                    </p:set>
                                    <p:anim calcmode="lin" valueType="num">
                                      <p:cBhvr additive="base">
                                        <p:cTn id="18" dur="500"/>
                                        <p:tgtEl>
                                          <p:spTgt spid="150"/>
                                        </p:tgtEl>
                                        <p:attrNameLst>
                                          <p:attrName>ppt_y</p:attrName>
                                        </p:attrNameLst>
                                      </p:cBhvr>
                                      <p:tavLst>
                                        <p:tav tm="0">
                                          <p:val>
                                            <p:strVal val="#ppt_y-#ppt_h*1.125000"/>
                                          </p:val>
                                        </p:tav>
                                        <p:tav tm="100000">
                                          <p:val>
                                            <p:strVal val="#ppt_y"/>
                                          </p:val>
                                        </p:tav>
                                      </p:tavLst>
                                    </p:anim>
                                    <p:animEffect transition="in" filter="wipe(down)">
                                      <p:cBhvr>
                                        <p:cTn id="19" dur="500"/>
                                        <p:tgtEl>
                                          <p:spTgt spid="150"/>
                                        </p:tgtEl>
                                      </p:cBhvr>
                                    </p:animEffect>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110"/>
                                        </p:tgtEl>
                                        <p:attrNameLst>
                                          <p:attrName>style.visibility</p:attrName>
                                        </p:attrNameLst>
                                      </p:cBhvr>
                                      <p:to>
                                        <p:strVal val="visible"/>
                                      </p:to>
                                    </p:set>
                                    <p:anim calcmode="lin" valueType="num">
                                      <p:cBhvr additive="base">
                                        <p:cTn id="23" dur="500" fill="hold"/>
                                        <p:tgtEl>
                                          <p:spTgt spid="110"/>
                                        </p:tgtEl>
                                        <p:attrNameLst>
                                          <p:attrName>ppt_x</p:attrName>
                                        </p:attrNameLst>
                                      </p:cBhvr>
                                      <p:tavLst>
                                        <p:tav tm="0">
                                          <p:val>
                                            <p:strVal val="0-#ppt_w/2"/>
                                          </p:val>
                                        </p:tav>
                                        <p:tav tm="100000">
                                          <p:val>
                                            <p:strVal val="#ppt_x"/>
                                          </p:val>
                                        </p:tav>
                                      </p:tavLst>
                                    </p:anim>
                                    <p:anim calcmode="lin" valueType="num">
                                      <p:cBhvr additive="base">
                                        <p:cTn id="24" dur="500" fill="hold"/>
                                        <p:tgtEl>
                                          <p:spTgt spid="110"/>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23"/>
                                        </p:tgtEl>
                                        <p:attrNameLst>
                                          <p:attrName>style.visibility</p:attrName>
                                        </p:attrNameLst>
                                      </p:cBhvr>
                                      <p:to>
                                        <p:strVal val="visible"/>
                                      </p:to>
                                    </p:set>
                                    <p:anim calcmode="lin" valueType="num">
                                      <p:cBhvr>
                                        <p:cTn id="28" dur="500" fill="hold"/>
                                        <p:tgtEl>
                                          <p:spTgt spid="123"/>
                                        </p:tgtEl>
                                        <p:attrNameLst>
                                          <p:attrName>ppt_w</p:attrName>
                                        </p:attrNameLst>
                                      </p:cBhvr>
                                      <p:tavLst>
                                        <p:tav tm="0">
                                          <p:val>
                                            <p:fltVal val="0"/>
                                          </p:val>
                                        </p:tav>
                                        <p:tav tm="100000">
                                          <p:val>
                                            <p:strVal val="#ppt_w"/>
                                          </p:val>
                                        </p:tav>
                                      </p:tavLst>
                                    </p:anim>
                                    <p:anim calcmode="lin" valueType="num">
                                      <p:cBhvr>
                                        <p:cTn id="29" dur="500" fill="hold"/>
                                        <p:tgtEl>
                                          <p:spTgt spid="123"/>
                                        </p:tgtEl>
                                        <p:attrNameLst>
                                          <p:attrName>ppt_h</p:attrName>
                                        </p:attrNameLst>
                                      </p:cBhvr>
                                      <p:tavLst>
                                        <p:tav tm="0">
                                          <p:val>
                                            <p:fltVal val="0"/>
                                          </p:val>
                                        </p:tav>
                                        <p:tav tm="100000">
                                          <p:val>
                                            <p:strVal val="#ppt_h"/>
                                          </p:val>
                                        </p:tav>
                                      </p:tavLst>
                                    </p:anim>
                                    <p:animEffect transition="in" filter="fade">
                                      <p:cBhvr>
                                        <p:cTn id="30" dur="500"/>
                                        <p:tgtEl>
                                          <p:spTgt spid="123"/>
                                        </p:tgtEl>
                                      </p:cBhvr>
                                    </p:animEffect>
                                  </p:childTnLst>
                                </p:cTn>
                              </p:par>
                            </p:childTnLst>
                          </p:cTn>
                        </p:par>
                        <p:par>
                          <p:cTn id="31" fill="hold">
                            <p:stCondLst>
                              <p:cond delay="2500"/>
                            </p:stCondLst>
                            <p:childTnLst>
                              <p:par>
                                <p:cTn id="32" presetID="12" presetClass="entr" presetSubtype="4" fill="hold" nodeType="afterEffect">
                                  <p:stCondLst>
                                    <p:cond delay="0"/>
                                  </p:stCondLst>
                                  <p:childTnLst>
                                    <p:set>
                                      <p:cBhvr>
                                        <p:cTn id="33" dur="1" fill="hold">
                                          <p:stCondLst>
                                            <p:cond delay="0"/>
                                          </p:stCondLst>
                                        </p:cTn>
                                        <p:tgtEl>
                                          <p:spTgt spid="153"/>
                                        </p:tgtEl>
                                        <p:attrNameLst>
                                          <p:attrName>style.visibility</p:attrName>
                                        </p:attrNameLst>
                                      </p:cBhvr>
                                      <p:to>
                                        <p:strVal val="visible"/>
                                      </p:to>
                                    </p:set>
                                    <p:anim calcmode="lin" valueType="num">
                                      <p:cBhvr additive="base">
                                        <p:cTn id="34" dur="500"/>
                                        <p:tgtEl>
                                          <p:spTgt spid="153"/>
                                        </p:tgtEl>
                                        <p:attrNameLst>
                                          <p:attrName>ppt_y</p:attrName>
                                        </p:attrNameLst>
                                      </p:cBhvr>
                                      <p:tavLst>
                                        <p:tav tm="0">
                                          <p:val>
                                            <p:strVal val="#ppt_y+#ppt_h*1.125000"/>
                                          </p:val>
                                        </p:tav>
                                        <p:tav tm="100000">
                                          <p:val>
                                            <p:strVal val="#ppt_y"/>
                                          </p:val>
                                        </p:tav>
                                      </p:tavLst>
                                    </p:anim>
                                    <p:animEffect transition="in" filter="wipe(up)">
                                      <p:cBhvr>
                                        <p:cTn id="35" dur="500"/>
                                        <p:tgtEl>
                                          <p:spTgt spid="153"/>
                                        </p:tgtEl>
                                      </p:cBhvr>
                                    </p:animEffect>
                                  </p:childTnLst>
                                </p:cTn>
                              </p:par>
                            </p:childTnLst>
                          </p:cTn>
                        </p:par>
                        <p:par>
                          <p:cTn id="36" fill="hold">
                            <p:stCondLst>
                              <p:cond delay="3000"/>
                            </p:stCondLst>
                            <p:childTnLst>
                              <p:par>
                                <p:cTn id="37" presetID="2" presetClass="entr" presetSubtype="8"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500" fill="hold"/>
                                        <p:tgtEl>
                                          <p:spTgt spid="104"/>
                                        </p:tgtEl>
                                        <p:attrNameLst>
                                          <p:attrName>ppt_x</p:attrName>
                                        </p:attrNameLst>
                                      </p:cBhvr>
                                      <p:tavLst>
                                        <p:tav tm="0">
                                          <p:val>
                                            <p:strVal val="0-#ppt_w/2"/>
                                          </p:val>
                                        </p:tav>
                                        <p:tav tm="100000">
                                          <p:val>
                                            <p:strVal val="#ppt_x"/>
                                          </p:val>
                                        </p:tav>
                                      </p:tavLst>
                                    </p:anim>
                                    <p:anim calcmode="lin" valueType="num">
                                      <p:cBhvr additive="base">
                                        <p:cTn id="40" dur="500" fill="hold"/>
                                        <p:tgtEl>
                                          <p:spTgt spid="104"/>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40"/>
                                        </p:tgtEl>
                                        <p:attrNameLst>
                                          <p:attrName>style.visibility</p:attrName>
                                        </p:attrNameLst>
                                      </p:cBhvr>
                                      <p:to>
                                        <p:strVal val="visible"/>
                                      </p:to>
                                    </p:set>
                                    <p:anim calcmode="lin" valueType="num">
                                      <p:cBhvr>
                                        <p:cTn id="44" dur="500" fill="hold"/>
                                        <p:tgtEl>
                                          <p:spTgt spid="140"/>
                                        </p:tgtEl>
                                        <p:attrNameLst>
                                          <p:attrName>ppt_w</p:attrName>
                                        </p:attrNameLst>
                                      </p:cBhvr>
                                      <p:tavLst>
                                        <p:tav tm="0">
                                          <p:val>
                                            <p:fltVal val="0"/>
                                          </p:val>
                                        </p:tav>
                                        <p:tav tm="100000">
                                          <p:val>
                                            <p:strVal val="#ppt_w"/>
                                          </p:val>
                                        </p:tav>
                                      </p:tavLst>
                                    </p:anim>
                                    <p:anim calcmode="lin" valueType="num">
                                      <p:cBhvr>
                                        <p:cTn id="45" dur="500" fill="hold"/>
                                        <p:tgtEl>
                                          <p:spTgt spid="140"/>
                                        </p:tgtEl>
                                        <p:attrNameLst>
                                          <p:attrName>ppt_h</p:attrName>
                                        </p:attrNameLst>
                                      </p:cBhvr>
                                      <p:tavLst>
                                        <p:tav tm="0">
                                          <p:val>
                                            <p:fltVal val="0"/>
                                          </p:val>
                                        </p:tav>
                                        <p:tav tm="100000">
                                          <p:val>
                                            <p:strVal val="#ppt_h"/>
                                          </p:val>
                                        </p:tav>
                                      </p:tavLst>
                                    </p:anim>
                                    <p:animEffect transition="in" filter="fade">
                                      <p:cBhvr>
                                        <p:cTn id="46" dur="500"/>
                                        <p:tgtEl>
                                          <p:spTgt spid="140"/>
                                        </p:tgtEl>
                                      </p:cBhvr>
                                    </p:animEffect>
                                  </p:childTnLst>
                                </p:cTn>
                              </p:par>
                            </p:childTnLst>
                          </p:cTn>
                        </p:par>
                        <p:par>
                          <p:cTn id="47" fill="hold">
                            <p:stCondLst>
                              <p:cond delay="4000"/>
                            </p:stCondLst>
                            <p:childTnLst>
                              <p:par>
                                <p:cTn id="48" presetID="12" presetClass="entr" presetSubtype="1" fill="hold" nodeType="afterEffect">
                                  <p:stCondLst>
                                    <p:cond delay="0"/>
                                  </p:stCondLst>
                                  <p:childTnLst>
                                    <p:set>
                                      <p:cBhvr>
                                        <p:cTn id="49" dur="1" fill="hold">
                                          <p:stCondLst>
                                            <p:cond delay="0"/>
                                          </p:stCondLst>
                                        </p:cTn>
                                        <p:tgtEl>
                                          <p:spTgt spid="159"/>
                                        </p:tgtEl>
                                        <p:attrNameLst>
                                          <p:attrName>style.visibility</p:attrName>
                                        </p:attrNameLst>
                                      </p:cBhvr>
                                      <p:to>
                                        <p:strVal val="visible"/>
                                      </p:to>
                                    </p:set>
                                    <p:anim calcmode="lin" valueType="num">
                                      <p:cBhvr additive="base">
                                        <p:cTn id="50" dur="500"/>
                                        <p:tgtEl>
                                          <p:spTgt spid="159"/>
                                        </p:tgtEl>
                                        <p:attrNameLst>
                                          <p:attrName>ppt_y</p:attrName>
                                        </p:attrNameLst>
                                      </p:cBhvr>
                                      <p:tavLst>
                                        <p:tav tm="0">
                                          <p:val>
                                            <p:strVal val="#ppt_y-#ppt_h*1.125000"/>
                                          </p:val>
                                        </p:tav>
                                        <p:tav tm="100000">
                                          <p:val>
                                            <p:strVal val="#ppt_y"/>
                                          </p:val>
                                        </p:tav>
                                      </p:tavLst>
                                    </p:anim>
                                    <p:animEffect transition="in" filter="wipe(down)">
                                      <p:cBhvr>
                                        <p:cTn id="51" dur="500"/>
                                        <p:tgtEl>
                                          <p:spTgt spid="159"/>
                                        </p:tgtEl>
                                      </p:cBhvr>
                                    </p:animEffect>
                                  </p:childTnLst>
                                </p:cTn>
                              </p:par>
                            </p:childTnLst>
                          </p:cTn>
                        </p:par>
                        <p:par>
                          <p:cTn id="52" fill="hold">
                            <p:stCondLst>
                              <p:cond delay="4500"/>
                            </p:stCondLst>
                            <p:childTnLst>
                              <p:par>
                                <p:cTn id="53" presetID="2" presetClass="entr" presetSubtype="8" fill="hold" nodeType="afterEffect">
                                  <p:stCondLst>
                                    <p:cond delay="0"/>
                                  </p:stCondLst>
                                  <p:childTnLst>
                                    <p:set>
                                      <p:cBhvr>
                                        <p:cTn id="54" dur="1" fill="hold">
                                          <p:stCondLst>
                                            <p:cond delay="0"/>
                                          </p:stCondLst>
                                        </p:cTn>
                                        <p:tgtEl>
                                          <p:spTgt spid="101"/>
                                        </p:tgtEl>
                                        <p:attrNameLst>
                                          <p:attrName>style.visibility</p:attrName>
                                        </p:attrNameLst>
                                      </p:cBhvr>
                                      <p:to>
                                        <p:strVal val="visible"/>
                                      </p:to>
                                    </p:set>
                                    <p:anim calcmode="lin" valueType="num">
                                      <p:cBhvr additive="base">
                                        <p:cTn id="55" dur="500" fill="hold"/>
                                        <p:tgtEl>
                                          <p:spTgt spid="101"/>
                                        </p:tgtEl>
                                        <p:attrNameLst>
                                          <p:attrName>ppt_x</p:attrName>
                                        </p:attrNameLst>
                                      </p:cBhvr>
                                      <p:tavLst>
                                        <p:tav tm="0">
                                          <p:val>
                                            <p:strVal val="0-#ppt_w/2"/>
                                          </p:val>
                                        </p:tav>
                                        <p:tav tm="100000">
                                          <p:val>
                                            <p:strVal val="#ppt_x"/>
                                          </p:val>
                                        </p:tav>
                                      </p:tavLst>
                                    </p:anim>
                                    <p:anim calcmode="lin" valueType="num">
                                      <p:cBhvr additive="base">
                                        <p:cTn id="56" dur="500" fill="hold"/>
                                        <p:tgtEl>
                                          <p:spTgt spid="101"/>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53" presetClass="entr" presetSubtype="16" fill="hold" nodeType="afterEffect">
                                  <p:stCondLst>
                                    <p:cond delay="0"/>
                                  </p:stCondLst>
                                  <p:childTnLst>
                                    <p:set>
                                      <p:cBhvr>
                                        <p:cTn id="59" dur="1" fill="hold">
                                          <p:stCondLst>
                                            <p:cond delay="0"/>
                                          </p:stCondLst>
                                        </p:cTn>
                                        <p:tgtEl>
                                          <p:spTgt spid="128"/>
                                        </p:tgtEl>
                                        <p:attrNameLst>
                                          <p:attrName>style.visibility</p:attrName>
                                        </p:attrNameLst>
                                      </p:cBhvr>
                                      <p:to>
                                        <p:strVal val="visible"/>
                                      </p:to>
                                    </p:set>
                                    <p:anim calcmode="lin" valueType="num">
                                      <p:cBhvr>
                                        <p:cTn id="60" dur="500" fill="hold"/>
                                        <p:tgtEl>
                                          <p:spTgt spid="128"/>
                                        </p:tgtEl>
                                        <p:attrNameLst>
                                          <p:attrName>ppt_w</p:attrName>
                                        </p:attrNameLst>
                                      </p:cBhvr>
                                      <p:tavLst>
                                        <p:tav tm="0">
                                          <p:val>
                                            <p:fltVal val="0"/>
                                          </p:val>
                                        </p:tav>
                                        <p:tav tm="100000">
                                          <p:val>
                                            <p:strVal val="#ppt_w"/>
                                          </p:val>
                                        </p:tav>
                                      </p:tavLst>
                                    </p:anim>
                                    <p:anim calcmode="lin" valueType="num">
                                      <p:cBhvr>
                                        <p:cTn id="61" dur="500" fill="hold"/>
                                        <p:tgtEl>
                                          <p:spTgt spid="128"/>
                                        </p:tgtEl>
                                        <p:attrNameLst>
                                          <p:attrName>ppt_h</p:attrName>
                                        </p:attrNameLst>
                                      </p:cBhvr>
                                      <p:tavLst>
                                        <p:tav tm="0">
                                          <p:val>
                                            <p:fltVal val="0"/>
                                          </p:val>
                                        </p:tav>
                                        <p:tav tm="100000">
                                          <p:val>
                                            <p:strVal val="#ppt_h"/>
                                          </p:val>
                                        </p:tav>
                                      </p:tavLst>
                                    </p:anim>
                                    <p:animEffect transition="in" filter="fade">
                                      <p:cBhvr>
                                        <p:cTn id="62" dur="500"/>
                                        <p:tgtEl>
                                          <p:spTgt spid="128"/>
                                        </p:tgtEl>
                                      </p:cBhvr>
                                    </p:animEffect>
                                  </p:childTnLst>
                                </p:cTn>
                              </p:par>
                            </p:childTnLst>
                          </p:cTn>
                        </p:par>
                        <p:par>
                          <p:cTn id="63" fill="hold">
                            <p:stCondLst>
                              <p:cond delay="5500"/>
                            </p:stCondLst>
                            <p:childTnLst>
                              <p:par>
                                <p:cTn id="64" presetID="12" presetClass="entr" presetSubtype="4" fill="hold" nodeType="afterEffect">
                                  <p:stCondLst>
                                    <p:cond delay="0"/>
                                  </p:stCondLst>
                                  <p:childTnLst>
                                    <p:set>
                                      <p:cBhvr>
                                        <p:cTn id="65" dur="1" fill="hold">
                                          <p:stCondLst>
                                            <p:cond delay="0"/>
                                          </p:stCondLst>
                                        </p:cTn>
                                        <p:tgtEl>
                                          <p:spTgt spid="144"/>
                                        </p:tgtEl>
                                        <p:attrNameLst>
                                          <p:attrName>style.visibility</p:attrName>
                                        </p:attrNameLst>
                                      </p:cBhvr>
                                      <p:to>
                                        <p:strVal val="visible"/>
                                      </p:to>
                                    </p:set>
                                    <p:anim calcmode="lin" valueType="num">
                                      <p:cBhvr additive="base">
                                        <p:cTn id="66" dur="500"/>
                                        <p:tgtEl>
                                          <p:spTgt spid="144"/>
                                        </p:tgtEl>
                                        <p:attrNameLst>
                                          <p:attrName>ppt_y</p:attrName>
                                        </p:attrNameLst>
                                      </p:cBhvr>
                                      <p:tavLst>
                                        <p:tav tm="0">
                                          <p:val>
                                            <p:strVal val="#ppt_y+#ppt_h*1.125000"/>
                                          </p:val>
                                        </p:tav>
                                        <p:tav tm="100000">
                                          <p:val>
                                            <p:strVal val="#ppt_y"/>
                                          </p:val>
                                        </p:tav>
                                      </p:tavLst>
                                    </p:anim>
                                    <p:animEffect transition="in" filter="wipe(up)">
                                      <p:cBhvr>
                                        <p:cTn id="67" dur="500"/>
                                        <p:tgtEl>
                                          <p:spTgt spid="144"/>
                                        </p:tgtEl>
                                      </p:cBhvr>
                                    </p:animEffect>
                                  </p:childTnLst>
                                </p:cTn>
                              </p:par>
                            </p:childTnLst>
                          </p:cTn>
                        </p:par>
                        <p:par>
                          <p:cTn id="68" fill="hold">
                            <p:stCondLst>
                              <p:cond delay="6000"/>
                            </p:stCondLst>
                            <p:childTnLst>
                              <p:par>
                                <p:cTn id="69" presetID="2" presetClass="entr" presetSubtype="8" fill="hold" nodeType="afterEffect">
                                  <p:stCondLst>
                                    <p:cond delay="0"/>
                                  </p:stCondLst>
                                  <p:childTnLst>
                                    <p:set>
                                      <p:cBhvr>
                                        <p:cTn id="70" dur="1" fill="hold">
                                          <p:stCondLst>
                                            <p:cond delay="0"/>
                                          </p:stCondLst>
                                        </p:cTn>
                                        <p:tgtEl>
                                          <p:spTgt spid="98"/>
                                        </p:tgtEl>
                                        <p:attrNameLst>
                                          <p:attrName>style.visibility</p:attrName>
                                        </p:attrNameLst>
                                      </p:cBhvr>
                                      <p:to>
                                        <p:strVal val="visible"/>
                                      </p:to>
                                    </p:set>
                                    <p:anim calcmode="lin" valueType="num">
                                      <p:cBhvr additive="base">
                                        <p:cTn id="71" dur="500" fill="hold"/>
                                        <p:tgtEl>
                                          <p:spTgt spid="98"/>
                                        </p:tgtEl>
                                        <p:attrNameLst>
                                          <p:attrName>ppt_x</p:attrName>
                                        </p:attrNameLst>
                                      </p:cBhvr>
                                      <p:tavLst>
                                        <p:tav tm="0">
                                          <p:val>
                                            <p:strVal val="0-#ppt_w/2"/>
                                          </p:val>
                                        </p:tav>
                                        <p:tav tm="100000">
                                          <p:val>
                                            <p:strVal val="#ppt_x"/>
                                          </p:val>
                                        </p:tav>
                                      </p:tavLst>
                                    </p:anim>
                                    <p:anim calcmode="lin" valueType="num">
                                      <p:cBhvr additive="base">
                                        <p:cTn id="72" dur="500" fill="hold"/>
                                        <p:tgtEl>
                                          <p:spTgt spid="98"/>
                                        </p:tgtEl>
                                        <p:attrNameLst>
                                          <p:attrName>ppt_y</p:attrName>
                                        </p:attrNameLst>
                                      </p:cBhvr>
                                      <p:tavLst>
                                        <p:tav tm="0">
                                          <p:val>
                                            <p:strVal val="#ppt_y"/>
                                          </p:val>
                                        </p:tav>
                                        <p:tav tm="100000">
                                          <p:val>
                                            <p:strVal val="#ppt_y"/>
                                          </p:val>
                                        </p:tav>
                                      </p:tavLst>
                                    </p:anim>
                                  </p:childTnLst>
                                </p:cTn>
                              </p:par>
                            </p:childTnLst>
                          </p:cTn>
                        </p:par>
                        <p:par>
                          <p:cTn id="73" fill="hold">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127"/>
                                        </p:tgtEl>
                                        <p:attrNameLst>
                                          <p:attrName>style.visibility</p:attrName>
                                        </p:attrNameLst>
                                      </p:cBhvr>
                                      <p:to>
                                        <p:strVal val="visible"/>
                                      </p:to>
                                    </p:set>
                                    <p:anim calcmode="lin" valueType="num">
                                      <p:cBhvr>
                                        <p:cTn id="76" dur="500" fill="hold"/>
                                        <p:tgtEl>
                                          <p:spTgt spid="127"/>
                                        </p:tgtEl>
                                        <p:attrNameLst>
                                          <p:attrName>ppt_w</p:attrName>
                                        </p:attrNameLst>
                                      </p:cBhvr>
                                      <p:tavLst>
                                        <p:tav tm="0">
                                          <p:val>
                                            <p:fltVal val="0"/>
                                          </p:val>
                                        </p:tav>
                                        <p:tav tm="100000">
                                          <p:val>
                                            <p:strVal val="#ppt_w"/>
                                          </p:val>
                                        </p:tav>
                                      </p:tavLst>
                                    </p:anim>
                                    <p:anim calcmode="lin" valueType="num">
                                      <p:cBhvr>
                                        <p:cTn id="77" dur="500" fill="hold"/>
                                        <p:tgtEl>
                                          <p:spTgt spid="127"/>
                                        </p:tgtEl>
                                        <p:attrNameLst>
                                          <p:attrName>ppt_h</p:attrName>
                                        </p:attrNameLst>
                                      </p:cBhvr>
                                      <p:tavLst>
                                        <p:tav tm="0">
                                          <p:val>
                                            <p:fltVal val="0"/>
                                          </p:val>
                                        </p:tav>
                                        <p:tav tm="100000">
                                          <p:val>
                                            <p:strVal val="#ppt_h"/>
                                          </p:val>
                                        </p:tav>
                                      </p:tavLst>
                                    </p:anim>
                                    <p:animEffect transition="in" filter="fade">
                                      <p:cBhvr>
                                        <p:cTn id="78" dur="500"/>
                                        <p:tgtEl>
                                          <p:spTgt spid="127"/>
                                        </p:tgtEl>
                                      </p:cBhvr>
                                    </p:animEffect>
                                  </p:childTnLst>
                                </p:cTn>
                              </p:par>
                            </p:childTnLst>
                          </p:cTn>
                        </p:par>
                        <p:par>
                          <p:cTn id="79" fill="hold">
                            <p:stCondLst>
                              <p:cond delay="7000"/>
                            </p:stCondLst>
                            <p:childTnLst>
                              <p:par>
                                <p:cTn id="80" presetID="12" presetClass="entr" presetSubtype="1" fill="hold" nodeType="afterEffect">
                                  <p:stCondLst>
                                    <p:cond delay="0"/>
                                  </p:stCondLst>
                                  <p:childTnLst>
                                    <p:set>
                                      <p:cBhvr>
                                        <p:cTn id="81" dur="1" fill="hold">
                                          <p:stCondLst>
                                            <p:cond delay="0"/>
                                          </p:stCondLst>
                                        </p:cTn>
                                        <p:tgtEl>
                                          <p:spTgt spid="156"/>
                                        </p:tgtEl>
                                        <p:attrNameLst>
                                          <p:attrName>style.visibility</p:attrName>
                                        </p:attrNameLst>
                                      </p:cBhvr>
                                      <p:to>
                                        <p:strVal val="visible"/>
                                      </p:to>
                                    </p:set>
                                    <p:anim calcmode="lin" valueType="num">
                                      <p:cBhvr additive="base">
                                        <p:cTn id="82" dur="500"/>
                                        <p:tgtEl>
                                          <p:spTgt spid="156"/>
                                        </p:tgtEl>
                                        <p:attrNameLst>
                                          <p:attrName>ppt_y</p:attrName>
                                        </p:attrNameLst>
                                      </p:cBhvr>
                                      <p:tavLst>
                                        <p:tav tm="0">
                                          <p:val>
                                            <p:strVal val="#ppt_y-#ppt_h*1.125000"/>
                                          </p:val>
                                        </p:tav>
                                        <p:tav tm="100000">
                                          <p:val>
                                            <p:strVal val="#ppt_y"/>
                                          </p:val>
                                        </p:tav>
                                      </p:tavLst>
                                    </p:anim>
                                    <p:animEffect transition="in" filter="wipe(down)">
                                      <p:cBhvr>
                                        <p:cTn id="83" dur="500"/>
                                        <p:tgtEl>
                                          <p:spTgt spid="156"/>
                                        </p:tgtEl>
                                      </p:cBhvr>
                                    </p:animEffect>
                                  </p:childTnLst>
                                </p:cTn>
                              </p:par>
                            </p:childTnLst>
                          </p:cTn>
                        </p:par>
                        <p:par>
                          <p:cTn id="84" fill="hold">
                            <p:stCondLst>
                              <p:cond delay="7500"/>
                            </p:stCondLst>
                            <p:childTnLst>
                              <p:par>
                                <p:cTn id="85" presetID="2" presetClass="entr" presetSubtype="8" fill="hold" nodeType="afterEffect">
                                  <p:stCondLst>
                                    <p:cond delay="0"/>
                                  </p:stCondLst>
                                  <p:childTnLst>
                                    <p:set>
                                      <p:cBhvr>
                                        <p:cTn id="86" dur="1" fill="hold">
                                          <p:stCondLst>
                                            <p:cond delay="0"/>
                                          </p:stCondLst>
                                        </p:cTn>
                                        <p:tgtEl>
                                          <p:spTgt spid="95"/>
                                        </p:tgtEl>
                                        <p:attrNameLst>
                                          <p:attrName>style.visibility</p:attrName>
                                        </p:attrNameLst>
                                      </p:cBhvr>
                                      <p:to>
                                        <p:strVal val="visible"/>
                                      </p:to>
                                    </p:set>
                                    <p:anim calcmode="lin" valueType="num">
                                      <p:cBhvr additive="base">
                                        <p:cTn id="87" dur="500" fill="hold"/>
                                        <p:tgtEl>
                                          <p:spTgt spid="95"/>
                                        </p:tgtEl>
                                        <p:attrNameLst>
                                          <p:attrName>ppt_x</p:attrName>
                                        </p:attrNameLst>
                                      </p:cBhvr>
                                      <p:tavLst>
                                        <p:tav tm="0">
                                          <p:val>
                                            <p:strVal val="0-#ppt_w/2"/>
                                          </p:val>
                                        </p:tav>
                                        <p:tav tm="100000">
                                          <p:val>
                                            <p:strVal val="#ppt_x"/>
                                          </p:val>
                                        </p:tav>
                                      </p:tavLst>
                                    </p:anim>
                                    <p:anim calcmode="lin" valueType="num">
                                      <p:cBhvr additive="base">
                                        <p:cTn id="88" dur="500" fill="hold"/>
                                        <p:tgtEl>
                                          <p:spTgt spid="95"/>
                                        </p:tgtEl>
                                        <p:attrNameLst>
                                          <p:attrName>ppt_y</p:attrName>
                                        </p:attrNameLst>
                                      </p:cBhvr>
                                      <p:tavLst>
                                        <p:tav tm="0">
                                          <p:val>
                                            <p:strVal val="#ppt_y"/>
                                          </p:val>
                                        </p:tav>
                                        <p:tav tm="100000">
                                          <p:val>
                                            <p:strVal val="#ppt_y"/>
                                          </p:val>
                                        </p:tav>
                                      </p:tavLst>
                                    </p:anim>
                                  </p:childTnLst>
                                </p:cTn>
                              </p:par>
                            </p:childTnLst>
                          </p:cTn>
                        </p:par>
                        <p:par>
                          <p:cTn id="89" fill="hold">
                            <p:stCondLst>
                              <p:cond delay="8000"/>
                            </p:stCondLst>
                            <p:childTnLst>
                              <p:par>
                                <p:cTn id="90" presetID="53" presetClass="entr" presetSubtype="16" fill="hold" nodeType="afterEffect">
                                  <p:stCondLst>
                                    <p:cond delay="0"/>
                                  </p:stCondLst>
                                  <p:childTnLst>
                                    <p:set>
                                      <p:cBhvr>
                                        <p:cTn id="91" dur="1" fill="hold">
                                          <p:stCondLst>
                                            <p:cond delay="0"/>
                                          </p:stCondLst>
                                        </p:cTn>
                                        <p:tgtEl>
                                          <p:spTgt spid="132"/>
                                        </p:tgtEl>
                                        <p:attrNameLst>
                                          <p:attrName>style.visibility</p:attrName>
                                        </p:attrNameLst>
                                      </p:cBhvr>
                                      <p:to>
                                        <p:strVal val="visible"/>
                                      </p:to>
                                    </p:set>
                                    <p:anim calcmode="lin" valueType="num">
                                      <p:cBhvr>
                                        <p:cTn id="92" dur="500" fill="hold"/>
                                        <p:tgtEl>
                                          <p:spTgt spid="132"/>
                                        </p:tgtEl>
                                        <p:attrNameLst>
                                          <p:attrName>ppt_w</p:attrName>
                                        </p:attrNameLst>
                                      </p:cBhvr>
                                      <p:tavLst>
                                        <p:tav tm="0">
                                          <p:val>
                                            <p:fltVal val="0"/>
                                          </p:val>
                                        </p:tav>
                                        <p:tav tm="100000">
                                          <p:val>
                                            <p:strVal val="#ppt_w"/>
                                          </p:val>
                                        </p:tav>
                                      </p:tavLst>
                                    </p:anim>
                                    <p:anim calcmode="lin" valueType="num">
                                      <p:cBhvr>
                                        <p:cTn id="93" dur="500" fill="hold"/>
                                        <p:tgtEl>
                                          <p:spTgt spid="132"/>
                                        </p:tgtEl>
                                        <p:attrNameLst>
                                          <p:attrName>ppt_h</p:attrName>
                                        </p:attrNameLst>
                                      </p:cBhvr>
                                      <p:tavLst>
                                        <p:tav tm="0">
                                          <p:val>
                                            <p:fltVal val="0"/>
                                          </p:val>
                                        </p:tav>
                                        <p:tav tm="100000">
                                          <p:val>
                                            <p:strVal val="#ppt_h"/>
                                          </p:val>
                                        </p:tav>
                                      </p:tavLst>
                                    </p:anim>
                                    <p:animEffect transition="in" filter="fade">
                                      <p:cBhvr>
                                        <p:cTn id="94" dur="500"/>
                                        <p:tgtEl>
                                          <p:spTgt spid="132"/>
                                        </p:tgtEl>
                                      </p:cBhvr>
                                    </p:animEffect>
                                  </p:childTnLst>
                                </p:cTn>
                              </p:par>
                            </p:childTnLst>
                          </p:cTn>
                        </p:par>
                        <p:par>
                          <p:cTn id="95" fill="hold">
                            <p:stCondLst>
                              <p:cond delay="8500"/>
                            </p:stCondLst>
                            <p:childTnLst>
                              <p:par>
                                <p:cTn id="96" presetID="12" presetClass="entr" presetSubtype="4" fill="hold" nodeType="afterEffect">
                                  <p:stCondLst>
                                    <p:cond delay="0"/>
                                  </p:stCondLst>
                                  <p:childTnLst>
                                    <p:set>
                                      <p:cBhvr>
                                        <p:cTn id="97" dur="1" fill="hold">
                                          <p:stCondLst>
                                            <p:cond delay="0"/>
                                          </p:stCondLst>
                                        </p:cTn>
                                        <p:tgtEl>
                                          <p:spTgt spid="147"/>
                                        </p:tgtEl>
                                        <p:attrNameLst>
                                          <p:attrName>style.visibility</p:attrName>
                                        </p:attrNameLst>
                                      </p:cBhvr>
                                      <p:to>
                                        <p:strVal val="visible"/>
                                      </p:to>
                                    </p:set>
                                    <p:anim calcmode="lin" valueType="num">
                                      <p:cBhvr additive="base">
                                        <p:cTn id="98" dur="500"/>
                                        <p:tgtEl>
                                          <p:spTgt spid="147"/>
                                        </p:tgtEl>
                                        <p:attrNameLst>
                                          <p:attrName>ppt_y</p:attrName>
                                        </p:attrNameLst>
                                      </p:cBhvr>
                                      <p:tavLst>
                                        <p:tav tm="0">
                                          <p:val>
                                            <p:strVal val="#ppt_y+#ppt_h*1.125000"/>
                                          </p:val>
                                        </p:tav>
                                        <p:tav tm="100000">
                                          <p:val>
                                            <p:strVal val="#ppt_y"/>
                                          </p:val>
                                        </p:tav>
                                      </p:tavLst>
                                    </p:anim>
                                    <p:animEffect transition="in" filter="wipe(up)">
                                      <p:cBhvr>
                                        <p:cTn id="99"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91" y="0"/>
            <a:ext cx="9144000" cy="5143500"/>
          </a:xfrm>
          <a:prstGeom prst="rect">
            <a:avLst/>
          </a:prstGeom>
        </p:spPr>
      </p:pic>
      <p:sp>
        <p:nvSpPr>
          <p:cNvPr id="4" name="文本框 6"/>
          <p:cNvSpPr txBox="1">
            <a:spLocks noChangeArrowheads="1"/>
          </p:cNvSpPr>
          <p:nvPr/>
        </p:nvSpPr>
        <p:spPr bwMode="auto">
          <a:xfrm>
            <a:off x="6486611" y="4081076"/>
            <a:ext cx="2011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nSpc>
                <a:spcPct val="100000"/>
              </a:lnSpc>
              <a:spcBef>
                <a:spcPct val="0"/>
              </a:spcBef>
              <a:buFont typeface="Arial" panose="020B0604020202020204" pitchFamily="34" charset="0"/>
              <a:buNone/>
            </a:pPr>
            <a:r>
              <a:rPr lang="zh-CN" altLang="en-US" sz="1800" b="1" dirty="0" smtClean="0">
                <a:solidFill>
                  <a:prstClr val="white"/>
                </a:solidFill>
                <a:latin typeface="Impact" panose="020B0806030902050204"/>
                <a:ea typeface="微软雅黑" panose="020B0503020204020204" pitchFamily="34" charset="-122"/>
                <a:cs typeface="+mn-ea"/>
                <a:sym typeface="+mn-lt"/>
              </a:rPr>
              <a:t>汇报</a:t>
            </a:r>
            <a:r>
              <a:rPr lang="zh-CN" altLang="en-US" sz="1800" b="1" smtClean="0">
                <a:solidFill>
                  <a:prstClr val="white"/>
                </a:solidFill>
                <a:latin typeface="Impact" panose="020B0806030902050204"/>
                <a:ea typeface="微软雅黑" panose="020B0503020204020204" pitchFamily="34" charset="-122"/>
                <a:cs typeface="+mn-ea"/>
                <a:sym typeface="+mn-lt"/>
              </a:rPr>
              <a:t>人：知识绿洲</a:t>
            </a:r>
            <a:endParaRPr lang="zh-CN" altLang="en-US" sz="1800" b="1" smtClean="0">
              <a:solidFill>
                <a:prstClr val="white"/>
              </a:solidFill>
              <a:latin typeface="Impact" panose="020B0806030902050204"/>
              <a:ea typeface="微软雅黑" panose="020B0503020204020204" pitchFamily="34" charset="-122"/>
              <a:cs typeface="+mn-ea"/>
              <a:sym typeface="+mn-lt"/>
            </a:endParaRPr>
          </a:p>
        </p:txBody>
      </p:sp>
      <p:sp>
        <p:nvSpPr>
          <p:cNvPr id="5" name="文本框 8"/>
          <p:cNvSpPr txBox="1">
            <a:spLocks noChangeArrowheads="1"/>
          </p:cNvSpPr>
          <p:nvPr/>
        </p:nvSpPr>
        <p:spPr bwMode="auto">
          <a:xfrm>
            <a:off x="6486611" y="4562358"/>
            <a:ext cx="2249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nSpc>
                <a:spcPct val="100000"/>
              </a:lnSpc>
              <a:spcBef>
                <a:spcPct val="0"/>
              </a:spcBef>
              <a:buFont typeface="Arial" panose="020B0604020202020204" pitchFamily="34" charset="0"/>
              <a:buNone/>
            </a:pPr>
            <a:r>
              <a:rPr lang="zh-CN" altLang="en-US" sz="1800" b="1" smtClean="0">
                <a:solidFill>
                  <a:prstClr val="white"/>
                </a:solidFill>
                <a:latin typeface="Impact" panose="020B0806030902050204"/>
                <a:ea typeface="微软雅黑" panose="020B0503020204020204" pitchFamily="34" charset="-122"/>
                <a:cs typeface="+mn-ea"/>
                <a:sym typeface="+mn-lt"/>
              </a:rPr>
              <a:t>汇报时间：</a:t>
            </a:r>
            <a:r>
              <a:rPr lang="en-US" altLang="zh-CN" sz="1800" b="1" smtClean="0">
                <a:solidFill>
                  <a:prstClr val="white"/>
                </a:solidFill>
                <a:latin typeface="Impact" panose="020B0806030902050204"/>
                <a:ea typeface="微软雅黑" panose="020B0503020204020204" pitchFamily="34" charset="-122"/>
                <a:cs typeface="+mn-ea"/>
                <a:sym typeface="+mn-lt"/>
              </a:rPr>
              <a:t>XX</a:t>
            </a:r>
            <a:r>
              <a:rPr lang="zh-CN" altLang="en-US" sz="1800" b="1" smtClean="0">
                <a:solidFill>
                  <a:prstClr val="white"/>
                </a:solidFill>
                <a:latin typeface="Impact" panose="020B0806030902050204"/>
                <a:ea typeface="微软雅黑" panose="020B0503020204020204" pitchFamily="34" charset="-122"/>
                <a:cs typeface="+mn-ea"/>
                <a:sym typeface="+mn-lt"/>
              </a:rPr>
              <a:t>年</a:t>
            </a:r>
            <a:r>
              <a:rPr lang="en-US" altLang="zh-CN" sz="1800" b="1" smtClean="0">
                <a:solidFill>
                  <a:prstClr val="white"/>
                </a:solidFill>
                <a:latin typeface="Impact" panose="020B0806030902050204"/>
                <a:ea typeface="微软雅黑" panose="020B0503020204020204" pitchFamily="34" charset="-122"/>
                <a:cs typeface="+mn-ea"/>
                <a:sym typeface="+mn-lt"/>
              </a:rPr>
              <a:t>XX</a:t>
            </a:r>
            <a:r>
              <a:rPr lang="zh-CN" altLang="en-US" sz="1800" b="1" smtClean="0">
                <a:solidFill>
                  <a:prstClr val="white"/>
                </a:solidFill>
                <a:latin typeface="Impact" panose="020B0806030902050204"/>
                <a:ea typeface="微软雅黑" panose="020B0503020204020204" pitchFamily="34" charset="-122"/>
                <a:cs typeface="+mn-ea"/>
                <a:sym typeface="+mn-lt"/>
              </a:rPr>
              <a:t>月</a:t>
            </a:r>
            <a:endParaRPr lang="zh-CN" altLang="en-US" sz="1800" b="1" dirty="0">
              <a:solidFill>
                <a:prstClr val="white"/>
              </a:solidFill>
              <a:latin typeface="Impact" panose="020B0806030902050204"/>
              <a:ea typeface="微软雅黑" panose="020B0503020204020204" pitchFamily="34" charset="-122"/>
              <a:cs typeface="+mn-ea"/>
              <a:sym typeface="+mn-lt"/>
            </a:endParaRPr>
          </a:p>
        </p:txBody>
      </p:sp>
      <p:sp>
        <p:nvSpPr>
          <p:cNvPr id="6" name="矩形 9"/>
          <p:cNvSpPr>
            <a:spLocks noChangeArrowheads="1"/>
          </p:cNvSpPr>
          <p:nvPr/>
        </p:nvSpPr>
        <p:spPr bwMode="auto">
          <a:xfrm>
            <a:off x="3204559" y="2636745"/>
            <a:ext cx="4863830" cy="735413"/>
          </a:xfrm>
          <a:prstGeom prst="rect">
            <a:avLst/>
          </a:prstGeom>
          <a:solidFill>
            <a:srgbClr val="FFFFFF">
              <a:alpha val="85882"/>
            </a:srgb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a:lnSpc>
                <a:spcPct val="100000"/>
              </a:lnSpc>
              <a:spcBef>
                <a:spcPct val="0"/>
              </a:spcBef>
              <a:buFont typeface="Arial" panose="020B0604020202020204" pitchFamily="34" charset="0"/>
              <a:buNone/>
            </a:pPr>
            <a:endParaRPr lang="zh-CN" altLang="en-US" sz="1350">
              <a:solidFill>
                <a:srgbClr val="FFFFFF"/>
              </a:solidFill>
              <a:latin typeface="Impact" panose="020B0806030902050204"/>
              <a:ea typeface="微软雅黑" panose="020B0503020204020204" pitchFamily="34" charset="-122"/>
              <a:cs typeface="+mn-ea"/>
              <a:sym typeface="+mn-lt"/>
            </a:endParaRPr>
          </a:p>
        </p:txBody>
      </p:sp>
      <p:sp>
        <p:nvSpPr>
          <p:cNvPr id="7" name="文本框 5"/>
          <p:cNvSpPr txBox="1">
            <a:spLocks noChangeArrowheads="1"/>
          </p:cNvSpPr>
          <p:nvPr/>
        </p:nvSpPr>
        <p:spPr bwMode="auto">
          <a:xfrm>
            <a:off x="3554197" y="2725827"/>
            <a:ext cx="44502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nSpc>
                <a:spcPct val="100000"/>
              </a:lnSpc>
              <a:spcBef>
                <a:spcPct val="0"/>
              </a:spcBef>
              <a:buFont typeface="Arial" panose="020B0604020202020204" pitchFamily="34" charset="0"/>
              <a:buNone/>
            </a:pPr>
            <a:r>
              <a:rPr lang="zh-CN" altLang="en-US" sz="3600" b="1" smtClean="0">
                <a:solidFill>
                  <a:prstClr val="black"/>
                </a:solidFill>
                <a:latin typeface="Impact" panose="020B0806030902050204"/>
                <a:ea typeface="微软雅黑" panose="020B0503020204020204" pitchFamily="34" charset="-122"/>
                <a:cs typeface="+mn-ea"/>
                <a:sym typeface="+mn-lt"/>
              </a:rPr>
              <a:t>多谢聆听     欢迎指导  </a:t>
            </a:r>
            <a:endParaRPr lang="zh-CN" altLang="en-US" sz="3600" b="1" dirty="0">
              <a:solidFill>
                <a:prstClr val="black"/>
              </a:solidFill>
              <a:latin typeface="Impact" panose="020B0806030902050204"/>
              <a:ea typeface="微软雅黑" panose="020B0503020204020204" pitchFamily="34" charset="-122"/>
              <a:cs typeface="+mn-ea"/>
              <a:sym typeface="+mn-lt"/>
            </a:endParaRPr>
          </a:p>
        </p:txBody>
      </p:sp>
      <p:pic>
        <p:nvPicPr>
          <p:cNvPr id="10" name="Time Will Tell.mp3">
            <a:hlinkClick r:id="" action="ppaction://media"/>
          </p:cNvPr>
          <p:cNvPicPr>
            <a:picLocks noChangeAspect="1"/>
          </p:cNvPicPr>
          <p:nvPr>
            <a:audioFile r:link="rId3"/>
            <p:extLst>
              <p:ext uri="{DAA4B4D4-6D71-4841-9C94-3DE7FCFB9230}">
                <p14:media xmlns:p14="http://schemas.microsoft.com/office/powerpoint/2010/main" r:embed="rId4">
                  <p14:trim st="3388.000000" end="23207.687500"/>
                </p14:media>
              </p:ext>
            </p:extLst>
          </p:nvPr>
        </p:nvPicPr>
        <p:blipFill>
          <a:blip r:embed="rId5"/>
          <a:stretch>
            <a:fillRect/>
          </a:stretch>
        </p:blipFill>
        <p:spPr>
          <a:xfrm>
            <a:off x="9234781" y="0"/>
            <a:ext cx="336542" cy="336420"/>
          </a:xfrm>
          <a:prstGeom prst="rect">
            <a:avLst/>
          </a:prstGeom>
        </p:spPr>
      </p:pic>
      <p:sp>
        <p:nvSpPr>
          <p:cNvPr id="11" name="KSO_Shape"/>
          <p:cNvSpPr/>
          <p:nvPr/>
        </p:nvSpPr>
        <p:spPr bwMode="auto">
          <a:xfrm>
            <a:off x="2145373" y="2687390"/>
            <a:ext cx="673985" cy="714037"/>
          </a:xfrm>
          <a:custGeom>
            <a:avLst/>
            <a:gdLst>
              <a:gd name="T0" fmla="*/ 680720 w 1423988"/>
              <a:gd name="T1" fmla="*/ 1626019 h 2012950"/>
              <a:gd name="T2" fmla="*/ 730568 w 1423988"/>
              <a:gd name="T3" fmla="*/ 1631101 h 2012950"/>
              <a:gd name="T4" fmla="*/ 769303 w 1423988"/>
              <a:gd name="T5" fmla="*/ 1599016 h 2012950"/>
              <a:gd name="T6" fmla="*/ 1190626 w 1423988"/>
              <a:gd name="T7" fmla="*/ 934116 h 2012950"/>
              <a:gd name="T8" fmla="*/ 1300481 w 1423988"/>
              <a:gd name="T9" fmla="*/ 1061505 h 2012950"/>
              <a:gd name="T10" fmla="*/ 1364616 w 1423988"/>
              <a:gd name="T11" fmla="*/ 1232416 h 2012950"/>
              <a:gd name="T12" fmla="*/ 1420178 w 1423988"/>
              <a:gd name="T13" fmla="*/ 1723228 h 2012950"/>
              <a:gd name="T14" fmla="*/ 1388111 w 1423988"/>
              <a:gd name="T15" fmla="*/ 1816625 h 2012950"/>
              <a:gd name="T16" fmla="*/ 1329056 w 1423988"/>
              <a:gd name="T17" fmla="*/ 1896045 h 2012950"/>
              <a:gd name="T18" fmla="*/ 1248093 w 1423988"/>
              <a:gd name="T19" fmla="*/ 1957992 h 2012950"/>
              <a:gd name="T20" fmla="*/ 1152843 w 1423988"/>
              <a:gd name="T21" fmla="*/ 1998337 h 2012950"/>
              <a:gd name="T22" fmla="*/ 1049021 w 1423988"/>
              <a:gd name="T23" fmla="*/ 2012633 h 2012950"/>
              <a:gd name="T24" fmla="*/ 289560 w 1423988"/>
              <a:gd name="T25" fmla="*/ 2002784 h 2012950"/>
              <a:gd name="T26" fmla="*/ 192405 w 1423988"/>
              <a:gd name="T27" fmla="*/ 1966569 h 2012950"/>
              <a:gd name="T28" fmla="*/ 108585 w 1423988"/>
              <a:gd name="T29" fmla="*/ 1907481 h 2012950"/>
              <a:gd name="T30" fmla="*/ 44767 w 1423988"/>
              <a:gd name="T31" fmla="*/ 1829650 h 2012950"/>
              <a:gd name="T32" fmla="*/ 7620 w 1423988"/>
              <a:gd name="T33" fmla="*/ 1737206 h 2012950"/>
              <a:gd name="T34" fmla="*/ 2540 w 1423988"/>
              <a:gd name="T35" fmla="*/ 1633643 h 2012950"/>
              <a:gd name="T36" fmla="*/ 108267 w 1423988"/>
              <a:gd name="T37" fmla="*/ 1085013 h 2012950"/>
              <a:gd name="T38" fmla="*/ 209867 w 1423988"/>
              <a:gd name="T39" fmla="*/ 950953 h 2012950"/>
              <a:gd name="T40" fmla="*/ 355600 w 1423988"/>
              <a:gd name="T41" fmla="*/ 877887 h 2012950"/>
              <a:gd name="T42" fmla="*/ 649738 w 1423988"/>
              <a:gd name="T43" fmla="*/ 93946 h 2012950"/>
              <a:gd name="T44" fmla="*/ 594788 w 1423988"/>
              <a:gd name="T45" fmla="*/ 154249 h 2012950"/>
              <a:gd name="T46" fmla="*/ 560802 w 1423988"/>
              <a:gd name="T47" fmla="*/ 183449 h 2012950"/>
              <a:gd name="T48" fmla="*/ 574142 w 1423988"/>
              <a:gd name="T49" fmla="*/ 273903 h 2012950"/>
              <a:gd name="T50" fmla="*/ 645609 w 1423988"/>
              <a:gd name="T51" fmla="*/ 325955 h 2012950"/>
              <a:gd name="T52" fmla="*/ 668478 w 1423988"/>
              <a:gd name="T53" fmla="*/ 366580 h 2012950"/>
              <a:gd name="T54" fmla="*/ 760591 w 1423988"/>
              <a:gd name="T55" fmla="*/ 361819 h 2012950"/>
              <a:gd name="T56" fmla="*/ 777743 w 1423988"/>
              <a:gd name="T57" fmla="*/ 285012 h 2012950"/>
              <a:gd name="T58" fmla="*/ 854292 w 1423988"/>
              <a:gd name="T59" fmla="*/ 268191 h 2012950"/>
              <a:gd name="T60" fmla="*/ 859057 w 1423988"/>
              <a:gd name="T61" fmla="*/ 176466 h 2012950"/>
              <a:gd name="T62" fmla="*/ 818400 w 1423988"/>
              <a:gd name="T63" fmla="*/ 152980 h 2012950"/>
              <a:gd name="T64" fmla="*/ 768850 w 1423988"/>
              <a:gd name="T65" fmla="*/ 85694 h 2012950"/>
              <a:gd name="T66" fmla="*/ 679595 w 1423988"/>
              <a:gd name="T67" fmla="*/ 67921 h 2012950"/>
              <a:gd name="T68" fmla="*/ 808554 w 1423988"/>
              <a:gd name="T69" fmla="*/ 19043 h 2012950"/>
              <a:gd name="T70" fmla="*/ 867315 w 1423988"/>
              <a:gd name="T71" fmla="*/ 70777 h 2012950"/>
              <a:gd name="T72" fmla="*/ 960381 w 1423988"/>
              <a:gd name="T73" fmla="*/ 98072 h 2012950"/>
              <a:gd name="T74" fmla="*/ 1052494 w 1423988"/>
              <a:gd name="T75" fmla="*/ 155202 h 2012950"/>
              <a:gd name="T76" fmla="*/ 1096009 w 1423988"/>
              <a:gd name="T77" fmla="*/ 243117 h 2012950"/>
              <a:gd name="T78" fmla="*/ 1085845 w 1423988"/>
              <a:gd name="T79" fmla="*/ 316433 h 2012950"/>
              <a:gd name="T80" fmla="*/ 1075046 w 1423988"/>
              <a:gd name="T81" fmla="*/ 388162 h 2012950"/>
              <a:gd name="T82" fmla="*/ 1091245 w 1423988"/>
              <a:gd name="T83" fmla="*/ 488773 h 2012950"/>
              <a:gd name="T84" fmla="*/ 1079493 w 1423988"/>
              <a:gd name="T85" fmla="*/ 592558 h 2012950"/>
              <a:gd name="T86" fmla="*/ 1041377 w 1423988"/>
              <a:gd name="T87" fmla="*/ 686187 h 2012950"/>
              <a:gd name="T88" fmla="*/ 980392 w 1423988"/>
              <a:gd name="T89" fmla="*/ 765850 h 2012950"/>
              <a:gd name="T90" fmla="*/ 901302 w 1423988"/>
              <a:gd name="T91" fmla="*/ 826153 h 2012950"/>
              <a:gd name="T92" fmla="*/ 807283 w 1423988"/>
              <a:gd name="T93" fmla="*/ 864557 h 2012950"/>
              <a:gd name="T94" fmla="*/ 702783 w 1423988"/>
              <a:gd name="T95" fmla="*/ 876300 h 2012950"/>
              <a:gd name="T96" fmla="*/ 600188 w 1423988"/>
              <a:gd name="T97" fmla="*/ 859796 h 2012950"/>
              <a:gd name="T98" fmla="*/ 508710 w 1423988"/>
              <a:gd name="T99" fmla="*/ 816949 h 2012950"/>
              <a:gd name="T100" fmla="*/ 432479 w 1423988"/>
              <a:gd name="T101" fmla="*/ 752520 h 2012950"/>
              <a:gd name="T102" fmla="*/ 375305 w 1423988"/>
              <a:gd name="T103" fmla="*/ 670317 h 2012950"/>
              <a:gd name="T104" fmla="*/ 341636 w 1423988"/>
              <a:gd name="T105" fmla="*/ 574150 h 2012950"/>
              <a:gd name="T106" fmla="*/ 334966 w 1423988"/>
              <a:gd name="T107" fmla="*/ 470047 h 2012950"/>
              <a:gd name="T108" fmla="*/ 357200 w 1423988"/>
              <a:gd name="T109" fmla="*/ 351663 h 2012950"/>
              <a:gd name="T110" fmla="*/ 327978 w 1423988"/>
              <a:gd name="T111" fmla="*/ 287234 h 2012950"/>
              <a:gd name="T112" fmla="*/ 339095 w 1423988"/>
              <a:gd name="T113" fmla="*/ 200270 h 2012950"/>
              <a:gd name="T114" fmla="*/ 406751 w 1423988"/>
              <a:gd name="T115" fmla="*/ 124415 h 2012950"/>
              <a:gd name="T116" fmla="*/ 514745 w 1423988"/>
              <a:gd name="T117" fmla="*/ 86012 h 2012950"/>
              <a:gd name="T118" fmla="*/ 579859 w 1423988"/>
              <a:gd name="T119" fmla="*/ 41895 h 2012950"/>
              <a:gd name="T120" fmla="*/ 656091 w 1423988"/>
              <a:gd name="T121" fmla="*/ 5396 h 201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3988" h="2012950">
                <a:moveTo>
                  <a:pt x="355600" y="877887"/>
                </a:moveTo>
                <a:lnTo>
                  <a:pt x="652463" y="1594886"/>
                </a:lnTo>
                <a:lnTo>
                  <a:pt x="654368" y="1599016"/>
                </a:lnTo>
                <a:lnTo>
                  <a:pt x="656908" y="1603463"/>
                </a:lnTo>
                <a:lnTo>
                  <a:pt x="659765" y="1607276"/>
                </a:lnTo>
                <a:lnTo>
                  <a:pt x="662623" y="1611405"/>
                </a:lnTo>
                <a:lnTo>
                  <a:pt x="665798" y="1614900"/>
                </a:lnTo>
                <a:lnTo>
                  <a:pt x="668973" y="1618077"/>
                </a:lnTo>
                <a:lnTo>
                  <a:pt x="672783" y="1620936"/>
                </a:lnTo>
                <a:lnTo>
                  <a:pt x="676275" y="1623795"/>
                </a:lnTo>
                <a:lnTo>
                  <a:pt x="680720" y="1626019"/>
                </a:lnTo>
                <a:lnTo>
                  <a:pt x="684530" y="1627925"/>
                </a:lnTo>
                <a:lnTo>
                  <a:pt x="688975" y="1629831"/>
                </a:lnTo>
                <a:lnTo>
                  <a:pt x="693420" y="1631101"/>
                </a:lnTo>
                <a:lnTo>
                  <a:pt x="698183" y="1632372"/>
                </a:lnTo>
                <a:lnTo>
                  <a:pt x="702628" y="1633007"/>
                </a:lnTo>
                <a:lnTo>
                  <a:pt x="707390" y="1633325"/>
                </a:lnTo>
                <a:lnTo>
                  <a:pt x="712153" y="1633325"/>
                </a:lnTo>
                <a:lnTo>
                  <a:pt x="716598" y="1633325"/>
                </a:lnTo>
                <a:lnTo>
                  <a:pt x="721360" y="1633007"/>
                </a:lnTo>
                <a:lnTo>
                  <a:pt x="725805" y="1632372"/>
                </a:lnTo>
                <a:lnTo>
                  <a:pt x="730568" y="1631101"/>
                </a:lnTo>
                <a:lnTo>
                  <a:pt x="734695" y="1629831"/>
                </a:lnTo>
                <a:lnTo>
                  <a:pt x="739140" y="1627925"/>
                </a:lnTo>
                <a:lnTo>
                  <a:pt x="743268" y="1626019"/>
                </a:lnTo>
                <a:lnTo>
                  <a:pt x="747395" y="1623795"/>
                </a:lnTo>
                <a:lnTo>
                  <a:pt x="751205" y="1620936"/>
                </a:lnTo>
                <a:lnTo>
                  <a:pt x="754698" y="1618077"/>
                </a:lnTo>
                <a:lnTo>
                  <a:pt x="758190" y="1614900"/>
                </a:lnTo>
                <a:lnTo>
                  <a:pt x="761683" y="1611405"/>
                </a:lnTo>
                <a:lnTo>
                  <a:pt x="764223" y="1607276"/>
                </a:lnTo>
                <a:lnTo>
                  <a:pt x="767080" y="1603463"/>
                </a:lnTo>
                <a:lnTo>
                  <a:pt x="769303" y="1599016"/>
                </a:lnTo>
                <a:lnTo>
                  <a:pt x="771525" y="1594886"/>
                </a:lnTo>
                <a:lnTo>
                  <a:pt x="1068071" y="878205"/>
                </a:lnTo>
                <a:lnTo>
                  <a:pt x="1083311" y="881699"/>
                </a:lnTo>
                <a:lnTo>
                  <a:pt x="1098233" y="886147"/>
                </a:lnTo>
                <a:lnTo>
                  <a:pt x="1112521" y="891230"/>
                </a:lnTo>
                <a:lnTo>
                  <a:pt x="1126173" y="896630"/>
                </a:lnTo>
                <a:lnTo>
                  <a:pt x="1140143" y="903301"/>
                </a:lnTo>
                <a:lnTo>
                  <a:pt x="1153478" y="909973"/>
                </a:lnTo>
                <a:lnTo>
                  <a:pt x="1166178" y="917597"/>
                </a:lnTo>
                <a:lnTo>
                  <a:pt x="1178561" y="925539"/>
                </a:lnTo>
                <a:lnTo>
                  <a:pt x="1190626" y="934116"/>
                </a:lnTo>
                <a:lnTo>
                  <a:pt x="1202373" y="943329"/>
                </a:lnTo>
                <a:lnTo>
                  <a:pt x="1214121" y="953177"/>
                </a:lnTo>
                <a:lnTo>
                  <a:pt x="1225233" y="963343"/>
                </a:lnTo>
                <a:lnTo>
                  <a:pt x="1236028" y="974144"/>
                </a:lnTo>
                <a:lnTo>
                  <a:pt x="1246188" y="985262"/>
                </a:lnTo>
                <a:lnTo>
                  <a:pt x="1256348" y="997016"/>
                </a:lnTo>
                <a:lnTo>
                  <a:pt x="1265556" y="1009088"/>
                </a:lnTo>
                <a:lnTo>
                  <a:pt x="1274763" y="1021478"/>
                </a:lnTo>
                <a:lnTo>
                  <a:pt x="1283653" y="1034185"/>
                </a:lnTo>
                <a:lnTo>
                  <a:pt x="1292226" y="1047845"/>
                </a:lnTo>
                <a:lnTo>
                  <a:pt x="1300481" y="1061505"/>
                </a:lnTo>
                <a:lnTo>
                  <a:pt x="1307783" y="1075801"/>
                </a:lnTo>
                <a:lnTo>
                  <a:pt x="1315403" y="1089778"/>
                </a:lnTo>
                <a:lnTo>
                  <a:pt x="1322071" y="1104392"/>
                </a:lnTo>
                <a:lnTo>
                  <a:pt x="1329056" y="1119958"/>
                </a:lnTo>
                <a:lnTo>
                  <a:pt x="1335088" y="1135206"/>
                </a:lnTo>
                <a:lnTo>
                  <a:pt x="1341121" y="1150773"/>
                </a:lnTo>
                <a:lnTo>
                  <a:pt x="1346518" y="1166656"/>
                </a:lnTo>
                <a:lnTo>
                  <a:pt x="1351598" y="1182540"/>
                </a:lnTo>
                <a:lnTo>
                  <a:pt x="1356361" y="1199060"/>
                </a:lnTo>
                <a:lnTo>
                  <a:pt x="1360488" y="1215579"/>
                </a:lnTo>
                <a:lnTo>
                  <a:pt x="1364616" y="1232416"/>
                </a:lnTo>
                <a:lnTo>
                  <a:pt x="1368108" y="1249253"/>
                </a:lnTo>
                <a:lnTo>
                  <a:pt x="1421448" y="1639679"/>
                </a:lnTo>
                <a:lnTo>
                  <a:pt x="1422718" y="1649209"/>
                </a:lnTo>
                <a:lnTo>
                  <a:pt x="1423353" y="1658739"/>
                </a:lnTo>
                <a:lnTo>
                  <a:pt x="1423671" y="1667952"/>
                </a:lnTo>
                <a:lnTo>
                  <a:pt x="1423988" y="1677482"/>
                </a:lnTo>
                <a:lnTo>
                  <a:pt x="1423671" y="1686695"/>
                </a:lnTo>
                <a:lnTo>
                  <a:pt x="1423353" y="1696225"/>
                </a:lnTo>
                <a:lnTo>
                  <a:pt x="1422718" y="1705120"/>
                </a:lnTo>
                <a:lnTo>
                  <a:pt x="1421448" y="1714333"/>
                </a:lnTo>
                <a:lnTo>
                  <a:pt x="1420178" y="1723228"/>
                </a:lnTo>
                <a:lnTo>
                  <a:pt x="1418591" y="1732123"/>
                </a:lnTo>
                <a:lnTo>
                  <a:pt x="1416686" y="1741018"/>
                </a:lnTo>
                <a:lnTo>
                  <a:pt x="1414463" y="1749913"/>
                </a:lnTo>
                <a:lnTo>
                  <a:pt x="1411923" y="1758490"/>
                </a:lnTo>
                <a:lnTo>
                  <a:pt x="1409383" y="1767068"/>
                </a:lnTo>
                <a:lnTo>
                  <a:pt x="1406526" y="1775645"/>
                </a:lnTo>
                <a:lnTo>
                  <a:pt x="1403351" y="1784222"/>
                </a:lnTo>
                <a:lnTo>
                  <a:pt x="1399858" y="1792482"/>
                </a:lnTo>
                <a:lnTo>
                  <a:pt x="1396366" y="1800424"/>
                </a:lnTo>
                <a:lnTo>
                  <a:pt x="1392238" y="1808683"/>
                </a:lnTo>
                <a:lnTo>
                  <a:pt x="1388111" y="1816625"/>
                </a:lnTo>
                <a:lnTo>
                  <a:pt x="1383666" y="1824250"/>
                </a:lnTo>
                <a:lnTo>
                  <a:pt x="1379221" y="1832192"/>
                </a:lnTo>
                <a:lnTo>
                  <a:pt x="1374458" y="1839816"/>
                </a:lnTo>
                <a:lnTo>
                  <a:pt x="1369378" y="1847122"/>
                </a:lnTo>
                <a:lnTo>
                  <a:pt x="1364298" y="1854747"/>
                </a:lnTo>
                <a:lnTo>
                  <a:pt x="1358901" y="1861736"/>
                </a:lnTo>
                <a:lnTo>
                  <a:pt x="1353186" y="1869042"/>
                </a:lnTo>
                <a:lnTo>
                  <a:pt x="1347471" y="1876031"/>
                </a:lnTo>
                <a:lnTo>
                  <a:pt x="1341438" y="1882702"/>
                </a:lnTo>
                <a:lnTo>
                  <a:pt x="1335088" y="1889691"/>
                </a:lnTo>
                <a:lnTo>
                  <a:pt x="1329056" y="1896045"/>
                </a:lnTo>
                <a:lnTo>
                  <a:pt x="1322071" y="1902398"/>
                </a:lnTo>
                <a:lnTo>
                  <a:pt x="1315403" y="1908752"/>
                </a:lnTo>
                <a:lnTo>
                  <a:pt x="1308736" y="1914788"/>
                </a:lnTo>
                <a:lnTo>
                  <a:pt x="1301433" y="1920824"/>
                </a:lnTo>
                <a:lnTo>
                  <a:pt x="1294448" y="1926542"/>
                </a:lnTo>
                <a:lnTo>
                  <a:pt x="1286828" y="1932260"/>
                </a:lnTo>
                <a:lnTo>
                  <a:pt x="1279526" y="1937978"/>
                </a:lnTo>
                <a:lnTo>
                  <a:pt x="1271906" y="1943061"/>
                </a:lnTo>
                <a:lnTo>
                  <a:pt x="1263968" y="1948462"/>
                </a:lnTo>
                <a:lnTo>
                  <a:pt x="1256348" y="1953544"/>
                </a:lnTo>
                <a:lnTo>
                  <a:pt x="1248093" y="1957992"/>
                </a:lnTo>
                <a:lnTo>
                  <a:pt x="1239838" y="1962757"/>
                </a:lnTo>
                <a:lnTo>
                  <a:pt x="1231583" y="1967205"/>
                </a:lnTo>
                <a:lnTo>
                  <a:pt x="1223646" y="1971652"/>
                </a:lnTo>
                <a:lnTo>
                  <a:pt x="1215073" y="1975464"/>
                </a:lnTo>
                <a:lnTo>
                  <a:pt x="1206501" y="1979276"/>
                </a:lnTo>
                <a:lnTo>
                  <a:pt x="1197611" y="1983088"/>
                </a:lnTo>
                <a:lnTo>
                  <a:pt x="1189038" y="1986583"/>
                </a:lnTo>
                <a:lnTo>
                  <a:pt x="1180148" y="1989760"/>
                </a:lnTo>
                <a:lnTo>
                  <a:pt x="1171258" y="1992936"/>
                </a:lnTo>
                <a:lnTo>
                  <a:pt x="1161733" y="1995796"/>
                </a:lnTo>
                <a:lnTo>
                  <a:pt x="1152843" y="1998337"/>
                </a:lnTo>
                <a:lnTo>
                  <a:pt x="1143636" y="2000878"/>
                </a:lnTo>
                <a:lnTo>
                  <a:pt x="1134428" y="2002784"/>
                </a:lnTo>
                <a:lnTo>
                  <a:pt x="1125221" y="2005008"/>
                </a:lnTo>
                <a:lnTo>
                  <a:pt x="1115696" y="2006914"/>
                </a:lnTo>
                <a:lnTo>
                  <a:pt x="1106171" y="2008185"/>
                </a:lnTo>
                <a:lnTo>
                  <a:pt x="1096646" y="2009773"/>
                </a:lnTo>
                <a:lnTo>
                  <a:pt x="1087438" y="2010726"/>
                </a:lnTo>
                <a:lnTo>
                  <a:pt x="1077913" y="2011362"/>
                </a:lnTo>
                <a:lnTo>
                  <a:pt x="1068071" y="2012315"/>
                </a:lnTo>
                <a:lnTo>
                  <a:pt x="1058546" y="2012633"/>
                </a:lnTo>
                <a:lnTo>
                  <a:pt x="1049021" y="2012633"/>
                </a:lnTo>
                <a:lnTo>
                  <a:pt x="374968" y="2012633"/>
                </a:lnTo>
                <a:lnTo>
                  <a:pt x="374968" y="2012950"/>
                </a:lnTo>
                <a:lnTo>
                  <a:pt x="365125" y="2012633"/>
                </a:lnTo>
                <a:lnTo>
                  <a:pt x="355600" y="2012315"/>
                </a:lnTo>
                <a:lnTo>
                  <a:pt x="346075" y="2011362"/>
                </a:lnTo>
                <a:lnTo>
                  <a:pt x="336550" y="2010726"/>
                </a:lnTo>
                <a:lnTo>
                  <a:pt x="327025" y="2009773"/>
                </a:lnTo>
                <a:lnTo>
                  <a:pt x="317817" y="2008185"/>
                </a:lnTo>
                <a:lnTo>
                  <a:pt x="307975" y="2006914"/>
                </a:lnTo>
                <a:lnTo>
                  <a:pt x="298767" y="2005008"/>
                </a:lnTo>
                <a:lnTo>
                  <a:pt x="289560" y="2002784"/>
                </a:lnTo>
                <a:lnTo>
                  <a:pt x="280352" y="2000878"/>
                </a:lnTo>
                <a:lnTo>
                  <a:pt x="271145" y="1998337"/>
                </a:lnTo>
                <a:lnTo>
                  <a:pt x="261937" y="1995478"/>
                </a:lnTo>
                <a:lnTo>
                  <a:pt x="253047" y="1992619"/>
                </a:lnTo>
                <a:lnTo>
                  <a:pt x="243840" y="1989442"/>
                </a:lnTo>
                <a:lnTo>
                  <a:pt x="234950" y="1986265"/>
                </a:lnTo>
                <a:lnTo>
                  <a:pt x="226060" y="1982771"/>
                </a:lnTo>
                <a:lnTo>
                  <a:pt x="217487" y="1978959"/>
                </a:lnTo>
                <a:lnTo>
                  <a:pt x="209232" y="1975147"/>
                </a:lnTo>
                <a:lnTo>
                  <a:pt x="200660" y="1971017"/>
                </a:lnTo>
                <a:lnTo>
                  <a:pt x="192405" y="1966569"/>
                </a:lnTo>
                <a:lnTo>
                  <a:pt x="183832" y="1962439"/>
                </a:lnTo>
                <a:lnTo>
                  <a:pt x="175577" y="1957674"/>
                </a:lnTo>
                <a:lnTo>
                  <a:pt x="167640" y="1952591"/>
                </a:lnTo>
                <a:lnTo>
                  <a:pt x="160020" y="1947826"/>
                </a:lnTo>
                <a:lnTo>
                  <a:pt x="152082" y="1942426"/>
                </a:lnTo>
                <a:lnTo>
                  <a:pt x="144780" y="1937025"/>
                </a:lnTo>
                <a:lnTo>
                  <a:pt x="137160" y="1931307"/>
                </a:lnTo>
                <a:lnTo>
                  <a:pt x="129540" y="1925589"/>
                </a:lnTo>
                <a:lnTo>
                  <a:pt x="122555" y="1919871"/>
                </a:lnTo>
                <a:lnTo>
                  <a:pt x="115570" y="1913835"/>
                </a:lnTo>
                <a:lnTo>
                  <a:pt x="108585" y="1907481"/>
                </a:lnTo>
                <a:lnTo>
                  <a:pt x="101917" y="1901128"/>
                </a:lnTo>
                <a:lnTo>
                  <a:pt x="95567" y="1894456"/>
                </a:lnTo>
                <a:lnTo>
                  <a:pt x="89217" y="1887785"/>
                </a:lnTo>
                <a:lnTo>
                  <a:pt x="82550" y="1881114"/>
                </a:lnTo>
                <a:lnTo>
                  <a:pt x="76835" y="1874443"/>
                </a:lnTo>
                <a:lnTo>
                  <a:pt x="70802" y="1867136"/>
                </a:lnTo>
                <a:lnTo>
                  <a:pt x="65405" y="1859829"/>
                </a:lnTo>
                <a:lnTo>
                  <a:pt x="60007" y="1852523"/>
                </a:lnTo>
                <a:lnTo>
                  <a:pt x="54927" y="1845216"/>
                </a:lnTo>
                <a:lnTo>
                  <a:pt x="49847" y="1837274"/>
                </a:lnTo>
                <a:lnTo>
                  <a:pt x="44767" y="1829650"/>
                </a:lnTo>
                <a:lnTo>
                  <a:pt x="40322" y="1821390"/>
                </a:lnTo>
                <a:lnTo>
                  <a:pt x="35877" y="1813766"/>
                </a:lnTo>
                <a:lnTo>
                  <a:pt x="31750" y="1805507"/>
                </a:lnTo>
                <a:lnTo>
                  <a:pt x="27940" y="1797247"/>
                </a:lnTo>
                <a:lnTo>
                  <a:pt x="24130" y="1788987"/>
                </a:lnTo>
                <a:lnTo>
                  <a:pt x="20637" y="1780410"/>
                </a:lnTo>
                <a:lnTo>
                  <a:pt x="17780" y="1772150"/>
                </a:lnTo>
                <a:lnTo>
                  <a:pt x="14605" y="1763573"/>
                </a:lnTo>
                <a:lnTo>
                  <a:pt x="12065" y="1754996"/>
                </a:lnTo>
                <a:lnTo>
                  <a:pt x="9525" y="1746101"/>
                </a:lnTo>
                <a:lnTo>
                  <a:pt x="7620" y="1737206"/>
                </a:lnTo>
                <a:lnTo>
                  <a:pt x="5715" y="1727675"/>
                </a:lnTo>
                <a:lnTo>
                  <a:pt x="3810" y="1718781"/>
                </a:lnTo>
                <a:lnTo>
                  <a:pt x="2540" y="1709568"/>
                </a:lnTo>
                <a:lnTo>
                  <a:pt x="1587" y="1700355"/>
                </a:lnTo>
                <a:lnTo>
                  <a:pt x="635" y="1691143"/>
                </a:lnTo>
                <a:lnTo>
                  <a:pt x="317" y="1681930"/>
                </a:lnTo>
                <a:lnTo>
                  <a:pt x="0" y="1672082"/>
                </a:lnTo>
                <a:lnTo>
                  <a:pt x="317" y="1662869"/>
                </a:lnTo>
                <a:lnTo>
                  <a:pt x="635" y="1653339"/>
                </a:lnTo>
                <a:lnTo>
                  <a:pt x="1587" y="1643809"/>
                </a:lnTo>
                <a:lnTo>
                  <a:pt x="2540" y="1633643"/>
                </a:lnTo>
                <a:lnTo>
                  <a:pt x="55562" y="1243534"/>
                </a:lnTo>
                <a:lnTo>
                  <a:pt x="59055" y="1226380"/>
                </a:lnTo>
                <a:lnTo>
                  <a:pt x="63182" y="1209543"/>
                </a:lnTo>
                <a:lnTo>
                  <a:pt x="67310" y="1193341"/>
                </a:lnTo>
                <a:lnTo>
                  <a:pt x="72390" y="1176822"/>
                </a:lnTo>
                <a:lnTo>
                  <a:pt x="77152" y="1160938"/>
                </a:lnTo>
                <a:lnTo>
                  <a:pt x="82550" y="1145054"/>
                </a:lnTo>
                <a:lnTo>
                  <a:pt x="88582" y="1129806"/>
                </a:lnTo>
                <a:lnTo>
                  <a:pt x="94615" y="1114557"/>
                </a:lnTo>
                <a:lnTo>
                  <a:pt x="101600" y="1099626"/>
                </a:lnTo>
                <a:lnTo>
                  <a:pt x="108267" y="1085013"/>
                </a:lnTo>
                <a:lnTo>
                  <a:pt x="115887" y="1071035"/>
                </a:lnTo>
                <a:lnTo>
                  <a:pt x="123507" y="1057058"/>
                </a:lnTo>
                <a:lnTo>
                  <a:pt x="131445" y="1043715"/>
                </a:lnTo>
                <a:lnTo>
                  <a:pt x="140017" y="1030373"/>
                </a:lnTo>
                <a:lnTo>
                  <a:pt x="148907" y="1017666"/>
                </a:lnTo>
                <a:lnTo>
                  <a:pt x="158115" y="1005594"/>
                </a:lnTo>
                <a:lnTo>
                  <a:pt x="167640" y="993840"/>
                </a:lnTo>
                <a:lnTo>
                  <a:pt x="177800" y="982403"/>
                </a:lnTo>
                <a:lnTo>
                  <a:pt x="187960" y="971285"/>
                </a:lnTo>
                <a:lnTo>
                  <a:pt x="198755" y="960801"/>
                </a:lnTo>
                <a:lnTo>
                  <a:pt x="209867" y="950953"/>
                </a:lnTo>
                <a:lnTo>
                  <a:pt x="221297" y="941423"/>
                </a:lnTo>
                <a:lnTo>
                  <a:pt x="233045" y="932528"/>
                </a:lnTo>
                <a:lnTo>
                  <a:pt x="245110" y="923951"/>
                </a:lnTo>
                <a:lnTo>
                  <a:pt x="257492" y="916009"/>
                </a:lnTo>
                <a:lnTo>
                  <a:pt x="270827" y="909020"/>
                </a:lnTo>
                <a:lnTo>
                  <a:pt x="283845" y="902031"/>
                </a:lnTo>
                <a:lnTo>
                  <a:pt x="297497" y="895995"/>
                </a:lnTo>
                <a:lnTo>
                  <a:pt x="311467" y="890594"/>
                </a:lnTo>
                <a:lnTo>
                  <a:pt x="326073" y="885829"/>
                </a:lnTo>
                <a:lnTo>
                  <a:pt x="340678" y="881382"/>
                </a:lnTo>
                <a:lnTo>
                  <a:pt x="355600" y="877887"/>
                </a:lnTo>
                <a:close/>
                <a:moveTo>
                  <a:pt x="679595" y="67921"/>
                </a:moveTo>
                <a:lnTo>
                  <a:pt x="675784" y="68555"/>
                </a:lnTo>
                <a:lnTo>
                  <a:pt x="672290" y="70142"/>
                </a:lnTo>
                <a:lnTo>
                  <a:pt x="668478" y="71412"/>
                </a:lnTo>
                <a:lnTo>
                  <a:pt x="665302" y="73634"/>
                </a:lnTo>
                <a:lnTo>
                  <a:pt x="662126" y="76173"/>
                </a:lnTo>
                <a:lnTo>
                  <a:pt x="658949" y="79029"/>
                </a:lnTo>
                <a:lnTo>
                  <a:pt x="656408" y="82203"/>
                </a:lnTo>
                <a:lnTo>
                  <a:pt x="653867" y="85694"/>
                </a:lnTo>
                <a:lnTo>
                  <a:pt x="651644" y="89503"/>
                </a:lnTo>
                <a:lnTo>
                  <a:pt x="649738" y="93946"/>
                </a:lnTo>
                <a:lnTo>
                  <a:pt x="647832" y="98072"/>
                </a:lnTo>
                <a:lnTo>
                  <a:pt x="646880" y="102833"/>
                </a:lnTo>
                <a:lnTo>
                  <a:pt x="645927" y="107276"/>
                </a:lnTo>
                <a:lnTo>
                  <a:pt x="645609" y="112355"/>
                </a:lnTo>
                <a:lnTo>
                  <a:pt x="644974" y="117433"/>
                </a:lnTo>
                <a:lnTo>
                  <a:pt x="644974" y="125685"/>
                </a:lnTo>
                <a:lnTo>
                  <a:pt x="644974" y="152662"/>
                </a:lnTo>
                <a:lnTo>
                  <a:pt x="609399" y="152662"/>
                </a:lnTo>
                <a:lnTo>
                  <a:pt x="604635" y="152980"/>
                </a:lnTo>
                <a:lnTo>
                  <a:pt x="599553" y="153297"/>
                </a:lnTo>
                <a:lnTo>
                  <a:pt x="594788" y="154249"/>
                </a:lnTo>
                <a:lnTo>
                  <a:pt x="590341" y="155836"/>
                </a:lnTo>
                <a:lnTo>
                  <a:pt x="585894" y="157106"/>
                </a:lnTo>
                <a:lnTo>
                  <a:pt x="581765" y="159328"/>
                </a:lnTo>
                <a:lnTo>
                  <a:pt x="577636" y="161549"/>
                </a:lnTo>
                <a:lnTo>
                  <a:pt x="574142" y="164088"/>
                </a:lnTo>
                <a:lnTo>
                  <a:pt x="570966" y="166945"/>
                </a:lnTo>
                <a:lnTo>
                  <a:pt x="568107" y="169801"/>
                </a:lnTo>
                <a:lnTo>
                  <a:pt x="565566" y="172975"/>
                </a:lnTo>
                <a:lnTo>
                  <a:pt x="563660" y="176466"/>
                </a:lnTo>
                <a:lnTo>
                  <a:pt x="562072" y="179958"/>
                </a:lnTo>
                <a:lnTo>
                  <a:pt x="560802" y="183449"/>
                </a:lnTo>
                <a:lnTo>
                  <a:pt x="559849" y="187575"/>
                </a:lnTo>
                <a:lnTo>
                  <a:pt x="559849" y="191383"/>
                </a:lnTo>
                <a:lnTo>
                  <a:pt x="559849" y="246608"/>
                </a:lnTo>
                <a:lnTo>
                  <a:pt x="559849" y="250417"/>
                </a:lnTo>
                <a:lnTo>
                  <a:pt x="560802" y="254543"/>
                </a:lnTo>
                <a:lnTo>
                  <a:pt x="562072" y="258034"/>
                </a:lnTo>
                <a:lnTo>
                  <a:pt x="563660" y="261525"/>
                </a:lnTo>
                <a:lnTo>
                  <a:pt x="565566" y="265017"/>
                </a:lnTo>
                <a:lnTo>
                  <a:pt x="568107" y="268191"/>
                </a:lnTo>
                <a:lnTo>
                  <a:pt x="570966" y="271047"/>
                </a:lnTo>
                <a:lnTo>
                  <a:pt x="574142" y="273903"/>
                </a:lnTo>
                <a:lnTo>
                  <a:pt x="577636" y="276443"/>
                </a:lnTo>
                <a:lnTo>
                  <a:pt x="581765" y="278664"/>
                </a:lnTo>
                <a:lnTo>
                  <a:pt x="585894" y="280569"/>
                </a:lnTo>
                <a:lnTo>
                  <a:pt x="590341" y="282156"/>
                </a:lnTo>
                <a:lnTo>
                  <a:pt x="594788" y="283742"/>
                </a:lnTo>
                <a:lnTo>
                  <a:pt x="599553" y="284377"/>
                </a:lnTo>
                <a:lnTo>
                  <a:pt x="604635" y="285012"/>
                </a:lnTo>
                <a:lnTo>
                  <a:pt x="609399" y="285012"/>
                </a:lnTo>
                <a:lnTo>
                  <a:pt x="644974" y="285012"/>
                </a:lnTo>
                <a:lnTo>
                  <a:pt x="644974" y="320876"/>
                </a:lnTo>
                <a:lnTo>
                  <a:pt x="645609" y="325955"/>
                </a:lnTo>
                <a:lnTo>
                  <a:pt x="645927" y="331033"/>
                </a:lnTo>
                <a:lnTo>
                  <a:pt x="646880" y="335476"/>
                </a:lnTo>
                <a:lnTo>
                  <a:pt x="647832" y="340237"/>
                </a:lnTo>
                <a:lnTo>
                  <a:pt x="649738" y="344363"/>
                </a:lnTo>
                <a:lnTo>
                  <a:pt x="651644" y="348489"/>
                </a:lnTo>
                <a:lnTo>
                  <a:pt x="653867" y="352298"/>
                </a:lnTo>
                <a:lnTo>
                  <a:pt x="656408" y="355789"/>
                </a:lnTo>
                <a:lnTo>
                  <a:pt x="658949" y="358963"/>
                </a:lnTo>
                <a:lnTo>
                  <a:pt x="662126" y="361819"/>
                </a:lnTo>
                <a:lnTo>
                  <a:pt x="665302" y="364358"/>
                </a:lnTo>
                <a:lnTo>
                  <a:pt x="668478" y="366580"/>
                </a:lnTo>
                <a:lnTo>
                  <a:pt x="672290" y="368484"/>
                </a:lnTo>
                <a:lnTo>
                  <a:pt x="675784" y="369436"/>
                </a:lnTo>
                <a:lnTo>
                  <a:pt x="679595" y="370071"/>
                </a:lnTo>
                <a:lnTo>
                  <a:pt x="683725" y="370389"/>
                </a:lnTo>
                <a:lnTo>
                  <a:pt x="738675" y="370389"/>
                </a:lnTo>
                <a:lnTo>
                  <a:pt x="742804" y="370071"/>
                </a:lnTo>
                <a:lnTo>
                  <a:pt x="746616" y="369436"/>
                </a:lnTo>
                <a:lnTo>
                  <a:pt x="750427" y="368484"/>
                </a:lnTo>
                <a:lnTo>
                  <a:pt x="754239" y="366580"/>
                </a:lnTo>
                <a:lnTo>
                  <a:pt x="757415" y="364358"/>
                </a:lnTo>
                <a:lnTo>
                  <a:pt x="760591" y="361819"/>
                </a:lnTo>
                <a:lnTo>
                  <a:pt x="763450" y="358963"/>
                </a:lnTo>
                <a:lnTo>
                  <a:pt x="766309" y="355789"/>
                </a:lnTo>
                <a:lnTo>
                  <a:pt x="768850" y="352298"/>
                </a:lnTo>
                <a:lnTo>
                  <a:pt x="770755" y="348489"/>
                </a:lnTo>
                <a:lnTo>
                  <a:pt x="772979" y="344363"/>
                </a:lnTo>
                <a:lnTo>
                  <a:pt x="774567" y="340237"/>
                </a:lnTo>
                <a:lnTo>
                  <a:pt x="775838" y="335476"/>
                </a:lnTo>
                <a:lnTo>
                  <a:pt x="777108" y="331033"/>
                </a:lnTo>
                <a:lnTo>
                  <a:pt x="777426" y="325955"/>
                </a:lnTo>
                <a:lnTo>
                  <a:pt x="777743" y="320876"/>
                </a:lnTo>
                <a:lnTo>
                  <a:pt x="777743" y="285012"/>
                </a:lnTo>
                <a:lnTo>
                  <a:pt x="813000" y="285012"/>
                </a:lnTo>
                <a:lnTo>
                  <a:pt x="818400" y="285012"/>
                </a:lnTo>
                <a:lnTo>
                  <a:pt x="823165" y="284377"/>
                </a:lnTo>
                <a:lnTo>
                  <a:pt x="827929" y="283742"/>
                </a:lnTo>
                <a:lnTo>
                  <a:pt x="832693" y="282156"/>
                </a:lnTo>
                <a:lnTo>
                  <a:pt x="836823" y="280569"/>
                </a:lnTo>
                <a:lnTo>
                  <a:pt x="840634" y="278664"/>
                </a:lnTo>
                <a:lnTo>
                  <a:pt x="844763" y="276443"/>
                </a:lnTo>
                <a:lnTo>
                  <a:pt x="848257" y="273903"/>
                </a:lnTo>
                <a:lnTo>
                  <a:pt x="851434" y="271047"/>
                </a:lnTo>
                <a:lnTo>
                  <a:pt x="854292" y="268191"/>
                </a:lnTo>
                <a:lnTo>
                  <a:pt x="856833" y="265017"/>
                </a:lnTo>
                <a:lnTo>
                  <a:pt x="859057" y="261525"/>
                </a:lnTo>
                <a:lnTo>
                  <a:pt x="860327" y="258034"/>
                </a:lnTo>
                <a:lnTo>
                  <a:pt x="861915" y="254543"/>
                </a:lnTo>
                <a:lnTo>
                  <a:pt x="862551" y="250417"/>
                </a:lnTo>
                <a:lnTo>
                  <a:pt x="862868" y="246608"/>
                </a:lnTo>
                <a:lnTo>
                  <a:pt x="862868" y="191383"/>
                </a:lnTo>
                <a:lnTo>
                  <a:pt x="862551" y="187575"/>
                </a:lnTo>
                <a:lnTo>
                  <a:pt x="861915" y="183449"/>
                </a:lnTo>
                <a:lnTo>
                  <a:pt x="860327" y="179958"/>
                </a:lnTo>
                <a:lnTo>
                  <a:pt x="859057" y="176466"/>
                </a:lnTo>
                <a:lnTo>
                  <a:pt x="856833" y="172975"/>
                </a:lnTo>
                <a:lnTo>
                  <a:pt x="854292" y="169801"/>
                </a:lnTo>
                <a:lnTo>
                  <a:pt x="851434" y="166945"/>
                </a:lnTo>
                <a:lnTo>
                  <a:pt x="848257" y="164088"/>
                </a:lnTo>
                <a:lnTo>
                  <a:pt x="844763" y="161549"/>
                </a:lnTo>
                <a:lnTo>
                  <a:pt x="840634" y="159328"/>
                </a:lnTo>
                <a:lnTo>
                  <a:pt x="836823" y="157106"/>
                </a:lnTo>
                <a:lnTo>
                  <a:pt x="832693" y="155836"/>
                </a:lnTo>
                <a:lnTo>
                  <a:pt x="827929" y="154249"/>
                </a:lnTo>
                <a:lnTo>
                  <a:pt x="823165" y="153297"/>
                </a:lnTo>
                <a:lnTo>
                  <a:pt x="818400" y="152980"/>
                </a:lnTo>
                <a:lnTo>
                  <a:pt x="813000" y="152662"/>
                </a:lnTo>
                <a:lnTo>
                  <a:pt x="777743" y="152662"/>
                </a:lnTo>
                <a:lnTo>
                  <a:pt x="777743" y="125050"/>
                </a:lnTo>
                <a:lnTo>
                  <a:pt x="777743" y="117433"/>
                </a:lnTo>
                <a:lnTo>
                  <a:pt x="777426" y="112355"/>
                </a:lnTo>
                <a:lnTo>
                  <a:pt x="777108" y="107276"/>
                </a:lnTo>
                <a:lnTo>
                  <a:pt x="775838" y="102833"/>
                </a:lnTo>
                <a:lnTo>
                  <a:pt x="774567" y="98072"/>
                </a:lnTo>
                <a:lnTo>
                  <a:pt x="772979" y="93946"/>
                </a:lnTo>
                <a:lnTo>
                  <a:pt x="770755" y="89503"/>
                </a:lnTo>
                <a:lnTo>
                  <a:pt x="768850" y="85694"/>
                </a:lnTo>
                <a:lnTo>
                  <a:pt x="766309" y="82203"/>
                </a:lnTo>
                <a:lnTo>
                  <a:pt x="763450" y="79029"/>
                </a:lnTo>
                <a:lnTo>
                  <a:pt x="760591" y="76173"/>
                </a:lnTo>
                <a:lnTo>
                  <a:pt x="757415" y="73634"/>
                </a:lnTo>
                <a:lnTo>
                  <a:pt x="754239" y="71412"/>
                </a:lnTo>
                <a:lnTo>
                  <a:pt x="750427" y="70142"/>
                </a:lnTo>
                <a:lnTo>
                  <a:pt x="746616" y="68555"/>
                </a:lnTo>
                <a:lnTo>
                  <a:pt x="742804" y="67921"/>
                </a:lnTo>
                <a:lnTo>
                  <a:pt x="738675" y="67921"/>
                </a:lnTo>
                <a:lnTo>
                  <a:pt x="683725" y="67921"/>
                </a:lnTo>
                <a:lnTo>
                  <a:pt x="679595" y="67921"/>
                </a:lnTo>
                <a:close/>
                <a:moveTo>
                  <a:pt x="711359" y="0"/>
                </a:moveTo>
                <a:lnTo>
                  <a:pt x="723429" y="0"/>
                </a:lnTo>
                <a:lnTo>
                  <a:pt x="735181" y="635"/>
                </a:lnTo>
                <a:lnTo>
                  <a:pt x="746298" y="1905"/>
                </a:lnTo>
                <a:lnTo>
                  <a:pt x="757097" y="3491"/>
                </a:lnTo>
                <a:lnTo>
                  <a:pt x="766944" y="5078"/>
                </a:lnTo>
                <a:lnTo>
                  <a:pt x="776155" y="7300"/>
                </a:lnTo>
                <a:lnTo>
                  <a:pt x="785049" y="10157"/>
                </a:lnTo>
                <a:lnTo>
                  <a:pt x="793307" y="12696"/>
                </a:lnTo>
                <a:lnTo>
                  <a:pt x="801248" y="15869"/>
                </a:lnTo>
                <a:lnTo>
                  <a:pt x="808554" y="19043"/>
                </a:lnTo>
                <a:lnTo>
                  <a:pt x="815541" y="22535"/>
                </a:lnTo>
                <a:lnTo>
                  <a:pt x="821894" y="26343"/>
                </a:lnTo>
                <a:lnTo>
                  <a:pt x="827929" y="30152"/>
                </a:lnTo>
                <a:lnTo>
                  <a:pt x="833329" y="33960"/>
                </a:lnTo>
                <a:lnTo>
                  <a:pt x="838093" y="38086"/>
                </a:lnTo>
                <a:lnTo>
                  <a:pt x="842858" y="41895"/>
                </a:lnTo>
                <a:lnTo>
                  <a:pt x="847304" y="45704"/>
                </a:lnTo>
                <a:lnTo>
                  <a:pt x="851116" y="49830"/>
                </a:lnTo>
                <a:lnTo>
                  <a:pt x="857786" y="57130"/>
                </a:lnTo>
                <a:lnTo>
                  <a:pt x="863186" y="64429"/>
                </a:lnTo>
                <a:lnTo>
                  <a:pt x="867315" y="70777"/>
                </a:lnTo>
                <a:lnTo>
                  <a:pt x="870174" y="76490"/>
                </a:lnTo>
                <a:lnTo>
                  <a:pt x="872397" y="80299"/>
                </a:lnTo>
                <a:lnTo>
                  <a:pt x="873985" y="83790"/>
                </a:lnTo>
                <a:lnTo>
                  <a:pt x="885420" y="84107"/>
                </a:lnTo>
                <a:lnTo>
                  <a:pt x="896537" y="85059"/>
                </a:lnTo>
                <a:lnTo>
                  <a:pt x="907654" y="86012"/>
                </a:lnTo>
                <a:lnTo>
                  <a:pt x="918771" y="87916"/>
                </a:lnTo>
                <a:lnTo>
                  <a:pt x="929571" y="89503"/>
                </a:lnTo>
                <a:lnTo>
                  <a:pt x="940053" y="92042"/>
                </a:lnTo>
                <a:lnTo>
                  <a:pt x="950534" y="94898"/>
                </a:lnTo>
                <a:lnTo>
                  <a:pt x="960381" y="98072"/>
                </a:lnTo>
                <a:lnTo>
                  <a:pt x="970545" y="101563"/>
                </a:lnTo>
                <a:lnTo>
                  <a:pt x="980074" y="105689"/>
                </a:lnTo>
                <a:lnTo>
                  <a:pt x="989285" y="109815"/>
                </a:lnTo>
                <a:lnTo>
                  <a:pt x="998497" y="114259"/>
                </a:lnTo>
                <a:lnTo>
                  <a:pt x="1007073" y="119020"/>
                </a:lnTo>
                <a:lnTo>
                  <a:pt x="1015649" y="124415"/>
                </a:lnTo>
                <a:lnTo>
                  <a:pt x="1023907" y="130128"/>
                </a:lnTo>
                <a:lnTo>
                  <a:pt x="1031213" y="135841"/>
                </a:lnTo>
                <a:lnTo>
                  <a:pt x="1038836" y="142189"/>
                </a:lnTo>
                <a:lnTo>
                  <a:pt x="1045824" y="148536"/>
                </a:lnTo>
                <a:lnTo>
                  <a:pt x="1052494" y="155202"/>
                </a:lnTo>
                <a:lnTo>
                  <a:pt x="1058847" y="162184"/>
                </a:lnTo>
                <a:lnTo>
                  <a:pt x="1064564" y="169484"/>
                </a:lnTo>
                <a:lnTo>
                  <a:pt x="1069964" y="176784"/>
                </a:lnTo>
                <a:lnTo>
                  <a:pt x="1074728" y="184401"/>
                </a:lnTo>
                <a:lnTo>
                  <a:pt x="1079493" y="192018"/>
                </a:lnTo>
                <a:lnTo>
                  <a:pt x="1083304" y="200270"/>
                </a:lnTo>
                <a:lnTo>
                  <a:pt x="1086798" y="208522"/>
                </a:lnTo>
                <a:lnTo>
                  <a:pt x="1089657" y="217092"/>
                </a:lnTo>
                <a:lnTo>
                  <a:pt x="1092198" y="225661"/>
                </a:lnTo>
                <a:lnTo>
                  <a:pt x="1094421" y="234230"/>
                </a:lnTo>
                <a:lnTo>
                  <a:pt x="1096009" y="243117"/>
                </a:lnTo>
                <a:lnTo>
                  <a:pt x="1096645" y="252321"/>
                </a:lnTo>
                <a:lnTo>
                  <a:pt x="1096962" y="261208"/>
                </a:lnTo>
                <a:lnTo>
                  <a:pt x="1096962" y="267556"/>
                </a:lnTo>
                <a:lnTo>
                  <a:pt x="1096327" y="273903"/>
                </a:lnTo>
                <a:lnTo>
                  <a:pt x="1095374" y="280569"/>
                </a:lnTo>
                <a:lnTo>
                  <a:pt x="1094739" y="286599"/>
                </a:lnTo>
                <a:lnTo>
                  <a:pt x="1093468" y="292629"/>
                </a:lnTo>
                <a:lnTo>
                  <a:pt x="1091880" y="298660"/>
                </a:lnTo>
                <a:lnTo>
                  <a:pt x="1090292" y="304690"/>
                </a:lnTo>
                <a:lnTo>
                  <a:pt x="1088069" y="310720"/>
                </a:lnTo>
                <a:lnTo>
                  <a:pt x="1085845" y="316433"/>
                </a:lnTo>
                <a:lnTo>
                  <a:pt x="1083304" y="322146"/>
                </a:lnTo>
                <a:lnTo>
                  <a:pt x="1080445" y="327859"/>
                </a:lnTo>
                <a:lnTo>
                  <a:pt x="1077269" y="333572"/>
                </a:lnTo>
                <a:lnTo>
                  <a:pt x="1074093" y="338650"/>
                </a:lnTo>
                <a:lnTo>
                  <a:pt x="1070917" y="344046"/>
                </a:lnTo>
                <a:lnTo>
                  <a:pt x="1067105" y="349441"/>
                </a:lnTo>
                <a:lnTo>
                  <a:pt x="1062976" y="354519"/>
                </a:lnTo>
                <a:lnTo>
                  <a:pt x="1066787" y="362771"/>
                </a:lnTo>
                <a:lnTo>
                  <a:pt x="1069646" y="371341"/>
                </a:lnTo>
                <a:lnTo>
                  <a:pt x="1072822" y="379593"/>
                </a:lnTo>
                <a:lnTo>
                  <a:pt x="1075046" y="388162"/>
                </a:lnTo>
                <a:lnTo>
                  <a:pt x="1077587" y="397049"/>
                </a:lnTo>
                <a:lnTo>
                  <a:pt x="1080128" y="406253"/>
                </a:lnTo>
                <a:lnTo>
                  <a:pt x="1082351" y="415140"/>
                </a:lnTo>
                <a:lnTo>
                  <a:pt x="1084257" y="424027"/>
                </a:lnTo>
                <a:lnTo>
                  <a:pt x="1085845" y="432913"/>
                </a:lnTo>
                <a:lnTo>
                  <a:pt x="1087433" y="442118"/>
                </a:lnTo>
                <a:lnTo>
                  <a:pt x="1088704" y="451322"/>
                </a:lnTo>
                <a:lnTo>
                  <a:pt x="1089339" y="460526"/>
                </a:lnTo>
                <a:lnTo>
                  <a:pt x="1090610" y="469730"/>
                </a:lnTo>
                <a:lnTo>
                  <a:pt x="1090927" y="478934"/>
                </a:lnTo>
                <a:lnTo>
                  <a:pt x="1091245" y="488773"/>
                </a:lnTo>
                <a:lnTo>
                  <a:pt x="1091562" y="497977"/>
                </a:lnTo>
                <a:lnTo>
                  <a:pt x="1091245" y="507816"/>
                </a:lnTo>
                <a:lnTo>
                  <a:pt x="1090927" y="517655"/>
                </a:lnTo>
                <a:lnTo>
                  <a:pt x="1090610" y="527177"/>
                </a:lnTo>
                <a:lnTo>
                  <a:pt x="1089339" y="536698"/>
                </a:lnTo>
                <a:lnTo>
                  <a:pt x="1088386" y="546220"/>
                </a:lnTo>
                <a:lnTo>
                  <a:pt x="1086798" y="555741"/>
                </a:lnTo>
                <a:lnTo>
                  <a:pt x="1085528" y="564946"/>
                </a:lnTo>
                <a:lnTo>
                  <a:pt x="1083622" y="574150"/>
                </a:lnTo>
                <a:lnTo>
                  <a:pt x="1081716" y="583354"/>
                </a:lnTo>
                <a:lnTo>
                  <a:pt x="1079493" y="592558"/>
                </a:lnTo>
                <a:lnTo>
                  <a:pt x="1076951" y="601445"/>
                </a:lnTo>
                <a:lnTo>
                  <a:pt x="1074410" y="610332"/>
                </a:lnTo>
                <a:lnTo>
                  <a:pt x="1071552" y="619218"/>
                </a:lnTo>
                <a:lnTo>
                  <a:pt x="1068375" y="628423"/>
                </a:lnTo>
                <a:lnTo>
                  <a:pt x="1065199" y="636675"/>
                </a:lnTo>
                <a:lnTo>
                  <a:pt x="1061705" y="645244"/>
                </a:lnTo>
                <a:lnTo>
                  <a:pt x="1058211" y="653813"/>
                </a:lnTo>
                <a:lnTo>
                  <a:pt x="1054082" y="662065"/>
                </a:lnTo>
                <a:lnTo>
                  <a:pt x="1049953" y="670317"/>
                </a:lnTo>
                <a:lnTo>
                  <a:pt x="1045506" y="678569"/>
                </a:lnTo>
                <a:lnTo>
                  <a:pt x="1041377" y="686187"/>
                </a:lnTo>
                <a:lnTo>
                  <a:pt x="1036612" y="694121"/>
                </a:lnTo>
                <a:lnTo>
                  <a:pt x="1031848" y="702056"/>
                </a:lnTo>
                <a:lnTo>
                  <a:pt x="1026766" y="709673"/>
                </a:lnTo>
                <a:lnTo>
                  <a:pt x="1021366" y="717290"/>
                </a:lnTo>
                <a:lnTo>
                  <a:pt x="1015966" y="724273"/>
                </a:lnTo>
                <a:lnTo>
                  <a:pt x="1010567" y="731890"/>
                </a:lnTo>
                <a:lnTo>
                  <a:pt x="1004849" y="738555"/>
                </a:lnTo>
                <a:lnTo>
                  <a:pt x="998814" y="745855"/>
                </a:lnTo>
                <a:lnTo>
                  <a:pt x="992779" y="752520"/>
                </a:lnTo>
                <a:lnTo>
                  <a:pt x="986744" y="759185"/>
                </a:lnTo>
                <a:lnTo>
                  <a:pt x="980392" y="765850"/>
                </a:lnTo>
                <a:lnTo>
                  <a:pt x="974039" y="772198"/>
                </a:lnTo>
                <a:lnTo>
                  <a:pt x="967369" y="778228"/>
                </a:lnTo>
                <a:lnTo>
                  <a:pt x="960381" y="784259"/>
                </a:lnTo>
                <a:lnTo>
                  <a:pt x="953711" y="790289"/>
                </a:lnTo>
                <a:lnTo>
                  <a:pt x="946405" y="796002"/>
                </a:lnTo>
                <a:lnTo>
                  <a:pt x="939417" y="801397"/>
                </a:lnTo>
                <a:lnTo>
                  <a:pt x="932112" y="806793"/>
                </a:lnTo>
                <a:lnTo>
                  <a:pt x="924489" y="811871"/>
                </a:lnTo>
                <a:lnTo>
                  <a:pt x="916866" y="816949"/>
                </a:lnTo>
                <a:lnTo>
                  <a:pt x="909242" y="821710"/>
                </a:lnTo>
                <a:lnTo>
                  <a:pt x="901302" y="826153"/>
                </a:lnTo>
                <a:lnTo>
                  <a:pt x="893043" y="830914"/>
                </a:lnTo>
                <a:lnTo>
                  <a:pt x="885420" y="835040"/>
                </a:lnTo>
                <a:lnTo>
                  <a:pt x="876844" y="839166"/>
                </a:lnTo>
                <a:lnTo>
                  <a:pt x="868586" y="842975"/>
                </a:lnTo>
                <a:lnTo>
                  <a:pt x="860010" y="846783"/>
                </a:lnTo>
                <a:lnTo>
                  <a:pt x="851434" y="850275"/>
                </a:lnTo>
                <a:lnTo>
                  <a:pt x="842858" y="853766"/>
                </a:lnTo>
                <a:lnTo>
                  <a:pt x="834282" y="856622"/>
                </a:lnTo>
                <a:lnTo>
                  <a:pt x="825388" y="859796"/>
                </a:lnTo>
                <a:lnTo>
                  <a:pt x="816494" y="862335"/>
                </a:lnTo>
                <a:lnTo>
                  <a:pt x="807283" y="864557"/>
                </a:lnTo>
                <a:lnTo>
                  <a:pt x="798389" y="866779"/>
                </a:lnTo>
                <a:lnTo>
                  <a:pt x="789178" y="869000"/>
                </a:lnTo>
                <a:lnTo>
                  <a:pt x="779649" y="870587"/>
                </a:lnTo>
                <a:lnTo>
                  <a:pt x="770438" y="872174"/>
                </a:lnTo>
                <a:lnTo>
                  <a:pt x="760909" y="873444"/>
                </a:lnTo>
                <a:lnTo>
                  <a:pt x="751380" y="874713"/>
                </a:lnTo>
                <a:lnTo>
                  <a:pt x="741533" y="875348"/>
                </a:lnTo>
                <a:lnTo>
                  <a:pt x="732005" y="875983"/>
                </a:lnTo>
                <a:lnTo>
                  <a:pt x="722476" y="876300"/>
                </a:lnTo>
                <a:lnTo>
                  <a:pt x="712947" y="876300"/>
                </a:lnTo>
                <a:lnTo>
                  <a:pt x="702783" y="876300"/>
                </a:lnTo>
                <a:lnTo>
                  <a:pt x="693254" y="875983"/>
                </a:lnTo>
                <a:lnTo>
                  <a:pt x="683725" y="875348"/>
                </a:lnTo>
                <a:lnTo>
                  <a:pt x="673878" y="874713"/>
                </a:lnTo>
                <a:lnTo>
                  <a:pt x="664349" y="873444"/>
                </a:lnTo>
                <a:lnTo>
                  <a:pt x="655138" y="872174"/>
                </a:lnTo>
                <a:lnTo>
                  <a:pt x="645609" y="870587"/>
                </a:lnTo>
                <a:lnTo>
                  <a:pt x="636080" y="869000"/>
                </a:lnTo>
                <a:lnTo>
                  <a:pt x="627186" y="866779"/>
                </a:lnTo>
                <a:lnTo>
                  <a:pt x="617975" y="864557"/>
                </a:lnTo>
                <a:lnTo>
                  <a:pt x="609081" y="862335"/>
                </a:lnTo>
                <a:lnTo>
                  <a:pt x="600188" y="859796"/>
                </a:lnTo>
                <a:lnTo>
                  <a:pt x="591294" y="856622"/>
                </a:lnTo>
                <a:lnTo>
                  <a:pt x="582400" y="853766"/>
                </a:lnTo>
                <a:lnTo>
                  <a:pt x="573824" y="850275"/>
                </a:lnTo>
                <a:lnTo>
                  <a:pt x="565248" y="846783"/>
                </a:lnTo>
                <a:lnTo>
                  <a:pt x="556672" y="842975"/>
                </a:lnTo>
                <a:lnTo>
                  <a:pt x="548414" y="839166"/>
                </a:lnTo>
                <a:lnTo>
                  <a:pt x="540473" y="835040"/>
                </a:lnTo>
                <a:lnTo>
                  <a:pt x="532215" y="830914"/>
                </a:lnTo>
                <a:lnTo>
                  <a:pt x="524274" y="826153"/>
                </a:lnTo>
                <a:lnTo>
                  <a:pt x="516016" y="821710"/>
                </a:lnTo>
                <a:lnTo>
                  <a:pt x="508710" y="816949"/>
                </a:lnTo>
                <a:lnTo>
                  <a:pt x="500769" y="811871"/>
                </a:lnTo>
                <a:lnTo>
                  <a:pt x="493464" y="806793"/>
                </a:lnTo>
                <a:lnTo>
                  <a:pt x="486158" y="801397"/>
                </a:lnTo>
                <a:lnTo>
                  <a:pt x="478853" y="796002"/>
                </a:lnTo>
                <a:lnTo>
                  <a:pt x="471547" y="790289"/>
                </a:lnTo>
                <a:lnTo>
                  <a:pt x="464877" y="784259"/>
                </a:lnTo>
                <a:lnTo>
                  <a:pt x="457889" y="778228"/>
                </a:lnTo>
                <a:lnTo>
                  <a:pt x="451219" y="772198"/>
                </a:lnTo>
                <a:lnTo>
                  <a:pt x="444866" y="765850"/>
                </a:lnTo>
                <a:lnTo>
                  <a:pt x="438514" y="759185"/>
                </a:lnTo>
                <a:lnTo>
                  <a:pt x="432479" y="752520"/>
                </a:lnTo>
                <a:lnTo>
                  <a:pt x="426444" y="745855"/>
                </a:lnTo>
                <a:lnTo>
                  <a:pt x="420409" y="738555"/>
                </a:lnTo>
                <a:lnTo>
                  <a:pt x="414691" y="731890"/>
                </a:lnTo>
                <a:lnTo>
                  <a:pt x="409292" y="724273"/>
                </a:lnTo>
                <a:lnTo>
                  <a:pt x="403892" y="717290"/>
                </a:lnTo>
                <a:lnTo>
                  <a:pt x="398492" y="709673"/>
                </a:lnTo>
                <a:lnTo>
                  <a:pt x="393410" y="702056"/>
                </a:lnTo>
                <a:lnTo>
                  <a:pt x="388963" y="694121"/>
                </a:lnTo>
                <a:lnTo>
                  <a:pt x="383881" y="686187"/>
                </a:lnTo>
                <a:lnTo>
                  <a:pt x="379752" y="678569"/>
                </a:lnTo>
                <a:lnTo>
                  <a:pt x="375305" y="670317"/>
                </a:lnTo>
                <a:lnTo>
                  <a:pt x="371176" y="662065"/>
                </a:lnTo>
                <a:lnTo>
                  <a:pt x="367682" y="653813"/>
                </a:lnTo>
                <a:lnTo>
                  <a:pt x="363553" y="645244"/>
                </a:lnTo>
                <a:lnTo>
                  <a:pt x="360059" y="636675"/>
                </a:lnTo>
                <a:lnTo>
                  <a:pt x="356883" y="628423"/>
                </a:lnTo>
                <a:lnTo>
                  <a:pt x="354024" y="619218"/>
                </a:lnTo>
                <a:lnTo>
                  <a:pt x="350848" y="610332"/>
                </a:lnTo>
                <a:lnTo>
                  <a:pt x="348307" y="601445"/>
                </a:lnTo>
                <a:lnTo>
                  <a:pt x="345766" y="592558"/>
                </a:lnTo>
                <a:lnTo>
                  <a:pt x="343542" y="583354"/>
                </a:lnTo>
                <a:lnTo>
                  <a:pt x="341636" y="574150"/>
                </a:lnTo>
                <a:lnTo>
                  <a:pt x="339731" y="564946"/>
                </a:lnTo>
                <a:lnTo>
                  <a:pt x="338460" y="555741"/>
                </a:lnTo>
                <a:lnTo>
                  <a:pt x="336872" y="546220"/>
                </a:lnTo>
                <a:lnTo>
                  <a:pt x="335919" y="536698"/>
                </a:lnTo>
                <a:lnTo>
                  <a:pt x="334966" y="527177"/>
                </a:lnTo>
                <a:lnTo>
                  <a:pt x="334331" y="517655"/>
                </a:lnTo>
                <a:lnTo>
                  <a:pt x="334013" y="507816"/>
                </a:lnTo>
                <a:lnTo>
                  <a:pt x="334013" y="497977"/>
                </a:lnTo>
                <a:lnTo>
                  <a:pt x="334013" y="488773"/>
                </a:lnTo>
                <a:lnTo>
                  <a:pt x="334331" y="479569"/>
                </a:lnTo>
                <a:lnTo>
                  <a:pt x="334966" y="470047"/>
                </a:lnTo>
                <a:lnTo>
                  <a:pt x="335919" y="460843"/>
                </a:lnTo>
                <a:lnTo>
                  <a:pt x="336872" y="451956"/>
                </a:lnTo>
                <a:lnTo>
                  <a:pt x="337825" y="443070"/>
                </a:lnTo>
                <a:lnTo>
                  <a:pt x="339413" y="433866"/>
                </a:lnTo>
                <a:lnTo>
                  <a:pt x="341319" y="424979"/>
                </a:lnTo>
                <a:lnTo>
                  <a:pt x="342907" y="416409"/>
                </a:lnTo>
                <a:lnTo>
                  <a:pt x="345130" y="407523"/>
                </a:lnTo>
                <a:lnTo>
                  <a:pt x="349577" y="390384"/>
                </a:lnTo>
                <a:lnTo>
                  <a:pt x="354977" y="373245"/>
                </a:lnTo>
                <a:lnTo>
                  <a:pt x="361330" y="357058"/>
                </a:lnTo>
                <a:lnTo>
                  <a:pt x="357200" y="351663"/>
                </a:lnTo>
                <a:lnTo>
                  <a:pt x="353389" y="346267"/>
                </a:lnTo>
                <a:lnTo>
                  <a:pt x="349577" y="340872"/>
                </a:lnTo>
                <a:lnTo>
                  <a:pt x="346083" y="335159"/>
                </a:lnTo>
                <a:lnTo>
                  <a:pt x="342907" y="329446"/>
                </a:lnTo>
                <a:lnTo>
                  <a:pt x="340048" y="323733"/>
                </a:lnTo>
                <a:lnTo>
                  <a:pt x="337507" y="317703"/>
                </a:lnTo>
                <a:lnTo>
                  <a:pt x="334966" y="311990"/>
                </a:lnTo>
                <a:lnTo>
                  <a:pt x="333060" y="305959"/>
                </a:lnTo>
                <a:lnTo>
                  <a:pt x="330837" y="299612"/>
                </a:lnTo>
                <a:lnTo>
                  <a:pt x="329249" y="293581"/>
                </a:lnTo>
                <a:lnTo>
                  <a:pt x="327978" y="287234"/>
                </a:lnTo>
                <a:lnTo>
                  <a:pt x="327025" y="280886"/>
                </a:lnTo>
                <a:lnTo>
                  <a:pt x="326073" y="274221"/>
                </a:lnTo>
                <a:lnTo>
                  <a:pt x="325755" y="267873"/>
                </a:lnTo>
                <a:lnTo>
                  <a:pt x="325437" y="261208"/>
                </a:lnTo>
                <a:lnTo>
                  <a:pt x="325755" y="252321"/>
                </a:lnTo>
                <a:lnTo>
                  <a:pt x="327025" y="243117"/>
                </a:lnTo>
                <a:lnTo>
                  <a:pt x="328296" y="234230"/>
                </a:lnTo>
                <a:lnTo>
                  <a:pt x="330202" y="225661"/>
                </a:lnTo>
                <a:lnTo>
                  <a:pt x="332743" y="217092"/>
                </a:lnTo>
                <a:lnTo>
                  <a:pt x="335919" y="208522"/>
                </a:lnTo>
                <a:lnTo>
                  <a:pt x="339095" y="200270"/>
                </a:lnTo>
                <a:lnTo>
                  <a:pt x="343225" y="192018"/>
                </a:lnTo>
                <a:lnTo>
                  <a:pt x="347671" y="184401"/>
                </a:lnTo>
                <a:lnTo>
                  <a:pt x="352436" y="176784"/>
                </a:lnTo>
                <a:lnTo>
                  <a:pt x="357836" y="169484"/>
                </a:lnTo>
                <a:lnTo>
                  <a:pt x="363553" y="162184"/>
                </a:lnTo>
                <a:lnTo>
                  <a:pt x="369906" y="155202"/>
                </a:lnTo>
                <a:lnTo>
                  <a:pt x="376576" y="148536"/>
                </a:lnTo>
                <a:lnTo>
                  <a:pt x="383564" y="142189"/>
                </a:lnTo>
                <a:lnTo>
                  <a:pt x="391187" y="135841"/>
                </a:lnTo>
                <a:lnTo>
                  <a:pt x="398810" y="130128"/>
                </a:lnTo>
                <a:lnTo>
                  <a:pt x="406751" y="124415"/>
                </a:lnTo>
                <a:lnTo>
                  <a:pt x="415327" y="119020"/>
                </a:lnTo>
                <a:lnTo>
                  <a:pt x="423903" y="114259"/>
                </a:lnTo>
                <a:lnTo>
                  <a:pt x="433114" y="109815"/>
                </a:lnTo>
                <a:lnTo>
                  <a:pt x="442325" y="105689"/>
                </a:lnTo>
                <a:lnTo>
                  <a:pt x="451854" y="101563"/>
                </a:lnTo>
                <a:lnTo>
                  <a:pt x="462018" y="98072"/>
                </a:lnTo>
                <a:lnTo>
                  <a:pt x="471865" y="94898"/>
                </a:lnTo>
                <a:lnTo>
                  <a:pt x="482347" y="92042"/>
                </a:lnTo>
                <a:lnTo>
                  <a:pt x="492829" y="89503"/>
                </a:lnTo>
                <a:lnTo>
                  <a:pt x="503946" y="87916"/>
                </a:lnTo>
                <a:lnTo>
                  <a:pt x="514745" y="86012"/>
                </a:lnTo>
                <a:lnTo>
                  <a:pt x="526180" y="85059"/>
                </a:lnTo>
                <a:lnTo>
                  <a:pt x="537615" y="84107"/>
                </a:lnTo>
                <a:lnTo>
                  <a:pt x="549049" y="83790"/>
                </a:lnTo>
                <a:lnTo>
                  <a:pt x="550320" y="80299"/>
                </a:lnTo>
                <a:lnTo>
                  <a:pt x="552543" y="76490"/>
                </a:lnTo>
                <a:lnTo>
                  <a:pt x="555402" y="71094"/>
                </a:lnTo>
                <a:lnTo>
                  <a:pt x="559531" y="64747"/>
                </a:lnTo>
                <a:lnTo>
                  <a:pt x="564931" y="57447"/>
                </a:lnTo>
                <a:lnTo>
                  <a:pt x="571601" y="49830"/>
                </a:lnTo>
                <a:lnTo>
                  <a:pt x="575730" y="45704"/>
                </a:lnTo>
                <a:lnTo>
                  <a:pt x="579859" y="41895"/>
                </a:lnTo>
                <a:lnTo>
                  <a:pt x="584624" y="38086"/>
                </a:lnTo>
                <a:lnTo>
                  <a:pt x="589388" y="33960"/>
                </a:lnTo>
                <a:lnTo>
                  <a:pt x="595106" y="30152"/>
                </a:lnTo>
                <a:lnTo>
                  <a:pt x="601141" y="26661"/>
                </a:lnTo>
                <a:lnTo>
                  <a:pt x="607493" y="22852"/>
                </a:lnTo>
                <a:lnTo>
                  <a:pt x="614481" y="19361"/>
                </a:lnTo>
                <a:lnTo>
                  <a:pt x="621469" y="16187"/>
                </a:lnTo>
                <a:lnTo>
                  <a:pt x="629410" y="13013"/>
                </a:lnTo>
                <a:lnTo>
                  <a:pt x="637986" y="10157"/>
                </a:lnTo>
                <a:lnTo>
                  <a:pt x="646562" y="7617"/>
                </a:lnTo>
                <a:lnTo>
                  <a:pt x="656091" y="5396"/>
                </a:lnTo>
                <a:lnTo>
                  <a:pt x="665620" y="3491"/>
                </a:lnTo>
                <a:lnTo>
                  <a:pt x="676419" y="1905"/>
                </a:lnTo>
                <a:lnTo>
                  <a:pt x="687536" y="952"/>
                </a:lnTo>
                <a:lnTo>
                  <a:pt x="699289" y="318"/>
                </a:lnTo>
                <a:lnTo>
                  <a:pt x="711359" y="0"/>
                </a:lnTo>
                <a:close/>
              </a:path>
            </a:pathLst>
          </a:custGeom>
          <a:solidFill>
            <a:schemeClr val="tx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grpId="0" nodeType="clickEffect">
                                  <p:stCondLst>
                                    <p:cond delay="0"/>
                                  </p:stCondLst>
                                  <p:iterate type="lt">
                                    <p:tmPct val="50000"/>
                                  </p:iterate>
                                  <p:childTnLst>
                                    <p:set>
                                      <p:cBhvr>
                                        <p:cTn id="15" dur="1" fill="hold">
                                          <p:stCondLst>
                                            <p:cond delay="0"/>
                                          </p:stCondLst>
                                        </p:cTn>
                                        <p:tgtEl>
                                          <p:spTgt spid="7"/>
                                        </p:tgtEl>
                                        <p:attrNameLst>
                                          <p:attrName>style.visibility</p:attrName>
                                        </p:attrNameLst>
                                      </p:cBhvr>
                                      <p:to>
                                        <p:strVal val="visible"/>
                                      </p:to>
                                    </p:set>
                                    <p:set>
                                      <p:cBhvr>
                                        <p:cTn id="16" dur="455" fill="hold">
                                          <p:stCondLst>
                                            <p:cond delay="0"/>
                                          </p:stCondLst>
                                        </p:cTn>
                                        <p:tgtEl>
                                          <p:spTgt spid="7"/>
                                        </p:tgtEl>
                                        <p:attrNameLst>
                                          <p:attrName>style.rotation</p:attrName>
                                        </p:attrNameLst>
                                      </p:cBhvr>
                                      <p:to>
                                        <p:strVal val="-45.0"/>
                                      </p:to>
                                    </p:set>
                                    <p:anim calcmode="lin" valueType="num">
                                      <p:cBhvr>
                                        <p:cTn id="17"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remove" display="0">
                  <p:stCondLst>
                    <p:cond delay="indefinite"/>
                  </p:stCondLst>
                  <p:endCondLst>
                    <p:cond evt="onStopAudio" delay="0">
                      <p:tgtEl>
                        <p:sldTgt/>
                      </p:tgtEl>
                    </p:cond>
                  </p:endCondLst>
                </p:cTn>
                <p:tgtEl>
                  <p:spTgt spid="10"/>
                </p:tgtEl>
              </p:cMediaNode>
            </p:audio>
          </p:childTnLst>
        </p:cTn>
      </p:par>
    </p:tnLst>
    <p:bldLst>
      <p:bldP spid="4" grpId="0"/>
      <p:bldP spid="5" grpId="0"/>
      <p:bldP spid="6" grpId="0" animBg="1"/>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ent Arrow 3"/>
          <p:cNvSpPr/>
          <p:nvPr/>
        </p:nvSpPr>
        <p:spPr>
          <a:xfrm rot="13500000" flipH="1" flipV="1">
            <a:off x="4212903" y="1461267"/>
            <a:ext cx="748171" cy="754255"/>
          </a:xfrm>
          <a:prstGeom prst="bentArrow">
            <a:avLst>
              <a:gd name="adj1" fmla="val 5470"/>
              <a:gd name="adj2" fmla="val 9301"/>
              <a:gd name="adj3" fmla="val 12699"/>
              <a:gd name="adj4" fmla="val 39549"/>
            </a:avLst>
          </a:prstGeom>
          <a:solidFill>
            <a:srgbClr val="B2B2B2">
              <a:alpha val="56000"/>
            </a:srgbClr>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cs typeface="+mn-ea"/>
              <a:sym typeface="+mn-lt"/>
            </a:endParaRPr>
          </a:p>
        </p:txBody>
      </p:sp>
      <p:sp>
        <p:nvSpPr>
          <p:cNvPr id="5" name="Freeform 4"/>
          <p:cNvSpPr/>
          <p:nvPr/>
        </p:nvSpPr>
        <p:spPr>
          <a:xfrm>
            <a:off x="4867499" y="3143822"/>
            <a:ext cx="939302" cy="93930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306A9B"/>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100" dirty="0">
                <a:cs typeface="+mn-ea"/>
                <a:sym typeface="+mn-lt"/>
              </a:rPr>
              <a:t>b</a:t>
            </a:r>
            <a:endParaRPr lang="en-US" sz="2100" b="1" dirty="0">
              <a:cs typeface="+mn-ea"/>
              <a:sym typeface="+mn-lt"/>
            </a:endParaRPr>
          </a:p>
        </p:txBody>
      </p:sp>
      <p:sp>
        <p:nvSpPr>
          <p:cNvPr id="6" name="Freeform 5"/>
          <p:cNvSpPr/>
          <p:nvPr/>
        </p:nvSpPr>
        <p:spPr>
          <a:xfrm>
            <a:off x="4867499" y="1665431"/>
            <a:ext cx="939302" cy="93930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306A9B"/>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100" dirty="0">
                <a:cs typeface="+mn-ea"/>
                <a:sym typeface="+mn-lt"/>
              </a:rPr>
              <a:t>c</a:t>
            </a:r>
            <a:endParaRPr lang="en-US" sz="2100" b="1" dirty="0">
              <a:cs typeface="+mn-ea"/>
              <a:sym typeface="+mn-lt"/>
            </a:endParaRPr>
          </a:p>
        </p:txBody>
      </p:sp>
      <p:sp>
        <p:nvSpPr>
          <p:cNvPr id="7" name="Freeform 6"/>
          <p:cNvSpPr/>
          <p:nvPr/>
        </p:nvSpPr>
        <p:spPr>
          <a:xfrm>
            <a:off x="3343330" y="1671329"/>
            <a:ext cx="939302" cy="93930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306A9B"/>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100" dirty="0">
                <a:cs typeface="+mn-ea"/>
                <a:sym typeface="+mn-lt"/>
              </a:rPr>
              <a:t>U</a:t>
            </a:r>
            <a:endParaRPr lang="en-US" sz="2100" b="1" dirty="0">
              <a:cs typeface="+mn-ea"/>
              <a:sym typeface="+mn-lt"/>
            </a:endParaRPr>
          </a:p>
        </p:txBody>
      </p:sp>
      <p:sp>
        <p:nvSpPr>
          <p:cNvPr id="8" name="Freeform 7"/>
          <p:cNvSpPr/>
          <p:nvPr/>
        </p:nvSpPr>
        <p:spPr>
          <a:xfrm>
            <a:off x="3343330" y="3143822"/>
            <a:ext cx="939302" cy="93930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306A9B"/>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100" dirty="0">
                <a:cs typeface="+mn-ea"/>
                <a:sym typeface="+mn-lt"/>
              </a:rPr>
              <a:t>!</a:t>
            </a:r>
            <a:endParaRPr lang="en-US" sz="2100" b="1" dirty="0">
              <a:cs typeface="+mn-ea"/>
              <a:sym typeface="+mn-lt"/>
            </a:endParaRPr>
          </a:p>
        </p:txBody>
      </p:sp>
      <p:sp>
        <p:nvSpPr>
          <p:cNvPr id="9" name="Bent Arrow 8"/>
          <p:cNvSpPr/>
          <p:nvPr/>
        </p:nvSpPr>
        <p:spPr>
          <a:xfrm rot="18900000" flipH="1" flipV="1">
            <a:off x="5295873" y="2515525"/>
            <a:ext cx="748171" cy="754255"/>
          </a:xfrm>
          <a:prstGeom prst="bentArrow">
            <a:avLst>
              <a:gd name="adj1" fmla="val 5470"/>
              <a:gd name="adj2" fmla="val 9301"/>
              <a:gd name="adj3" fmla="val 12699"/>
              <a:gd name="adj4" fmla="val 39549"/>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cs typeface="+mn-ea"/>
              <a:sym typeface="+mn-lt"/>
            </a:endParaRPr>
          </a:p>
        </p:txBody>
      </p:sp>
      <p:sp>
        <p:nvSpPr>
          <p:cNvPr id="10" name="Bent Arrow 9"/>
          <p:cNvSpPr/>
          <p:nvPr/>
        </p:nvSpPr>
        <p:spPr>
          <a:xfrm rot="2700000" flipH="1" flipV="1">
            <a:off x="4179817" y="3528800"/>
            <a:ext cx="748171" cy="754255"/>
          </a:xfrm>
          <a:prstGeom prst="bentArrow">
            <a:avLst>
              <a:gd name="adj1" fmla="val 5470"/>
              <a:gd name="adj2" fmla="val 9301"/>
              <a:gd name="adj3" fmla="val 12699"/>
              <a:gd name="adj4" fmla="val 39549"/>
            </a:avLst>
          </a:prstGeom>
          <a:solidFill>
            <a:srgbClr val="B2B2B2">
              <a:alpha val="56000"/>
            </a:srgbClr>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cs typeface="+mn-ea"/>
              <a:sym typeface="+mn-lt"/>
            </a:endParaRPr>
          </a:p>
        </p:txBody>
      </p:sp>
      <p:sp>
        <p:nvSpPr>
          <p:cNvPr id="11" name="Bent Arrow 10"/>
          <p:cNvSpPr/>
          <p:nvPr/>
        </p:nvSpPr>
        <p:spPr>
          <a:xfrm rot="8100000" flipH="1" flipV="1">
            <a:off x="3083447" y="2490915"/>
            <a:ext cx="748171" cy="754255"/>
          </a:xfrm>
          <a:prstGeom prst="bentArrow">
            <a:avLst>
              <a:gd name="adj1" fmla="val 5470"/>
              <a:gd name="adj2" fmla="val 9301"/>
              <a:gd name="adj3" fmla="val 12699"/>
              <a:gd name="adj4" fmla="val 39549"/>
            </a:avLst>
          </a:prstGeom>
          <a:solidFill>
            <a:srgbClr val="B2B2B2">
              <a:alpha val="56000"/>
            </a:srgbClr>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cs typeface="+mn-ea"/>
              <a:sym typeface="+mn-lt"/>
            </a:endParaRPr>
          </a:p>
        </p:txBody>
      </p:sp>
      <p:sp>
        <p:nvSpPr>
          <p:cNvPr id="12" name="Text Placeholder 2"/>
          <p:cNvSpPr txBox="1"/>
          <p:nvPr/>
        </p:nvSpPr>
        <p:spPr>
          <a:xfrm>
            <a:off x="6201146" y="1571036"/>
            <a:ext cx="2246350" cy="723018"/>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spcBef>
                <a:spcPts val="300"/>
              </a:spcBef>
            </a:pPr>
            <a:r>
              <a:rPr lang="zh-CN" altLang="en-US" sz="1500" b="1" dirty="0">
                <a:solidFill>
                  <a:schemeClr val="tx1">
                    <a:lumMod val="50000"/>
                    <a:lumOff val="50000"/>
                  </a:schemeClr>
                </a:solidFill>
                <a:latin typeface="+mn-lt"/>
                <a:ea typeface="+mn-ea"/>
                <a:cs typeface="+mn-ea"/>
                <a:sym typeface="+mn-lt"/>
              </a:rPr>
              <a:t>输入标题</a:t>
            </a:r>
            <a:endParaRPr lang="en-US" sz="1500" b="1" dirty="0">
              <a:solidFill>
                <a:schemeClr val="tx1">
                  <a:lumMod val="50000"/>
                  <a:lumOff val="50000"/>
                </a:schemeClr>
              </a:solidFill>
              <a:latin typeface="+mn-lt"/>
              <a:ea typeface="+mn-ea"/>
              <a:cs typeface="+mn-ea"/>
              <a:sym typeface="+mn-lt"/>
            </a:endParaRPr>
          </a:p>
          <a:p>
            <a:pPr algn="l">
              <a:lnSpc>
                <a:spcPct val="150000"/>
              </a:lnSpc>
            </a:pPr>
            <a:r>
              <a:rPr lang="zh-CN" altLang="en-US" sz="1050" dirty="0">
                <a:solidFill>
                  <a:schemeClr val="tx1">
                    <a:lumMod val="50000"/>
                    <a:lumOff val="50000"/>
                  </a:schemeClr>
                </a:solidFill>
                <a:latin typeface="+mn-lt"/>
                <a:ea typeface="+mn-ea"/>
                <a:cs typeface="+mn-ea"/>
                <a:sym typeface="+mn-lt"/>
              </a:rPr>
              <a:t>点击添加相关标题文字，点击添加相关标题文字，点击添加相关标题文字</a:t>
            </a:r>
            <a:endParaRPr lang="en-US" sz="1050" dirty="0">
              <a:solidFill>
                <a:schemeClr val="tx1">
                  <a:lumMod val="50000"/>
                  <a:lumOff val="50000"/>
                </a:schemeClr>
              </a:solidFill>
              <a:latin typeface="+mn-lt"/>
              <a:ea typeface="+mn-ea"/>
              <a:cs typeface="+mn-ea"/>
              <a:sym typeface="+mn-lt"/>
            </a:endParaRPr>
          </a:p>
        </p:txBody>
      </p:sp>
      <p:sp>
        <p:nvSpPr>
          <p:cNvPr id="13" name="Text Placeholder 2"/>
          <p:cNvSpPr txBox="1"/>
          <p:nvPr/>
        </p:nvSpPr>
        <p:spPr>
          <a:xfrm>
            <a:off x="6078072" y="3334589"/>
            <a:ext cx="2246350" cy="723018"/>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spcBef>
                <a:spcPts val="300"/>
              </a:spcBef>
            </a:pPr>
            <a:r>
              <a:rPr lang="zh-CN" altLang="en-US" sz="1500" b="1" dirty="0">
                <a:solidFill>
                  <a:schemeClr val="tx1">
                    <a:lumMod val="50000"/>
                    <a:lumOff val="50000"/>
                  </a:schemeClr>
                </a:solidFill>
                <a:latin typeface="+mn-lt"/>
                <a:ea typeface="+mn-ea"/>
                <a:cs typeface="+mn-ea"/>
                <a:sym typeface="+mn-lt"/>
              </a:rPr>
              <a:t>输入标题</a:t>
            </a:r>
            <a:endParaRPr lang="en-US" sz="1500" b="1" dirty="0">
              <a:solidFill>
                <a:schemeClr val="tx1">
                  <a:lumMod val="50000"/>
                  <a:lumOff val="50000"/>
                </a:schemeClr>
              </a:solidFill>
              <a:latin typeface="+mn-lt"/>
              <a:ea typeface="+mn-ea"/>
              <a:cs typeface="+mn-ea"/>
              <a:sym typeface="+mn-lt"/>
            </a:endParaRPr>
          </a:p>
          <a:p>
            <a:pPr algn="l">
              <a:lnSpc>
                <a:spcPct val="150000"/>
              </a:lnSpc>
            </a:pPr>
            <a:r>
              <a:rPr lang="zh-CN" altLang="en-US" sz="1050" dirty="0">
                <a:solidFill>
                  <a:schemeClr val="tx1">
                    <a:lumMod val="50000"/>
                    <a:lumOff val="50000"/>
                  </a:schemeClr>
                </a:solidFill>
                <a:latin typeface="+mn-lt"/>
                <a:ea typeface="+mn-ea"/>
                <a:cs typeface="+mn-ea"/>
                <a:sym typeface="+mn-lt"/>
              </a:rPr>
              <a:t>点击添加相关标题文字，点击添加相关标题文字，点击添加相关标题文字</a:t>
            </a:r>
            <a:endParaRPr lang="en-US" sz="1050" dirty="0">
              <a:solidFill>
                <a:schemeClr val="tx1">
                  <a:lumMod val="50000"/>
                  <a:lumOff val="50000"/>
                </a:schemeClr>
              </a:solidFill>
              <a:latin typeface="+mn-lt"/>
              <a:ea typeface="+mn-ea"/>
              <a:cs typeface="+mn-ea"/>
              <a:sym typeface="+mn-lt"/>
            </a:endParaRPr>
          </a:p>
        </p:txBody>
      </p:sp>
      <p:sp>
        <p:nvSpPr>
          <p:cNvPr id="14" name="Text Placeholder 2"/>
          <p:cNvSpPr txBox="1"/>
          <p:nvPr/>
        </p:nvSpPr>
        <p:spPr>
          <a:xfrm>
            <a:off x="782507" y="1749081"/>
            <a:ext cx="2246350" cy="723018"/>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50000"/>
              </a:lnSpc>
              <a:spcBef>
                <a:spcPts val="300"/>
              </a:spcBef>
            </a:pPr>
            <a:r>
              <a:rPr lang="zh-CN" altLang="en-US" sz="1500" b="1" dirty="0">
                <a:solidFill>
                  <a:srgbClr val="8B8B8B"/>
                </a:solidFill>
                <a:latin typeface="+mn-lt"/>
                <a:ea typeface="+mn-ea"/>
                <a:cs typeface="+mn-ea"/>
                <a:sym typeface="+mn-lt"/>
              </a:rPr>
              <a:t>输入标题</a:t>
            </a:r>
            <a:endParaRPr lang="en-US" sz="1500" b="1" dirty="0">
              <a:solidFill>
                <a:srgbClr val="8B8B8B"/>
              </a:solidFill>
              <a:latin typeface="+mn-lt"/>
              <a:ea typeface="+mn-ea"/>
              <a:cs typeface="+mn-ea"/>
              <a:sym typeface="+mn-lt"/>
            </a:endParaRPr>
          </a:p>
          <a:p>
            <a:pPr algn="r">
              <a:lnSpc>
                <a:spcPct val="150000"/>
              </a:lnSpc>
            </a:pPr>
            <a:r>
              <a:rPr lang="zh-CN" altLang="en-US" sz="1050" dirty="0">
                <a:solidFill>
                  <a:srgbClr val="8B8B8B"/>
                </a:solidFill>
                <a:latin typeface="+mn-lt"/>
                <a:ea typeface="+mn-ea"/>
                <a:cs typeface="+mn-ea"/>
                <a:sym typeface="+mn-lt"/>
              </a:rPr>
              <a:t>点击添加相关标题文字，点击添加相关标题文字</a:t>
            </a:r>
            <a:endParaRPr lang="en-US" sz="1050" dirty="0">
              <a:solidFill>
                <a:srgbClr val="8B8B8B"/>
              </a:solidFill>
              <a:latin typeface="+mn-lt"/>
              <a:ea typeface="+mn-ea"/>
              <a:cs typeface="+mn-ea"/>
              <a:sym typeface="+mn-lt"/>
            </a:endParaRPr>
          </a:p>
        </p:txBody>
      </p:sp>
      <p:sp>
        <p:nvSpPr>
          <p:cNvPr id="15" name="Text Placeholder 2"/>
          <p:cNvSpPr txBox="1"/>
          <p:nvPr/>
        </p:nvSpPr>
        <p:spPr>
          <a:xfrm>
            <a:off x="782507" y="3251965"/>
            <a:ext cx="2246350" cy="723018"/>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50000"/>
              </a:lnSpc>
              <a:spcBef>
                <a:spcPts val="300"/>
              </a:spcBef>
            </a:pPr>
            <a:r>
              <a:rPr lang="zh-CN" altLang="en-US" sz="1500" b="1" dirty="0">
                <a:solidFill>
                  <a:srgbClr val="8B8B8B"/>
                </a:solidFill>
                <a:latin typeface="+mn-lt"/>
                <a:ea typeface="+mn-ea"/>
                <a:cs typeface="+mn-ea"/>
                <a:sym typeface="+mn-lt"/>
              </a:rPr>
              <a:t>输入标题</a:t>
            </a:r>
            <a:endParaRPr lang="en-US" sz="1500" b="1" dirty="0">
              <a:solidFill>
                <a:srgbClr val="8B8B8B"/>
              </a:solidFill>
              <a:latin typeface="+mn-lt"/>
              <a:ea typeface="+mn-ea"/>
              <a:cs typeface="+mn-ea"/>
              <a:sym typeface="+mn-lt"/>
            </a:endParaRPr>
          </a:p>
          <a:p>
            <a:pPr algn="r">
              <a:lnSpc>
                <a:spcPct val="150000"/>
              </a:lnSpc>
            </a:pPr>
            <a:r>
              <a:rPr lang="zh-CN" altLang="en-US" sz="1050" dirty="0">
                <a:solidFill>
                  <a:srgbClr val="8B8B8B"/>
                </a:solidFill>
                <a:latin typeface="+mn-lt"/>
                <a:ea typeface="+mn-ea"/>
                <a:cs typeface="+mn-ea"/>
                <a:sym typeface="+mn-lt"/>
              </a:rPr>
              <a:t>点击添加相关标题文字，点击添加相关标题文字</a:t>
            </a:r>
            <a:endParaRPr lang="en-US" sz="1050" dirty="0">
              <a:solidFill>
                <a:srgbClr val="8B8B8B"/>
              </a:solidFill>
              <a:latin typeface="+mn-lt"/>
              <a:ea typeface="+mn-ea"/>
              <a:cs typeface="+mn-ea"/>
              <a:sym typeface="+mn-lt"/>
            </a:endParaRPr>
          </a:p>
        </p:txBody>
      </p:sp>
      <p:sp>
        <p:nvSpPr>
          <p:cNvPr id="2" name="文本占位符 1"/>
          <p:cNvSpPr>
            <a:spLocks noGrp="1"/>
          </p:cNvSpPr>
          <p:nvPr>
            <p:ph type="body" sz="quarter" idx="10"/>
          </p:nvPr>
        </p:nvSpPr>
        <p:spPr/>
        <p:txBody>
          <a:bodyPr>
            <a:normAutofit/>
          </a:bodyPr>
          <a:lstStyle/>
          <a:p>
            <a:r>
              <a:rPr lang="zh-CN" altLang="en-US" dirty="0">
                <a:cs typeface="+mn-ea"/>
                <a:sym typeface="+mn-lt"/>
              </a:rPr>
              <a:t>年度工作概述</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90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2" fill="hold" grpId="0" nodeType="withEffect" p14:presetBounceEnd="50000">
                                      <p:stCondLst>
                                        <p:cond delay="1900"/>
                                      </p:stCondLst>
                                      <p:childTnLst>
                                        <p:set>
                                          <p:cBhvr>
                                            <p:cTn id="9" dur="1" fill="hold">
                                              <p:stCondLst>
                                                <p:cond delay="0"/>
                                              </p:stCondLst>
                                            </p:cTn>
                                            <p:tgtEl>
                                              <p:spTgt spid="5"/>
                                            </p:tgtEl>
                                            <p:attrNameLst>
                                              <p:attrName>style.visibility</p:attrName>
                                            </p:attrNameLst>
                                          </p:cBhvr>
                                          <p:to>
                                            <p:strVal val="visible"/>
                                          </p:to>
                                        </p:set>
                                        <p:anim calcmode="lin" valueType="num" p14:bounceEnd="50000">
                                          <p:cBhvr additive="base">
                                            <p:cTn id="10"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14:presetBounceEnd="50000">
                                      <p:stCondLst>
                                        <p:cond delay="1700"/>
                                      </p:stCondLst>
                                      <p:childTnLst>
                                        <p:set>
                                          <p:cBhvr>
                                            <p:cTn id="13" dur="1" fill="hold">
                                              <p:stCondLst>
                                                <p:cond delay="0"/>
                                              </p:stCondLst>
                                            </p:cTn>
                                            <p:tgtEl>
                                              <p:spTgt spid="6"/>
                                            </p:tgtEl>
                                            <p:attrNameLst>
                                              <p:attrName>style.visibility</p:attrName>
                                            </p:attrNameLst>
                                          </p:cBhvr>
                                          <p:to>
                                            <p:strVal val="visible"/>
                                          </p:to>
                                        </p:set>
                                        <p:anim calcmode="lin" valueType="num" p14:bounceEnd="50000">
                                          <p:cBhvr additive="base">
                                            <p:cTn id="14" dur="10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15" dur="1000" fill="hold"/>
                                            <p:tgtEl>
                                              <p:spTgt spid="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14:presetBounceEnd="50000">
                                      <p:stCondLst>
                                        <p:cond delay="1500"/>
                                      </p:stCondLst>
                                      <p:childTnLst>
                                        <p:set>
                                          <p:cBhvr>
                                            <p:cTn id="17" dur="1" fill="hold">
                                              <p:stCondLst>
                                                <p:cond delay="0"/>
                                              </p:stCondLst>
                                            </p:cTn>
                                            <p:tgtEl>
                                              <p:spTgt spid="7"/>
                                            </p:tgtEl>
                                            <p:attrNameLst>
                                              <p:attrName>style.visibility</p:attrName>
                                            </p:attrNameLst>
                                          </p:cBhvr>
                                          <p:to>
                                            <p:strVal val="visible"/>
                                          </p:to>
                                        </p:set>
                                        <p:anim calcmode="lin" valueType="num" p14:bounceEnd="50000">
                                          <p:cBhvr additive="base">
                                            <p:cTn id="18"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14:presetBounceEnd="50000">
                                      <p:stCondLst>
                                        <p:cond delay="2100"/>
                                      </p:stCondLst>
                                      <p:childTnLst>
                                        <p:set>
                                          <p:cBhvr>
                                            <p:cTn id="21" dur="1" fill="hold">
                                              <p:stCondLst>
                                                <p:cond delay="0"/>
                                              </p:stCondLst>
                                            </p:cTn>
                                            <p:tgtEl>
                                              <p:spTgt spid="8"/>
                                            </p:tgtEl>
                                            <p:attrNameLst>
                                              <p:attrName>style.visibility</p:attrName>
                                            </p:attrNameLst>
                                          </p:cBhvr>
                                          <p:to>
                                            <p:strVal val="visible"/>
                                          </p:to>
                                        </p:set>
                                        <p:anim calcmode="lin" valueType="num" p14:bounceEnd="50000">
                                          <p:cBhvr additive="base">
                                            <p:cTn id="22" dur="1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4" fill="hold" grpId="0" nodeType="withEffect">
                                      <p:stCondLst>
                                        <p:cond delay="90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par>
                                    <p:cTn id="27" presetID="22" presetClass="entr" presetSubtype="4"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22" presetClass="entr" presetSubtype="4" fill="hold" grpId="0" nodeType="withEffect">
                                      <p:stCondLst>
                                        <p:cond delay="90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par>
                                    <p:cTn id="33" presetID="2" presetClass="entr" presetSubtype="2" fill="hold" grpId="0" nodeType="withEffect" p14:presetBounceEnd="50000">
                                      <p:stCondLst>
                                        <p:cond delay="2100"/>
                                      </p:stCondLst>
                                      <p:childTnLst>
                                        <p:set>
                                          <p:cBhvr>
                                            <p:cTn id="34" dur="1" fill="hold">
                                              <p:stCondLst>
                                                <p:cond delay="0"/>
                                              </p:stCondLst>
                                            </p:cTn>
                                            <p:tgtEl>
                                              <p:spTgt spid="12"/>
                                            </p:tgtEl>
                                            <p:attrNameLst>
                                              <p:attrName>style.visibility</p:attrName>
                                            </p:attrNameLst>
                                          </p:cBhvr>
                                          <p:to>
                                            <p:strVal val="visible"/>
                                          </p:to>
                                        </p:set>
                                        <p:anim calcmode="lin" valueType="num" p14:bounceEnd="50000">
                                          <p:cBhvr additive="base">
                                            <p:cTn id="35" dur="1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36" dur="1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50000">
                                      <p:stCondLst>
                                        <p:cond delay="2100"/>
                                      </p:stCondLst>
                                      <p:childTnLst>
                                        <p:set>
                                          <p:cBhvr>
                                            <p:cTn id="38" dur="1" fill="hold">
                                              <p:stCondLst>
                                                <p:cond delay="0"/>
                                              </p:stCondLst>
                                            </p:cTn>
                                            <p:tgtEl>
                                              <p:spTgt spid="13"/>
                                            </p:tgtEl>
                                            <p:attrNameLst>
                                              <p:attrName>style.visibility</p:attrName>
                                            </p:attrNameLst>
                                          </p:cBhvr>
                                          <p:to>
                                            <p:strVal val="visible"/>
                                          </p:to>
                                        </p:set>
                                        <p:anim calcmode="lin" valueType="num" p14:bounceEnd="50000">
                                          <p:cBhvr additive="base">
                                            <p:cTn id="39" dur="1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0" dur="1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50000">
                                      <p:stCondLst>
                                        <p:cond delay="2100"/>
                                      </p:stCondLst>
                                      <p:childTnLst>
                                        <p:set>
                                          <p:cBhvr>
                                            <p:cTn id="42" dur="1" fill="hold">
                                              <p:stCondLst>
                                                <p:cond delay="0"/>
                                              </p:stCondLst>
                                            </p:cTn>
                                            <p:tgtEl>
                                              <p:spTgt spid="14"/>
                                            </p:tgtEl>
                                            <p:attrNameLst>
                                              <p:attrName>style.visibility</p:attrName>
                                            </p:attrNameLst>
                                          </p:cBhvr>
                                          <p:to>
                                            <p:strVal val="visible"/>
                                          </p:to>
                                        </p:set>
                                        <p:anim calcmode="lin" valueType="num" p14:bounceEnd="50000">
                                          <p:cBhvr additive="base">
                                            <p:cTn id="43" dur="1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44" dur="1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14:presetBounceEnd="50000">
                                      <p:stCondLst>
                                        <p:cond delay="2100"/>
                                      </p:stCondLst>
                                      <p:childTnLst>
                                        <p:set>
                                          <p:cBhvr>
                                            <p:cTn id="46" dur="1" fill="hold">
                                              <p:stCondLst>
                                                <p:cond delay="0"/>
                                              </p:stCondLst>
                                            </p:cTn>
                                            <p:tgtEl>
                                              <p:spTgt spid="15"/>
                                            </p:tgtEl>
                                            <p:attrNameLst>
                                              <p:attrName>style.visibility</p:attrName>
                                            </p:attrNameLst>
                                          </p:cBhvr>
                                          <p:to>
                                            <p:strVal val="visible"/>
                                          </p:to>
                                        </p:set>
                                        <p:anim calcmode="lin" valueType="num" p14:bounceEnd="50000">
                                          <p:cBhvr additive="base">
                                            <p:cTn id="47" dur="1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4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90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2" fill="hold" grpId="0" nodeType="withEffect">
                                      <p:stCondLst>
                                        <p:cond delay="19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170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000" fill="hold"/>
                                            <p:tgtEl>
                                              <p:spTgt spid="6"/>
                                            </p:tgtEl>
                                            <p:attrNameLst>
                                              <p:attrName>ppt_x</p:attrName>
                                            </p:attrNameLst>
                                          </p:cBhvr>
                                          <p:tavLst>
                                            <p:tav tm="0">
                                              <p:val>
                                                <p:strVal val="1+#ppt_w/2"/>
                                              </p:val>
                                            </p:tav>
                                            <p:tav tm="100000">
                                              <p:val>
                                                <p:strVal val="#ppt_x"/>
                                              </p:val>
                                            </p:tav>
                                          </p:tavLst>
                                        </p:anim>
                                        <p:anim calcmode="lin" valueType="num">
                                          <p:cBhvr additive="base">
                                            <p:cTn id="15" dur="1000" fill="hold"/>
                                            <p:tgtEl>
                                              <p:spTgt spid="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150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0-#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21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4" fill="hold" grpId="0" nodeType="withEffect">
                                      <p:stCondLst>
                                        <p:cond delay="90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par>
                                    <p:cTn id="27" presetID="22" presetClass="entr" presetSubtype="4"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22" presetClass="entr" presetSubtype="4" fill="hold" grpId="0" nodeType="withEffect">
                                      <p:stCondLst>
                                        <p:cond delay="90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par>
                                    <p:cTn id="33" presetID="2" presetClass="entr" presetSubtype="2" fill="hold" grpId="0" nodeType="withEffect">
                                      <p:stCondLst>
                                        <p:cond delay="21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500" fill="hold"/>
                                            <p:tgtEl>
                                              <p:spTgt spid="12"/>
                                            </p:tgtEl>
                                            <p:attrNameLst>
                                              <p:attrName>ppt_x</p:attrName>
                                            </p:attrNameLst>
                                          </p:cBhvr>
                                          <p:tavLst>
                                            <p:tav tm="0">
                                              <p:val>
                                                <p:strVal val="1+#ppt_w/2"/>
                                              </p:val>
                                            </p:tav>
                                            <p:tav tm="100000">
                                              <p:val>
                                                <p:strVal val="#ppt_x"/>
                                              </p:val>
                                            </p:tav>
                                          </p:tavLst>
                                        </p:anim>
                                        <p:anim calcmode="lin" valueType="num">
                                          <p:cBhvr additive="base">
                                            <p:cTn id="36" dur="1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1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500" fill="hold"/>
                                            <p:tgtEl>
                                              <p:spTgt spid="13"/>
                                            </p:tgtEl>
                                            <p:attrNameLst>
                                              <p:attrName>ppt_x</p:attrName>
                                            </p:attrNameLst>
                                          </p:cBhvr>
                                          <p:tavLst>
                                            <p:tav tm="0">
                                              <p:val>
                                                <p:strVal val="1+#ppt_w/2"/>
                                              </p:val>
                                            </p:tav>
                                            <p:tav tm="100000">
                                              <p:val>
                                                <p:strVal val="#ppt_x"/>
                                              </p:val>
                                            </p:tav>
                                          </p:tavLst>
                                        </p:anim>
                                        <p:anim calcmode="lin" valueType="num">
                                          <p:cBhvr additive="base">
                                            <p:cTn id="40" dur="1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210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1500" fill="hold"/>
                                            <p:tgtEl>
                                              <p:spTgt spid="14"/>
                                            </p:tgtEl>
                                            <p:attrNameLst>
                                              <p:attrName>ppt_x</p:attrName>
                                            </p:attrNameLst>
                                          </p:cBhvr>
                                          <p:tavLst>
                                            <p:tav tm="0">
                                              <p:val>
                                                <p:strVal val="0-#ppt_w/2"/>
                                              </p:val>
                                            </p:tav>
                                            <p:tav tm="100000">
                                              <p:val>
                                                <p:strVal val="#ppt_x"/>
                                              </p:val>
                                            </p:tav>
                                          </p:tavLst>
                                        </p:anim>
                                        <p:anim calcmode="lin" valueType="num">
                                          <p:cBhvr additive="base">
                                            <p:cTn id="44" dur="1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210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500" fill="hold"/>
                                            <p:tgtEl>
                                              <p:spTgt spid="15"/>
                                            </p:tgtEl>
                                            <p:attrNameLst>
                                              <p:attrName>ppt_x</p:attrName>
                                            </p:attrNameLst>
                                          </p:cBhvr>
                                          <p:tavLst>
                                            <p:tav tm="0">
                                              <p:val>
                                                <p:strVal val="0-#ppt_w/2"/>
                                              </p:val>
                                            </p:tav>
                                            <p:tav tm="100000">
                                              <p:val>
                                                <p:strVal val="#ppt_x"/>
                                              </p:val>
                                            </p:tav>
                                          </p:tavLst>
                                        </p:anim>
                                        <p:anim calcmode="lin" valueType="num">
                                          <p:cBhvr additive="base">
                                            <p:cTn id="4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4"/>
          <p:cNvGrpSpPr>
            <a:grpSpLocks noChangeAspect="1"/>
          </p:cNvGrpSpPr>
          <p:nvPr/>
        </p:nvGrpSpPr>
        <p:grpSpPr bwMode="auto">
          <a:xfrm>
            <a:off x="3084355" y="1820874"/>
            <a:ext cx="3022049" cy="2347037"/>
            <a:chOff x="2329" y="786"/>
            <a:chExt cx="3022" cy="2347"/>
          </a:xfrm>
        </p:grpSpPr>
        <p:sp>
          <p:nvSpPr>
            <p:cNvPr id="16" name="Freeform 5"/>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1" fmla="*/ 0 w 10000"/>
                <a:gd name="connsiteY0-2" fmla="*/ 5342 h 6013"/>
                <a:gd name="connsiteX1-3" fmla="*/ 0 w 10000"/>
                <a:gd name="connsiteY1-4" fmla="*/ 5342 h 6013"/>
                <a:gd name="connsiteX2-5" fmla="*/ 5000 w 10000"/>
                <a:gd name="connsiteY2-6" fmla="*/ 6013 h 6013"/>
                <a:gd name="connsiteX3-7" fmla="*/ 5000 w 10000"/>
                <a:gd name="connsiteY3-8" fmla="*/ 6013 h 6013"/>
                <a:gd name="connsiteX4-9" fmla="*/ 10000 w 10000"/>
                <a:gd name="connsiteY4-10" fmla="*/ 5342 h 6013"/>
                <a:gd name="connsiteX5-11" fmla="*/ 10000 w 10000"/>
                <a:gd name="connsiteY5-12" fmla="*/ 5342 h 6013"/>
                <a:gd name="connsiteX6-13" fmla="*/ 10000 w 10000"/>
                <a:gd name="connsiteY6-14" fmla="*/ 0 h 60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ln>
          </p:spPr>
          <p:txBody>
            <a:bodyPr vert="horz" wrap="square" lIns="25713" tIns="12857" rIns="25713" bIns="12857" numCol="1" anchor="t" anchorCtr="0" compatLnSpc="1"/>
            <a:lstStyle/>
            <a:p>
              <a:pPr>
                <a:lnSpc>
                  <a:spcPct val="120000"/>
                </a:lnSpc>
              </a:pPr>
              <a:endParaRPr lang="en-US" sz="1125">
                <a:cs typeface="+mn-ea"/>
                <a:sym typeface="+mn-lt"/>
              </a:endParaRPr>
            </a:p>
          </p:txBody>
        </p:sp>
        <p:sp>
          <p:nvSpPr>
            <p:cNvPr id="18" name="Freeform 7"/>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rgbClr val="306A9B"/>
            </a:solidFill>
            <a:ln>
              <a:solidFill>
                <a:schemeClr val="bg1"/>
              </a:solid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88365">
                <a:lnSpc>
                  <a:spcPct val="150000"/>
                </a:lnSpc>
                <a:spcAft>
                  <a:spcPct val="35000"/>
                </a:spcAft>
              </a:pPr>
              <a:endParaRPr lang="en-US" sz="750">
                <a:solidFill>
                  <a:schemeClr val="tx1">
                    <a:lumMod val="65000"/>
                    <a:lumOff val="35000"/>
                  </a:schemeClr>
                </a:solidFill>
                <a:cs typeface="+mn-ea"/>
                <a:sym typeface="+mn-lt"/>
              </a:endParaRPr>
            </a:p>
          </p:txBody>
        </p:sp>
        <p:sp>
          <p:nvSpPr>
            <p:cNvPr id="17" name="Freeform 6"/>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rgbClr val="306A9B"/>
            </a:solidFill>
            <a:ln>
              <a:solidFill>
                <a:schemeClr val="bg1"/>
              </a:solid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88365">
                <a:lnSpc>
                  <a:spcPct val="150000"/>
                </a:lnSpc>
                <a:spcAft>
                  <a:spcPct val="35000"/>
                </a:spcAft>
              </a:pPr>
              <a:endParaRPr lang="en-US" sz="750">
                <a:solidFill>
                  <a:schemeClr val="tx1">
                    <a:lumMod val="65000"/>
                    <a:lumOff val="35000"/>
                  </a:schemeClr>
                </a:solidFill>
                <a:cs typeface="+mn-ea"/>
                <a:sym typeface="+mn-lt"/>
              </a:endParaRPr>
            </a:p>
          </p:txBody>
        </p:sp>
        <p:sp>
          <p:nvSpPr>
            <p:cNvPr id="19" name="Freeform 8"/>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rgbClr val="306A9B"/>
            </a:solidFill>
            <a:ln>
              <a:solidFill>
                <a:schemeClr val="bg1"/>
              </a:solid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88365">
                <a:lnSpc>
                  <a:spcPct val="150000"/>
                </a:lnSpc>
                <a:spcAft>
                  <a:spcPct val="35000"/>
                </a:spcAft>
              </a:pPr>
              <a:endParaRPr lang="en-US" sz="750">
                <a:solidFill>
                  <a:schemeClr val="tx1">
                    <a:lumMod val="65000"/>
                    <a:lumOff val="35000"/>
                  </a:schemeClr>
                </a:solidFill>
                <a:cs typeface="+mn-ea"/>
                <a:sym typeface="+mn-lt"/>
              </a:endParaRPr>
            </a:p>
          </p:txBody>
        </p:sp>
        <p:sp>
          <p:nvSpPr>
            <p:cNvPr id="20" name="Freeform 9"/>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rgbClr val="306A9B"/>
            </a:solidFill>
            <a:ln>
              <a:solidFill>
                <a:schemeClr val="bg1"/>
              </a:solid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88365">
                <a:lnSpc>
                  <a:spcPct val="150000"/>
                </a:lnSpc>
                <a:spcAft>
                  <a:spcPct val="35000"/>
                </a:spcAft>
              </a:pPr>
              <a:endParaRPr lang="en-US" sz="750">
                <a:solidFill>
                  <a:schemeClr val="tx1">
                    <a:lumMod val="65000"/>
                    <a:lumOff val="35000"/>
                  </a:schemeClr>
                </a:solidFill>
                <a:cs typeface="+mn-ea"/>
                <a:sym typeface="+mn-lt"/>
              </a:endParaRPr>
            </a:p>
          </p:txBody>
        </p:sp>
      </p:grpSp>
      <p:sp>
        <p:nvSpPr>
          <p:cNvPr id="21" name="Text Placeholder 7"/>
          <p:cNvSpPr txBox="1"/>
          <p:nvPr/>
        </p:nvSpPr>
        <p:spPr>
          <a:xfrm>
            <a:off x="2005001" y="1413295"/>
            <a:ext cx="973223" cy="254420"/>
          </a:xfrm>
          <a:prstGeom prst="rect">
            <a:avLst/>
          </a:prstGeom>
        </p:spPr>
        <p:txBody>
          <a:bodyPr vert="horz" lIns="0" tIns="73873" rIns="0" bIns="73873" anchor="t"/>
          <a:lstStyle>
            <a:lvl1pPr marL="0" indent="0" algn="r"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995">
                <a:solidFill>
                  <a:schemeClr val="tx1">
                    <a:lumMod val="65000"/>
                    <a:lumOff val="35000"/>
                  </a:schemeClr>
                </a:solidFill>
                <a:latin typeface="+mn-lt"/>
                <a:cs typeface="+mn-ea"/>
                <a:sym typeface="+mn-lt"/>
              </a:rPr>
              <a:t>请替换文字内容</a:t>
            </a:r>
            <a:endParaRPr lang="es-ES_tradnl" sz="995" dirty="0">
              <a:solidFill>
                <a:schemeClr val="tx1">
                  <a:lumMod val="65000"/>
                  <a:lumOff val="35000"/>
                </a:schemeClr>
              </a:solidFill>
              <a:latin typeface="+mn-lt"/>
              <a:cs typeface="+mn-ea"/>
              <a:sym typeface="+mn-lt"/>
            </a:endParaRPr>
          </a:p>
        </p:txBody>
      </p:sp>
      <p:sp>
        <p:nvSpPr>
          <p:cNvPr id="22" name="Text Placeholder 2"/>
          <p:cNvSpPr txBox="1"/>
          <p:nvPr/>
        </p:nvSpPr>
        <p:spPr>
          <a:xfrm>
            <a:off x="1288120" y="1737636"/>
            <a:ext cx="1690103" cy="446894"/>
          </a:xfrm>
          <a:prstGeom prst="rect">
            <a:avLst/>
          </a:prstGeom>
        </p:spPr>
        <p:txBody>
          <a:bodyPr vert="horz" lIns="0" tIns="0" rIns="0" bIns="0"/>
          <a:lstStyle>
            <a:lvl1pPr marL="0" indent="0" algn="r"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zh-CN" altLang="en-US" sz="570" dirty="0">
                <a:solidFill>
                  <a:schemeClr val="tx1">
                    <a:lumMod val="65000"/>
                    <a:lumOff val="35000"/>
                  </a:schemeClr>
                </a:solidFill>
                <a:latin typeface="+mn-lt"/>
                <a:cs typeface="+mn-ea"/>
                <a:sym typeface="+mn-lt"/>
              </a:rPr>
              <a:t>请替换文字内容，点击添加相关标题文字，修改文字内容，也可以直接复制你的内容到此。请替换文字内容，点击添加相关标题文字，修改文字内容，也可以直接复制你的内容到此。</a:t>
            </a:r>
            <a:endParaRPr lang="en-US" altLang="zh-CN" sz="570" dirty="0">
              <a:solidFill>
                <a:schemeClr val="tx1">
                  <a:lumMod val="65000"/>
                  <a:lumOff val="35000"/>
                </a:schemeClr>
              </a:solidFill>
              <a:latin typeface="+mn-lt"/>
              <a:cs typeface="+mn-ea"/>
              <a:sym typeface="+mn-lt"/>
            </a:endParaRPr>
          </a:p>
        </p:txBody>
      </p:sp>
      <p:sp>
        <p:nvSpPr>
          <p:cNvPr id="23" name="Rounded Rectangle 11"/>
          <p:cNvSpPr>
            <a:spLocks noChangeAspect="1"/>
          </p:cNvSpPr>
          <p:nvPr/>
        </p:nvSpPr>
        <p:spPr>
          <a:xfrm>
            <a:off x="3120958" y="1528518"/>
            <a:ext cx="539929" cy="540455"/>
          </a:xfrm>
          <a:prstGeom prst="roundRect">
            <a:avLst>
              <a:gd name="adj" fmla="val 0"/>
            </a:avLst>
          </a:prstGeom>
          <a:solidFill>
            <a:srgbClr val="306A9B"/>
          </a:solidFill>
          <a:ln>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88365">
              <a:lnSpc>
                <a:spcPct val="150000"/>
              </a:lnSpc>
              <a:spcAft>
                <a:spcPct val="35000"/>
              </a:spcAft>
            </a:pPr>
            <a:endParaRPr lang="en-US" sz="750">
              <a:solidFill>
                <a:schemeClr val="tx1">
                  <a:lumMod val="65000"/>
                  <a:lumOff val="35000"/>
                </a:schemeClr>
              </a:solidFill>
              <a:cs typeface="+mn-ea"/>
              <a:sym typeface="+mn-lt"/>
            </a:endParaRPr>
          </a:p>
        </p:txBody>
      </p:sp>
      <p:sp>
        <p:nvSpPr>
          <p:cNvPr id="24" name="Text Placeholder 7"/>
          <p:cNvSpPr txBox="1"/>
          <p:nvPr/>
        </p:nvSpPr>
        <p:spPr>
          <a:xfrm>
            <a:off x="3164251" y="1596977"/>
            <a:ext cx="437072" cy="360696"/>
          </a:xfrm>
          <a:prstGeom prst="rect">
            <a:avLst/>
          </a:prstGeom>
        </p:spPr>
        <p:txBody>
          <a:bodyPr vert="horz" lIns="0" tIns="73873" rIns="0" bIns="73873"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125" dirty="0">
                <a:latin typeface="+mn-lt"/>
                <a:cs typeface="+mn-ea"/>
                <a:sym typeface="+mn-lt"/>
              </a:rPr>
              <a:t>01</a:t>
            </a:r>
            <a:endParaRPr lang="es-ES_tradnl" sz="1125" dirty="0">
              <a:latin typeface="+mn-lt"/>
              <a:cs typeface="+mn-ea"/>
              <a:sym typeface="+mn-lt"/>
            </a:endParaRPr>
          </a:p>
        </p:txBody>
      </p:sp>
      <p:sp>
        <p:nvSpPr>
          <p:cNvPr id="25" name="Text Placeholder 7"/>
          <p:cNvSpPr txBox="1"/>
          <p:nvPr/>
        </p:nvSpPr>
        <p:spPr>
          <a:xfrm>
            <a:off x="6311308" y="1413295"/>
            <a:ext cx="1145649" cy="254420"/>
          </a:xfrm>
          <a:prstGeom prst="rect">
            <a:avLst/>
          </a:prstGeom>
        </p:spPr>
        <p:txBody>
          <a:bodyPr vert="horz" lIns="0" tIns="73873" rIns="0" bIns="73873" anchor="t"/>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995" b="0">
                <a:solidFill>
                  <a:schemeClr val="tx1">
                    <a:lumMod val="65000"/>
                    <a:lumOff val="35000"/>
                  </a:schemeClr>
                </a:solidFill>
                <a:latin typeface="+mn-lt"/>
                <a:cs typeface="+mn-ea"/>
                <a:sym typeface="+mn-lt"/>
              </a:rPr>
              <a:t>请替换文字内容</a:t>
            </a:r>
            <a:endParaRPr lang="es-ES_tradnl" sz="995" b="0" dirty="0">
              <a:solidFill>
                <a:schemeClr val="tx1">
                  <a:lumMod val="65000"/>
                  <a:lumOff val="35000"/>
                </a:schemeClr>
              </a:solidFill>
              <a:latin typeface="+mn-lt"/>
              <a:cs typeface="+mn-ea"/>
              <a:sym typeface="+mn-lt"/>
            </a:endParaRPr>
          </a:p>
        </p:txBody>
      </p:sp>
      <p:sp>
        <p:nvSpPr>
          <p:cNvPr id="26" name="Text Placeholder 2"/>
          <p:cNvSpPr txBox="1"/>
          <p:nvPr/>
        </p:nvSpPr>
        <p:spPr>
          <a:xfrm>
            <a:off x="6311308" y="1737636"/>
            <a:ext cx="1712812" cy="436573"/>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zh-CN" altLang="en-US" sz="570">
                <a:solidFill>
                  <a:schemeClr val="tx1">
                    <a:lumMod val="65000"/>
                    <a:lumOff val="35000"/>
                  </a:schemeClr>
                </a:solidFill>
                <a:latin typeface="+mn-lt"/>
                <a:cs typeface="+mn-ea"/>
                <a:sym typeface="+mn-lt"/>
              </a:rPr>
              <a:t>请替换文字内容，</a:t>
            </a:r>
            <a:r>
              <a:rPr lang="zh-CN" altLang="en-US" sz="570" dirty="0">
                <a:solidFill>
                  <a:schemeClr val="tx1">
                    <a:lumMod val="65000"/>
                    <a:lumOff val="35000"/>
                  </a:schemeClr>
                </a:solidFill>
                <a:latin typeface="+mn-lt"/>
                <a:cs typeface="+mn-ea"/>
                <a:sym typeface="+mn-lt"/>
              </a:rPr>
              <a:t>点击添加相关标题文字，修改文字内容，也可以直接复制你的内容到</a:t>
            </a:r>
            <a:r>
              <a:rPr lang="zh-CN" altLang="en-US" sz="570">
                <a:solidFill>
                  <a:schemeClr val="tx1">
                    <a:lumMod val="65000"/>
                    <a:lumOff val="35000"/>
                  </a:schemeClr>
                </a:solidFill>
                <a:latin typeface="+mn-lt"/>
                <a:cs typeface="+mn-ea"/>
                <a:sym typeface="+mn-lt"/>
              </a:rPr>
              <a:t>此。请替换文字内容，</a:t>
            </a:r>
            <a:r>
              <a:rPr lang="zh-CN" altLang="en-US" sz="570" dirty="0">
                <a:solidFill>
                  <a:schemeClr val="tx1">
                    <a:lumMod val="65000"/>
                    <a:lumOff val="35000"/>
                  </a:schemeClr>
                </a:solidFill>
                <a:latin typeface="+mn-lt"/>
                <a:cs typeface="+mn-ea"/>
                <a:sym typeface="+mn-lt"/>
              </a:rPr>
              <a:t>点击添加相关标题文字，修改文字内容，也可以直接复制你的内容到此。</a:t>
            </a:r>
            <a:endParaRPr lang="en-US" altLang="zh-CN" sz="570" dirty="0">
              <a:solidFill>
                <a:schemeClr val="tx1">
                  <a:lumMod val="65000"/>
                  <a:lumOff val="35000"/>
                </a:schemeClr>
              </a:solidFill>
              <a:latin typeface="+mn-lt"/>
              <a:cs typeface="+mn-ea"/>
              <a:sym typeface="+mn-lt"/>
            </a:endParaRPr>
          </a:p>
        </p:txBody>
      </p:sp>
      <p:sp>
        <p:nvSpPr>
          <p:cNvPr id="27" name="Rounded Rectangle 23"/>
          <p:cNvSpPr>
            <a:spLocks noChangeAspect="1"/>
          </p:cNvSpPr>
          <p:nvPr/>
        </p:nvSpPr>
        <p:spPr>
          <a:xfrm>
            <a:off x="5670361" y="1528518"/>
            <a:ext cx="539929" cy="540455"/>
          </a:xfrm>
          <a:prstGeom prst="roundRect">
            <a:avLst>
              <a:gd name="adj" fmla="val 0"/>
            </a:avLst>
          </a:prstGeom>
          <a:solidFill>
            <a:srgbClr val="306A9B"/>
          </a:solidFill>
          <a:ln>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88365">
              <a:lnSpc>
                <a:spcPct val="150000"/>
              </a:lnSpc>
              <a:spcAft>
                <a:spcPct val="35000"/>
              </a:spcAft>
            </a:pPr>
            <a:endParaRPr lang="en-US" sz="750">
              <a:solidFill>
                <a:schemeClr val="tx1">
                  <a:lumMod val="65000"/>
                  <a:lumOff val="35000"/>
                </a:schemeClr>
              </a:solidFill>
              <a:cs typeface="+mn-ea"/>
              <a:sym typeface="+mn-lt"/>
            </a:endParaRPr>
          </a:p>
        </p:txBody>
      </p:sp>
      <p:sp>
        <p:nvSpPr>
          <p:cNvPr id="28" name="Text Placeholder 7"/>
          <p:cNvSpPr txBox="1"/>
          <p:nvPr/>
        </p:nvSpPr>
        <p:spPr>
          <a:xfrm>
            <a:off x="5713653" y="1596977"/>
            <a:ext cx="437072" cy="360696"/>
          </a:xfrm>
          <a:prstGeom prst="rect">
            <a:avLst/>
          </a:prstGeom>
        </p:spPr>
        <p:txBody>
          <a:bodyPr vert="horz" lIns="0" tIns="73873" rIns="0" bIns="73873"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125" dirty="0">
                <a:latin typeface="+mn-lt"/>
                <a:cs typeface="+mn-ea"/>
                <a:sym typeface="+mn-lt"/>
              </a:rPr>
              <a:t>02</a:t>
            </a:r>
            <a:endParaRPr lang="es-ES_tradnl" sz="1125" dirty="0">
              <a:latin typeface="+mn-lt"/>
              <a:cs typeface="+mn-ea"/>
              <a:sym typeface="+mn-lt"/>
            </a:endParaRPr>
          </a:p>
        </p:txBody>
      </p:sp>
      <p:sp>
        <p:nvSpPr>
          <p:cNvPr id="29" name="Text Placeholder 7"/>
          <p:cNvSpPr txBox="1"/>
          <p:nvPr/>
        </p:nvSpPr>
        <p:spPr>
          <a:xfrm>
            <a:off x="2005001" y="3512233"/>
            <a:ext cx="973223" cy="254420"/>
          </a:xfrm>
          <a:prstGeom prst="rect">
            <a:avLst/>
          </a:prstGeom>
        </p:spPr>
        <p:txBody>
          <a:bodyPr vert="horz" lIns="0" tIns="73873" rIns="0" bIns="73873" anchor="t"/>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20000"/>
              </a:lnSpc>
            </a:pPr>
            <a:r>
              <a:rPr lang="zh-CN" altLang="en-US" sz="995">
                <a:solidFill>
                  <a:schemeClr val="tx1">
                    <a:lumMod val="65000"/>
                    <a:lumOff val="35000"/>
                  </a:schemeClr>
                </a:solidFill>
                <a:latin typeface="+mn-lt"/>
                <a:cs typeface="+mn-ea"/>
                <a:sym typeface="+mn-lt"/>
              </a:rPr>
              <a:t>请替换文字内容</a:t>
            </a:r>
            <a:endParaRPr lang="es-ES_tradnl" sz="995" dirty="0">
              <a:solidFill>
                <a:schemeClr val="tx1">
                  <a:lumMod val="65000"/>
                  <a:lumOff val="35000"/>
                </a:schemeClr>
              </a:solidFill>
              <a:latin typeface="+mn-lt"/>
              <a:cs typeface="+mn-ea"/>
              <a:sym typeface="+mn-lt"/>
            </a:endParaRPr>
          </a:p>
        </p:txBody>
      </p:sp>
      <p:sp>
        <p:nvSpPr>
          <p:cNvPr id="30" name="Text Placeholder 2"/>
          <p:cNvSpPr txBox="1"/>
          <p:nvPr/>
        </p:nvSpPr>
        <p:spPr>
          <a:xfrm>
            <a:off x="1288120" y="3836574"/>
            <a:ext cx="1690103" cy="446894"/>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r>
              <a:rPr lang="zh-CN" altLang="en-US" sz="570">
                <a:solidFill>
                  <a:schemeClr val="tx1">
                    <a:lumMod val="65000"/>
                    <a:lumOff val="35000"/>
                  </a:schemeClr>
                </a:solidFill>
                <a:latin typeface="+mn-lt"/>
                <a:cs typeface="+mn-ea"/>
                <a:sym typeface="+mn-lt"/>
              </a:rPr>
              <a:t>请替换文字内容，</a:t>
            </a:r>
            <a:r>
              <a:rPr lang="zh-CN" altLang="en-US" sz="570" dirty="0">
                <a:solidFill>
                  <a:schemeClr val="tx1">
                    <a:lumMod val="65000"/>
                    <a:lumOff val="35000"/>
                  </a:schemeClr>
                </a:solidFill>
                <a:latin typeface="+mn-lt"/>
                <a:cs typeface="+mn-ea"/>
                <a:sym typeface="+mn-lt"/>
              </a:rPr>
              <a:t>点击添加相关标题文字，修改文字内容，也可以直接复制你的内容到</a:t>
            </a:r>
            <a:r>
              <a:rPr lang="zh-CN" altLang="en-US" sz="570">
                <a:solidFill>
                  <a:schemeClr val="tx1">
                    <a:lumMod val="65000"/>
                    <a:lumOff val="35000"/>
                  </a:schemeClr>
                </a:solidFill>
                <a:latin typeface="+mn-lt"/>
                <a:cs typeface="+mn-ea"/>
                <a:sym typeface="+mn-lt"/>
              </a:rPr>
              <a:t>此。请替换文字内容，</a:t>
            </a:r>
            <a:r>
              <a:rPr lang="zh-CN" altLang="en-US" sz="570" dirty="0">
                <a:solidFill>
                  <a:schemeClr val="tx1">
                    <a:lumMod val="65000"/>
                    <a:lumOff val="35000"/>
                  </a:schemeClr>
                </a:solidFill>
                <a:latin typeface="+mn-lt"/>
                <a:cs typeface="+mn-ea"/>
                <a:sym typeface="+mn-lt"/>
              </a:rPr>
              <a:t>点击添加相关标题文字，修改文字内容，也可以直接复制你的内容到此。</a:t>
            </a:r>
            <a:endParaRPr lang="en-US" altLang="zh-CN" sz="570" dirty="0">
              <a:solidFill>
                <a:schemeClr val="tx1">
                  <a:lumMod val="65000"/>
                  <a:lumOff val="35000"/>
                </a:schemeClr>
              </a:solidFill>
              <a:latin typeface="+mn-lt"/>
              <a:cs typeface="+mn-ea"/>
              <a:sym typeface="+mn-lt"/>
            </a:endParaRPr>
          </a:p>
        </p:txBody>
      </p:sp>
      <p:sp>
        <p:nvSpPr>
          <p:cNvPr id="31" name="Rounded Rectangle 27"/>
          <p:cNvSpPr>
            <a:spLocks noChangeAspect="1"/>
          </p:cNvSpPr>
          <p:nvPr/>
        </p:nvSpPr>
        <p:spPr>
          <a:xfrm>
            <a:off x="3084356" y="3627456"/>
            <a:ext cx="539929" cy="540455"/>
          </a:xfrm>
          <a:prstGeom prst="roundRect">
            <a:avLst>
              <a:gd name="adj" fmla="val 0"/>
            </a:avLst>
          </a:prstGeom>
          <a:solidFill>
            <a:srgbClr val="306A9B"/>
          </a:solidFill>
          <a:ln>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88365">
              <a:lnSpc>
                <a:spcPct val="150000"/>
              </a:lnSpc>
              <a:spcAft>
                <a:spcPct val="35000"/>
              </a:spcAft>
            </a:pPr>
            <a:endParaRPr lang="en-US" sz="750">
              <a:solidFill>
                <a:schemeClr val="tx1">
                  <a:lumMod val="65000"/>
                  <a:lumOff val="35000"/>
                </a:schemeClr>
              </a:solidFill>
              <a:cs typeface="+mn-ea"/>
              <a:sym typeface="+mn-lt"/>
            </a:endParaRPr>
          </a:p>
        </p:txBody>
      </p:sp>
      <p:sp>
        <p:nvSpPr>
          <p:cNvPr id="32" name="Text Placeholder 7"/>
          <p:cNvSpPr txBox="1"/>
          <p:nvPr/>
        </p:nvSpPr>
        <p:spPr>
          <a:xfrm>
            <a:off x="3127648" y="3695915"/>
            <a:ext cx="437072" cy="360696"/>
          </a:xfrm>
          <a:prstGeom prst="rect">
            <a:avLst/>
          </a:prstGeom>
        </p:spPr>
        <p:txBody>
          <a:bodyPr vert="horz" lIns="0" tIns="73873" rIns="0" bIns="73873"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125" dirty="0">
                <a:latin typeface="+mn-lt"/>
                <a:cs typeface="+mn-ea"/>
                <a:sym typeface="+mn-lt"/>
              </a:rPr>
              <a:t>03</a:t>
            </a:r>
            <a:endParaRPr lang="es-ES_tradnl" sz="1125" dirty="0">
              <a:latin typeface="+mn-lt"/>
              <a:cs typeface="+mn-ea"/>
              <a:sym typeface="+mn-lt"/>
            </a:endParaRPr>
          </a:p>
        </p:txBody>
      </p:sp>
      <p:sp>
        <p:nvSpPr>
          <p:cNvPr id="33" name="Text Placeholder 7"/>
          <p:cNvSpPr txBox="1"/>
          <p:nvPr/>
        </p:nvSpPr>
        <p:spPr>
          <a:xfrm>
            <a:off x="6307408" y="3512233"/>
            <a:ext cx="1145649" cy="254420"/>
          </a:xfrm>
          <a:prstGeom prst="rect">
            <a:avLst/>
          </a:prstGeom>
        </p:spPr>
        <p:txBody>
          <a:bodyPr vert="horz" lIns="0" tIns="73873" rIns="0" bIns="73873" anchor="t"/>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995" b="0">
                <a:solidFill>
                  <a:schemeClr val="tx1">
                    <a:lumMod val="65000"/>
                    <a:lumOff val="35000"/>
                  </a:schemeClr>
                </a:solidFill>
                <a:latin typeface="+mn-lt"/>
                <a:cs typeface="+mn-ea"/>
                <a:sym typeface="+mn-lt"/>
              </a:rPr>
              <a:t>请替换文字内容</a:t>
            </a:r>
            <a:endParaRPr lang="es-ES_tradnl" sz="995" b="0" dirty="0">
              <a:solidFill>
                <a:schemeClr val="tx1">
                  <a:lumMod val="65000"/>
                  <a:lumOff val="35000"/>
                </a:schemeClr>
              </a:solidFill>
              <a:latin typeface="+mn-lt"/>
              <a:cs typeface="+mn-ea"/>
              <a:sym typeface="+mn-lt"/>
            </a:endParaRPr>
          </a:p>
        </p:txBody>
      </p:sp>
      <p:sp>
        <p:nvSpPr>
          <p:cNvPr id="34" name="Text Placeholder 2"/>
          <p:cNvSpPr txBox="1"/>
          <p:nvPr/>
        </p:nvSpPr>
        <p:spPr>
          <a:xfrm>
            <a:off x="6307408" y="3836574"/>
            <a:ext cx="1712812" cy="436573"/>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zh-CN" altLang="en-US" sz="570">
                <a:solidFill>
                  <a:schemeClr val="tx1">
                    <a:lumMod val="65000"/>
                    <a:lumOff val="35000"/>
                  </a:schemeClr>
                </a:solidFill>
                <a:latin typeface="+mn-lt"/>
                <a:cs typeface="+mn-ea"/>
                <a:sym typeface="+mn-lt"/>
              </a:rPr>
              <a:t>请替换文字内容，</a:t>
            </a:r>
            <a:r>
              <a:rPr lang="zh-CN" altLang="en-US" sz="570" dirty="0">
                <a:solidFill>
                  <a:schemeClr val="tx1">
                    <a:lumMod val="65000"/>
                    <a:lumOff val="35000"/>
                  </a:schemeClr>
                </a:solidFill>
                <a:latin typeface="+mn-lt"/>
                <a:cs typeface="+mn-ea"/>
                <a:sym typeface="+mn-lt"/>
              </a:rPr>
              <a:t>点击添加相关标题文字，修改文字内容，也可以直接复制你的内容到</a:t>
            </a:r>
            <a:r>
              <a:rPr lang="zh-CN" altLang="en-US" sz="570">
                <a:solidFill>
                  <a:schemeClr val="tx1">
                    <a:lumMod val="65000"/>
                    <a:lumOff val="35000"/>
                  </a:schemeClr>
                </a:solidFill>
                <a:latin typeface="+mn-lt"/>
                <a:cs typeface="+mn-ea"/>
                <a:sym typeface="+mn-lt"/>
              </a:rPr>
              <a:t>此。请替换文字内容，</a:t>
            </a:r>
            <a:r>
              <a:rPr lang="zh-CN" altLang="en-US" sz="570" dirty="0">
                <a:solidFill>
                  <a:schemeClr val="tx1">
                    <a:lumMod val="65000"/>
                    <a:lumOff val="35000"/>
                  </a:schemeClr>
                </a:solidFill>
                <a:latin typeface="+mn-lt"/>
                <a:cs typeface="+mn-ea"/>
                <a:sym typeface="+mn-lt"/>
              </a:rPr>
              <a:t>点击添加相关标题文字，修改文字内容，也可以直接复制你的内容到此。</a:t>
            </a:r>
            <a:endParaRPr lang="en-US" altLang="zh-CN" sz="570" dirty="0">
              <a:solidFill>
                <a:schemeClr val="tx1">
                  <a:lumMod val="65000"/>
                  <a:lumOff val="35000"/>
                </a:schemeClr>
              </a:solidFill>
              <a:latin typeface="+mn-lt"/>
              <a:cs typeface="+mn-ea"/>
              <a:sym typeface="+mn-lt"/>
            </a:endParaRPr>
          </a:p>
        </p:txBody>
      </p:sp>
      <p:sp>
        <p:nvSpPr>
          <p:cNvPr id="35" name="Rounded Rectangle 16"/>
          <p:cNvSpPr>
            <a:spLocks noChangeAspect="1"/>
          </p:cNvSpPr>
          <p:nvPr/>
        </p:nvSpPr>
        <p:spPr>
          <a:xfrm>
            <a:off x="5670361" y="3627456"/>
            <a:ext cx="539929" cy="540455"/>
          </a:xfrm>
          <a:prstGeom prst="roundRect">
            <a:avLst>
              <a:gd name="adj" fmla="val 0"/>
            </a:avLst>
          </a:prstGeom>
          <a:solidFill>
            <a:srgbClr val="306A9B"/>
          </a:solidFill>
          <a:ln>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88365">
              <a:lnSpc>
                <a:spcPct val="150000"/>
              </a:lnSpc>
              <a:spcAft>
                <a:spcPct val="35000"/>
              </a:spcAft>
            </a:pPr>
            <a:endParaRPr lang="en-US" sz="750">
              <a:solidFill>
                <a:schemeClr val="tx1">
                  <a:lumMod val="65000"/>
                  <a:lumOff val="35000"/>
                </a:schemeClr>
              </a:solidFill>
              <a:cs typeface="+mn-ea"/>
              <a:sym typeface="+mn-lt"/>
            </a:endParaRPr>
          </a:p>
        </p:txBody>
      </p:sp>
      <p:sp>
        <p:nvSpPr>
          <p:cNvPr id="36" name="Text Placeholder 7"/>
          <p:cNvSpPr txBox="1"/>
          <p:nvPr/>
        </p:nvSpPr>
        <p:spPr>
          <a:xfrm>
            <a:off x="5713653" y="3695915"/>
            <a:ext cx="437072" cy="360696"/>
          </a:xfrm>
          <a:prstGeom prst="rect">
            <a:avLst/>
          </a:prstGeom>
        </p:spPr>
        <p:txBody>
          <a:bodyPr vert="horz" lIns="0" tIns="73873" rIns="0" bIns="73873"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125" dirty="0">
                <a:latin typeface="+mn-lt"/>
                <a:cs typeface="+mn-ea"/>
                <a:sym typeface="+mn-lt"/>
              </a:rPr>
              <a:t>04</a:t>
            </a:r>
            <a:endParaRPr lang="es-ES_tradnl" sz="1125" dirty="0">
              <a:latin typeface="+mn-lt"/>
              <a:cs typeface="+mn-ea"/>
              <a:sym typeface="+mn-lt"/>
            </a:endParaRPr>
          </a:p>
        </p:txBody>
      </p:sp>
      <p:sp>
        <p:nvSpPr>
          <p:cNvPr id="2" name="文本占位符 1"/>
          <p:cNvSpPr>
            <a:spLocks noGrp="1"/>
          </p:cNvSpPr>
          <p:nvPr>
            <p:ph type="body" sz="quarter" idx="10"/>
          </p:nvPr>
        </p:nvSpPr>
        <p:spPr/>
        <p:txBody>
          <a:bodyPr>
            <a:normAutofit/>
          </a:bodyPr>
          <a:lstStyle/>
          <a:p>
            <a:r>
              <a:rPr lang="zh-CN" altLang="en-US" dirty="0">
                <a:cs typeface="+mn-ea"/>
                <a:sym typeface="+mn-lt"/>
              </a:rPr>
              <a:t>年度工作概述</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1">
                                            <p:txEl>
                                              <p:pRg st="0" end="0"/>
                                            </p:txEl>
                                          </p:spTgt>
                                        </p:tgtEl>
                                        <p:attrNameLst>
                                          <p:attrName>style.visibility</p:attrName>
                                        </p:attrNameLst>
                                      </p:cBhvr>
                                      <p:to>
                                        <p:strVal val="visible"/>
                                      </p:to>
                                    </p:set>
                                    <p:anim calcmode="lin" valueType="num">
                                      <p:cBhvr>
                                        <p:cTn id="10"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21">
                                            <p:txEl>
                                              <p:pRg st="0" end="0"/>
                                            </p:txEl>
                                          </p:spTgt>
                                        </p:tgtEl>
                                      </p:cBhvr>
                                    </p:animEffect>
                                  </p:childTnLst>
                                </p:cTn>
                              </p:par>
                              <p:par>
                                <p:cTn id="13" presetID="23" presetClass="entr" presetSubtype="16" fill="hold" grpId="0" nodeType="withEffect">
                                  <p:stCondLst>
                                    <p:cond delay="200"/>
                                  </p:stCondLst>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p:cTn id="15"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2">
                                            <p:txEl>
                                              <p:pRg st="0" end="0"/>
                                            </p:txEl>
                                          </p:spTgt>
                                        </p:tgtEl>
                                        <p:attrNameLst>
                                          <p:attrName>ppt_h</p:attrName>
                                        </p:attrNameLst>
                                      </p:cBhvr>
                                      <p:tavLst>
                                        <p:tav tm="0">
                                          <p:val>
                                            <p:fltVal val="0"/>
                                          </p:val>
                                        </p:tav>
                                        <p:tav tm="100000">
                                          <p:val>
                                            <p:strVal val="#ppt_h"/>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24">
                                            <p:txEl>
                                              <p:pRg st="0" end="0"/>
                                            </p:txEl>
                                          </p:spTgt>
                                        </p:tgtEl>
                                        <p:attrNameLst>
                                          <p:attrName>style.visibility</p:attrName>
                                        </p:attrNameLst>
                                      </p:cBhvr>
                                      <p:to>
                                        <p:strVal val="visible"/>
                                      </p:to>
                                    </p:set>
                                    <p:anim calcmode="lin" valueType="num">
                                      <p:cBhvr>
                                        <p:cTn id="24"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24">
                                            <p:txEl>
                                              <p:pRg st="0" end="0"/>
                                            </p:txEl>
                                          </p:spTgt>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25">
                                            <p:txEl>
                                              <p:pRg st="0" end="0"/>
                                            </p:txEl>
                                          </p:spTgt>
                                        </p:tgtEl>
                                        <p:attrNameLst>
                                          <p:attrName>style.visibility</p:attrName>
                                        </p:attrNameLst>
                                      </p:cBhvr>
                                      <p:to>
                                        <p:strVal val="visible"/>
                                      </p:to>
                                    </p:set>
                                    <p:anim calcmode="lin" valueType="num">
                                      <p:cBhvr>
                                        <p:cTn id="29"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5">
                                            <p:txEl>
                                              <p:pRg st="0" end="0"/>
                                            </p:txEl>
                                          </p:spTgt>
                                        </p:tgtEl>
                                      </p:cBhvr>
                                    </p:animEffect>
                                  </p:childTnLst>
                                </p:cTn>
                              </p:par>
                              <p:par>
                                <p:cTn id="32" presetID="23" presetClass="entr" presetSubtype="16" fill="hold" grpId="0" nodeType="withEffect">
                                  <p:stCondLst>
                                    <p:cond delay="20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p:cTn id="34"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26">
                                            <p:txEl>
                                              <p:pRg st="0" end="0"/>
                                            </p:txEl>
                                          </p:spTgt>
                                        </p:tgtEl>
                                        <p:attrNameLst>
                                          <p:attrName>ppt_h</p:attrName>
                                        </p:attrNameLst>
                                      </p:cBhvr>
                                      <p:tavLst>
                                        <p:tav tm="0">
                                          <p:val>
                                            <p:fltVal val="0"/>
                                          </p:val>
                                        </p:tav>
                                        <p:tav tm="100000">
                                          <p:val>
                                            <p:strVal val="#ppt_h"/>
                                          </p:val>
                                        </p:tav>
                                      </p:tavLst>
                                    </p:anim>
                                  </p:childTnLst>
                                </p:cTn>
                              </p:par>
                              <p:par>
                                <p:cTn id="36" presetID="53" presetClass="entr" presetSubtype="16"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28">
                                            <p:txEl>
                                              <p:pRg st="0" end="0"/>
                                            </p:txEl>
                                          </p:spTgt>
                                        </p:tgtEl>
                                        <p:attrNameLst>
                                          <p:attrName>style.visibility</p:attrName>
                                        </p:attrNameLst>
                                      </p:cBhvr>
                                      <p:to>
                                        <p:strVal val="visible"/>
                                      </p:to>
                                    </p:set>
                                    <p:anim calcmode="lin" valueType="num">
                                      <p:cBhvr>
                                        <p:cTn id="4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28">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29">
                                            <p:txEl>
                                              <p:pRg st="0" end="0"/>
                                            </p:txEl>
                                          </p:spTgt>
                                        </p:tgtEl>
                                        <p:attrNameLst>
                                          <p:attrName>style.visibility</p:attrName>
                                        </p:attrNameLst>
                                      </p:cBhvr>
                                      <p:to>
                                        <p:strVal val="visible"/>
                                      </p:to>
                                    </p:set>
                                    <p:anim calcmode="lin" valueType="num">
                                      <p:cBhvr>
                                        <p:cTn id="48"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29">
                                            <p:txEl>
                                              <p:pRg st="0" end="0"/>
                                            </p:txEl>
                                          </p:spTgt>
                                        </p:tgtEl>
                                      </p:cBhvr>
                                    </p:animEffect>
                                  </p:childTnLst>
                                </p:cTn>
                              </p:par>
                              <p:par>
                                <p:cTn id="51" presetID="23" presetClass="entr" presetSubtype="16" fill="hold" grpId="0" nodeType="withEffect">
                                  <p:stCondLst>
                                    <p:cond delay="200"/>
                                  </p:stCondLst>
                                  <p:childTnLst>
                                    <p:set>
                                      <p:cBhvr>
                                        <p:cTn id="52" dur="1" fill="hold">
                                          <p:stCondLst>
                                            <p:cond delay="0"/>
                                          </p:stCondLst>
                                        </p:cTn>
                                        <p:tgtEl>
                                          <p:spTgt spid="30">
                                            <p:txEl>
                                              <p:pRg st="0" end="0"/>
                                            </p:txEl>
                                          </p:spTgt>
                                        </p:tgtEl>
                                        <p:attrNameLst>
                                          <p:attrName>style.visibility</p:attrName>
                                        </p:attrNameLst>
                                      </p:cBhvr>
                                      <p:to>
                                        <p:strVal val="visible"/>
                                      </p:to>
                                    </p:set>
                                    <p:anim calcmode="lin" valueType="num">
                                      <p:cBhvr>
                                        <p:cTn id="5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0">
                                            <p:txEl>
                                              <p:pRg st="0" end="0"/>
                                            </p:txEl>
                                          </p:spTgt>
                                        </p:tgtEl>
                                        <p:attrNameLst>
                                          <p:attrName>ppt_h</p:attrName>
                                        </p:attrNameLst>
                                      </p:cBhvr>
                                      <p:tavLst>
                                        <p:tav tm="0">
                                          <p:val>
                                            <p:fltVal val="0"/>
                                          </p:val>
                                        </p:tav>
                                        <p:tav tm="100000">
                                          <p:val>
                                            <p:strVal val="#ppt_h"/>
                                          </p:val>
                                        </p:tav>
                                      </p:tavLst>
                                    </p:anim>
                                  </p:childTnLst>
                                </p:cTn>
                              </p:par>
                              <p:par>
                                <p:cTn id="55" presetID="53" presetClass="entr" presetSubtype="16" fill="hold" grpId="0" nodeType="withEffect">
                                  <p:stCondLst>
                                    <p:cond delay="2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2">
                                            <p:txEl>
                                              <p:pRg st="0" end="0"/>
                                            </p:txEl>
                                          </p:spTgt>
                                        </p:tgtEl>
                                        <p:attrNameLst>
                                          <p:attrName>style.visibility</p:attrName>
                                        </p:attrNameLst>
                                      </p:cBhvr>
                                      <p:to>
                                        <p:strVal val="visible"/>
                                      </p:to>
                                    </p:set>
                                    <p:anim calcmode="lin" valueType="num">
                                      <p:cBhvr>
                                        <p:cTn id="62"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2">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33">
                                            <p:txEl>
                                              <p:pRg st="0" end="0"/>
                                            </p:txEl>
                                          </p:spTgt>
                                        </p:tgtEl>
                                      </p:cBhvr>
                                    </p:animEffect>
                                  </p:childTnLst>
                                </p:cTn>
                              </p:par>
                              <p:par>
                                <p:cTn id="70" presetID="23" presetClass="entr" presetSubtype="16"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 calcmode="lin" valueType="num">
                                      <p:cBhvr>
                                        <p:cTn id="72"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34">
                                            <p:txEl>
                                              <p:pRg st="0" end="0"/>
                                            </p:txEl>
                                          </p:spTgt>
                                        </p:tgtEl>
                                        <p:attrNameLst>
                                          <p:attrName>ppt_h</p:attrName>
                                        </p:attrNameLst>
                                      </p:cBhvr>
                                      <p:tavLst>
                                        <p:tav tm="0">
                                          <p:val>
                                            <p:fltVal val="0"/>
                                          </p:val>
                                        </p:tav>
                                        <p:tav tm="100000">
                                          <p:val>
                                            <p:strVal val="#ppt_h"/>
                                          </p:val>
                                        </p:tav>
                                      </p:tavLst>
                                    </p:anim>
                                  </p:childTnLst>
                                </p:cTn>
                              </p:par>
                              <p:par>
                                <p:cTn id="74" presetID="53" presetClass="entr" presetSubtype="16" fill="hold" grpId="0" nodeType="withEffect">
                                  <p:stCondLst>
                                    <p:cond delay="20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36">
                                            <p:txEl>
                                              <p:pRg st="0" end="0"/>
                                            </p:txEl>
                                          </p:spTgt>
                                        </p:tgtEl>
                                        <p:attrNameLst>
                                          <p:attrName>style.visibility</p:attrName>
                                        </p:attrNameLst>
                                      </p:cBhvr>
                                      <p:to>
                                        <p:strVal val="visible"/>
                                      </p:to>
                                    </p:set>
                                    <p:anim calcmode="lin" valueType="num">
                                      <p:cBhvr>
                                        <p:cTn id="81"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83"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2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childTnLst>
                </p:cTn>
              </p:par>
            </p:tnLst>
          </p:tmpl>
        </p:tmplLst>
      </p:bldP>
      <p:bldP spid="23" grpId="0" animBg="1"/>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 27"/>
          <p:cNvGrpSpPr/>
          <p:nvPr/>
        </p:nvGrpSpPr>
        <p:grpSpPr>
          <a:xfrm>
            <a:off x="1105195" y="1139940"/>
            <a:ext cx="1755621" cy="1765998"/>
            <a:chOff x="770465" y="1097583"/>
            <a:chExt cx="2024813" cy="2036782"/>
          </a:xfrm>
          <a:effectLst>
            <a:outerShdw blurRad="279400" dist="279400" dir="5400000" algn="ctr" rotWithShape="0">
              <a:srgbClr val="000000">
                <a:alpha val="43137"/>
              </a:srgbClr>
            </a:outerShdw>
          </a:effectLst>
        </p:grpSpPr>
        <p:sp>
          <p:nvSpPr>
            <p:cNvPr id="21" name="Freeform 4"/>
            <p:cNvSpPr>
              <a:spLocks noEditPoints="1"/>
            </p:cNvSpPr>
            <p:nvPr/>
          </p:nvSpPr>
          <p:spPr bwMode="auto">
            <a:xfrm>
              <a:off x="770465" y="1097583"/>
              <a:ext cx="2024813" cy="2036782"/>
            </a:xfrm>
            <a:custGeom>
              <a:avLst/>
              <a:gdLst>
                <a:gd name="T0" fmla="*/ 191 w 1052"/>
                <a:gd name="T1" fmla="*/ 580 h 1057"/>
                <a:gd name="T2" fmla="*/ 208 w 1052"/>
                <a:gd name="T3" fmla="*/ 646 h 1057"/>
                <a:gd name="T4" fmla="*/ 228 w 1052"/>
                <a:gd name="T5" fmla="*/ 690 h 1057"/>
                <a:gd name="T6" fmla="*/ 274 w 1052"/>
                <a:gd name="T7" fmla="*/ 757 h 1057"/>
                <a:gd name="T8" fmla="*/ 323 w 1052"/>
                <a:gd name="T9" fmla="*/ 800 h 1057"/>
                <a:gd name="T10" fmla="*/ 393 w 1052"/>
                <a:gd name="T11" fmla="*/ 841 h 1057"/>
                <a:gd name="T12" fmla="*/ 440 w 1052"/>
                <a:gd name="T13" fmla="*/ 857 h 1057"/>
                <a:gd name="T14" fmla="*/ 508 w 1052"/>
                <a:gd name="T15" fmla="*/ 867 h 1057"/>
                <a:gd name="T16" fmla="*/ 576 w 1052"/>
                <a:gd name="T17" fmla="*/ 864 h 1057"/>
                <a:gd name="T18" fmla="*/ 641 w 1052"/>
                <a:gd name="T19" fmla="*/ 847 h 1057"/>
                <a:gd name="T20" fmla="*/ 686 w 1052"/>
                <a:gd name="T21" fmla="*/ 827 h 1057"/>
                <a:gd name="T22" fmla="*/ 753 w 1052"/>
                <a:gd name="T23" fmla="*/ 780 h 1057"/>
                <a:gd name="T24" fmla="*/ 796 w 1052"/>
                <a:gd name="T25" fmla="*/ 732 h 1057"/>
                <a:gd name="T26" fmla="*/ 836 w 1052"/>
                <a:gd name="T27" fmla="*/ 661 h 1057"/>
                <a:gd name="T28" fmla="*/ 852 w 1052"/>
                <a:gd name="T29" fmla="*/ 613 h 1057"/>
                <a:gd name="T30" fmla="*/ 862 w 1052"/>
                <a:gd name="T31" fmla="*/ 545 h 1057"/>
                <a:gd name="T32" fmla="*/ 859 w 1052"/>
                <a:gd name="T33" fmla="*/ 477 h 1057"/>
                <a:gd name="T34" fmla="*/ 842 w 1052"/>
                <a:gd name="T35" fmla="*/ 412 h 1057"/>
                <a:gd name="T36" fmla="*/ 822 w 1052"/>
                <a:gd name="T37" fmla="*/ 366 h 1057"/>
                <a:gd name="T38" fmla="*/ 776 w 1052"/>
                <a:gd name="T39" fmla="*/ 300 h 1057"/>
                <a:gd name="T40" fmla="*/ 727 w 1052"/>
                <a:gd name="T41" fmla="*/ 256 h 1057"/>
                <a:gd name="T42" fmla="*/ 657 w 1052"/>
                <a:gd name="T43" fmla="*/ 216 h 1057"/>
                <a:gd name="T44" fmla="*/ 610 w 1052"/>
                <a:gd name="T45" fmla="*/ 199 h 1057"/>
                <a:gd name="T46" fmla="*/ 542 w 1052"/>
                <a:gd name="T47" fmla="*/ 189 h 1057"/>
                <a:gd name="T48" fmla="*/ 474 w 1052"/>
                <a:gd name="T49" fmla="*/ 192 h 1057"/>
                <a:gd name="T50" fmla="*/ 409 w 1052"/>
                <a:gd name="T51" fmla="*/ 209 h 1057"/>
                <a:gd name="T52" fmla="*/ 364 w 1052"/>
                <a:gd name="T53" fmla="*/ 230 h 1057"/>
                <a:gd name="T54" fmla="*/ 298 w 1052"/>
                <a:gd name="T55" fmla="*/ 276 h 1057"/>
                <a:gd name="T56" fmla="*/ 254 w 1052"/>
                <a:gd name="T57" fmla="*/ 325 h 1057"/>
                <a:gd name="T58" fmla="*/ 214 w 1052"/>
                <a:gd name="T59" fmla="*/ 396 h 1057"/>
                <a:gd name="T60" fmla="*/ 198 w 1052"/>
                <a:gd name="T61" fmla="*/ 443 h 1057"/>
                <a:gd name="T62" fmla="*/ 188 w 1052"/>
                <a:gd name="T63" fmla="*/ 511 h 1057"/>
                <a:gd name="T64" fmla="*/ 780 w 1052"/>
                <a:gd name="T65" fmla="*/ 923 h 1057"/>
                <a:gd name="T66" fmla="*/ 670 w 1052"/>
                <a:gd name="T67" fmla="*/ 975 h 1057"/>
                <a:gd name="T68" fmla="*/ 550 w 1052"/>
                <a:gd name="T69" fmla="*/ 998 h 1057"/>
                <a:gd name="T70" fmla="*/ 425 w 1052"/>
                <a:gd name="T71" fmla="*/ 1051 h 1057"/>
                <a:gd name="T72" fmla="*/ 300 w 1052"/>
                <a:gd name="T73" fmla="*/ 1011 h 1057"/>
                <a:gd name="T74" fmla="*/ 240 w 1052"/>
                <a:gd name="T75" fmla="*/ 902 h 1057"/>
                <a:gd name="T76" fmla="*/ 162 w 1052"/>
                <a:gd name="T77" fmla="*/ 825 h 1057"/>
                <a:gd name="T78" fmla="*/ 45 w 1052"/>
                <a:gd name="T79" fmla="*/ 755 h 1057"/>
                <a:gd name="T80" fmla="*/ 5 w 1052"/>
                <a:gd name="T81" fmla="*/ 628 h 1057"/>
                <a:gd name="T82" fmla="*/ 0 w 1052"/>
                <a:gd name="T83" fmla="*/ 461 h 1057"/>
                <a:gd name="T84" fmla="*/ 84 w 1052"/>
                <a:gd name="T85" fmla="*/ 371 h 1057"/>
                <a:gd name="T86" fmla="*/ 132 w 1052"/>
                <a:gd name="T87" fmla="*/ 272 h 1057"/>
                <a:gd name="T88" fmla="*/ 151 w 1052"/>
                <a:gd name="T89" fmla="*/ 152 h 1057"/>
                <a:gd name="T90" fmla="*/ 269 w 1052"/>
                <a:gd name="T91" fmla="*/ 62 h 1057"/>
                <a:gd name="T92" fmla="*/ 392 w 1052"/>
                <a:gd name="T93" fmla="*/ 77 h 1057"/>
                <a:gd name="T94" fmla="*/ 525 w 1052"/>
                <a:gd name="T95" fmla="*/ 58 h 1057"/>
                <a:gd name="T96" fmla="*/ 646 w 1052"/>
                <a:gd name="T97" fmla="*/ 74 h 1057"/>
                <a:gd name="T98" fmla="*/ 766 w 1052"/>
                <a:gd name="T99" fmla="*/ 54 h 1057"/>
                <a:gd name="T100" fmla="*/ 820 w 1052"/>
                <a:gd name="T101" fmla="*/ 163 h 1057"/>
                <a:gd name="T102" fmla="*/ 904 w 1052"/>
                <a:gd name="T103" fmla="*/ 252 h 1057"/>
                <a:gd name="T104" fmla="*/ 962 w 1052"/>
                <a:gd name="T105" fmla="*/ 359 h 1057"/>
                <a:gd name="T106" fmla="*/ 1052 w 1052"/>
                <a:gd name="T107" fmla="*/ 461 h 1057"/>
                <a:gd name="T108" fmla="*/ 1049 w 1052"/>
                <a:gd name="T109" fmla="*/ 611 h 1057"/>
                <a:gd name="T110" fmla="*/ 962 w 1052"/>
                <a:gd name="T111" fmla="*/ 697 h 1057"/>
                <a:gd name="T112" fmla="*/ 904 w 1052"/>
                <a:gd name="T113" fmla="*/ 804 h 1057"/>
                <a:gd name="T114" fmla="*/ 887 w 1052"/>
                <a:gd name="T115" fmla="*/ 91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solidFill>
              <a:srgbClr val="306A9B"/>
            </a:solidFill>
            <a:ln w="6350">
              <a:noFill/>
              <a:round/>
            </a:ln>
            <a:effectLst>
              <a:outerShdw blurRad="50800" dist="38100" dir="5400000" algn="t" rotWithShape="0">
                <a:prstClr val="black">
                  <a:alpha val="40000"/>
                </a:prstClr>
              </a:outerShdw>
            </a:effectLst>
          </p:spPr>
          <p:txBody>
            <a:bodyPr/>
            <a:lstStyle/>
            <a:p>
              <a:endParaRPr lang="zh-CN" altLang="en-US" sz="1800">
                <a:solidFill>
                  <a:schemeClr val="tx1">
                    <a:lumMod val="75000"/>
                    <a:lumOff val="25000"/>
                  </a:schemeClr>
                </a:solidFill>
                <a:cs typeface="+mn-ea"/>
                <a:sym typeface="+mn-lt"/>
              </a:endParaRPr>
            </a:p>
          </p:txBody>
        </p:sp>
        <p:sp>
          <p:nvSpPr>
            <p:cNvPr id="22" name="文本框 21"/>
            <p:cNvSpPr txBox="1"/>
            <p:nvPr/>
          </p:nvSpPr>
          <p:spPr>
            <a:xfrm>
              <a:off x="1357188" y="1672042"/>
              <a:ext cx="863758" cy="873222"/>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90000"/>
                </a:lnSpc>
              </a:pPr>
              <a:r>
                <a:rPr kumimoji="1" lang="en-US" altLang="zh-CN" sz="4800" dirty="0">
                  <a:solidFill>
                    <a:srgbClr val="306A9B"/>
                  </a:solidFill>
                  <a:cs typeface="+mn-ea"/>
                  <a:sym typeface="+mn-lt"/>
                </a:rPr>
                <a:t>01</a:t>
              </a:r>
              <a:endParaRPr kumimoji="1" lang="zh-CN" altLang="en-US" sz="4800" dirty="0">
                <a:solidFill>
                  <a:srgbClr val="306A9B"/>
                </a:solidFill>
                <a:cs typeface="+mn-ea"/>
                <a:sym typeface="+mn-lt"/>
              </a:endParaRPr>
            </a:p>
          </p:txBody>
        </p:sp>
      </p:grpSp>
      <p:grpSp>
        <p:nvGrpSpPr>
          <p:cNvPr id="23" name="组 28"/>
          <p:cNvGrpSpPr/>
          <p:nvPr/>
        </p:nvGrpSpPr>
        <p:grpSpPr>
          <a:xfrm>
            <a:off x="2827471" y="1280647"/>
            <a:ext cx="1755621" cy="1765998"/>
            <a:chOff x="2697412" y="1893277"/>
            <a:chExt cx="2024813" cy="2036782"/>
          </a:xfrm>
          <a:effectLst>
            <a:outerShdw blurRad="279400" dist="279400" dir="5400000" algn="ctr" rotWithShape="0">
              <a:srgbClr val="000000">
                <a:alpha val="43137"/>
              </a:srgbClr>
            </a:outerShdw>
          </a:effectLst>
        </p:grpSpPr>
        <p:sp>
          <p:nvSpPr>
            <p:cNvPr id="24" name="Freeform 4"/>
            <p:cNvSpPr>
              <a:spLocks noEditPoints="1"/>
            </p:cNvSpPr>
            <p:nvPr/>
          </p:nvSpPr>
          <p:spPr bwMode="auto">
            <a:xfrm>
              <a:off x="2697412" y="1893277"/>
              <a:ext cx="2024813" cy="2036782"/>
            </a:xfrm>
            <a:custGeom>
              <a:avLst/>
              <a:gdLst>
                <a:gd name="T0" fmla="*/ 191 w 1052"/>
                <a:gd name="T1" fmla="*/ 580 h 1057"/>
                <a:gd name="T2" fmla="*/ 208 w 1052"/>
                <a:gd name="T3" fmla="*/ 646 h 1057"/>
                <a:gd name="T4" fmla="*/ 228 w 1052"/>
                <a:gd name="T5" fmla="*/ 690 h 1057"/>
                <a:gd name="T6" fmla="*/ 274 w 1052"/>
                <a:gd name="T7" fmla="*/ 757 h 1057"/>
                <a:gd name="T8" fmla="*/ 323 w 1052"/>
                <a:gd name="T9" fmla="*/ 800 h 1057"/>
                <a:gd name="T10" fmla="*/ 393 w 1052"/>
                <a:gd name="T11" fmla="*/ 841 h 1057"/>
                <a:gd name="T12" fmla="*/ 440 w 1052"/>
                <a:gd name="T13" fmla="*/ 857 h 1057"/>
                <a:gd name="T14" fmla="*/ 508 w 1052"/>
                <a:gd name="T15" fmla="*/ 867 h 1057"/>
                <a:gd name="T16" fmla="*/ 576 w 1052"/>
                <a:gd name="T17" fmla="*/ 864 h 1057"/>
                <a:gd name="T18" fmla="*/ 641 w 1052"/>
                <a:gd name="T19" fmla="*/ 847 h 1057"/>
                <a:gd name="T20" fmla="*/ 686 w 1052"/>
                <a:gd name="T21" fmla="*/ 827 h 1057"/>
                <a:gd name="T22" fmla="*/ 753 w 1052"/>
                <a:gd name="T23" fmla="*/ 780 h 1057"/>
                <a:gd name="T24" fmla="*/ 796 w 1052"/>
                <a:gd name="T25" fmla="*/ 732 h 1057"/>
                <a:gd name="T26" fmla="*/ 836 w 1052"/>
                <a:gd name="T27" fmla="*/ 661 h 1057"/>
                <a:gd name="T28" fmla="*/ 852 w 1052"/>
                <a:gd name="T29" fmla="*/ 613 h 1057"/>
                <a:gd name="T30" fmla="*/ 862 w 1052"/>
                <a:gd name="T31" fmla="*/ 545 h 1057"/>
                <a:gd name="T32" fmla="*/ 859 w 1052"/>
                <a:gd name="T33" fmla="*/ 477 h 1057"/>
                <a:gd name="T34" fmla="*/ 842 w 1052"/>
                <a:gd name="T35" fmla="*/ 412 h 1057"/>
                <a:gd name="T36" fmla="*/ 822 w 1052"/>
                <a:gd name="T37" fmla="*/ 366 h 1057"/>
                <a:gd name="T38" fmla="*/ 776 w 1052"/>
                <a:gd name="T39" fmla="*/ 300 h 1057"/>
                <a:gd name="T40" fmla="*/ 727 w 1052"/>
                <a:gd name="T41" fmla="*/ 256 h 1057"/>
                <a:gd name="T42" fmla="*/ 657 w 1052"/>
                <a:gd name="T43" fmla="*/ 216 h 1057"/>
                <a:gd name="T44" fmla="*/ 610 w 1052"/>
                <a:gd name="T45" fmla="*/ 199 h 1057"/>
                <a:gd name="T46" fmla="*/ 542 w 1052"/>
                <a:gd name="T47" fmla="*/ 189 h 1057"/>
                <a:gd name="T48" fmla="*/ 474 w 1052"/>
                <a:gd name="T49" fmla="*/ 192 h 1057"/>
                <a:gd name="T50" fmla="*/ 409 w 1052"/>
                <a:gd name="T51" fmla="*/ 209 h 1057"/>
                <a:gd name="T52" fmla="*/ 364 w 1052"/>
                <a:gd name="T53" fmla="*/ 230 h 1057"/>
                <a:gd name="T54" fmla="*/ 298 w 1052"/>
                <a:gd name="T55" fmla="*/ 276 h 1057"/>
                <a:gd name="T56" fmla="*/ 254 w 1052"/>
                <a:gd name="T57" fmla="*/ 325 h 1057"/>
                <a:gd name="T58" fmla="*/ 214 w 1052"/>
                <a:gd name="T59" fmla="*/ 396 h 1057"/>
                <a:gd name="T60" fmla="*/ 198 w 1052"/>
                <a:gd name="T61" fmla="*/ 443 h 1057"/>
                <a:gd name="T62" fmla="*/ 188 w 1052"/>
                <a:gd name="T63" fmla="*/ 511 h 1057"/>
                <a:gd name="T64" fmla="*/ 780 w 1052"/>
                <a:gd name="T65" fmla="*/ 923 h 1057"/>
                <a:gd name="T66" fmla="*/ 670 w 1052"/>
                <a:gd name="T67" fmla="*/ 975 h 1057"/>
                <a:gd name="T68" fmla="*/ 550 w 1052"/>
                <a:gd name="T69" fmla="*/ 998 h 1057"/>
                <a:gd name="T70" fmla="*/ 425 w 1052"/>
                <a:gd name="T71" fmla="*/ 1051 h 1057"/>
                <a:gd name="T72" fmla="*/ 300 w 1052"/>
                <a:gd name="T73" fmla="*/ 1011 h 1057"/>
                <a:gd name="T74" fmla="*/ 240 w 1052"/>
                <a:gd name="T75" fmla="*/ 902 h 1057"/>
                <a:gd name="T76" fmla="*/ 162 w 1052"/>
                <a:gd name="T77" fmla="*/ 825 h 1057"/>
                <a:gd name="T78" fmla="*/ 45 w 1052"/>
                <a:gd name="T79" fmla="*/ 755 h 1057"/>
                <a:gd name="T80" fmla="*/ 5 w 1052"/>
                <a:gd name="T81" fmla="*/ 628 h 1057"/>
                <a:gd name="T82" fmla="*/ 0 w 1052"/>
                <a:gd name="T83" fmla="*/ 461 h 1057"/>
                <a:gd name="T84" fmla="*/ 84 w 1052"/>
                <a:gd name="T85" fmla="*/ 371 h 1057"/>
                <a:gd name="T86" fmla="*/ 132 w 1052"/>
                <a:gd name="T87" fmla="*/ 272 h 1057"/>
                <a:gd name="T88" fmla="*/ 151 w 1052"/>
                <a:gd name="T89" fmla="*/ 152 h 1057"/>
                <a:gd name="T90" fmla="*/ 269 w 1052"/>
                <a:gd name="T91" fmla="*/ 62 h 1057"/>
                <a:gd name="T92" fmla="*/ 392 w 1052"/>
                <a:gd name="T93" fmla="*/ 77 h 1057"/>
                <a:gd name="T94" fmla="*/ 525 w 1052"/>
                <a:gd name="T95" fmla="*/ 58 h 1057"/>
                <a:gd name="T96" fmla="*/ 646 w 1052"/>
                <a:gd name="T97" fmla="*/ 74 h 1057"/>
                <a:gd name="T98" fmla="*/ 766 w 1052"/>
                <a:gd name="T99" fmla="*/ 54 h 1057"/>
                <a:gd name="T100" fmla="*/ 820 w 1052"/>
                <a:gd name="T101" fmla="*/ 163 h 1057"/>
                <a:gd name="T102" fmla="*/ 904 w 1052"/>
                <a:gd name="T103" fmla="*/ 252 h 1057"/>
                <a:gd name="T104" fmla="*/ 962 w 1052"/>
                <a:gd name="T105" fmla="*/ 359 h 1057"/>
                <a:gd name="T106" fmla="*/ 1052 w 1052"/>
                <a:gd name="T107" fmla="*/ 461 h 1057"/>
                <a:gd name="T108" fmla="*/ 1049 w 1052"/>
                <a:gd name="T109" fmla="*/ 611 h 1057"/>
                <a:gd name="T110" fmla="*/ 962 w 1052"/>
                <a:gd name="T111" fmla="*/ 697 h 1057"/>
                <a:gd name="T112" fmla="*/ 904 w 1052"/>
                <a:gd name="T113" fmla="*/ 804 h 1057"/>
                <a:gd name="T114" fmla="*/ 887 w 1052"/>
                <a:gd name="T115" fmla="*/ 91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solidFill>
              <a:srgbClr val="306A9B"/>
            </a:solidFill>
            <a:ln w="6350">
              <a:noFill/>
              <a:round/>
            </a:ln>
            <a:effectLst>
              <a:outerShdw blurRad="63500" dist="38099" dir="2700000" algn="ctr" rotWithShape="0">
                <a:srgbClr val="000000">
                  <a:alpha val="74998"/>
                </a:srgbClr>
              </a:outerShdw>
            </a:effectLst>
          </p:spPr>
          <p:txBody>
            <a:bodyPr/>
            <a:lstStyle/>
            <a:p>
              <a:endParaRPr lang="zh-CN" altLang="en-US" sz="1800">
                <a:solidFill>
                  <a:schemeClr val="tx1">
                    <a:lumMod val="75000"/>
                    <a:lumOff val="25000"/>
                  </a:schemeClr>
                </a:solidFill>
                <a:cs typeface="+mn-ea"/>
                <a:sym typeface="+mn-lt"/>
              </a:endParaRPr>
            </a:p>
          </p:txBody>
        </p:sp>
        <p:sp>
          <p:nvSpPr>
            <p:cNvPr id="25" name="文本框 24"/>
            <p:cNvSpPr txBox="1"/>
            <p:nvPr/>
          </p:nvSpPr>
          <p:spPr>
            <a:xfrm>
              <a:off x="3240688" y="2467736"/>
              <a:ext cx="950651" cy="873222"/>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90000"/>
                </a:lnSpc>
              </a:pPr>
              <a:r>
                <a:rPr kumimoji="1" lang="en-US" altLang="zh-CN" sz="4800" dirty="0">
                  <a:solidFill>
                    <a:srgbClr val="306A9B"/>
                  </a:solidFill>
                  <a:cs typeface="+mn-ea"/>
                  <a:sym typeface="+mn-lt"/>
                </a:rPr>
                <a:t>02</a:t>
              </a:r>
              <a:endParaRPr kumimoji="1" lang="zh-CN" altLang="en-US" sz="4800" dirty="0">
                <a:solidFill>
                  <a:srgbClr val="306A9B"/>
                </a:solidFill>
                <a:cs typeface="+mn-ea"/>
                <a:sym typeface="+mn-lt"/>
              </a:endParaRPr>
            </a:p>
          </p:txBody>
        </p:sp>
      </p:grpSp>
      <p:grpSp>
        <p:nvGrpSpPr>
          <p:cNvPr id="26" name="组 29"/>
          <p:cNvGrpSpPr/>
          <p:nvPr/>
        </p:nvGrpSpPr>
        <p:grpSpPr>
          <a:xfrm>
            <a:off x="4583092" y="1154623"/>
            <a:ext cx="1755621" cy="1765998"/>
            <a:chOff x="4608039" y="1095999"/>
            <a:chExt cx="2024813" cy="2036782"/>
          </a:xfrm>
          <a:effectLst>
            <a:outerShdw blurRad="279400" dist="279400" dir="5400000" algn="ctr" rotWithShape="0">
              <a:srgbClr val="000000">
                <a:alpha val="43137"/>
              </a:srgbClr>
            </a:outerShdw>
          </a:effectLst>
        </p:grpSpPr>
        <p:sp>
          <p:nvSpPr>
            <p:cNvPr id="27" name="Freeform 4"/>
            <p:cNvSpPr>
              <a:spLocks noEditPoints="1"/>
            </p:cNvSpPr>
            <p:nvPr/>
          </p:nvSpPr>
          <p:spPr bwMode="auto">
            <a:xfrm>
              <a:off x="4608039" y="1095999"/>
              <a:ext cx="2024813" cy="2036782"/>
            </a:xfrm>
            <a:custGeom>
              <a:avLst/>
              <a:gdLst>
                <a:gd name="T0" fmla="*/ 191 w 1052"/>
                <a:gd name="T1" fmla="*/ 580 h 1057"/>
                <a:gd name="T2" fmla="*/ 208 w 1052"/>
                <a:gd name="T3" fmla="*/ 646 h 1057"/>
                <a:gd name="T4" fmla="*/ 228 w 1052"/>
                <a:gd name="T5" fmla="*/ 690 h 1057"/>
                <a:gd name="T6" fmla="*/ 274 w 1052"/>
                <a:gd name="T7" fmla="*/ 757 h 1057"/>
                <a:gd name="T8" fmla="*/ 323 w 1052"/>
                <a:gd name="T9" fmla="*/ 800 h 1057"/>
                <a:gd name="T10" fmla="*/ 393 w 1052"/>
                <a:gd name="T11" fmla="*/ 841 h 1057"/>
                <a:gd name="T12" fmla="*/ 440 w 1052"/>
                <a:gd name="T13" fmla="*/ 857 h 1057"/>
                <a:gd name="T14" fmla="*/ 508 w 1052"/>
                <a:gd name="T15" fmla="*/ 867 h 1057"/>
                <a:gd name="T16" fmla="*/ 576 w 1052"/>
                <a:gd name="T17" fmla="*/ 864 h 1057"/>
                <a:gd name="T18" fmla="*/ 641 w 1052"/>
                <a:gd name="T19" fmla="*/ 847 h 1057"/>
                <a:gd name="T20" fmla="*/ 686 w 1052"/>
                <a:gd name="T21" fmla="*/ 827 h 1057"/>
                <a:gd name="T22" fmla="*/ 753 w 1052"/>
                <a:gd name="T23" fmla="*/ 780 h 1057"/>
                <a:gd name="T24" fmla="*/ 796 w 1052"/>
                <a:gd name="T25" fmla="*/ 732 h 1057"/>
                <a:gd name="T26" fmla="*/ 836 w 1052"/>
                <a:gd name="T27" fmla="*/ 661 h 1057"/>
                <a:gd name="T28" fmla="*/ 852 w 1052"/>
                <a:gd name="T29" fmla="*/ 613 h 1057"/>
                <a:gd name="T30" fmla="*/ 862 w 1052"/>
                <a:gd name="T31" fmla="*/ 545 h 1057"/>
                <a:gd name="T32" fmla="*/ 859 w 1052"/>
                <a:gd name="T33" fmla="*/ 477 h 1057"/>
                <a:gd name="T34" fmla="*/ 842 w 1052"/>
                <a:gd name="T35" fmla="*/ 412 h 1057"/>
                <a:gd name="T36" fmla="*/ 822 w 1052"/>
                <a:gd name="T37" fmla="*/ 366 h 1057"/>
                <a:gd name="T38" fmla="*/ 776 w 1052"/>
                <a:gd name="T39" fmla="*/ 300 h 1057"/>
                <a:gd name="T40" fmla="*/ 727 w 1052"/>
                <a:gd name="T41" fmla="*/ 256 h 1057"/>
                <a:gd name="T42" fmla="*/ 657 w 1052"/>
                <a:gd name="T43" fmla="*/ 216 h 1057"/>
                <a:gd name="T44" fmla="*/ 610 w 1052"/>
                <a:gd name="T45" fmla="*/ 199 h 1057"/>
                <a:gd name="T46" fmla="*/ 542 w 1052"/>
                <a:gd name="T47" fmla="*/ 189 h 1057"/>
                <a:gd name="T48" fmla="*/ 474 w 1052"/>
                <a:gd name="T49" fmla="*/ 192 h 1057"/>
                <a:gd name="T50" fmla="*/ 409 w 1052"/>
                <a:gd name="T51" fmla="*/ 209 h 1057"/>
                <a:gd name="T52" fmla="*/ 364 w 1052"/>
                <a:gd name="T53" fmla="*/ 230 h 1057"/>
                <a:gd name="T54" fmla="*/ 298 w 1052"/>
                <a:gd name="T55" fmla="*/ 276 h 1057"/>
                <a:gd name="T56" fmla="*/ 254 w 1052"/>
                <a:gd name="T57" fmla="*/ 325 h 1057"/>
                <a:gd name="T58" fmla="*/ 214 w 1052"/>
                <a:gd name="T59" fmla="*/ 396 h 1057"/>
                <a:gd name="T60" fmla="*/ 198 w 1052"/>
                <a:gd name="T61" fmla="*/ 443 h 1057"/>
                <a:gd name="T62" fmla="*/ 188 w 1052"/>
                <a:gd name="T63" fmla="*/ 511 h 1057"/>
                <a:gd name="T64" fmla="*/ 780 w 1052"/>
                <a:gd name="T65" fmla="*/ 923 h 1057"/>
                <a:gd name="T66" fmla="*/ 670 w 1052"/>
                <a:gd name="T67" fmla="*/ 975 h 1057"/>
                <a:gd name="T68" fmla="*/ 550 w 1052"/>
                <a:gd name="T69" fmla="*/ 998 h 1057"/>
                <a:gd name="T70" fmla="*/ 425 w 1052"/>
                <a:gd name="T71" fmla="*/ 1051 h 1057"/>
                <a:gd name="T72" fmla="*/ 300 w 1052"/>
                <a:gd name="T73" fmla="*/ 1011 h 1057"/>
                <a:gd name="T74" fmla="*/ 240 w 1052"/>
                <a:gd name="T75" fmla="*/ 902 h 1057"/>
                <a:gd name="T76" fmla="*/ 162 w 1052"/>
                <a:gd name="T77" fmla="*/ 825 h 1057"/>
                <a:gd name="T78" fmla="*/ 45 w 1052"/>
                <a:gd name="T79" fmla="*/ 755 h 1057"/>
                <a:gd name="T80" fmla="*/ 5 w 1052"/>
                <a:gd name="T81" fmla="*/ 628 h 1057"/>
                <a:gd name="T82" fmla="*/ 0 w 1052"/>
                <a:gd name="T83" fmla="*/ 461 h 1057"/>
                <a:gd name="T84" fmla="*/ 84 w 1052"/>
                <a:gd name="T85" fmla="*/ 371 h 1057"/>
                <a:gd name="T86" fmla="*/ 132 w 1052"/>
                <a:gd name="T87" fmla="*/ 272 h 1057"/>
                <a:gd name="T88" fmla="*/ 151 w 1052"/>
                <a:gd name="T89" fmla="*/ 152 h 1057"/>
                <a:gd name="T90" fmla="*/ 269 w 1052"/>
                <a:gd name="T91" fmla="*/ 62 h 1057"/>
                <a:gd name="T92" fmla="*/ 392 w 1052"/>
                <a:gd name="T93" fmla="*/ 77 h 1057"/>
                <a:gd name="T94" fmla="*/ 525 w 1052"/>
                <a:gd name="T95" fmla="*/ 58 h 1057"/>
                <a:gd name="T96" fmla="*/ 646 w 1052"/>
                <a:gd name="T97" fmla="*/ 74 h 1057"/>
                <a:gd name="T98" fmla="*/ 766 w 1052"/>
                <a:gd name="T99" fmla="*/ 54 h 1057"/>
                <a:gd name="T100" fmla="*/ 820 w 1052"/>
                <a:gd name="T101" fmla="*/ 163 h 1057"/>
                <a:gd name="T102" fmla="*/ 904 w 1052"/>
                <a:gd name="T103" fmla="*/ 252 h 1057"/>
                <a:gd name="T104" fmla="*/ 962 w 1052"/>
                <a:gd name="T105" fmla="*/ 359 h 1057"/>
                <a:gd name="T106" fmla="*/ 1052 w 1052"/>
                <a:gd name="T107" fmla="*/ 461 h 1057"/>
                <a:gd name="T108" fmla="*/ 1049 w 1052"/>
                <a:gd name="T109" fmla="*/ 611 h 1057"/>
                <a:gd name="T110" fmla="*/ 962 w 1052"/>
                <a:gd name="T111" fmla="*/ 697 h 1057"/>
                <a:gd name="T112" fmla="*/ 904 w 1052"/>
                <a:gd name="T113" fmla="*/ 804 h 1057"/>
                <a:gd name="T114" fmla="*/ 887 w 1052"/>
                <a:gd name="T115" fmla="*/ 91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solidFill>
              <a:srgbClr val="306A9B"/>
            </a:solidFill>
            <a:ln w="6350">
              <a:noFill/>
              <a:round/>
            </a:ln>
            <a:effectLst>
              <a:outerShdw blurRad="50800" dist="38100" dir="5400000" algn="t" rotWithShape="0">
                <a:prstClr val="black">
                  <a:alpha val="40000"/>
                </a:prstClr>
              </a:outerShdw>
            </a:effectLst>
          </p:spPr>
          <p:txBody>
            <a:bodyPr/>
            <a:lstStyle/>
            <a:p>
              <a:endParaRPr lang="zh-CN" altLang="en-US" sz="1800">
                <a:solidFill>
                  <a:schemeClr val="tx1">
                    <a:lumMod val="75000"/>
                    <a:lumOff val="25000"/>
                  </a:schemeClr>
                </a:solidFill>
                <a:cs typeface="+mn-ea"/>
                <a:sym typeface="+mn-lt"/>
              </a:endParaRPr>
            </a:p>
          </p:txBody>
        </p:sp>
        <p:sp>
          <p:nvSpPr>
            <p:cNvPr id="28" name="文本框 27"/>
            <p:cNvSpPr txBox="1"/>
            <p:nvPr/>
          </p:nvSpPr>
          <p:spPr>
            <a:xfrm>
              <a:off x="5141147" y="1670458"/>
              <a:ext cx="970986" cy="873222"/>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90000"/>
                </a:lnSpc>
              </a:pPr>
              <a:r>
                <a:rPr kumimoji="1" lang="en-US" altLang="zh-CN" sz="4800" dirty="0">
                  <a:solidFill>
                    <a:srgbClr val="306A9B"/>
                  </a:solidFill>
                  <a:cs typeface="+mn-ea"/>
                  <a:sym typeface="+mn-lt"/>
                </a:rPr>
                <a:t>03</a:t>
              </a:r>
              <a:endParaRPr kumimoji="1" lang="zh-CN" altLang="en-US" sz="4800" dirty="0">
                <a:solidFill>
                  <a:srgbClr val="306A9B"/>
                </a:solidFill>
                <a:cs typeface="+mn-ea"/>
                <a:sym typeface="+mn-lt"/>
              </a:endParaRPr>
            </a:p>
          </p:txBody>
        </p:sp>
      </p:grpSp>
      <p:grpSp>
        <p:nvGrpSpPr>
          <p:cNvPr id="29" name="组 30"/>
          <p:cNvGrpSpPr/>
          <p:nvPr/>
        </p:nvGrpSpPr>
        <p:grpSpPr>
          <a:xfrm>
            <a:off x="6309347" y="1280647"/>
            <a:ext cx="1755621" cy="1765998"/>
            <a:chOff x="6534985" y="1891694"/>
            <a:chExt cx="2024813" cy="2036782"/>
          </a:xfrm>
          <a:effectLst>
            <a:outerShdw blurRad="279400" dist="279400" dir="5400000" algn="ctr" rotWithShape="0">
              <a:srgbClr val="000000">
                <a:alpha val="43137"/>
              </a:srgbClr>
            </a:outerShdw>
          </a:effectLst>
        </p:grpSpPr>
        <p:sp>
          <p:nvSpPr>
            <p:cNvPr id="30" name="Freeform 4"/>
            <p:cNvSpPr>
              <a:spLocks noEditPoints="1"/>
            </p:cNvSpPr>
            <p:nvPr/>
          </p:nvSpPr>
          <p:spPr bwMode="auto">
            <a:xfrm>
              <a:off x="6534985" y="1891694"/>
              <a:ext cx="2024813" cy="2036782"/>
            </a:xfrm>
            <a:custGeom>
              <a:avLst/>
              <a:gdLst>
                <a:gd name="T0" fmla="*/ 191 w 1052"/>
                <a:gd name="T1" fmla="*/ 580 h 1057"/>
                <a:gd name="T2" fmla="*/ 208 w 1052"/>
                <a:gd name="T3" fmla="*/ 646 h 1057"/>
                <a:gd name="T4" fmla="*/ 228 w 1052"/>
                <a:gd name="T5" fmla="*/ 690 h 1057"/>
                <a:gd name="T6" fmla="*/ 274 w 1052"/>
                <a:gd name="T7" fmla="*/ 757 h 1057"/>
                <a:gd name="T8" fmla="*/ 323 w 1052"/>
                <a:gd name="T9" fmla="*/ 800 h 1057"/>
                <a:gd name="T10" fmla="*/ 393 w 1052"/>
                <a:gd name="T11" fmla="*/ 841 h 1057"/>
                <a:gd name="T12" fmla="*/ 440 w 1052"/>
                <a:gd name="T13" fmla="*/ 857 h 1057"/>
                <a:gd name="T14" fmla="*/ 508 w 1052"/>
                <a:gd name="T15" fmla="*/ 867 h 1057"/>
                <a:gd name="T16" fmla="*/ 576 w 1052"/>
                <a:gd name="T17" fmla="*/ 864 h 1057"/>
                <a:gd name="T18" fmla="*/ 641 w 1052"/>
                <a:gd name="T19" fmla="*/ 847 h 1057"/>
                <a:gd name="T20" fmla="*/ 686 w 1052"/>
                <a:gd name="T21" fmla="*/ 827 h 1057"/>
                <a:gd name="T22" fmla="*/ 753 w 1052"/>
                <a:gd name="T23" fmla="*/ 780 h 1057"/>
                <a:gd name="T24" fmla="*/ 796 w 1052"/>
                <a:gd name="T25" fmla="*/ 732 h 1057"/>
                <a:gd name="T26" fmla="*/ 836 w 1052"/>
                <a:gd name="T27" fmla="*/ 661 h 1057"/>
                <a:gd name="T28" fmla="*/ 852 w 1052"/>
                <a:gd name="T29" fmla="*/ 613 h 1057"/>
                <a:gd name="T30" fmla="*/ 862 w 1052"/>
                <a:gd name="T31" fmla="*/ 545 h 1057"/>
                <a:gd name="T32" fmla="*/ 859 w 1052"/>
                <a:gd name="T33" fmla="*/ 477 h 1057"/>
                <a:gd name="T34" fmla="*/ 842 w 1052"/>
                <a:gd name="T35" fmla="*/ 412 h 1057"/>
                <a:gd name="T36" fmla="*/ 822 w 1052"/>
                <a:gd name="T37" fmla="*/ 366 h 1057"/>
                <a:gd name="T38" fmla="*/ 776 w 1052"/>
                <a:gd name="T39" fmla="*/ 300 h 1057"/>
                <a:gd name="T40" fmla="*/ 727 w 1052"/>
                <a:gd name="T41" fmla="*/ 256 h 1057"/>
                <a:gd name="T42" fmla="*/ 657 w 1052"/>
                <a:gd name="T43" fmla="*/ 216 h 1057"/>
                <a:gd name="T44" fmla="*/ 610 w 1052"/>
                <a:gd name="T45" fmla="*/ 199 h 1057"/>
                <a:gd name="T46" fmla="*/ 542 w 1052"/>
                <a:gd name="T47" fmla="*/ 189 h 1057"/>
                <a:gd name="T48" fmla="*/ 474 w 1052"/>
                <a:gd name="T49" fmla="*/ 192 h 1057"/>
                <a:gd name="T50" fmla="*/ 409 w 1052"/>
                <a:gd name="T51" fmla="*/ 209 h 1057"/>
                <a:gd name="T52" fmla="*/ 364 w 1052"/>
                <a:gd name="T53" fmla="*/ 230 h 1057"/>
                <a:gd name="T54" fmla="*/ 298 w 1052"/>
                <a:gd name="T55" fmla="*/ 276 h 1057"/>
                <a:gd name="T56" fmla="*/ 254 w 1052"/>
                <a:gd name="T57" fmla="*/ 325 h 1057"/>
                <a:gd name="T58" fmla="*/ 214 w 1052"/>
                <a:gd name="T59" fmla="*/ 396 h 1057"/>
                <a:gd name="T60" fmla="*/ 198 w 1052"/>
                <a:gd name="T61" fmla="*/ 443 h 1057"/>
                <a:gd name="T62" fmla="*/ 188 w 1052"/>
                <a:gd name="T63" fmla="*/ 511 h 1057"/>
                <a:gd name="T64" fmla="*/ 780 w 1052"/>
                <a:gd name="T65" fmla="*/ 923 h 1057"/>
                <a:gd name="T66" fmla="*/ 670 w 1052"/>
                <a:gd name="T67" fmla="*/ 975 h 1057"/>
                <a:gd name="T68" fmla="*/ 550 w 1052"/>
                <a:gd name="T69" fmla="*/ 998 h 1057"/>
                <a:gd name="T70" fmla="*/ 425 w 1052"/>
                <a:gd name="T71" fmla="*/ 1051 h 1057"/>
                <a:gd name="T72" fmla="*/ 300 w 1052"/>
                <a:gd name="T73" fmla="*/ 1011 h 1057"/>
                <a:gd name="T74" fmla="*/ 240 w 1052"/>
                <a:gd name="T75" fmla="*/ 902 h 1057"/>
                <a:gd name="T76" fmla="*/ 162 w 1052"/>
                <a:gd name="T77" fmla="*/ 825 h 1057"/>
                <a:gd name="T78" fmla="*/ 45 w 1052"/>
                <a:gd name="T79" fmla="*/ 755 h 1057"/>
                <a:gd name="T80" fmla="*/ 5 w 1052"/>
                <a:gd name="T81" fmla="*/ 628 h 1057"/>
                <a:gd name="T82" fmla="*/ 0 w 1052"/>
                <a:gd name="T83" fmla="*/ 461 h 1057"/>
                <a:gd name="T84" fmla="*/ 84 w 1052"/>
                <a:gd name="T85" fmla="*/ 371 h 1057"/>
                <a:gd name="T86" fmla="*/ 132 w 1052"/>
                <a:gd name="T87" fmla="*/ 272 h 1057"/>
                <a:gd name="T88" fmla="*/ 151 w 1052"/>
                <a:gd name="T89" fmla="*/ 152 h 1057"/>
                <a:gd name="T90" fmla="*/ 269 w 1052"/>
                <a:gd name="T91" fmla="*/ 62 h 1057"/>
                <a:gd name="T92" fmla="*/ 392 w 1052"/>
                <a:gd name="T93" fmla="*/ 77 h 1057"/>
                <a:gd name="T94" fmla="*/ 525 w 1052"/>
                <a:gd name="T95" fmla="*/ 58 h 1057"/>
                <a:gd name="T96" fmla="*/ 646 w 1052"/>
                <a:gd name="T97" fmla="*/ 74 h 1057"/>
                <a:gd name="T98" fmla="*/ 766 w 1052"/>
                <a:gd name="T99" fmla="*/ 54 h 1057"/>
                <a:gd name="T100" fmla="*/ 820 w 1052"/>
                <a:gd name="T101" fmla="*/ 163 h 1057"/>
                <a:gd name="T102" fmla="*/ 904 w 1052"/>
                <a:gd name="T103" fmla="*/ 252 h 1057"/>
                <a:gd name="T104" fmla="*/ 962 w 1052"/>
                <a:gd name="T105" fmla="*/ 359 h 1057"/>
                <a:gd name="T106" fmla="*/ 1052 w 1052"/>
                <a:gd name="T107" fmla="*/ 461 h 1057"/>
                <a:gd name="T108" fmla="*/ 1049 w 1052"/>
                <a:gd name="T109" fmla="*/ 611 h 1057"/>
                <a:gd name="T110" fmla="*/ 962 w 1052"/>
                <a:gd name="T111" fmla="*/ 697 h 1057"/>
                <a:gd name="T112" fmla="*/ 904 w 1052"/>
                <a:gd name="T113" fmla="*/ 804 h 1057"/>
                <a:gd name="T114" fmla="*/ 887 w 1052"/>
                <a:gd name="T115" fmla="*/ 91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solidFill>
              <a:srgbClr val="306A9B"/>
            </a:solidFill>
            <a:ln w="6350">
              <a:noFill/>
              <a:round/>
            </a:ln>
            <a:effectLst>
              <a:outerShdw blurRad="50800" dist="38100" dir="5400000" algn="t" rotWithShape="0">
                <a:prstClr val="black">
                  <a:alpha val="40000"/>
                </a:prstClr>
              </a:outerShdw>
            </a:effectLst>
          </p:spPr>
          <p:txBody>
            <a:bodyPr/>
            <a:lstStyle/>
            <a:p>
              <a:endParaRPr lang="zh-CN" altLang="en-US" sz="1800">
                <a:solidFill>
                  <a:schemeClr val="tx1">
                    <a:lumMod val="75000"/>
                    <a:lumOff val="25000"/>
                  </a:schemeClr>
                </a:solidFill>
                <a:cs typeface="+mn-ea"/>
                <a:sym typeface="+mn-lt"/>
              </a:endParaRPr>
            </a:p>
          </p:txBody>
        </p:sp>
        <p:sp>
          <p:nvSpPr>
            <p:cNvPr id="31" name="文本框 30"/>
            <p:cNvSpPr txBox="1"/>
            <p:nvPr/>
          </p:nvSpPr>
          <p:spPr>
            <a:xfrm>
              <a:off x="7079188" y="2466153"/>
              <a:ext cx="948801" cy="873222"/>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90000"/>
                </a:lnSpc>
              </a:pPr>
              <a:r>
                <a:rPr kumimoji="1" lang="en-US" altLang="zh-CN" sz="4800" dirty="0">
                  <a:solidFill>
                    <a:srgbClr val="306A9B"/>
                  </a:solidFill>
                  <a:cs typeface="+mn-ea"/>
                  <a:sym typeface="+mn-lt"/>
                </a:rPr>
                <a:t>04</a:t>
              </a:r>
              <a:endParaRPr kumimoji="1" lang="zh-CN" altLang="en-US" sz="4800" dirty="0">
                <a:solidFill>
                  <a:srgbClr val="306A9B"/>
                </a:solidFill>
                <a:cs typeface="+mn-ea"/>
                <a:sym typeface="+mn-lt"/>
              </a:endParaRPr>
            </a:p>
          </p:txBody>
        </p:sp>
      </p:grpSp>
      <p:sp>
        <p:nvSpPr>
          <p:cNvPr id="32" name="文本框 31"/>
          <p:cNvSpPr txBox="1"/>
          <p:nvPr/>
        </p:nvSpPr>
        <p:spPr>
          <a:xfrm>
            <a:off x="1208345" y="3447413"/>
            <a:ext cx="1680948" cy="692497"/>
          </a:xfrm>
          <a:prstGeom prst="rect">
            <a:avLst/>
          </a:prstGeom>
          <a:noFill/>
        </p:spPr>
        <p:txBody>
          <a:bodyPr wrap="square" rtlCol="0">
            <a:spAutoFit/>
          </a:bodyPr>
          <a:lstStyle/>
          <a:p>
            <a:pPr lvl="0">
              <a:lnSpc>
                <a:spcPct val="130000"/>
              </a:lnSpc>
            </a:pPr>
            <a:r>
              <a:rPr lang="zh-CN" altLang="zh-CN" sz="1000" dirty="0">
                <a:solidFill>
                  <a:schemeClr val="tx1">
                    <a:lumMod val="65000"/>
                    <a:lumOff val="35000"/>
                  </a:schemeClr>
                </a:solidFill>
                <a:cs typeface="+mn-ea"/>
                <a:sym typeface="+mn-lt"/>
              </a:rPr>
              <a:t>点击此处添加文本信息。</a:t>
            </a:r>
            <a:endParaRPr lang="en-US" altLang="zh-CN" sz="1000" dirty="0">
              <a:solidFill>
                <a:schemeClr val="tx1">
                  <a:lumMod val="65000"/>
                  <a:lumOff val="35000"/>
                </a:schemeClr>
              </a:solidFill>
              <a:cs typeface="+mn-ea"/>
              <a:sym typeface="+mn-lt"/>
            </a:endParaRPr>
          </a:p>
          <a:p>
            <a:pPr lvl="0">
              <a:lnSpc>
                <a:spcPct val="130000"/>
              </a:lnSpc>
            </a:pPr>
            <a:r>
              <a:rPr lang="zh-CN" altLang="zh-CN" sz="1000" dirty="0">
                <a:solidFill>
                  <a:schemeClr val="tx1">
                    <a:lumMod val="65000"/>
                    <a:lumOff val="35000"/>
                  </a:schemeClr>
                </a:solidFill>
                <a:cs typeface="+mn-ea"/>
                <a:sym typeface="+mn-lt"/>
              </a:rPr>
              <a:t>标题数字等都可以通过点击和重新输入进行更改</a:t>
            </a:r>
            <a:r>
              <a:rPr lang="zh-CN" altLang="en-US" sz="1000" dirty="0">
                <a:solidFill>
                  <a:schemeClr val="tx1">
                    <a:lumMod val="65000"/>
                    <a:lumOff val="35000"/>
                  </a:schemeClr>
                </a:solidFill>
                <a:cs typeface="+mn-ea"/>
                <a:sym typeface="+mn-lt"/>
              </a:rPr>
              <a:t>。</a:t>
            </a:r>
            <a:endParaRPr lang="zh-CN" altLang="zh-CN" sz="1000" dirty="0">
              <a:solidFill>
                <a:schemeClr val="tx1">
                  <a:lumMod val="65000"/>
                  <a:lumOff val="35000"/>
                </a:schemeClr>
              </a:solidFill>
              <a:cs typeface="+mn-ea"/>
              <a:sym typeface="+mn-lt"/>
            </a:endParaRPr>
          </a:p>
        </p:txBody>
      </p:sp>
      <p:sp>
        <p:nvSpPr>
          <p:cNvPr id="33" name="文本框 32"/>
          <p:cNvSpPr txBox="1"/>
          <p:nvPr/>
        </p:nvSpPr>
        <p:spPr>
          <a:xfrm>
            <a:off x="1293479" y="3072326"/>
            <a:ext cx="1300373" cy="369332"/>
          </a:xfrm>
          <a:prstGeom prst="rect">
            <a:avLst/>
          </a:prstGeom>
          <a:noFill/>
        </p:spPr>
        <p:txBody>
          <a:bodyPr wrap="square" rtlCol="0">
            <a:spAutoFit/>
          </a:bodyPr>
          <a:lstStyle/>
          <a:p>
            <a:r>
              <a:rPr kumimoji="1" lang="zh-CN" altLang="en-US" sz="1800" b="1" dirty="0">
                <a:solidFill>
                  <a:schemeClr val="tx1">
                    <a:lumMod val="65000"/>
                    <a:lumOff val="35000"/>
                  </a:schemeClr>
                </a:solidFill>
                <a:cs typeface="+mn-ea"/>
                <a:sym typeface="+mn-lt"/>
              </a:rPr>
              <a:t>输入标题</a:t>
            </a:r>
            <a:endParaRPr kumimoji="1" lang="en-US" altLang="zh-CN" sz="1800" b="1" dirty="0">
              <a:solidFill>
                <a:schemeClr val="tx1">
                  <a:lumMod val="65000"/>
                  <a:lumOff val="35000"/>
                </a:schemeClr>
              </a:solidFill>
              <a:cs typeface="+mn-ea"/>
              <a:sym typeface="+mn-lt"/>
            </a:endParaRPr>
          </a:p>
        </p:txBody>
      </p:sp>
      <p:sp>
        <p:nvSpPr>
          <p:cNvPr id="34" name="文本框 33"/>
          <p:cNvSpPr txBox="1"/>
          <p:nvPr/>
        </p:nvSpPr>
        <p:spPr>
          <a:xfrm>
            <a:off x="4778910" y="3447413"/>
            <a:ext cx="1648105" cy="692497"/>
          </a:xfrm>
          <a:prstGeom prst="rect">
            <a:avLst/>
          </a:prstGeom>
          <a:noFill/>
        </p:spPr>
        <p:txBody>
          <a:bodyPr wrap="square" rtlCol="0">
            <a:spAutoFit/>
          </a:bodyPr>
          <a:lstStyle/>
          <a:p>
            <a:pPr lvl="0">
              <a:lnSpc>
                <a:spcPct val="130000"/>
              </a:lnSpc>
            </a:pPr>
            <a:r>
              <a:rPr lang="zh-CN" altLang="zh-CN" sz="1000" dirty="0">
                <a:solidFill>
                  <a:schemeClr val="tx1">
                    <a:lumMod val="65000"/>
                    <a:lumOff val="35000"/>
                  </a:schemeClr>
                </a:solidFill>
                <a:cs typeface="+mn-ea"/>
                <a:sym typeface="+mn-lt"/>
              </a:rPr>
              <a:t>点击此处添加文本信息。</a:t>
            </a:r>
            <a:endParaRPr lang="en-US" altLang="zh-CN" sz="1000" dirty="0">
              <a:solidFill>
                <a:schemeClr val="tx1">
                  <a:lumMod val="65000"/>
                  <a:lumOff val="35000"/>
                </a:schemeClr>
              </a:solidFill>
              <a:cs typeface="+mn-ea"/>
              <a:sym typeface="+mn-lt"/>
            </a:endParaRPr>
          </a:p>
          <a:p>
            <a:pPr lvl="0">
              <a:lnSpc>
                <a:spcPct val="130000"/>
              </a:lnSpc>
            </a:pPr>
            <a:r>
              <a:rPr lang="zh-CN" altLang="zh-CN" sz="1000" dirty="0">
                <a:solidFill>
                  <a:schemeClr val="tx1">
                    <a:lumMod val="65000"/>
                    <a:lumOff val="35000"/>
                  </a:schemeClr>
                </a:solidFill>
                <a:cs typeface="+mn-ea"/>
                <a:sym typeface="+mn-lt"/>
              </a:rPr>
              <a:t>标题数字等都可以通过点击和重新输入进行更改</a:t>
            </a:r>
            <a:r>
              <a:rPr lang="zh-CN" altLang="en-US" sz="1000" dirty="0">
                <a:solidFill>
                  <a:schemeClr val="tx1">
                    <a:lumMod val="65000"/>
                    <a:lumOff val="35000"/>
                  </a:schemeClr>
                </a:solidFill>
                <a:cs typeface="+mn-ea"/>
                <a:sym typeface="+mn-lt"/>
              </a:rPr>
              <a:t>。</a:t>
            </a:r>
            <a:endParaRPr lang="zh-CN" altLang="zh-CN" sz="1000" dirty="0">
              <a:solidFill>
                <a:schemeClr val="tx1">
                  <a:lumMod val="65000"/>
                  <a:lumOff val="35000"/>
                </a:schemeClr>
              </a:solidFill>
              <a:cs typeface="+mn-ea"/>
              <a:sym typeface="+mn-lt"/>
            </a:endParaRPr>
          </a:p>
        </p:txBody>
      </p:sp>
      <p:sp>
        <p:nvSpPr>
          <p:cNvPr id="35" name="文本框 34"/>
          <p:cNvSpPr txBox="1"/>
          <p:nvPr/>
        </p:nvSpPr>
        <p:spPr>
          <a:xfrm>
            <a:off x="4864043" y="3072326"/>
            <a:ext cx="1300373" cy="369332"/>
          </a:xfrm>
          <a:prstGeom prst="rect">
            <a:avLst/>
          </a:prstGeom>
          <a:noFill/>
        </p:spPr>
        <p:txBody>
          <a:bodyPr wrap="square" rtlCol="0">
            <a:spAutoFit/>
          </a:bodyPr>
          <a:lstStyle/>
          <a:p>
            <a:r>
              <a:rPr kumimoji="1" lang="zh-CN" altLang="en-US" sz="1800" b="1" dirty="0">
                <a:solidFill>
                  <a:schemeClr val="tx1">
                    <a:lumMod val="65000"/>
                    <a:lumOff val="35000"/>
                  </a:schemeClr>
                </a:solidFill>
                <a:cs typeface="+mn-ea"/>
                <a:sym typeface="+mn-lt"/>
              </a:rPr>
              <a:t>输入标题</a:t>
            </a:r>
            <a:endParaRPr kumimoji="1" lang="en-US" altLang="zh-CN" sz="1800" b="1" dirty="0">
              <a:solidFill>
                <a:schemeClr val="tx1">
                  <a:lumMod val="65000"/>
                  <a:lumOff val="35000"/>
                </a:schemeClr>
              </a:solidFill>
              <a:cs typeface="+mn-ea"/>
              <a:sym typeface="+mn-lt"/>
            </a:endParaRPr>
          </a:p>
        </p:txBody>
      </p:sp>
      <p:sp>
        <p:nvSpPr>
          <p:cNvPr id="36" name="文本框 35"/>
          <p:cNvSpPr txBox="1"/>
          <p:nvPr/>
        </p:nvSpPr>
        <p:spPr>
          <a:xfrm>
            <a:off x="2949393" y="3447413"/>
            <a:ext cx="1622462" cy="692497"/>
          </a:xfrm>
          <a:prstGeom prst="rect">
            <a:avLst/>
          </a:prstGeom>
          <a:noFill/>
        </p:spPr>
        <p:txBody>
          <a:bodyPr wrap="square" rtlCol="0">
            <a:spAutoFit/>
          </a:bodyPr>
          <a:lstStyle/>
          <a:p>
            <a:pPr lvl="0">
              <a:lnSpc>
                <a:spcPct val="130000"/>
              </a:lnSpc>
            </a:pPr>
            <a:r>
              <a:rPr lang="zh-CN" altLang="zh-CN" sz="1000" dirty="0">
                <a:solidFill>
                  <a:schemeClr val="tx1">
                    <a:lumMod val="65000"/>
                    <a:lumOff val="35000"/>
                  </a:schemeClr>
                </a:solidFill>
                <a:cs typeface="+mn-ea"/>
                <a:sym typeface="+mn-lt"/>
              </a:rPr>
              <a:t>点击此处添加文本信息。</a:t>
            </a:r>
            <a:endParaRPr lang="en-US" altLang="zh-CN" sz="1000" dirty="0">
              <a:solidFill>
                <a:schemeClr val="tx1">
                  <a:lumMod val="65000"/>
                  <a:lumOff val="35000"/>
                </a:schemeClr>
              </a:solidFill>
              <a:cs typeface="+mn-ea"/>
              <a:sym typeface="+mn-lt"/>
            </a:endParaRPr>
          </a:p>
          <a:p>
            <a:pPr lvl="0">
              <a:lnSpc>
                <a:spcPct val="130000"/>
              </a:lnSpc>
            </a:pPr>
            <a:r>
              <a:rPr lang="zh-CN" altLang="zh-CN" sz="1000" dirty="0">
                <a:solidFill>
                  <a:schemeClr val="tx1">
                    <a:lumMod val="65000"/>
                    <a:lumOff val="35000"/>
                  </a:schemeClr>
                </a:solidFill>
                <a:cs typeface="+mn-ea"/>
                <a:sym typeface="+mn-lt"/>
              </a:rPr>
              <a:t>标题数字等都可以通过点击和重新输入进行更改</a:t>
            </a:r>
            <a:r>
              <a:rPr lang="zh-CN" altLang="en-US" sz="1000" dirty="0">
                <a:solidFill>
                  <a:schemeClr val="tx1">
                    <a:lumMod val="65000"/>
                    <a:lumOff val="35000"/>
                  </a:schemeClr>
                </a:solidFill>
                <a:cs typeface="+mn-ea"/>
                <a:sym typeface="+mn-lt"/>
              </a:rPr>
              <a:t>。</a:t>
            </a:r>
            <a:endParaRPr lang="zh-CN" altLang="zh-CN" sz="1000" dirty="0">
              <a:solidFill>
                <a:schemeClr val="tx1">
                  <a:lumMod val="65000"/>
                  <a:lumOff val="35000"/>
                </a:schemeClr>
              </a:solidFill>
              <a:cs typeface="+mn-ea"/>
              <a:sym typeface="+mn-lt"/>
            </a:endParaRPr>
          </a:p>
        </p:txBody>
      </p:sp>
      <p:sp>
        <p:nvSpPr>
          <p:cNvPr id="37" name="文本框 36"/>
          <p:cNvSpPr txBox="1"/>
          <p:nvPr/>
        </p:nvSpPr>
        <p:spPr>
          <a:xfrm>
            <a:off x="3034526" y="3072326"/>
            <a:ext cx="1300373" cy="369332"/>
          </a:xfrm>
          <a:prstGeom prst="rect">
            <a:avLst/>
          </a:prstGeom>
          <a:noFill/>
        </p:spPr>
        <p:txBody>
          <a:bodyPr wrap="square" rtlCol="0">
            <a:spAutoFit/>
          </a:bodyPr>
          <a:lstStyle/>
          <a:p>
            <a:r>
              <a:rPr kumimoji="1" lang="zh-CN" altLang="en-US" sz="1800" b="1" dirty="0">
                <a:solidFill>
                  <a:schemeClr val="tx1">
                    <a:lumMod val="65000"/>
                    <a:lumOff val="35000"/>
                  </a:schemeClr>
                </a:solidFill>
                <a:cs typeface="+mn-ea"/>
                <a:sym typeface="+mn-lt"/>
              </a:rPr>
              <a:t>输入标题</a:t>
            </a:r>
            <a:endParaRPr kumimoji="1" lang="en-US" altLang="zh-CN" sz="1800" b="1" dirty="0">
              <a:solidFill>
                <a:schemeClr val="tx1">
                  <a:lumMod val="65000"/>
                  <a:lumOff val="35000"/>
                </a:schemeClr>
              </a:solidFill>
              <a:cs typeface="+mn-ea"/>
              <a:sym typeface="+mn-lt"/>
            </a:endParaRPr>
          </a:p>
        </p:txBody>
      </p:sp>
      <p:sp>
        <p:nvSpPr>
          <p:cNvPr id="38" name="文本框 37"/>
          <p:cNvSpPr txBox="1"/>
          <p:nvPr/>
        </p:nvSpPr>
        <p:spPr>
          <a:xfrm>
            <a:off x="6512147" y="3447413"/>
            <a:ext cx="1614653" cy="692497"/>
          </a:xfrm>
          <a:prstGeom prst="rect">
            <a:avLst/>
          </a:prstGeom>
          <a:noFill/>
        </p:spPr>
        <p:txBody>
          <a:bodyPr wrap="square" rtlCol="0">
            <a:spAutoFit/>
          </a:bodyPr>
          <a:lstStyle/>
          <a:p>
            <a:pPr lvl="0">
              <a:lnSpc>
                <a:spcPct val="130000"/>
              </a:lnSpc>
            </a:pPr>
            <a:r>
              <a:rPr lang="zh-CN" altLang="zh-CN" sz="1000" dirty="0">
                <a:solidFill>
                  <a:schemeClr val="tx1">
                    <a:lumMod val="65000"/>
                    <a:lumOff val="35000"/>
                  </a:schemeClr>
                </a:solidFill>
                <a:cs typeface="+mn-ea"/>
                <a:sym typeface="+mn-lt"/>
              </a:rPr>
              <a:t>点击此处添加文本信息。</a:t>
            </a:r>
            <a:endParaRPr lang="en-US" altLang="zh-CN" sz="1000" dirty="0">
              <a:solidFill>
                <a:schemeClr val="tx1">
                  <a:lumMod val="65000"/>
                  <a:lumOff val="35000"/>
                </a:schemeClr>
              </a:solidFill>
              <a:cs typeface="+mn-ea"/>
              <a:sym typeface="+mn-lt"/>
            </a:endParaRPr>
          </a:p>
          <a:p>
            <a:pPr lvl="0">
              <a:lnSpc>
                <a:spcPct val="130000"/>
              </a:lnSpc>
            </a:pPr>
            <a:r>
              <a:rPr lang="zh-CN" altLang="zh-CN" sz="1000" dirty="0">
                <a:solidFill>
                  <a:schemeClr val="tx1">
                    <a:lumMod val="65000"/>
                    <a:lumOff val="35000"/>
                  </a:schemeClr>
                </a:solidFill>
                <a:cs typeface="+mn-ea"/>
                <a:sym typeface="+mn-lt"/>
              </a:rPr>
              <a:t>标题数字等都可以通过点击和重新输入进行更改</a:t>
            </a:r>
            <a:r>
              <a:rPr lang="zh-CN" altLang="en-US" sz="1000" dirty="0">
                <a:solidFill>
                  <a:schemeClr val="tx1">
                    <a:lumMod val="65000"/>
                    <a:lumOff val="35000"/>
                  </a:schemeClr>
                </a:solidFill>
                <a:cs typeface="+mn-ea"/>
                <a:sym typeface="+mn-lt"/>
              </a:rPr>
              <a:t>。</a:t>
            </a:r>
            <a:endParaRPr lang="zh-CN" altLang="zh-CN" sz="1000" dirty="0">
              <a:solidFill>
                <a:schemeClr val="tx1">
                  <a:lumMod val="65000"/>
                  <a:lumOff val="35000"/>
                </a:schemeClr>
              </a:solidFill>
              <a:cs typeface="+mn-ea"/>
              <a:sym typeface="+mn-lt"/>
            </a:endParaRPr>
          </a:p>
        </p:txBody>
      </p:sp>
      <p:sp>
        <p:nvSpPr>
          <p:cNvPr id="39" name="文本框 38"/>
          <p:cNvSpPr txBox="1"/>
          <p:nvPr/>
        </p:nvSpPr>
        <p:spPr>
          <a:xfrm>
            <a:off x="6597279" y="3072326"/>
            <a:ext cx="1300373" cy="369332"/>
          </a:xfrm>
          <a:prstGeom prst="rect">
            <a:avLst/>
          </a:prstGeom>
          <a:noFill/>
        </p:spPr>
        <p:txBody>
          <a:bodyPr wrap="square" rtlCol="0">
            <a:spAutoFit/>
          </a:bodyPr>
          <a:lstStyle/>
          <a:p>
            <a:r>
              <a:rPr kumimoji="1" lang="zh-CN" altLang="en-US" sz="1800" b="1" dirty="0">
                <a:solidFill>
                  <a:schemeClr val="tx1">
                    <a:lumMod val="65000"/>
                    <a:lumOff val="35000"/>
                  </a:schemeClr>
                </a:solidFill>
                <a:cs typeface="+mn-ea"/>
                <a:sym typeface="+mn-lt"/>
              </a:rPr>
              <a:t>输入标题</a:t>
            </a:r>
            <a:endParaRPr kumimoji="1" lang="en-US" altLang="zh-CN" sz="1800" b="1" dirty="0">
              <a:solidFill>
                <a:schemeClr val="tx1">
                  <a:lumMod val="65000"/>
                  <a:lumOff val="35000"/>
                </a:schemeClr>
              </a:solidFill>
              <a:cs typeface="+mn-ea"/>
              <a:sym typeface="+mn-lt"/>
            </a:endParaRPr>
          </a:p>
        </p:txBody>
      </p:sp>
      <p:sp>
        <p:nvSpPr>
          <p:cNvPr id="2" name="文本占位符 1"/>
          <p:cNvSpPr>
            <a:spLocks noGrp="1"/>
          </p:cNvSpPr>
          <p:nvPr>
            <p:ph type="body" sz="quarter" idx="10"/>
          </p:nvPr>
        </p:nvSpPr>
        <p:spPr/>
        <p:txBody>
          <a:bodyPr>
            <a:normAutofit/>
          </a:bodyPr>
          <a:lstStyle/>
          <a:p>
            <a:r>
              <a:rPr lang="zh-CN" altLang="en-US" dirty="0">
                <a:cs typeface="+mn-ea"/>
                <a:sym typeface="+mn-lt"/>
              </a:rPr>
              <a:t>年度工作概述</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BEF"/>
        </a:solidFill>
        <a:effectLst/>
      </p:bgPr>
    </p:bg>
    <p:spTree>
      <p:nvGrpSpPr>
        <p:cNvPr id="1" name=""/>
        <p:cNvGrpSpPr/>
        <p:nvPr/>
      </p:nvGrpSpPr>
      <p:grpSpPr>
        <a:xfrm>
          <a:off x="0" y="0"/>
          <a:ext cx="0" cy="0"/>
          <a:chOff x="0" y="0"/>
          <a:chExt cx="0" cy="0"/>
        </a:xfrm>
      </p:grpSpPr>
      <p:grpSp>
        <p:nvGrpSpPr>
          <p:cNvPr id="8" name="组合 7"/>
          <p:cNvGrpSpPr/>
          <p:nvPr/>
        </p:nvGrpSpPr>
        <p:grpSpPr>
          <a:xfrm>
            <a:off x="2986768" y="2188966"/>
            <a:ext cx="3024868" cy="1110173"/>
            <a:chOff x="4229100" y="3560959"/>
            <a:chExt cx="4033157" cy="1480230"/>
          </a:xfrm>
        </p:grpSpPr>
        <p:cxnSp>
          <p:nvCxnSpPr>
            <p:cNvPr id="9" name="直接连接符 8"/>
            <p:cNvCxnSpPr/>
            <p:nvPr/>
          </p:nvCxnSpPr>
          <p:spPr>
            <a:xfrm>
              <a:off x="6087847" y="3669079"/>
              <a:ext cx="1512195" cy="1367377"/>
            </a:xfrm>
            <a:prstGeom prst="line">
              <a:avLst/>
            </a:prstGeom>
            <a:ln w="38100">
              <a:solidFill>
                <a:srgbClr val="306A9B"/>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229100" y="3902529"/>
              <a:ext cx="4033157" cy="16328"/>
            </a:xfrm>
            <a:prstGeom prst="line">
              <a:avLst/>
            </a:prstGeom>
            <a:ln w="38100">
              <a:solidFill>
                <a:srgbClr val="306A9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998873" y="3560959"/>
              <a:ext cx="1658463" cy="1480230"/>
            </a:xfrm>
            <a:prstGeom prst="line">
              <a:avLst/>
            </a:prstGeom>
            <a:ln w="38100">
              <a:solidFill>
                <a:srgbClr val="306A9B"/>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5419967" y="3192500"/>
            <a:ext cx="679811" cy="679811"/>
            <a:chOff x="5419967" y="3569479"/>
            <a:chExt cx="679811" cy="679811"/>
          </a:xfrm>
        </p:grpSpPr>
        <p:sp>
          <p:nvSpPr>
            <p:cNvPr id="13" name="椭圆 12"/>
            <p:cNvSpPr/>
            <p:nvPr/>
          </p:nvSpPr>
          <p:spPr>
            <a:xfrm>
              <a:off x="5419967" y="3569479"/>
              <a:ext cx="679811" cy="679811"/>
            </a:xfrm>
            <a:prstGeom prst="ellipse">
              <a:avLst/>
            </a:prstGeom>
            <a:solidFill>
              <a:srgbClr val="306A9B"/>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chemeClr val="tx1">
                    <a:lumMod val="65000"/>
                    <a:lumOff val="35000"/>
                  </a:schemeClr>
                </a:solidFill>
                <a:cs typeface="+mn-ea"/>
                <a:sym typeface="+mn-lt"/>
              </a:endParaRPr>
            </a:p>
          </p:txBody>
        </p:sp>
        <p:grpSp>
          <p:nvGrpSpPr>
            <p:cNvPr id="14" name="组合 13"/>
            <p:cNvGrpSpPr/>
            <p:nvPr/>
          </p:nvGrpSpPr>
          <p:grpSpPr>
            <a:xfrm>
              <a:off x="5580654" y="3798217"/>
              <a:ext cx="327887" cy="242430"/>
              <a:chOff x="6483350" y="1236663"/>
              <a:chExt cx="722313" cy="446087"/>
            </a:xfrm>
          </p:grpSpPr>
          <p:sp>
            <p:nvSpPr>
              <p:cNvPr id="15"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schemeClr val="tx1">
                      <a:lumMod val="65000"/>
                      <a:lumOff val="35000"/>
                    </a:schemeClr>
                  </a:solidFill>
                  <a:cs typeface="+mn-ea"/>
                  <a:sym typeface="+mn-lt"/>
                </a:endParaRPr>
              </a:p>
            </p:txBody>
          </p:sp>
          <p:sp>
            <p:nvSpPr>
              <p:cNvPr id="16" name="Freeform 19"/>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schemeClr val="tx1">
                      <a:lumMod val="65000"/>
                      <a:lumOff val="35000"/>
                    </a:schemeClr>
                  </a:solidFill>
                  <a:cs typeface="+mn-ea"/>
                  <a:sym typeface="+mn-lt"/>
                </a:endParaRPr>
              </a:p>
            </p:txBody>
          </p:sp>
        </p:grpSp>
      </p:grpSp>
      <p:grpSp>
        <p:nvGrpSpPr>
          <p:cNvPr id="17" name="组合 16"/>
          <p:cNvGrpSpPr>
            <a:grpSpLocks noChangeAspect="1"/>
          </p:cNvGrpSpPr>
          <p:nvPr/>
        </p:nvGrpSpPr>
        <p:grpSpPr>
          <a:xfrm>
            <a:off x="2593304" y="2099183"/>
            <a:ext cx="679811" cy="679811"/>
            <a:chOff x="8201210" y="1646701"/>
            <a:chExt cx="772513" cy="772513"/>
          </a:xfrm>
        </p:grpSpPr>
        <p:sp>
          <p:nvSpPr>
            <p:cNvPr id="18" name="椭圆 17"/>
            <p:cNvSpPr/>
            <p:nvPr/>
          </p:nvSpPr>
          <p:spPr>
            <a:xfrm>
              <a:off x="8201210" y="1646701"/>
              <a:ext cx="772513" cy="772513"/>
            </a:xfrm>
            <a:prstGeom prst="ellipse">
              <a:avLst/>
            </a:prstGeom>
            <a:solidFill>
              <a:srgbClr val="306A9B"/>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chemeClr val="tx1">
                    <a:lumMod val="65000"/>
                    <a:lumOff val="35000"/>
                  </a:schemeClr>
                </a:solidFill>
                <a:cs typeface="+mn-ea"/>
                <a:sym typeface="+mn-lt"/>
              </a:endParaRPr>
            </a:p>
          </p:txBody>
        </p:sp>
        <p:grpSp>
          <p:nvGrpSpPr>
            <p:cNvPr id="19" name="组合 18"/>
            <p:cNvGrpSpPr/>
            <p:nvPr/>
          </p:nvGrpSpPr>
          <p:grpSpPr>
            <a:xfrm>
              <a:off x="8332776" y="1833021"/>
              <a:ext cx="482293" cy="441416"/>
              <a:chOff x="6387866" y="2342336"/>
              <a:chExt cx="550987" cy="504288"/>
            </a:xfrm>
            <a:solidFill>
              <a:schemeClr val="bg1"/>
            </a:solidFill>
          </p:grpSpPr>
          <p:sp>
            <p:nvSpPr>
              <p:cNvPr id="20"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a:noFill/>
              </a:ln>
            </p:spPr>
            <p:txBody>
              <a:bodyPr/>
              <a:lstStyle/>
              <a:p>
                <a:pPr fontAlgn="auto">
                  <a:spcBef>
                    <a:spcPts val="0"/>
                  </a:spcBef>
                  <a:spcAft>
                    <a:spcPts val="0"/>
                  </a:spcAft>
                  <a:defRPr/>
                </a:pPr>
                <a:endParaRPr lang="zh-CN" altLang="zh-CN">
                  <a:solidFill>
                    <a:schemeClr val="tx1">
                      <a:lumMod val="65000"/>
                      <a:lumOff val="35000"/>
                    </a:schemeClr>
                  </a:solidFill>
                  <a:cs typeface="+mn-ea"/>
                  <a:sym typeface="+mn-lt"/>
                </a:endParaRPr>
              </a:p>
            </p:txBody>
          </p:sp>
          <p:sp>
            <p:nvSpPr>
              <p:cNvPr id="21"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a:noFill/>
              </a:ln>
            </p:spPr>
            <p:txBody>
              <a:bodyPr/>
              <a:lstStyle/>
              <a:p>
                <a:pPr fontAlgn="auto">
                  <a:spcBef>
                    <a:spcPts val="0"/>
                  </a:spcBef>
                  <a:spcAft>
                    <a:spcPts val="0"/>
                  </a:spcAft>
                  <a:defRPr/>
                </a:pPr>
                <a:endParaRPr lang="zh-CN" altLang="zh-CN">
                  <a:solidFill>
                    <a:schemeClr val="tx1">
                      <a:lumMod val="65000"/>
                      <a:lumOff val="35000"/>
                    </a:schemeClr>
                  </a:solidFill>
                  <a:cs typeface="+mn-ea"/>
                  <a:sym typeface="+mn-lt"/>
                </a:endParaRPr>
              </a:p>
            </p:txBody>
          </p:sp>
        </p:grpSp>
      </p:grpSp>
      <p:grpSp>
        <p:nvGrpSpPr>
          <p:cNvPr id="22" name="组合 21"/>
          <p:cNvGrpSpPr>
            <a:grpSpLocks noChangeAspect="1"/>
          </p:cNvGrpSpPr>
          <p:nvPr/>
        </p:nvGrpSpPr>
        <p:grpSpPr>
          <a:xfrm>
            <a:off x="3002966" y="3192500"/>
            <a:ext cx="679811" cy="679811"/>
            <a:chOff x="8429816" y="2597739"/>
            <a:chExt cx="772513" cy="772513"/>
          </a:xfrm>
        </p:grpSpPr>
        <p:sp>
          <p:nvSpPr>
            <p:cNvPr id="23" name="椭圆 22"/>
            <p:cNvSpPr/>
            <p:nvPr/>
          </p:nvSpPr>
          <p:spPr>
            <a:xfrm>
              <a:off x="8429816" y="2597739"/>
              <a:ext cx="772513" cy="772513"/>
            </a:xfrm>
            <a:prstGeom prst="ellipse">
              <a:avLst/>
            </a:prstGeom>
            <a:solidFill>
              <a:srgbClr val="306A9B"/>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24" name="Freeform 17"/>
            <p:cNvSpPr>
              <a:spLocks noEditPoints="1" noChangeArrowheads="1"/>
            </p:cNvSpPr>
            <p:nvPr/>
          </p:nvSpPr>
          <p:spPr bwMode="auto">
            <a:xfrm>
              <a:off x="8622876" y="2772044"/>
              <a:ext cx="384572" cy="447675"/>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solidFill>
                  <a:schemeClr val="tx1">
                    <a:lumMod val="65000"/>
                    <a:lumOff val="35000"/>
                  </a:schemeClr>
                </a:solidFill>
                <a:cs typeface="+mn-ea"/>
                <a:sym typeface="+mn-lt"/>
              </a:endParaRPr>
            </a:p>
          </p:txBody>
        </p:sp>
      </p:grpSp>
      <p:grpSp>
        <p:nvGrpSpPr>
          <p:cNvPr id="25" name="组合 24"/>
          <p:cNvGrpSpPr/>
          <p:nvPr/>
        </p:nvGrpSpPr>
        <p:grpSpPr>
          <a:xfrm>
            <a:off x="5792342" y="2099183"/>
            <a:ext cx="679811" cy="679811"/>
            <a:chOff x="5792342" y="2476162"/>
            <a:chExt cx="679811" cy="679811"/>
          </a:xfrm>
        </p:grpSpPr>
        <p:sp>
          <p:nvSpPr>
            <p:cNvPr id="26" name="椭圆 25"/>
            <p:cNvSpPr/>
            <p:nvPr/>
          </p:nvSpPr>
          <p:spPr>
            <a:xfrm>
              <a:off x="5792342" y="2476162"/>
              <a:ext cx="679811" cy="679811"/>
            </a:xfrm>
            <a:prstGeom prst="ellipse">
              <a:avLst/>
            </a:prstGeom>
            <a:solidFill>
              <a:srgbClr val="306A9B"/>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chemeClr val="tx1">
                    <a:lumMod val="65000"/>
                    <a:lumOff val="35000"/>
                  </a:schemeClr>
                </a:solidFill>
                <a:cs typeface="+mn-ea"/>
                <a:sym typeface="+mn-lt"/>
              </a:endParaRPr>
            </a:p>
          </p:txBody>
        </p:sp>
        <p:grpSp>
          <p:nvGrpSpPr>
            <p:cNvPr id="27" name="组合 26"/>
            <p:cNvGrpSpPr/>
            <p:nvPr/>
          </p:nvGrpSpPr>
          <p:grpSpPr>
            <a:xfrm>
              <a:off x="6011636" y="2612550"/>
              <a:ext cx="309539" cy="374055"/>
              <a:chOff x="603250" y="1588"/>
              <a:chExt cx="715963" cy="865188"/>
            </a:xfrm>
            <a:solidFill>
              <a:schemeClr val="bg1"/>
            </a:solidFill>
          </p:grpSpPr>
          <p:sp>
            <p:nvSpPr>
              <p:cNvPr id="28" name="Rectangle 5"/>
              <p:cNvSpPr>
                <a:spLocks noChangeArrowheads="1"/>
              </p:cNvSpPr>
              <p:nvPr/>
            </p:nvSpPr>
            <p:spPr bwMode="auto">
              <a:xfrm>
                <a:off x="695325" y="325438"/>
                <a:ext cx="138113" cy="5413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29" name="Rectangle 6"/>
              <p:cNvSpPr>
                <a:spLocks noChangeArrowheads="1"/>
              </p:cNvSpPr>
              <p:nvPr/>
            </p:nvSpPr>
            <p:spPr bwMode="auto">
              <a:xfrm>
                <a:off x="881063" y="439738"/>
                <a:ext cx="139700" cy="427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30" name="Rectangle 7"/>
              <p:cNvSpPr>
                <a:spLocks noChangeArrowheads="1"/>
              </p:cNvSpPr>
              <p:nvPr/>
            </p:nvSpPr>
            <p:spPr bwMode="auto">
              <a:xfrm>
                <a:off x="1058863" y="609601"/>
                <a:ext cx="141288" cy="2571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31" name="Freeform 8"/>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solidFill>
                    <a:schemeClr val="tx1">
                      <a:lumMod val="65000"/>
                      <a:lumOff val="35000"/>
                    </a:schemeClr>
                  </a:solidFill>
                  <a:cs typeface="+mn-ea"/>
                  <a:sym typeface="+mn-lt"/>
                </a:endParaRPr>
              </a:p>
            </p:txBody>
          </p:sp>
        </p:grpSp>
      </p:grpSp>
      <p:grpSp>
        <p:nvGrpSpPr>
          <p:cNvPr id="32" name="组合 31"/>
          <p:cNvGrpSpPr/>
          <p:nvPr/>
        </p:nvGrpSpPr>
        <p:grpSpPr>
          <a:xfrm>
            <a:off x="3820805" y="1760214"/>
            <a:ext cx="1531616" cy="1531616"/>
            <a:chOff x="3820805" y="2012625"/>
            <a:chExt cx="1531616" cy="1531616"/>
          </a:xfrm>
        </p:grpSpPr>
        <p:sp>
          <p:nvSpPr>
            <p:cNvPr id="33" name="椭圆 32"/>
            <p:cNvSpPr>
              <a:spLocks noChangeAspect="1"/>
            </p:cNvSpPr>
            <p:nvPr/>
          </p:nvSpPr>
          <p:spPr>
            <a:xfrm>
              <a:off x="3820805" y="2012625"/>
              <a:ext cx="1531616" cy="1531616"/>
            </a:xfrm>
            <a:prstGeom prst="ellipse">
              <a:avLst/>
            </a:prstGeom>
            <a:solidFill>
              <a:srgbClr val="306A9B"/>
            </a:solidFill>
            <a:ln w="1905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chemeClr val="tx1">
                    <a:lumMod val="65000"/>
                    <a:lumOff val="35000"/>
                  </a:schemeClr>
                </a:solidFill>
                <a:effectLst>
                  <a:innerShdw blurRad="63500" dist="25400" dir="16020000">
                    <a:prstClr val="black">
                      <a:alpha val="50000"/>
                    </a:prstClr>
                  </a:innerShdw>
                </a:effectLst>
                <a:cs typeface="+mn-ea"/>
                <a:sym typeface="+mn-lt"/>
              </a:endParaRPr>
            </a:p>
          </p:txBody>
        </p:sp>
        <p:grpSp>
          <p:nvGrpSpPr>
            <p:cNvPr id="34" name="组合 33"/>
            <p:cNvGrpSpPr/>
            <p:nvPr/>
          </p:nvGrpSpPr>
          <p:grpSpPr>
            <a:xfrm>
              <a:off x="4222565" y="2420540"/>
              <a:ext cx="805164" cy="619205"/>
              <a:chOff x="8740775" y="1133475"/>
              <a:chExt cx="646113" cy="496888"/>
            </a:xfrm>
            <a:solidFill>
              <a:srgbClr val="593268"/>
            </a:solidFill>
          </p:grpSpPr>
          <p:sp>
            <p:nvSpPr>
              <p:cNvPr id="35"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schemeClr val="tx1">
                      <a:lumMod val="65000"/>
                      <a:lumOff val="35000"/>
                    </a:schemeClr>
                  </a:solidFill>
                  <a:cs typeface="+mn-ea"/>
                  <a:sym typeface="+mn-lt"/>
                </a:endParaRPr>
              </a:p>
            </p:txBody>
          </p:sp>
          <p:sp>
            <p:nvSpPr>
              <p:cNvPr id="36" name="Freeform 15"/>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schemeClr val="tx1">
                      <a:lumMod val="65000"/>
                      <a:lumOff val="35000"/>
                    </a:schemeClr>
                  </a:solidFill>
                  <a:cs typeface="+mn-ea"/>
                  <a:sym typeface="+mn-lt"/>
                </a:endParaRPr>
              </a:p>
            </p:txBody>
          </p:sp>
          <p:sp>
            <p:nvSpPr>
              <p:cNvPr id="37" name="Oval 16"/>
              <p:cNvSpPr>
                <a:spLocks noChangeArrowheads="1"/>
              </p:cNvSpPr>
              <p:nvPr/>
            </p:nvSpPr>
            <p:spPr bwMode="auto">
              <a:xfrm>
                <a:off x="8867775" y="1136650"/>
                <a:ext cx="252413" cy="2555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schemeClr val="tx1">
                      <a:lumMod val="65000"/>
                      <a:lumOff val="35000"/>
                    </a:schemeClr>
                  </a:solidFill>
                  <a:cs typeface="+mn-ea"/>
                  <a:sym typeface="+mn-lt"/>
                </a:endParaRPr>
              </a:p>
            </p:txBody>
          </p:sp>
          <p:sp>
            <p:nvSpPr>
              <p:cNvPr id="38" name="Freeform 17"/>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schemeClr val="tx1">
                      <a:lumMod val="65000"/>
                      <a:lumOff val="35000"/>
                    </a:schemeClr>
                  </a:solidFill>
                  <a:cs typeface="+mn-ea"/>
                  <a:sym typeface="+mn-lt"/>
                </a:endParaRPr>
              </a:p>
            </p:txBody>
          </p:sp>
        </p:grpSp>
      </p:grpSp>
      <p:sp>
        <p:nvSpPr>
          <p:cNvPr id="39" name="TextBox 47"/>
          <p:cNvSpPr txBox="1"/>
          <p:nvPr/>
        </p:nvSpPr>
        <p:spPr bwMode="auto">
          <a:xfrm>
            <a:off x="1043608" y="1606047"/>
            <a:ext cx="1948700" cy="415498"/>
          </a:xfrm>
          <a:prstGeom prst="rect">
            <a:avLst/>
          </a:prstGeom>
          <a:noFill/>
        </p:spPr>
        <p:txBody>
          <a:bodyPr wrap="square">
            <a:spAutoFit/>
          </a:bodyPr>
          <a:lstStyle/>
          <a:p>
            <a:r>
              <a:rPr lang="zh-CN" altLang="en-US" sz="1050" dirty="0">
                <a:solidFill>
                  <a:schemeClr val="tx1">
                    <a:lumMod val="65000"/>
                    <a:lumOff val="35000"/>
                  </a:schemeClr>
                </a:solidFill>
                <a:cs typeface="+mn-ea"/>
                <a:sym typeface="+mn-lt"/>
              </a:rPr>
              <a:t>这里输入简单的文字概述这里输入简单文字概述简单的</a:t>
            </a:r>
            <a:r>
              <a:rPr lang="zh-CN" altLang="en-US" sz="1050" dirty="0" smtClean="0">
                <a:solidFill>
                  <a:schemeClr val="tx1">
                    <a:lumMod val="65000"/>
                    <a:lumOff val="35000"/>
                  </a:schemeClr>
                </a:solidFill>
                <a:cs typeface="+mn-ea"/>
                <a:sym typeface="+mn-lt"/>
              </a:rPr>
              <a:t>文字</a:t>
            </a:r>
            <a:endParaRPr lang="zh-CN" altLang="en-US" sz="1050" dirty="0">
              <a:solidFill>
                <a:schemeClr val="tx1">
                  <a:lumMod val="65000"/>
                  <a:lumOff val="35000"/>
                </a:schemeClr>
              </a:solidFill>
              <a:cs typeface="+mn-ea"/>
              <a:sym typeface="+mn-lt"/>
            </a:endParaRPr>
          </a:p>
        </p:txBody>
      </p:sp>
      <p:sp>
        <p:nvSpPr>
          <p:cNvPr id="40" name="矩形 39"/>
          <p:cNvSpPr/>
          <p:nvPr/>
        </p:nvSpPr>
        <p:spPr bwMode="auto">
          <a:xfrm>
            <a:off x="1057973" y="1275606"/>
            <a:ext cx="2020887" cy="338554"/>
          </a:xfrm>
          <a:prstGeom prst="rect">
            <a:avLst/>
          </a:prstGeom>
        </p:spPr>
        <p:txBody>
          <a:bodyPr>
            <a:spAutoFit/>
          </a:bodyPr>
          <a:lstStyle/>
          <a:p>
            <a:pPr>
              <a:defRPr/>
            </a:pPr>
            <a:r>
              <a:rPr lang="zh-CN" altLang="en-US" sz="1600" b="1" dirty="0" smtClean="0">
                <a:solidFill>
                  <a:schemeClr val="tx1">
                    <a:lumMod val="65000"/>
                    <a:lumOff val="35000"/>
                  </a:schemeClr>
                </a:solidFill>
                <a:cs typeface="+mn-ea"/>
                <a:sym typeface="+mn-lt"/>
              </a:rPr>
              <a:t>单击添加标题文本</a:t>
            </a:r>
            <a:endParaRPr lang="zh-CN" altLang="en-US" sz="1600" b="1" dirty="0">
              <a:solidFill>
                <a:schemeClr val="tx1">
                  <a:lumMod val="65000"/>
                  <a:lumOff val="35000"/>
                </a:schemeClr>
              </a:solidFill>
              <a:cs typeface="+mn-ea"/>
              <a:sym typeface="+mn-lt"/>
            </a:endParaRPr>
          </a:p>
        </p:txBody>
      </p:sp>
      <p:sp>
        <p:nvSpPr>
          <p:cNvPr id="41" name="TextBox 49"/>
          <p:cNvSpPr txBox="1"/>
          <p:nvPr/>
        </p:nvSpPr>
        <p:spPr bwMode="auto">
          <a:xfrm>
            <a:off x="1340083" y="4244484"/>
            <a:ext cx="1948700" cy="415498"/>
          </a:xfrm>
          <a:prstGeom prst="rect">
            <a:avLst/>
          </a:prstGeom>
          <a:noFill/>
        </p:spPr>
        <p:txBody>
          <a:bodyPr wrap="square">
            <a:spAutoFit/>
          </a:bodyPr>
          <a:lstStyle/>
          <a:p>
            <a:r>
              <a:rPr lang="zh-CN" altLang="en-US" sz="1050" dirty="0">
                <a:solidFill>
                  <a:schemeClr val="tx1">
                    <a:lumMod val="65000"/>
                    <a:lumOff val="35000"/>
                  </a:schemeClr>
                </a:solidFill>
                <a:cs typeface="+mn-ea"/>
                <a:sym typeface="+mn-lt"/>
              </a:rPr>
              <a:t>这里输入简单的文字概述这里输入简单文字概述简单的</a:t>
            </a:r>
            <a:r>
              <a:rPr lang="zh-CN" altLang="en-US" sz="1050" dirty="0" smtClean="0">
                <a:solidFill>
                  <a:schemeClr val="tx1">
                    <a:lumMod val="65000"/>
                    <a:lumOff val="35000"/>
                  </a:schemeClr>
                </a:solidFill>
                <a:cs typeface="+mn-ea"/>
                <a:sym typeface="+mn-lt"/>
              </a:rPr>
              <a:t>文字</a:t>
            </a:r>
            <a:endParaRPr lang="zh-CN" altLang="en-US" sz="1050" dirty="0">
              <a:solidFill>
                <a:schemeClr val="tx1">
                  <a:lumMod val="65000"/>
                  <a:lumOff val="35000"/>
                </a:schemeClr>
              </a:solidFill>
              <a:cs typeface="+mn-ea"/>
              <a:sym typeface="+mn-lt"/>
            </a:endParaRPr>
          </a:p>
        </p:txBody>
      </p:sp>
      <p:sp>
        <p:nvSpPr>
          <p:cNvPr id="42" name="矩形 41"/>
          <p:cNvSpPr/>
          <p:nvPr/>
        </p:nvSpPr>
        <p:spPr bwMode="auto">
          <a:xfrm>
            <a:off x="1354448" y="3914043"/>
            <a:ext cx="2020887" cy="338554"/>
          </a:xfrm>
          <a:prstGeom prst="rect">
            <a:avLst/>
          </a:prstGeom>
        </p:spPr>
        <p:txBody>
          <a:bodyPr>
            <a:spAutoFit/>
          </a:bodyPr>
          <a:lstStyle/>
          <a:p>
            <a:pPr>
              <a:defRPr/>
            </a:pPr>
            <a:r>
              <a:rPr lang="zh-CN" altLang="en-US" sz="1600" b="1" dirty="0" smtClean="0">
                <a:solidFill>
                  <a:schemeClr val="tx1">
                    <a:lumMod val="65000"/>
                    <a:lumOff val="35000"/>
                  </a:schemeClr>
                </a:solidFill>
                <a:cs typeface="+mn-ea"/>
                <a:sym typeface="+mn-lt"/>
              </a:rPr>
              <a:t>单击添加标题文本</a:t>
            </a:r>
            <a:endParaRPr lang="zh-CN" altLang="en-US" sz="1600" b="1" dirty="0">
              <a:solidFill>
                <a:schemeClr val="tx1">
                  <a:lumMod val="65000"/>
                  <a:lumOff val="35000"/>
                </a:schemeClr>
              </a:solidFill>
              <a:cs typeface="+mn-ea"/>
              <a:sym typeface="+mn-lt"/>
            </a:endParaRPr>
          </a:p>
        </p:txBody>
      </p:sp>
      <p:sp>
        <p:nvSpPr>
          <p:cNvPr id="43" name="TextBox 51"/>
          <p:cNvSpPr txBox="1"/>
          <p:nvPr/>
        </p:nvSpPr>
        <p:spPr bwMode="auto">
          <a:xfrm>
            <a:off x="6151917" y="1606047"/>
            <a:ext cx="1948700" cy="415498"/>
          </a:xfrm>
          <a:prstGeom prst="rect">
            <a:avLst/>
          </a:prstGeom>
          <a:noFill/>
        </p:spPr>
        <p:txBody>
          <a:bodyPr wrap="square">
            <a:spAutoFit/>
          </a:bodyPr>
          <a:lstStyle/>
          <a:p>
            <a:r>
              <a:rPr lang="zh-CN" altLang="en-US" sz="1050" dirty="0">
                <a:solidFill>
                  <a:schemeClr val="tx1">
                    <a:lumMod val="65000"/>
                    <a:lumOff val="35000"/>
                  </a:schemeClr>
                </a:solidFill>
                <a:cs typeface="+mn-ea"/>
                <a:sym typeface="+mn-lt"/>
              </a:rPr>
              <a:t>这里输入简单的文字概述这里输入简单文字概述简单的</a:t>
            </a:r>
            <a:r>
              <a:rPr lang="zh-CN" altLang="en-US" sz="1050" dirty="0" smtClean="0">
                <a:solidFill>
                  <a:schemeClr val="tx1">
                    <a:lumMod val="65000"/>
                    <a:lumOff val="35000"/>
                  </a:schemeClr>
                </a:solidFill>
                <a:cs typeface="+mn-ea"/>
                <a:sym typeface="+mn-lt"/>
              </a:rPr>
              <a:t>文字</a:t>
            </a:r>
            <a:endParaRPr lang="zh-CN" altLang="en-US" sz="1050" dirty="0">
              <a:solidFill>
                <a:schemeClr val="tx1">
                  <a:lumMod val="65000"/>
                  <a:lumOff val="35000"/>
                </a:schemeClr>
              </a:solidFill>
              <a:cs typeface="+mn-ea"/>
              <a:sym typeface="+mn-lt"/>
            </a:endParaRPr>
          </a:p>
        </p:txBody>
      </p:sp>
      <p:sp>
        <p:nvSpPr>
          <p:cNvPr id="44" name="矩形 43"/>
          <p:cNvSpPr/>
          <p:nvPr/>
        </p:nvSpPr>
        <p:spPr bwMode="auto">
          <a:xfrm>
            <a:off x="6166282" y="1275606"/>
            <a:ext cx="2020887" cy="338554"/>
          </a:xfrm>
          <a:prstGeom prst="rect">
            <a:avLst/>
          </a:prstGeom>
        </p:spPr>
        <p:txBody>
          <a:bodyPr>
            <a:spAutoFit/>
          </a:bodyPr>
          <a:lstStyle/>
          <a:p>
            <a:pPr>
              <a:defRPr/>
            </a:pPr>
            <a:r>
              <a:rPr lang="zh-CN" altLang="en-US" sz="1600" b="1" dirty="0" smtClean="0">
                <a:solidFill>
                  <a:schemeClr val="tx1">
                    <a:lumMod val="65000"/>
                    <a:lumOff val="35000"/>
                  </a:schemeClr>
                </a:solidFill>
                <a:cs typeface="+mn-ea"/>
                <a:sym typeface="+mn-lt"/>
              </a:rPr>
              <a:t>单击添加标题文本</a:t>
            </a:r>
            <a:endParaRPr lang="zh-CN" altLang="en-US" sz="1600" b="1" dirty="0">
              <a:solidFill>
                <a:schemeClr val="tx1">
                  <a:lumMod val="65000"/>
                  <a:lumOff val="35000"/>
                </a:schemeClr>
              </a:solidFill>
              <a:cs typeface="+mn-ea"/>
              <a:sym typeface="+mn-lt"/>
            </a:endParaRPr>
          </a:p>
        </p:txBody>
      </p:sp>
      <p:sp>
        <p:nvSpPr>
          <p:cNvPr id="45" name="TextBox 53"/>
          <p:cNvSpPr txBox="1"/>
          <p:nvPr/>
        </p:nvSpPr>
        <p:spPr bwMode="auto">
          <a:xfrm>
            <a:off x="5796136" y="4244484"/>
            <a:ext cx="1948700" cy="415498"/>
          </a:xfrm>
          <a:prstGeom prst="rect">
            <a:avLst/>
          </a:prstGeom>
          <a:noFill/>
        </p:spPr>
        <p:txBody>
          <a:bodyPr wrap="square">
            <a:spAutoFit/>
          </a:bodyPr>
          <a:lstStyle/>
          <a:p>
            <a:r>
              <a:rPr lang="zh-CN" altLang="en-US" sz="1050" dirty="0">
                <a:solidFill>
                  <a:schemeClr val="tx1">
                    <a:lumMod val="65000"/>
                    <a:lumOff val="35000"/>
                  </a:schemeClr>
                </a:solidFill>
                <a:cs typeface="+mn-ea"/>
                <a:sym typeface="+mn-lt"/>
              </a:rPr>
              <a:t>这里输入简单的文字概述这里输入简单文字概述简单的</a:t>
            </a:r>
            <a:r>
              <a:rPr lang="zh-CN" altLang="en-US" sz="1050" dirty="0" smtClean="0">
                <a:solidFill>
                  <a:schemeClr val="tx1">
                    <a:lumMod val="65000"/>
                    <a:lumOff val="35000"/>
                  </a:schemeClr>
                </a:solidFill>
                <a:cs typeface="+mn-ea"/>
                <a:sym typeface="+mn-lt"/>
              </a:rPr>
              <a:t>文字</a:t>
            </a:r>
            <a:endParaRPr lang="zh-CN" altLang="en-US" sz="1050" dirty="0">
              <a:solidFill>
                <a:schemeClr val="tx1">
                  <a:lumMod val="65000"/>
                  <a:lumOff val="35000"/>
                </a:schemeClr>
              </a:solidFill>
              <a:cs typeface="+mn-ea"/>
              <a:sym typeface="+mn-lt"/>
            </a:endParaRPr>
          </a:p>
        </p:txBody>
      </p:sp>
      <p:sp>
        <p:nvSpPr>
          <p:cNvPr id="46" name="矩形 45"/>
          <p:cNvSpPr/>
          <p:nvPr/>
        </p:nvSpPr>
        <p:spPr bwMode="auto">
          <a:xfrm>
            <a:off x="5810501" y="3914043"/>
            <a:ext cx="2020887" cy="338554"/>
          </a:xfrm>
          <a:prstGeom prst="rect">
            <a:avLst/>
          </a:prstGeom>
        </p:spPr>
        <p:txBody>
          <a:bodyPr>
            <a:spAutoFit/>
          </a:bodyPr>
          <a:lstStyle/>
          <a:p>
            <a:pPr>
              <a:defRPr/>
            </a:pPr>
            <a:r>
              <a:rPr lang="zh-CN" altLang="en-US" sz="1600" b="1" dirty="0" smtClean="0">
                <a:solidFill>
                  <a:schemeClr val="tx1">
                    <a:lumMod val="65000"/>
                    <a:lumOff val="35000"/>
                  </a:schemeClr>
                </a:solidFill>
                <a:cs typeface="+mn-ea"/>
                <a:sym typeface="+mn-lt"/>
              </a:rPr>
              <a:t>单击添加标题文本</a:t>
            </a:r>
            <a:endParaRPr lang="zh-CN" altLang="en-US" sz="1600" b="1" dirty="0">
              <a:solidFill>
                <a:schemeClr val="tx1">
                  <a:lumMod val="65000"/>
                  <a:lumOff val="35000"/>
                </a:schemeClr>
              </a:solidFill>
              <a:cs typeface="+mn-ea"/>
              <a:sym typeface="+mn-lt"/>
            </a:endParaRPr>
          </a:p>
        </p:txBody>
      </p:sp>
      <p:sp>
        <p:nvSpPr>
          <p:cNvPr id="2" name="文本占位符 1"/>
          <p:cNvSpPr>
            <a:spLocks noGrp="1"/>
          </p:cNvSpPr>
          <p:nvPr>
            <p:ph type="body" sz="quarter" idx="10"/>
          </p:nvPr>
        </p:nvSpPr>
        <p:spPr/>
        <p:txBody>
          <a:bodyPr>
            <a:normAutofit/>
          </a:bodyPr>
          <a:lstStyle/>
          <a:p>
            <a:r>
              <a:rPr lang="zh-CN" altLang="en-US" dirty="0"/>
              <a:t>年度工作概述</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500"/>
                                  </p:stCondLst>
                                  <p:childTnLst>
                                    <p:set>
                                      <p:cBhvr>
                                        <p:cTn id="6" dur="1" fill="hold">
                                          <p:stCondLst>
                                            <p:cond delay="0"/>
                                          </p:stCondLst>
                                        </p:cTn>
                                        <p:tgtEl>
                                          <p:spTgt spid="32"/>
                                        </p:tgtEl>
                                        <p:attrNameLst>
                                          <p:attrName>style.visibility</p:attrName>
                                        </p:attrNameLst>
                                      </p:cBhvr>
                                      <p:to>
                                        <p:strVal val="visible"/>
                                      </p:to>
                                    </p:set>
                                    <p:anim calcmode="lin" valueType="num">
                                      <p:cBhvr>
                                        <p:cTn id="7" dur="750" fill="hold"/>
                                        <p:tgtEl>
                                          <p:spTgt spid="32"/>
                                        </p:tgtEl>
                                        <p:attrNameLst>
                                          <p:attrName>ppt_w</p:attrName>
                                        </p:attrNameLst>
                                      </p:cBhvr>
                                      <p:tavLst>
                                        <p:tav tm="0">
                                          <p:val>
                                            <p:fltVal val="0"/>
                                          </p:val>
                                        </p:tav>
                                        <p:tav tm="100000">
                                          <p:val>
                                            <p:strVal val="#ppt_w"/>
                                          </p:val>
                                        </p:tav>
                                      </p:tavLst>
                                    </p:anim>
                                    <p:anim calcmode="lin" valueType="num">
                                      <p:cBhvr>
                                        <p:cTn id="8" dur="750" fill="hold"/>
                                        <p:tgtEl>
                                          <p:spTgt spid="32"/>
                                        </p:tgtEl>
                                        <p:attrNameLst>
                                          <p:attrName>ppt_h</p:attrName>
                                        </p:attrNameLst>
                                      </p:cBhvr>
                                      <p:tavLst>
                                        <p:tav tm="0">
                                          <p:val>
                                            <p:fltVal val="0"/>
                                          </p:val>
                                        </p:tav>
                                        <p:tav tm="100000">
                                          <p:val>
                                            <p:strVal val="#ppt_h"/>
                                          </p:val>
                                        </p:tav>
                                      </p:tavLst>
                                    </p:anim>
                                    <p:anim calcmode="lin" valueType="num">
                                      <p:cBhvr>
                                        <p:cTn id="9" dur="750" fill="hold"/>
                                        <p:tgtEl>
                                          <p:spTgt spid="32"/>
                                        </p:tgtEl>
                                        <p:attrNameLst>
                                          <p:attrName>style.rotation</p:attrName>
                                        </p:attrNameLst>
                                      </p:cBhvr>
                                      <p:tavLst>
                                        <p:tav tm="0">
                                          <p:val>
                                            <p:fltVal val="90"/>
                                          </p:val>
                                        </p:tav>
                                        <p:tav tm="100000">
                                          <p:val>
                                            <p:fltVal val="0"/>
                                          </p:val>
                                        </p:tav>
                                      </p:tavLst>
                                    </p:anim>
                                    <p:animEffect transition="in" filter="fade">
                                      <p:cBhvr>
                                        <p:cTn id="10" dur="750"/>
                                        <p:tgtEl>
                                          <p:spTgt spid="32"/>
                                        </p:tgtEl>
                                      </p:cBhvr>
                                    </p:animEffect>
                                  </p:childTnLst>
                                </p:cTn>
                              </p:par>
                              <p:par>
                                <p:cTn id="11" presetID="21" presetClass="entr" presetSubtype="1" fill="hold" nodeType="withEffect">
                                  <p:stCondLst>
                                    <p:cond delay="125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1000"/>
                                        <p:tgtEl>
                                          <p:spTgt spid="8"/>
                                        </p:tgtEl>
                                      </p:cBhvr>
                                    </p:animEffect>
                                  </p:childTnLst>
                                </p:cTn>
                              </p:par>
                              <p:par>
                                <p:cTn id="14" presetID="2" presetClass="entr" presetSubtype="8"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0-#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1+#ppt_w/2"/>
                                          </p:val>
                                        </p:tav>
                                        <p:tav tm="100000">
                                          <p:val>
                                            <p:strVal val="#ppt_x"/>
                                          </p:val>
                                        </p:tav>
                                      </p:tavLst>
                                    </p:anim>
                                    <p:anim calcmode="lin" valueType="num">
                                      <p:cBhvr additive="base">
                                        <p:cTn id="25" dur="500" fill="hold"/>
                                        <p:tgtEl>
                                          <p:spTgt spid="22"/>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250"/>
                                        <p:tgtEl>
                                          <p:spTgt spid="40"/>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250"/>
                                        <p:tgtEl>
                                          <p:spTgt spid="39"/>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250"/>
                                        <p:tgtEl>
                                          <p:spTgt spid="42"/>
                                        </p:tgtEl>
                                      </p:cBhvr>
                                    </p:animEffect>
                                  </p:childTnLst>
                                </p:cTn>
                              </p:par>
                            </p:childTnLst>
                          </p:cTn>
                        </p:par>
                        <p:par>
                          <p:cTn id="41" fill="hold">
                            <p:stCondLst>
                              <p:cond delay="2500"/>
                            </p:stCondLst>
                            <p:childTnLst>
                              <p:par>
                                <p:cTn id="42" presetID="22" presetClass="entr" presetSubtype="8"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left)">
                                      <p:cBhvr>
                                        <p:cTn id="44" dur="250"/>
                                        <p:tgtEl>
                                          <p:spTgt spid="41"/>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250"/>
                                        <p:tgtEl>
                                          <p:spTgt spid="44"/>
                                        </p:tgtEl>
                                      </p:cBhvr>
                                    </p:animEffect>
                                  </p:childTnLst>
                                </p:cTn>
                              </p:par>
                              <p:par>
                                <p:cTn id="49" presetID="22" presetClass="entr" presetSubtype="8" fill="hold" grpId="0" nodeType="withEffect">
                                  <p:stCondLst>
                                    <p:cond delay="50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250"/>
                                        <p:tgtEl>
                                          <p:spTgt spid="43"/>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250"/>
                                        <p:tgtEl>
                                          <p:spTgt spid="46"/>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left)">
                                      <p:cBhvr>
                                        <p:cTn id="59" dur="2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37"/>
          <p:cNvSpPr/>
          <p:nvPr/>
        </p:nvSpPr>
        <p:spPr>
          <a:xfrm>
            <a:off x="4737648" y="2933717"/>
            <a:ext cx="1485503" cy="81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grpSp>
        <p:nvGrpSpPr>
          <p:cNvPr id="39" name="组合 38"/>
          <p:cNvGrpSpPr/>
          <p:nvPr/>
        </p:nvGrpSpPr>
        <p:grpSpPr>
          <a:xfrm>
            <a:off x="4737647" y="3099008"/>
            <a:ext cx="1485504" cy="299295"/>
            <a:chOff x="6316863" y="3748347"/>
            <a:chExt cx="1980672" cy="399060"/>
          </a:xfrm>
          <a:solidFill>
            <a:srgbClr val="306A9B"/>
          </a:solidFill>
        </p:grpSpPr>
        <p:sp>
          <p:nvSpPr>
            <p:cNvPr id="40" name="矩形 39"/>
            <p:cNvSpPr/>
            <p:nvPr/>
          </p:nvSpPr>
          <p:spPr>
            <a:xfrm>
              <a:off x="6316864" y="3748347"/>
              <a:ext cx="1980671" cy="3990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41" name="文本框 40"/>
            <p:cNvSpPr txBox="1"/>
            <p:nvPr/>
          </p:nvSpPr>
          <p:spPr>
            <a:xfrm>
              <a:off x="6316863" y="3764910"/>
              <a:ext cx="1980671" cy="330945"/>
            </a:xfrm>
            <a:prstGeom prst="rect">
              <a:avLst/>
            </a:prstGeom>
            <a:grpFill/>
          </p:spPr>
          <p:txBody>
            <a:bodyPr wrap="square" rtlCol="0">
              <a:spAutoFit/>
            </a:bodyPr>
            <a:lstStyle/>
            <a:p>
              <a:pPr algn="ctr">
                <a:spcBef>
                  <a:spcPts val="750"/>
                </a:spcBef>
              </a:pPr>
              <a:r>
                <a:rPr lang="zh-CN" altLang="en-US" sz="1015" b="1" dirty="0">
                  <a:solidFill>
                    <a:srgbClr val="E5F5F7"/>
                  </a:solidFill>
                  <a:cs typeface="+mn-ea"/>
                  <a:sym typeface="+mn-lt"/>
                </a:rPr>
                <a:t>添加标题</a:t>
              </a:r>
              <a:endParaRPr lang="zh-CN" altLang="en-US" sz="1015" b="1" dirty="0">
                <a:solidFill>
                  <a:srgbClr val="E5F5F7"/>
                </a:solidFill>
                <a:cs typeface="+mn-ea"/>
                <a:sym typeface="+mn-lt"/>
              </a:endParaRPr>
            </a:p>
          </p:txBody>
        </p:sp>
      </p:grpSp>
      <p:sp>
        <p:nvSpPr>
          <p:cNvPr id="42" name="文本框 41"/>
          <p:cNvSpPr txBox="1"/>
          <p:nvPr/>
        </p:nvSpPr>
        <p:spPr>
          <a:xfrm>
            <a:off x="4737648" y="3467630"/>
            <a:ext cx="1485503" cy="1562735"/>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cs typeface="+mn-ea"/>
                <a:sym typeface="+mn-lt"/>
              </a:rPr>
              <a:t>单击添加文本单击添加文本单击添加文本单击添加文本单击添加文本单击添加文本单击添加文本单击添加文本单击添加文本单击添加文本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cs typeface="+mn-ea"/>
              <a:sym typeface="+mn-lt"/>
            </a:endParaRPr>
          </a:p>
        </p:txBody>
      </p:sp>
      <p:grpSp>
        <p:nvGrpSpPr>
          <p:cNvPr id="43" name="组合 42"/>
          <p:cNvGrpSpPr/>
          <p:nvPr/>
        </p:nvGrpSpPr>
        <p:grpSpPr>
          <a:xfrm>
            <a:off x="4737649" y="1245621"/>
            <a:ext cx="1485503" cy="1618175"/>
            <a:chOff x="6316864" y="1277164"/>
            <a:chExt cx="1980671" cy="2157566"/>
          </a:xfrm>
          <a:solidFill>
            <a:srgbClr val="306A9B"/>
          </a:solidFill>
        </p:grpSpPr>
        <p:sp>
          <p:nvSpPr>
            <p:cNvPr id="44" name="矩形 43"/>
            <p:cNvSpPr/>
            <p:nvPr/>
          </p:nvSpPr>
          <p:spPr>
            <a:xfrm>
              <a:off x="6316864" y="1277164"/>
              <a:ext cx="1980671" cy="21575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pic>
          <p:nvPicPr>
            <p:cNvPr id="45" name="图片 44"/>
            <p:cNvPicPr>
              <a:picLocks noChangeAspect="1"/>
            </p:cNvPicPr>
            <p:nvPr/>
          </p:nvPicPr>
          <p:blipFill>
            <a:blip r:embed="rId1">
              <a:biLevel thresh="50000"/>
            </a:blip>
            <a:stretch>
              <a:fillRect/>
            </a:stretch>
          </p:blipFill>
          <p:spPr>
            <a:xfrm>
              <a:off x="6821802" y="1863901"/>
              <a:ext cx="970794" cy="984092"/>
            </a:xfrm>
            <a:prstGeom prst="rect">
              <a:avLst/>
            </a:prstGeom>
            <a:grpFill/>
          </p:spPr>
        </p:pic>
      </p:grpSp>
      <p:sp>
        <p:nvSpPr>
          <p:cNvPr id="46" name="任意多边形 45"/>
          <p:cNvSpPr/>
          <p:nvPr/>
        </p:nvSpPr>
        <p:spPr>
          <a:xfrm>
            <a:off x="1104052" y="2933717"/>
            <a:ext cx="1485503" cy="81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grpSp>
        <p:nvGrpSpPr>
          <p:cNvPr id="47" name="组合 46"/>
          <p:cNvGrpSpPr/>
          <p:nvPr/>
        </p:nvGrpSpPr>
        <p:grpSpPr>
          <a:xfrm>
            <a:off x="1104052" y="3099008"/>
            <a:ext cx="1485504" cy="299295"/>
            <a:chOff x="1472069" y="3748347"/>
            <a:chExt cx="1980672" cy="399060"/>
          </a:xfrm>
          <a:solidFill>
            <a:srgbClr val="306A9B"/>
          </a:solidFill>
        </p:grpSpPr>
        <p:sp>
          <p:nvSpPr>
            <p:cNvPr id="48" name="矩形 47"/>
            <p:cNvSpPr/>
            <p:nvPr/>
          </p:nvSpPr>
          <p:spPr>
            <a:xfrm>
              <a:off x="1472070" y="3748347"/>
              <a:ext cx="1980671" cy="3990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49" name="文本框 48"/>
            <p:cNvSpPr txBox="1"/>
            <p:nvPr/>
          </p:nvSpPr>
          <p:spPr>
            <a:xfrm>
              <a:off x="1472069" y="3764910"/>
              <a:ext cx="1980671" cy="330945"/>
            </a:xfrm>
            <a:prstGeom prst="rect">
              <a:avLst/>
            </a:prstGeom>
            <a:grpFill/>
          </p:spPr>
          <p:txBody>
            <a:bodyPr wrap="square" rtlCol="0">
              <a:spAutoFit/>
            </a:bodyPr>
            <a:lstStyle/>
            <a:p>
              <a:pPr algn="ctr">
                <a:spcBef>
                  <a:spcPts val="750"/>
                </a:spcBef>
              </a:pPr>
              <a:r>
                <a:rPr lang="zh-CN" altLang="en-US" sz="1015" b="1" dirty="0">
                  <a:solidFill>
                    <a:srgbClr val="E5F5F7"/>
                  </a:solidFill>
                  <a:cs typeface="+mn-ea"/>
                  <a:sym typeface="+mn-lt"/>
                </a:rPr>
                <a:t>添加标题</a:t>
              </a:r>
              <a:endParaRPr lang="zh-CN" altLang="en-US" sz="1015" b="1" dirty="0">
                <a:solidFill>
                  <a:srgbClr val="E5F5F7"/>
                </a:solidFill>
                <a:cs typeface="+mn-ea"/>
                <a:sym typeface="+mn-lt"/>
              </a:endParaRPr>
            </a:p>
          </p:txBody>
        </p:sp>
      </p:grpSp>
      <p:sp>
        <p:nvSpPr>
          <p:cNvPr id="50" name="文本框 49"/>
          <p:cNvSpPr txBox="1"/>
          <p:nvPr/>
        </p:nvSpPr>
        <p:spPr>
          <a:xfrm>
            <a:off x="1104052" y="3467630"/>
            <a:ext cx="1485503" cy="1562735"/>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cs typeface="+mn-ea"/>
                <a:sym typeface="+mn-lt"/>
              </a:rPr>
              <a:t>单击添加文本单击添加文本单击添加文本单击添加文本单击添加文本单击添加文本单击添加文本单击添加文本单击添加文本单击添加文本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cs typeface="+mn-ea"/>
              <a:sym typeface="+mn-lt"/>
            </a:endParaRPr>
          </a:p>
        </p:txBody>
      </p:sp>
      <p:grpSp>
        <p:nvGrpSpPr>
          <p:cNvPr id="51" name="组合 50"/>
          <p:cNvGrpSpPr/>
          <p:nvPr/>
        </p:nvGrpSpPr>
        <p:grpSpPr>
          <a:xfrm>
            <a:off x="1104053" y="1245621"/>
            <a:ext cx="1485503" cy="1618175"/>
            <a:chOff x="1472070" y="1277164"/>
            <a:chExt cx="1980671" cy="2157566"/>
          </a:xfrm>
          <a:solidFill>
            <a:srgbClr val="306A9B"/>
          </a:solidFill>
        </p:grpSpPr>
        <p:sp>
          <p:nvSpPr>
            <p:cNvPr id="52" name="矩形 51"/>
            <p:cNvSpPr/>
            <p:nvPr/>
          </p:nvSpPr>
          <p:spPr>
            <a:xfrm>
              <a:off x="1472070" y="1277164"/>
              <a:ext cx="1980671" cy="21575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pic>
          <p:nvPicPr>
            <p:cNvPr id="53" name="图片 52"/>
            <p:cNvPicPr>
              <a:picLocks noChangeAspect="1"/>
            </p:cNvPicPr>
            <p:nvPr/>
          </p:nvPicPr>
          <p:blipFill>
            <a:blip r:embed="rId2">
              <a:biLevel thresh="50000"/>
            </a:blip>
            <a:stretch>
              <a:fillRect/>
            </a:stretch>
          </p:blipFill>
          <p:spPr>
            <a:xfrm>
              <a:off x="2036258" y="1864563"/>
              <a:ext cx="852295" cy="982769"/>
            </a:xfrm>
            <a:prstGeom prst="rect">
              <a:avLst/>
            </a:prstGeom>
            <a:grpFill/>
          </p:spPr>
        </p:pic>
      </p:grpSp>
      <p:sp>
        <p:nvSpPr>
          <p:cNvPr id="54" name="任意多边形 53"/>
          <p:cNvSpPr/>
          <p:nvPr/>
        </p:nvSpPr>
        <p:spPr>
          <a:xfrm>
            <a:off x="6554445" y="2933717"/>
            <a:ext cx="1485503" cy="81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grpSp>
        <p:nvGrpSpPr>
          <p:cNvPr id="55" name="组合 54"/>
          <p:cNvGrpSpPr/>
          <p:nvPr/>
        </p:nvGrpSpPr>
        <p:grpSpPr>
          <a:xfrm>
            <a:off x="6554444" y="3099008"/>
            <a:ext cx="1485504" cy="299295"/>
            <a:chOff x="8739259" y="3748347"/>
            <a:chExt cx="1980672" cy="399060"/>
          </a:xfrm>
          <a:solidFill>
            <a:srgbClr val="306A9B"/>
          </a:solidFill>
        </p:grpSpPr>
        <p:sp>
          <p:nvSpPr>
            <p:cNvPr id="56" name="矩形 55"/>
            <p:cNvSpPr/>
            <p:nvPr/>
          </p:nvSpPr>
          <p:spPr>
            <a:xfrm>
              <a:off x="8739260" y="3748347"/>
              <a:ext cx="1980671" cy="3990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57" name="文本框 56"/>
            <p:cNvSpPr txBox="1"/>
            <p:nvPr/>
          </p:nvSpPr>
          <p:spPr>
            <a:xfrm>
              <a:off x="8739259" y="3764910"/>
              <a:ext cx="1980671" cy="330945"/>
            </a:xfrm>
            <a:prstGeom prst="rect">
              <a:avLst/>
            </a:prstGeom>
            <a:grpFill/>
          </p:spPr>
          <p:txBody>
            <a:bodyPr wrap="square" rtlCol="0">
              <a:spAutoFit/>
            </a:bodyPr>
            <a:lstStyle/>
            <a:p>
              <a:pPr algn="ctr">
                <a:spcBef>
                  <a:spcPts val="750"/>
                </a:spcBef>
              </a:pPr>
              <a:r>
                <a:rPr lang="zh-CN" altLang="en-US" sz="1015" b="1" dirty="0">
                  <a:solidFill>
                    <a:srgbClr val="E5F5F7"/>
                  </a:solidFill>
                  <a:cs typeface="+mn-ea"/>
                  <a:sym typeface="+mn-lt"/>
                </a:rPr>
                <a:t>添加标题</a:t>
              </a:r>
              <a:endParaRPr lang="zh-CN" altLang="en-US" sz="1015" b="1" dirty="0">
                <a:solidFill>
                  <a:srgbClr val="E5F5F7"/>
                </a:solidFill>
                <a:cs typeface="+mn-ea"/>
                <a:sym typeface="+mn-lt"/>
              </a:endParaRPr>
            </a:p>
          </p:txBody>
        </p:sp>
      </p:grpSp>
      <p:sp>
        <p:nvSpPr>
          <p:cNvPr id="58" name="文本框 57"/>
          <p:cNvSpPr txBox="1"/>
          <p:nvPr/>
        </p:nvSpPr>
        <p:spPr>
          <a:xfrm>
            <a:off x="6554445" y="3467630"/>
            <a:ext cx="1485503" cy="1562735"/>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cs typeface="+mn-ea"/>
                <a:sym typeface="+mn-lt"/>
              </a:rPr>
              <a:t>单击添加文本单击添加文本单击添加文本单击添加文本单击添加文本单击添加文本单击添加文本单击添加文本单击添加文本单击添加文本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cs typeface="+mn-ea"/>
              <a:sym typeface="+mn-lt"/>
            </a:endParaRPr>
          </a:p>
        </p:txBody>
      </p:sp>
      <p:grpSp>
        <p:nvGrpSpPr>
          <p:cNvPr id="59" name="组合 58"/>
          <p:cNvGrpSpPr/>
          <p:nvPr/>
        </p:nvGrpSpPr>
        <p:grpSpPr>
          <a:xfrm>
            <a:off x="6554446" y="1245621"/>
            <a:ext cx="1485503" cy="1618175"/>
            <a:chOff x="8739260" y="1277164"/>
            <a:chExt cx="1980671" cy="2157566"/>
          </a:xfrm>
          <a:solidFill>
            <a:srgbClr val="306A9B"/>
          </a:solidFill>
        </p:grpSpPr>
        <p:sp>
          <p:nvSpPr>
            <p:cNvPr id="60" name="矩形 59"/>
            <p:cNvSpPr/>
            <p:nvPr/>
          </p:nvSpPr>
          <p:spPr>
            <a:xfrm>
              <a:off x="8739260" y="1277164"/>
              <a:ext cx="1980671" cy="21575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pic>
          <p:nvPicPr>
            <p:cNvPr id="61" name="图片 60"/>
            <p:cNvPicPr>
              <a:picLocks noChangeAspect="1"/>
            </p:cNvPicPr>
            <p:nvPr/>
          </p:nvPicPr>
          <p:blipFill>
            <a:blip r:embed="rId3">
              <a:biLevel thresh="50000"/>
            </a:blip>
            <a:stretch>
              <a:fillRect/>
            </a:stretch>
          </p:blipFill>
          <p:spPr>
            <a:xfrm>
              <a:off x="9241705" y="1864290"/>
              <a:ext cx="975781" cy="983315"/>
            </a:xfrm>
            <a:prstGeom prst="rect">
              <a:avLst/>
            </a:prstGeom>
            <a:grpFill/>
          </p:spPr>
        </p:pic>
      </p:grpSp>
      <p:sp>
        <p:nvSpPr>
          <p:cNvPr id="62" name="任意多边形 61"/>
          <p:cNvSpPr/>
          <p:nvPr/>
        </p:nvSpPr>
        <p:spPr>
          <a:xfrm>
            <a:off x="2920850" y="2933717"/>
            <a:ext cx="1485503" cy="81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rgbClr val="306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grpSp>
        <p:nvGrpSpPr>
          <p:cNvPr id="63" name="组合 62"/>
          <p:cNvGrpSpPr/>
          <p:nvPr/>
        </p:nvGrpSpPr>
        <p:grpSpPr>
          <a:xfrm>
            <a:off x="2920850" y="3099008"/>
            <a:ext cx="1485504" cy="299295"/>
            <a:chOff x="3894466" y="3748347"/>
            <a:chExt cx="1980672" cy="399060"/>
          </a:xfrm>
          <a:solidFill>
            <a:srgbClr val="306A9B"/>
          </a:solidFill>
        </p:grpSpPr>
        <p:sp>
          <p:nvSpPr>
            <p:cNvPr id="64" name="矩形 63"/>
            <p:cNvSpPr/>
            <p:nvPr/>
          </p:nvSpPr>
          <p:spPr>
            <a:xfrm>
              <a:off x="3894467" y="3748347"/>
              <a:ext cx="1980671" cy="3990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65" name="文本框 64"/>
            <p:cNvSpPr txBox="1"/>
            <p:nvPr/>
          </p:nvSpPr>
          <p:spPr>
            <a:xfrm>
              <a:off x="3894466" y="3764910"/>
              <a:ext cx="1980671" cy="330945"/>
            </a:xfrm>
            <a:prstGeom prst="rect">
              <a:avLst/>
            </a:prstGeom>
            <a:grpFill/>
          </p:spPr>
          <p:txBody>
            <a:bodyPr wrap="square" rtlCol="0">
              <a:spAutoFit/>
            </a:bodyPr>
            <a:lstStyle/>
            <a:p>
              <a:pPr algn="ctr">
                <a:spcBef>
                  <a:spcPts val="750"/>
                </a:spcBef>
              </a:pPr>
              <a:r>
                <a:rPr lang="zh-CN" altLang="en-US" sz="1015" b="1" dirty="0">
                  <a:solidFill>
                    <a:srgbClr val="E5F5F7"/>
                  </a:solidFill>
                  <a:cs typeface="+mn-ea"/>
                  <a:sym typeface="+mn-lt"/>
                </a:rPr>
                <a:t>添加标题</a:t>
              </a:r>
              <a:endParaRPr lang="zh-CN" altLang="en-US" sz="1015" b="1" dirty="0">
                <a:solidFill>
                  <a:srgbClr val="E5F5F7"/>
                </a:solidFill>
                <a:cs typeface="+mn-ea"/>
                <a:sym typeface="+mn-lt"/>
              </a:endParaRPr>
            </a:p>
          </p:txBody>
        </p:sp>
      </p:grpSp>
      <p:sp>
        <p:nvSpPr>
          <p:cNvPr id="66" name="文本框 65"/>
          <p:cNvSpPr txBox="1"/>
          <p:nvPr/>
        </p:nvSpPr>
        <p:spPr>
          <a:xfrm>
            <a:off x="2920850" y="3467630"/>
            <a:ext cx="1485503" cy="1562735"/>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cs typeface="+mn-ea"/>
                <a:sym typeface="+mn-lt"/>
              </a:rPr>
              <a:t>单击添加文本单击添加文本单击添加文本单击添加文本单击添加文本单击添加文本单击添加文本单击添加文本单击添加文本单击添加文本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cs typeface="+mn-ea"/>
              <a:sym typeface="+mn-lt"/>
            </a:endParaRPr>
          </a:p>
        </p:txBody>
      </p:sp>
      <p:grpSp>
        <p:nvGrpSpPr>
          <p:cNvPr id="67" name="组合 66"/>
          <p:cNvGrpSpPr/>
          <p:nvPr/>
        </p:nvGrpSpPr>
        <p:grpSpPr>
          <a:xfrm>
            <a:off x="2920851" y="1245621"/>
            <a:ext cx="1485503" cy="1618175"/>
            <a:chOff x="3894467" y="1277164"/>
            <a:chExt cx="1980671" cy="2157566"/>
          </a:xfrm>
          <a:solidFill>
            <a:srgbClr val="306A9B"/>
          </a:solidFill>
        </p:grpSpPr>
        <p:sp>
          <p:nvSpPr>
            <p:cNvPr id="68" name="矩形 67"/>
            <p:cNvSpPr/>
            <p:nvPr/>
          </p:nvSpPr>
          <p:spPr>
            <a:xfrm>
              <a:off x="3894467" y="1277164"/>
              <a:ext cx="1980671" cy="21575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pic>
          <p:nvPicPr>
            <p:cNvPr id="69" name="图片 68"/>
            <p:cNvPicPr>
              <a:picLocks noChangeAspect="1"/>
            </p:cNvPicPr>
            <p:nvPr/>
          </p:nvPicPr>
          <p:blipFill>
            <a:blip r:embed="rId4">
              <a:biLevel thresh="50000"/>
            </a:blip>
            <a:stretch>
              <a:fillRect/>
            </a:stretch>
          </p:blipFill>
          <p:spPr>
            <a:xfrm>
              <a:off x="4437739" y="1864177"/>
              <a:ext cx="894126" cy="983540"/>
            </a:xfrm>
            <a:prstGeom prst="rect">
              <a:avLst/>
            </a:prstGeom>
            <a:grpFill/>
          </p:spPr>
        </p:pic>
      </p:grpSp>
      <p:sp>
        <p:nvSpPr>
          <p:cNvPr id="2" name="文本占位符 1"/>
          <p:cNvSpPr>
            <a:spLocks noGrp="1"/>
          </p:cNvSpPr>
          <p:nvPr>
            <p:ph type="body" sz="quarter" idx="10"/>
          </p:nvPr>
        </p:nvSpPr>
        <p:spPr>
          <a:xfrm>
            <a:off x="828946" y="137320"/>
            <a:ext cx="2674938" cy="528052"/>
          </a:xfrm>
        </p:spPr>
        <p:txBody>
          <a:bodyPr>
            <a:normAutofit/>
          </a:bodyPr>
          <a:lstStyle/>
          <a:p>
            <a:r>
              <a:rPr lang="zh-CN" altLang="en-US" dirty="0">
                <a:cs typeface="+mn-ea"/>
                <a:sym typeface="+mn-lt"/>
              </a:rPr>
              <a:t>年度工作概述</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250"/>
                                  </p:stCondLst>
                                  <p:childTnLst>
                                    <p:set>
                                      <p:cBhvr>
                                        <p:cTn id="9" dur="1" fill="hold">
                                          <p:stCondLst>
                                            <p:cond delay="0"/>
                                          </p:stCondLst>
                                        </p:cTn>
                                        <p:tgtEl>
                                          <p:spTgt spid="67"/>
                                        </p:tgtEl>
                                        <p:attrNameLst>
                                          <p:attrName>style.visibility</p:attrName>
                                        </p:attrNameLst>
                                      </p:cBhvr>
                                      <p:to>
                                        <p:strVal val="visible"/>
                                      </p:to>
                                    </p:set>
                                    <p:animEffect transition="in" filter="wipe(down)">
                                      <p:cBhvr>
                                        <p:cTn id="10" dur="500"/>
                                        <p:tgtEl>
                                          <p:spTgt spid="67"/>
                                        </p:tgtEl>
                                      </p:cBhvr>
                                    </p:animEffect>
                                  </p:childTnLst>
                                </p:cTn>
                              </p:par>
                              <p:par>
                                <p:cTn id="11" presetID="22" presetClass="entr" presetSubtype="4" fill="hold" nodeType="withEffect">
                                  <p:stCondLst>
                                    <p:cond delay="500"/>
                                  </p:stCondLst>
                                  <p:childTnLst>
                                    <p:set>
                                      <p:cBhvr>
                                        <p:cTn id="12" dur="1" fill="hold">
                                          <p:stCondLst>
                                            <p:cond delay="0"/>
                                          </p:stCondLst>
                                        </p:cTn>
                                        <p:tgtEl>
                                          <p:spTgt spid="43"/>
                                        </p:tgtEl>
                                        <p:attrNameLst>
                                          <p:attrName>style.visibility</p:attrName>
                                        </p:attrNameLst>
                                      </p:cBhvr>
                                      <p:to>
                                        <p:strVal val="visible"/>
                                      </p:to>
                                    </p:set>
                                    <p:animEffect transition="in" filter="wipe(down)">
                                      <p:cBhvr>
                                        <p:cTn id="13" dur="500"/>
                                        <p:tgtEl>
                                          <p:spTgt spid="43"/>
                                        </p:tgtEl>
                                      </p:cBhvr>
                                    </p:animEffect>
                                  </p:childTnLst>
                                </p:cTn>
                              </p:par>
                              <p:par>
                                <p:cTn id="14" presetID="22" presetClass="entr" presetSubtype="4" fill="hold" nodeType="withEffect">
                                  <p:stCondLst>
                                    <p:cond delay="750"/>
                                  </p:stCondLst>
                                  <p:childTnLst>
                                    <p:set>
                                      <p:cBhvr>
                                        <p:cTn id="15" dur="1" fill="hold">
                                          <p:stCondLst>
                                            <p:cond delay="0"/>
                                          </p:stCondLst>
                                        </p:cTn>
                                        <p:tgtEl>
                                          <p:spTgt spid="59"/>
                                        </p:tgtEl>
                                        <p:attrNameLst>
                                          <p:attrName>style.visibility</p:attrName>
                                        </p:attrNameLst>
                                      </p:cBhvr>
                                      <p:to>
                                        <p:strVal val="visible"/>
                                      </p:to>
                                    </p:set>
                                    <p:animEffect transition="in" filter="wipe(down)">
                                      <p:cBhvr>
                                        <p:cTn id="16" dur="500"/>
                                        <p:tgtEl>
                                          <p:spTgt spid="59"/>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250" fill="hold"/>
                                        <p:tgtEl>
                                          <p:spTgt spid="46"/>
                                        </p:tgtEl>
                                        <p:attrNameLst>
                                          <p:attrName>ppt_x</p:attrName>
                                        </p:attrNameLst>
                                      </p:cBhvr>
                                      <p:tavLst>
                                        <p:tav tm="0">
                                          <p:val>
                                            <p:strVal val="#ppt_x"/>
                                          </p:val>
                                        </p:tav>
                                        <p:tav tm="100000">
                                          <p:val>
                                            <p:strVal val="#ppt_x"/>
                                          </p:val>
                                        </p:tav>
                                      </p:tavLst>
                                    </p:anim>
                                    <p:anim calcmode="lin" valueType="num">
                                      <p:cBhvr additive="base">
                                        <p:cTn id="21" dur="250" fill="hold"/>
                                        <p:tgtEl>
                                          <p:spTgt spid="4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wipe(up)">
                                      <p:cBhvr>
                                        <p:cTn id="29" dur="500"/>
                                        <p:tgtEl>
                                          <p:spTgt spid="50"/>
                                        </p:tgtEl>
                                      </p:cBhvr>
                                    </p:animEffect>
                                  </p:childTnLst>
                                </p:cTn>
                              </p:par>
                            </p:childTnLst>
                          </p:cTn>
                        </p:par>
                        <p:par>
                          <p:cTn id="30" fill="hold">
                            <p:stCondLst>
                              <p:cond delay="2000"/>
                            </p:stCondLst>
                            <p:childTnLst>
                              <p:par>
                                <p:cTn id="31" presetID="2" presetClass="entr" presetSubtype="4"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 calcmode="lin" valueType="num">
                                      <p:cBhvr additive="base">
                                        <p:cTn id="33" dur="250" fill="hold"/>
                                        <p:tgtEl>
                                          <p:spTgt spid="62"/>
                                        </p:tgtEl>
                                        <p:attrNameLst>
                                          <p:attrName>ppt_x</p:attrName>
                                        </p:attrNameLst>
                                      </p:cBhvr>
                                      <p:tavLst>
                                        <p:tav tm="0">
                                          <p:val>
                                            <p:strVal val="#ppt_x"/>
                                          </p:val>
                                        </p:tav>
                                        <p:tav tm="100000">
                                          <p:val>
                                            <p:strVal val="#ppt_x"/>
                                          </p:val>
                                        </p:tav>
                                      </p:tavLst>
                                    </p:anim>
                                    <p:anim calcmode="lin" valueType="num">
                                      <p:cBhvr additive="base">
                                        <p:cTn id="34" dur="250" fill="hold"/>
                                        <p:tgtEl>
                                          <p:spTgt spid="62"/>
                                        </p:tgtEl>
                                        <p:attrNameLst>
                                          <p:attrName>ppt_y</p:attrName>
                                        </p:attrNameLst>
                                      </p:cBhvr>
                                      <p:tavLst>
                                        <p:tav tm="0">
                                          <p:val>
                                            <p:strVal val="1+#ppt_h/2"/>
                                          </p:val>
                                        </p:tav>
                                        <p:tav tm="100000">
                                          <p:val>
                                            <p:strVal val="#ppt_y"/>
                                          </p:val>
                                        </p:tav>
                                      </p:tavLst>
                                    </p:anim>
                                  </p:childTnLst>
                                </p:cTn>
                              </p:par>
                            </p:childTnLst>
                          </p:cTn>
                        </p:par>
                        <p:par>
                          <p:cTn id="35" fill="hold">
                            <p:stCondLst>
                              <p:cond delay="2500"/>
                            </p:stCondLst>
                            <p:childTnLst>
                              <p:par>
                                <p:cTn id="36" presetID="10" presetClass="entr" presetSubtype="0" fill="hold"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fade">
                                      <p:cBhvr>
                                        <p:cTn id="38" dur="500"/>
                                        <p:tgtEl>
                                          <p:spTgt spid="63"/>
                                        </p:tgtEl>
                                      </p:cBhvr>
                                    </p:animEffect>
                                  </p:childTnLst>
                                </p:cTn>
                              </p:par>
                            </p:childTnLst>
                          </p:cTn>
                        </p:par>
                        <p:par>
                          <p:cTn id="39" fill="hold">
                            <p:stCondLst>
                              <p:cond delay="3000"/>
                            </p:stCondLst>
                            <p:childTnLst>
                              <p:par>
                                <p:cTn id="40" presetID="22" presetClass="entr" presetSubtype="1" fill="hold" grpId="0" nodeType="after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wipe(up)">
                                      <p:cBhvr>
                                        <p:cTn id="42" dur="500"/>
                                        <p:tgtEl>
                                          <p:spTgt spid="66"/>
                                        </p:tgtEl>
                                      </p:cBhvr>
                                    </p:animEffect>
                                  </p:childTnLst>
                                </p:cTn>
                              </p:par>
                            </p:childTnLst>
                          </p:cTn>
                        </p:par>
                        <p:par>
                          <p:cTn id="43" fill="hold">
                            <p:stCondLst>
                              <p:cond delay="3500"/>
                            </p:stCondLst>
                            <p:childTnLst>
                              <p:par>
                                <p:cTn id="44" presetID="2" presetClass="entr" presetSubtype="4"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250" fill="hold"/>
                                        <p:tgtEl>
                                          <p:spTgt spid="38"/>
                                        </p:tgtEl>
                                        <p:attrNameLst>
                                          <p:attrName>ppt_x</p:attrName>
                                        </p:attrNameLst>
                                      </p:cBhvr>
                                      <p:tavLst>
                                        <p:tav tm="0">
                                          <p:val>
                                            <p:strVal val="#ppt_x"/>
                                          </p:val>
                                        </p:tav>
                                        <p:tav tm="100000">
                                          <p:val>
                                            <p:strVal val="#ppt_x"/>
                                          </p:val>
                                        </p:tav>
                                      </p:tavLst>
                                    </p:anim>
                                    <p:anim calcmode="lin" valueType="num">
                                      <p:cBhvr additive="base">
                                        <p:cTn id="47" dur="250" fill="hold"/>
                                        <p:tgtEl>
                                          <p:spTgt spid="38"/>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up)">
                                      <p:cBhvr>
                                        <p:cTn id="55" dur="500"/>
                                        <p:tgtEl>
                                          <p:spTgt spid="42"/>
                                        </p:tgtEl>
                                      </p:cBhvr>
                                    </p:animEffect>
                                  </p:childTnLst>
                                </p:cTn>
                              </p:par>
                            </p:childTnLst>
                          </p:cTn>
                        </p:par>
                        <p:par>
                          <p:cTn id="56" fill="hold">
                            <p:stCondLst>
                              <p:cond delay="5000"/>
                            </p:stCondLst>
                            <p:childTnLst>
                              <p:par>
                                <p:cTn id="57" presetID="2" presetClass="entr" presetSubtype="4"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additive="base">
                                        <p:cTn id="59" dur="250" fill="hold"/>
                                        <p:tgtEl>
                                          <p:spTgt spid="54"/>
                                        </p:tgtEl>
                                        <p:attrNameLst>
                                          <p:attrName>ppt_x</p:attrName>
                                        </p:attrNameLst>
                                      </p:cBhvr>
                                      <p:tavLst>
                                        <p:tav tm="0">
                                          <p:val>
                                            <p:strVal val="#ppt_x"/>
                                          </p:val>
                                        </p:tav>
                                        <p:tav tm="100000">
                                          <p:val>
                                            <p:strVal val="#ppt_x"/>
                                          </p:val>
                                        </p:tav>
                                      </p:tavLst>
                                    </p:anim>
                                    <p:anim calcmode="lin" valueType="num">
                                      <p:cBhvr additive="base">
                                        <p:cTn id="60" dur="250" fill="hold"/>
                                        <p:tgtEl>
                                          <p:spTgt spid="54"/>
                                        </p:tgtEl>
                                        <p:attrNameLst>
                                          <p:attrName>ppt_y</p:attrName>
                                        </p:attrNameLst>
                                      </p:cBhvr>
                                      <p:tavLst>
                                        <p:tav tm="0">
                                          <p:val>
                                            <p:strVal val="1+#ppt_h/2"/>
                                          </p:val>
                                        </p:tav>
                                        <p:tav tm="100000">
                                          <p:val>
                                            <p:strVal val="#ppt_y"/>
                                          </p:val>
                                        </p:tav>
                                      </p:tavLst>
                                    </p:anim>
                                  </p:childTnLst>
                                </p:cTn>
                              </p:par>
                            </p:childTnLst>
                          </p:cTn>
                        </p:par>
                        <p:par>
                          <p:cTn id="61" fill="hold">
                            <p:stCondLst>
                              <p:cond delay="5500"/>
                            </p:stCondLst>
                            <p:childTnLst>
                              <p:par>
                                <p:cTn id="62" presetID="10" presetClass="entr" presetSubtype="0"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500"/>
                                        <p:tgtEl>
                                          <p:spTgt spid="55"/>
                                        </p:tgtEl>
                                      </p:cBhvr>
                                    </p:animEffect>
                                  </p:childTnLst>
                                </p:cTn>
                              </p:par>
                            </p:childTnLst>
                          </p:cTn>
                        </p:par>
                        <p:par>
                          <p:cTn id="65" fill="hold">
                            <p:stCondLst>
                              <p:cond delay="6000"/>
                            </p:stCondLst>
                            <p:childTnLst>
                              <p:par>
                                <p:cTn id="66" presetID="22" presetClass="entr" presetSubtype="1" fill="hold" grpId="0" nodeType="after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wipe(up)">
                                      <p:cBhvr>
                                        <p:cTn id="6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2" grpId="0"/>
      <p:bldP spid="46" grpId="0" animBg="1"/>
      <p:bldP spid="50" grpId="0"/>
      <p:bldP spid="54" grpId="0" animBg="1"/>
      <p:bldP spid="58" grpId="0"/>
      <p:bldP spid="62" grpId="0" animBg="1"/>
      <p:bldP spid="66" grpId="0"/>
    </p:bldLst>
  </p:timing>
</p:sld>
</file>

<file path=ppt/tags/tag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Impact"/>
        <a:ea typeface="微软雅黑"/>
        <a:cs typeface=""/>
      </a:majorFont>
      <a:minorFont>
        <a:latin typeface="Impac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字体2">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6440</Words>
  <Application>WPS 演示</Application>
  <PresentationFormat>全屏显示(16:9)</PresentationFormat>
  <Paragraphs>784</Paragraphs>
  <Slides>41</Slides>
  <Notes>40</Notes>
  <HiddenSlides>0</HiddenSlides>
  <MMClips>2</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41</vt:i4>
      </vt:variant>
    </vt:vector>
  </HeadingPairs>
  <TitlesOfParts>
    <vt:vector size="66" baseType="lpstr">
      <vt:lpstr>Arial</vt:lpstr>
      <vt:lpstr>宋体</vt:lpstr>
      <vt:lpstr>Wingdings</vt:lpstr>
      <vt:lpstr>微软雅黑</vt:lpstr>
      <vt:lpstr>Calibri</vt:lpstr>
      <vt:lpstr>黑体</vt:lpstr>
      <vt:lpstr>方正正黑简体</vt:lpstr>
      <vt:lpstr>SF UI Display Thin</vt:lpstr>
      <vt:lpstr>魂心</vt:lpstr>
      <vt:lpstr>Lato Regular</vt:lpstr>
      <vt:lpstr>FontAwesome</vt:lpstr>
      <vt:lpstr>Impact</vt:lpstr>
      <vt:lpstr>方正粗宋简体</vt:lpstr>
      <vt:lpstr>Arial</vt:lpstr>
      <vt:lpstr>Open Sans</vt:lpstr>
      <vt:lpstr>Open Sans</vt:lpstr>
      <vt:lpstr>Source Sans Pro Black</vt:lpstr>
      <vt:lpstr>Gill Sans</vt:lpstr>
      <vt:lpstr>Helvetica Neue</vt:lpstr>
      <vt:lpstr>Helvetica</vt:lpstr>
      <vt:lpstr>Aller Light</vt:lpstr>
      <vt:lpstr>Impact</vt:lpstr>
      <vt:lpstr>Arial Unicode MS</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蓝色简约医疗行业工作汇报PPT模板</dc:title>
  <dc:creator>kk</dc:creator>
  <cp:lastModifiedBy>Administrator</cp:lastModifiedBy>
  <cp:revision>23</cp:revision>
  <dcterms:created xsi:type="dcterms:W3CDTF">2019-01-12T14:37:00Z</dcterms:created>
  <dcterms:modified xsi:type="dcterms:W3CDTF">2021-03-15T12:43:43Z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ACCF26991FDD4404B1BF9DC7E11ED192</vt:lpwstr>
  </property>
</Properties>
</file>