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9" r:id="rId8"/>
    <p:sldId id="267" r:id="rId9"/>
    <p:sldId id="261" r:id="rId10"/>
    <p:sldId id="279" r:id="rId11"/>
    <p:sldId id="266" r:id="rId12"/>
    <p:sldId id="262" r:id="rId13"/>
    <p:sldId id="270" r:id="rId14"/>
    <p:sldId id="264" r:id="rId15"/>
    <p:sldId id="280" r:id="rId16"/>
    <p:sldId id="263" r:id="rId17"/>
    <p:sldId id="265" r:id="rId18"/>
    <p:sldId id="273" r:id="rId19"/>
    <p:sldId id="271" r:id="rId20"/>
    <p:sldId id="281" r:id="rId21"/>
    <p:sldId id="268" r:id="rId22"/>
    <p:sldId id="274" r:id="rId23"/>
    <p:sldId id="275" r:id="rId24"/>
    <p:sldId id="276" r:id="rId25"/>
    <p:sldId id="277" r:id="rId26"/>
    <p:sldId id="282" r:id="rId27"/>
    <p:sldId id="29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4A9"/>
    <a:srgbClr val="0096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6" d="100"/>
          <a:sy n="76" d="100"/>
        </p:scale>
        <p:origin x="-114" y="-40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4383-4171-46DF-8271-C84919E67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</a:fld>
            <a:endParaRPr lang="zh-CN" altLang="en-US" sz="19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AFD4F-1638-498F-9AE2-37F58845A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91D80-708F-4500-A9D8-5E1FDDA4A8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image" Target="../media/image12.jpeg"/><Relationship Id="rId6" Type="http://schemas.openxmlformats.org/officeDocument/2006/relationships/tags" Target="../tags/tag63.xml"/><Relationship Id="rId5" Type="http://schemas.openxmlformats.org/officeDocument/2006/relationships/image" Target="../media/image11.jpeg"/><Relationship Id="rId4" Type="http://schemas.openxmlformats.org/officeDocument/2006/relationships/tags" Target="../tags/tag62.xml"/><Relationship Id="rId3" Type="http://schemas.openxmlformats.org/officeDocument/2006/relationships/image" Target="../media/image10.jpeg"/><Relationship Id="rId2" Type="http://schemas.openxmlformats.org/officeDocument/2006/relationships/tags" Target="../tags/tag61.xml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13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0" Type="http://schemas.openxmlformats.org/officeDocument/2006/relationships/notesSlide" Target="../notesSlides/notesSlide2.xml"/><Relationship Id="rId3" Type="http://schemas.openxmlformats.org/officeDocument/2006/relationships/tags" Target="../tags/tag2.xml"/><Relationship Id="rId29" Type="http://schemas.openxmlformats.org/officeDocument/2006/relationships/slideLayout" Target="../slideLayouts/slideLayout1.xml"/><Relationship Id="rId28" Type="http://schemas.openxmlformats.org/officeDocument/2006/relationships/image" Target="../media/image6.jpeg"/><Relationship Id="rId27" Type="http://schemas.openxmlformats.org/officeDocument/2006/relationships/tags" Target="../tags/tag23.xml"/><Relationship Id="rId26" Type="http://schemas.openxmlformats.org/officeDocument/2006/relationships/tags" Target="../tags/tag22.xml"/><Relationship Id="rId25" Type="http://schemas.openxmlformats.org/officeDocument/2006/relationships/tags" Target="../tags/tag21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image" Target="../media/image5.jpe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image" Target="../media/image4.jpeg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image" Target="../media/image1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7" Type="http://schemas.openxmlformats.org/officeDocument/2006/relationships/notesSlide" Target="../notesSlides/notesSlide2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88.xml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1" Type="http://schemas.openxmlformats.org/officeDocument/2006/relationships/notesSlide" Target="../notesSlides/notesSlide22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9" Type="http://schemas.openxmlformats.org/officeDocument/2006/relationships/tags" Target="../tags/tag112.xml"/><Relationship Id="rId18" Type="http://schemas.openxmlformats.org/officeDocument/2006/relationships/tags" Target="../tags/tag111.xml"/><Relationship Id="rId17" Type="http://schemas.openxmlformats.org/officeDocument/2006/relationships/tags" Target="../tags/tag110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7" Type="http://schemas.openxmlformats.org/officeDocument/2006/relationships/notesSlide" Target="../notesSlides/notesSlide2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image" Target="../media/image1.jpeg"/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7150" y="-19050"/>
            <a:ext cx="12249150" cy="687705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76300" y="762000"/>
            <a:ext cx="10429875" cy="5524500"/>
            <a:chOff x="876300" y="762000"/>
            <a:chExt cx="10429875" cy="5524500"/>
          </a:xfrm>
        </p:grpSpPr>
        <p:sp>
          <p:nvSpPr>
            <p:cNvPr id="13" name="半闭框 12"/>
            <p:cNvSpPr/>
            <p:nvPr/>
          </p:nvSpPr>
          <p:spPr>
            <a:xfrm>
              <a:off x="876300" y="762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半闭框 13"/>
            <p:cNvSpPr/>
            <p:nvPr/>
          </p:nvSpPr>
          <p:spPr>
            <a:xfrm flipH="1">
              <a:off x="7629525" y="762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flipH="1" flipV="1">
              <a:off x="7629525" y="4191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半闭框 15"/>
            <p:cNvSpPr/>
            <p:nvPr/>
          </p:nvSpPr>
          <p:spPr>
            <a:xfrm flipV="1">
              <a:off x="876300" y="4191000"/>
              <a:ext cx="3676650" cy="20955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KSO_Shape"/>
          <p:cNvSpPr/>
          <p:nvPr/>
        </p:nvSpPr>
        <p:spPr bwMode="auto">
          <a:xfrm>
            <a:off x="5114925" y="368300"/>
            <a:ext cx="1905000" cy="116840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19625" y="1776730"/>
            <a:ext cx="34099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06760" y="3291541"/>
            <a:ext cx="8721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绿色通用医疗救护汇报</a:t>
            </a:r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62325" y="4772169"/>
            <a:ext cx="242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期：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3010" y="4772025"/>
            <a:ext cx="3254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人：知识绿洲</a:t>
            </a:r>
            <a:endParaRPr lang="zh-CN" altLang="en-US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58700" y="4072188"/>
            <a:ext cx="6181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dirty="0"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86253" y="5916868"/>
            <a:ext cx="2326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Medical Assistance</a:t>
            </a:r>
            <a:endParaRPr lang="zh-CN" altLang="en-US" dirty="0"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  <p:pic>
        <p:nvPicPr>
          <p:cNvPr id="6" name="清风至 - 安妮的仙境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55924" y="-9907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632">
        <p14:vortex dir="r"/>
      </p:transition>
    </mc:Choice>
    <mc:Fallback>
      <p:transition spd="slow" advTm="56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19" grpId="0" animBg="1"/>
      <p:bldP spid="20" grpId="0"/>
      <p:bldP spid="21" grpId="0"/>
      <p:bldP spid="23" grpId="0"/>
      <p:bldP spid="24" grpId="0"/>
      <p:bldP spid="25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003" y="1759763"/>
            <a:ext cx="12276004" cy="3555187"/>
            <a:chOff x="-42003" y="1759763"/>
            <a:chExt cx="12276004" cy="3555187"/>
          </a:xfrm>
        </p:grpSpPr>
        <p:sp>
          <p:nvSpPr>
            <p:cNvPr id="23" name="矩形 22"/>
            <p:cNvSpPr/>
            <p:nvPr/>
          </p:nvSpPr>
          <p:spPr>
            <a:xfrm>
              <a:off x="4555151" y="1759763"/>
              <a:ext cx="3081698" cy="192405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8575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-42003" y="1759763"/>
              <a:ext cx="12276004" cy="3555187"/>
              <a:chOff x="-42003" y="1759763"/>
              <a:chExt cx="12276004" cy="3555187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261702" y="1771650"/>
                <a:ext cx="3081698" cy="19240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848600" y="1759763"/>
                <a:ext cx="3081698" cy="1924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-42003" y="3219450"/>
                <a:ext cx="1303704" cy="2095500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930297" y="3219450"/>
                <a:ext cx="1303704" cy="2095500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636846" y="3219450"/>
                <a:ext cx="211752" cy="2095500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343400" y="3219450"/>
                <a:ext cx="211748" cy="2095500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649243" y="4781180"/>
            <a:ext cx="2306613" cy="533770"/>
            <a:chOff x="1048606" y="4297393"/>
            <a:chExt cx="2306613" cy="533770"/>
          </a:xfrm>
        </p:grpSpPr>
        <p:sp>
          <p:nvSpPr>
            <p:cNvPr id="33" name="圆角矩形 32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42693" y="4781180"/>
            <a:ext cx="2306613" cy="533770"/>
            <a:chOff x="1048606" y="4297393"/>
            <a:chExt cx="2306613" cy="533770"/>
          </a:xfrm>
        </p:grpSpPr>
        <p:sp>
          <p:nvSpPr>
            <p:cNvPr id="36" name="圆角矩形 35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36142" y="4770630"/>
            <a:ext cx="2306613" cy="533770"/>
            <a:chOff x="1048606" y="4297393"/>
            <a:chExt cx="2306613" cy="533770"/>
          </a:xfrm>
        </p:grpSpPr>
        <p:sp>
          <p:nvSpPr>
            <p:cNvPr id="39" name="圆角矩形 38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21890" y="3986602"/>
            <a:ext cx="1965713" cy="56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13143" y="3986602"/>
            <a:ext cx="1965713" cy="56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406590" y="3972704"/>
            <a:ext cx="1965713" cy="56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09758" y="5935895"/>
            <a:ext cx="7572483" cy="76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766">
        <p14:prism isInverted="1"/>
      </p:transition>
    </mc:Choice>
    <mc:Fallback>
      <p:transition spd="slow" advTm="2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581400" y="958701"/>
            <a:ext cx="7048500" cy="4211202"/>
          </a:xfrm>
          <a:custGeom>
            <a:avLst/>
            <a:gdLst>
              <a:gd name="connsiteX0" fmla="*/ 7048500 w 7048500"/>
              <a:gd name="connsiteY0" fmla="*/ 0 h 4533900"/>
              <a:gd name="connsiteX1" fmla="*/ 7048500 w 7048500"/>
              <a:gd name="connsiteY1" fmla="*/ 4533900 h 4533900"/>
              <a:gd name="connsiteX2" fmla="*/ 1009650 w 7048500"/>
              <a:gd name="connsiteY2" fmla="*/ 4533900 h 4533900"/>
              <a:gd name="connsiteX3" fmla="*/ 1009650 w 7048500"/>
              <a:gd name="connsiteY3" fmla="*/ 3181350 h 4533900"/>
              <a:gd name="connsiteX4" fmla="*/ 5715000 w 7048500"/>
              <a:gd name="connsiteY4" fmla="*/ 3200400 h 4533900"/>
              <a:gd name="connsiteX5" fmla="*/ 5715000 w 7048500"/>
              <a:gd name="connsiteY5" fmla="*/ 1828800 h 4533900"/>
              <a:gd name="connsiteX6" fmla="*/ 0 w 7048500"/>
              <a:gd name="connsiteY6" fmla="*/ 1847850 h 45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48500" h="4533900">
                <a:moveTo>
                  <a:pt x="7048500" y="0"/>
                </a:moveTo>
                <a:lnTo>
                  <a:pt x="7048500" y="4533900"/>
                </a:lnTo>
                <a:lnTo>
                  <a:pt x="1009650" y="4533900"/>
                </a:lnTo>
                <a:lnTo>
                  <a:pt x="1009650" y="3181350"/>
                </a:lnTo>
                <a:lnTo>
                  <a:pt x="5715000" y="3200400"/>
                </a:lnTo>
                <a:lnTo>
                  <a:pt x="5715000" y="1828800"/>
                </a:lnTo>
                <a:lnTo>
                  <a:pt x="0" y="1847850"/>
                </a:lnTo>
              </a:path>
            </a:pathLst>
          </a:custGeom>
          <a:noFill/>
          <a:ln w="28575"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52272" y="1557893"/>
            <a:ext cx="2109864" cy="2109864"/>
            <a:chOff x="1452272" y="1557893"/>
            <a:chExt cx="2109864" cy="2109864"/>
          </a:xfrm>
        </p:grpSpPr>
        <p:sp>
          <p:nvSpPr>
            <p:cNvPr id="4" name="椭圆 3"/>
            <p:cNvSpPr/>
            <p:nvPr/>
          </p:nvSpPr>
          <p:spPr>
            <a:xfrm>
              <a:off x="1452272" y="1557893"/>
              <a:ext cx="2109864" cy="2109864"/>
            </a:xfrm>
            <a:prstGeom prst="ellipse">
              <a:avLst/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2061802" y="2155687"/>
              <a:ext cx="929048" cy="789691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48190" y="4107136"/>
            <a:ext cx="3041578" cy="932555"/>
            <a:chOff x="1301619" y="3791014"/>
            <a:chExt cx="3041578" cy="932555"/>
          </a:xfrm>
        </p:grpSpPr>
        <p:sp>
          <p:nvSpPr>
            <p:cNvPr id="39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13821" y="3791014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46762" y="4630399"/>
            <a:ext cx="1080000" cy="1080000"/>
            <a:chOff x="5446762" y="4630399"/>
            <a:chExt cx="1080000" cy="1080000"/>
          </a:xfrm>
        </p:grpSpPr>
        <p:sp>
          <p:nvSpPr>
            <p:cNvPr id="23" name="椭圆 22"/>
            <p:cNvSpPr/>
            <p:nvPr/>
          </p:nvSpPr>
          <p:spPr>
            <a:xfrm>
              <a:off x="5446762" y="4630399"/>
              <a:ext cx="1080000" cy="1080000"/>
            </a:xfrm>
            <a:prstGeom prst="ellipse">
              <a:avLst/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5672166" y="4864990"/>
              <a:ext cx="699582" cy="572492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81857" y="2014057"/>
            <a:ext cx="1080000" cy="1080000"/>
            <a:chOff x="4681857" y="2014057"/>
            <a:chExt cx="1080000" cy="1080000"/>
          </a:xfrm>
        </p:grpSpPr>
        <p:sp>
          <p:nvSpPr>
            <p:cNvPr id="21" name="椭圆 20"/>
            <p:cNvSpPr/>
            <p:nvPr/>
          </p:nvSpPr>
          <p:spPr>
            <a:xfrm>
              <a:off x="4681857" y="2014057"/>
              <a:ext cx="1080000" cy="1080000"/>
            </a:xfrm>
            <a:prstGeom prst="ellipse">
              <a:avLst/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KSO_Shape"/>
            <p:cNvSpPr/>
            <p:nvPr/>
          </p:nvSpPr>
          <p:spPr bwMode="auto">
            <a:xfrm>
              <a:off x="4903342" y="2330073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08964" y="3358532"/>
            <a:ext cx="1080000" cy="1080000"/>
            <a:chOff x="7808964" y="3358532"/>
            <a:chExt cx="1080000" cy="1080000"/>
          </a:xfrm>
        </p:grpSpPr>
        <p:sp>
          <p:nvSpPr>
            <p:cNvPr id="22" name="椭圆 21"/>
            <p:cNvSpPr/>
            <p:nvPr/>
          </p:nvSpPr>
          <p:spPr>
            <a:xfrm>
              <a:off x="7808964" y="3358532"/>
              <a:ext cx="1080000" cy="1080000"/>
            </a:xfrm>
            <a:prstGeom prst="ellipse">
              <a:avLst/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KSO_Shape"/>
            <p:cNvSpPr/>
            <p:nvPr/>
          </p:nvSpPr>
          <p:spPr bwMode="auto">
            <a:xfrm>
              <a:off x="8069131" y="3618699"/>
              <a:ext cx="559666" cy="559666"/>
            </a:xfrm>
            <a:custGeom>
              <a:avLst/>
              <a:gdLst>
                <a:gd name="T0" fmla="*/ 1525625 w 2019300"/>
                <a:gd name="T1" fmla="*/ 1755362 h 2019301"/>
                <a:gd name="T2" fmla="*/ 1603674 w 2019300"/>
                <a:gd name="T3" fmla="*/ 1706508 h 2019301"/>
                <a:gd name="T4" fmla="*/ 1639843 w 2019300"/>
                <a:gd name="T5" fmla="*/ 1631324 h 2019301"/>
                <a:gd name="T6" fmla="*/ 1625883 w 2019300"/>
                <a:gd name="T7" fmla="*/ 1355330 h 2019301"/>
                <a:gd name="T8" fmla="*/ 1564967 w 2019300"/>
                <a:gd name="T9" fmla="*/ 1292835 h 2019301"/>
                <a:gd name="T10" fmla="*/ 1471055 w 2019300"/>
                <a:gd name="T11" fmla="*/ 1263333 h 2019301"/>
                <a:gd name="T12" fmla="*/ 1738832 w 2019300"/>
                <a:gd name="T13" fmla="*/ 888362 h 2019301"/>
                <a:gd name="T14" fmla="*/ 1899054 w 2019300"/>
                <a:gd name="T15" fmla="*/ 960057 h 2019301"/>
                <a:gd name="T16" fmla="*/ 1999312 w 2019300"/>
                <a:gd name="T17" fmla="*/ 1101861 h 2019301"/>
                <a:gd name="T18" fmla="*/ 2019300 w 2019300"/>
                <a:gd name="T19" fmla="*/ 1696991 h 2019301"/>
                <a:gd name="T20" fmla="*/ 1979324 w 2019300"/>
                <a:gd name="T21" fmla="*/ 1846091 h 2019301"/>
                <a:gd name="T22" fmla="*/ 1859713 w 2019300"/>
                <a:gd name="T23" fmla="*/ 1971716 h 2019301"/>
                <a:gd name="T24" fmla="*/ 1705201 w 2019300"/>
                <a:gd name="T25" fmla="*/ 2018984 h 2019301"/>
                <a:gd name="T26" fmla="*/ 1368893 w 2019300"/>
                <a:gd name="T27" fmla="*/ 2004391 h 2019301"/>
                <a:gd name="T28" fmla="*/ 1222314 w 2019300"/>
                <a:gd name="T29" fmla="*/ 1910807 h 2019301"/>
                <a:gd name="T30" fmla="*/ 1143313 w 2019300"/>
                <a:gd name="T31" fmla="*/ 1755362 h 2019301"/>
                <a:gd name="T32" fmla="*/ 1138236 w 2019300"/>
                <a:gd name="T33" fmla="*/ 1181486 h 2019301"/>
                <a:gd name="T34" fmla="*/ 1202325 w 2019300"/>
                <a:gd name="T35" fmla="*/ 1017476 h 2019301"/>
                <a:gd name="T36" fmla="*/ 1338752 w 2019300"/>
                <a:gd name="T37" fmla="*/ 910251 h 2019301"/>
                <a:gd name="T38" fmla="*/ 126047 w 2019300"/>
                <a:gd name="T39" fmla="*/ 1641158 h 2019301"/>
                <a:gd name="T40" fmla="*/ 498793 w 2019300"/>
                <a:gd name="T41" fmla="*/ 1614488 h 2019301"/>
                <a:gd name="T42" fmla="*/ 594678 w 2019300"/>
                <a:gd name="T43" fmla="*/ 1535113 h 2019301"/>
                <a:gd name="T44" fmla="*/ 630873 w 2019300"/>
                <a:gd name="T45" fmla="*/ 1420496 h 2019301"/>
                <a:gd name="T46" fmla="*/ 600710 w 2019300"/>
                <a:gd name="T47" fmla="*/ 873443 h 2019301"/>
                <a:gd name="T48" fmla="*/ 509270 w 2019300"/>
                <a:gd name="T49" fmla="*/ 789940 h 2019301"/>
                <a:gd name="T50" fmla="*/ 378778 w 2019300"/>
                <a:gd name="T51" fmla="*/ 757873 h 2019301"/>
                <a:gd name="T52" fmla="*/ 1745279 w 2019300"/>
                <a:gd name="T53" fmla="*/ 646041 h 2019301"/>
                <a:gd name="T54" fmla="*/ 1766887 w 2019300"/>
                <a:gd name="T55" fmla="*/ 707325 h 2019301"/>
                <a:gd name="T56" fmla="*/ 1723671 w 2019300"/>
                <a:gd name="T57" fmla="*/ 754395 h 2019301"/>
                <a:gd name="T58" fmla="*/ 1412260 w 2019300"/>
                <a:gd name="T59" fmla="*/ 742706 h 2019301"/>
                <a:gd name="T60" fmla="*/ 1390334 w 2019300"/>
                <a:gd name="T61" fmla="*/ 681737 h 2019301"/>
                <a:gd name="T62" fmla="*/ 1433551 w 2019300"/>
                <a:gd name="T63" fmla="*/ 634668 h 2019301"/>
                <a:gd name="T64" fmla="*/ 997268 w 2019300"/>
                <a:gd name="T65" fmla="*/ 386080 h 2019301"/>
                <a:gd name="T66" fmla="*/ 1153478 w 2019300"/>
                <a:gd name="T67" fmla="*/ 465456 h 2019301"/>
                <a:gd name="T68" fmla="*/ 1247141 w 2019300"/>
                <a:gd name="T69" fmla="*/ 611823 h 2019301"/>
                <a:gd name="T70" fmla="*/ 1242378 w 2019300"/>
                <a:gd name="T71" fmla="*/ 760413 h 2019301"/>
                <a:gd name="T72" fmla="*/ 1139826 w 2019300"/>
                <a:gd name="T73" fmla="*/ 786130 h 2019301"/>
                <a:gd name="T74" fmla="*/ 1049338 w 2019300"/>
                <a:gd name="T75" fmla="*/ 835978 h 2019301"/>
                <a:gd name="T76" fmla="*/ 969328 w 2019300"/>
                <a:gd name="T77" fmla="*/ 913766 h 2019301"/>
                <a:gd name="T78" fmla="*/ 916623 w 2019300"/>
                <a:gd name="T79" fmla="*/ 1002348 h 2019301"/>
                <a:gd name="T80" fmla="*/ 887730 w 2019300"/>
                <a:gd name="T81" fmla="*/ 1103631 h 2019301"/>
                <a:gd name="T82" fmla="*/ 885508 w 2019300"/>
                <a:gd name="T83" fmla="*/ 1781176 h 2019301"/>
                <a:gd name="T84" fmla="*/ 909638 w 2019300"/>
                <a:gd name="T85" fmla="*/ 1884998 h 2019301"/>
                <a:gd name="T86" fmla="*/ 217487 w 2019300"/>
                <a:gd name="T87" fmla="*/ 1873568 h 2019301"/>
                <a:gd name="T88" fmla="*/ 75565 w 2019300"/>
                <a:gd name="T89" fmla="*/ 1772921 h 2019301"/>
                <a:gd name="T90" fmla="*/ 4127 w 2019300"/>
                <a:gd name="T91" fmla="*/ 1613218 h 2019301"/>
                <a:gd name="T92" fmla="*/ 4127 w 2019300"/>
                <a:gd name="T93" fmla="*/ 660083 h 2019301"/>
                <a:gd name="T94" fmla="*/ 75565 w 2019300"/>
                <a:gd name="T95" fmla="*/ 499746 h 2019301"/>
                <a:gd name="T96" fmla="*/ 217487 w 2019300"/>
                <a:gd name="T97" fmla="*/ 399416 h 2019301"/>
                <a:gd name="T98" fmla="*/ 884396 w 2019300"/>
                <a:gd name="T99" fmla="*/ 0 h 2019301"/>
                <a:gd name="T100" fmla="*/ 950201 w 2019300"/>
                <a:gd name="T101" fmla="*/ 18508 h 2019301"/>
                <a:gd name="T102" fmla="*/ 995661 w 2019300"/>
                <a:gd name="T103" fmla="*/ 66372 h 2019301"/>
                <a:gd name="T104" fmla="*/ 1010602 w 2019300"/>
                <a:gd name="T105" fmla="*/ 133382 h 2019301"/>
                <a:gd name="T106" fmla="*/ 989303 w 2019300"/>
                <a:gd name="T107" fmla="*/ 197839 h 2019301"/>
                <a:gd name="T108" fmla="*/ 939393 w 2019300"/>
                <a:gd name="T109" fmla="*/ 241555 h 2019301"/>
                <a:gd name="T110" fmla="*/ 372897 w 2019300"/>
                <a:gd name="T111" fmla="*/ 253681 h 2019301"/>
                <a:gd name="T112" fmla="*/ 308681 w 2019300"/>
                <a:gd name="T113" fmla="*/ 231982 h 2019301"/>
                <a:gd name="T114" fmla="*/ 265129 w 2019300"/>
                <a:gd name="T115" fmla="*/ 181884 h 2019301"/>
                <a:gd name="T116" fmla="*/ 253367 w 2019300"/>
                <a:gd name="T117" fmla="*/ 113917 h 2019301"/>
                <a:gd name="T118" fmla="*/ 277845 w 2019300"/>
                <a:gd name="T119" fmla="*/ 51055 h 2019301"/>
                <a:gd name="T120" fmla="*/ 329980 w 2019300"/>
                <a:gd name="T121" fmla="*/ 10211 h 2019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0" h="2019301">
                  <a:moveTo>
                    <a:pt x="1262607" y="1262698"/>
                  </a:moveTo>
                  <a:lnTo>
                    <a:pt x="1262607" y="1767417"/>
                  </a:lnTo>
                  <a:lnTo>
                    <a:pt x="1452018" y="1767417"/>
                  </a:lnTo>
                  <a:lnTo>
                    <a:pt x="1461537" y="1767100"/>
                  </a:lnTo>
                  <a:lnTo>
                    <a:pt x="1471055" y="1766148"/>
                  </a:lnTo>
                  <a:lnTo>
                    <a:pt x="1480890" y="1765514"/>
                  </a:lnTo>
                  <a:lnTo>
                    <a:pt x="1490091" y="1764245"/>
                  </a:lnTo>
                  <a:lnTo>
                    <a:pt x="1499292" y="1762342"/>
                  </a:lnTo>
                  <a:lnTo>
                    <a:pt x="1508175" y="1760121"/>
                  </a:lnTo>
                  <a:lnTo>
                    <a:pt x="1517059" y="1757900"/>
                  </a:lnTo>
                  <a:lnTo>
                    <a:pt x="1525625" y="1755362"/>
                  </a:lnTo>
                  <a:lnTo>
                    <a:pt x="1533874" y="1752507"/>
                  </a:lnTo>
                  <a:lnTo>
                    <a:pt x="1541806" y="1748701"/>
                  </a:lnTo>
                  <a:lnTo>
                    <a:pt x="1549738" y="1745211"/>
                  </a:lnTo>
                  <a:lnTo>
                    <a:pt x="1557670" y="1741404"/>
                  </a:lnTo>
                  <a:lnTo>
                    <a:pt x="1564967" y="1736963"/>
                  </a:lnTo>
                  <a:lnTo>
                    <a:pt x="1572264" y="1732522"/>
                  </a:lnTo>
                  <a:lnTo>
                    <a:pt x="1578927" y="1727763"/>
                  </a:lnTo>
                  <a:lnTo>
                    <a:pt x="1585590" y="1722687"/>
                  </a:lnTo>
                  <a:lnTo>
                    <a:pt x="1591935" y="1717612"/>
                  </a:lnTo>
                  <a:lnTo>
                    <a:pt x="1597963" y="1712219"/>
                  </a:lnTo>
                  <a:lnTo>
                    <a:pt x="1603674" y="1706508"/>
                  </a:lnTo>
                  <a:lnTo>
                    <a:pt x="1608433" y="1700481"/>
                  </a:lnTo>
                  <a:lnTo>
                    <a:pt x="1613510" y="1694454"/>
                  </a:lnTo>
                  <a:lnTo>
                    <a:pt x="1618269" y="1687792"/>
                  </a:lnTo>
                  <a:lnTo>
                    <a:pt x="1622393" y="1681447"/>
                  </a:lnTo>
                  <a:lnTo>
                    <a:pt x="1625883" y="1674785"/>
                  </a:lnTo>
                  <a:lnTo>
                    <a:pt x="1629373" y="1668123"/>
                  </a:lnTo>
                  <a:lnTo>
                    <a:pt x="1632229" y="1660827"/>
                  </a:lnTo>
                  <a:lnTo>
                    <a:pt x="1634767" y="1653848"/>
                  </a:lnTo>
                  <a:lnTo>
                    <a:pt x="1636988" y="1646234"/>
                  </a:lnTo>
                  <a:lnTo>
                    <a:pt x="1638891" y="1638938"/>
                  </a:lnTo>
                  <a:lnTo>
                    <a:pt x="1639843" y="1631324"/>
                  </a:lnTo>
                  <a:lnTo>
                    <a:pt x="1640478" y="1623393"/>
                  </a:lnTo>
                  <a:lnTo>
                    <a:pt x="1640795" y="1615780"/>
                  </a:lnTo>
                  <a:lnTo>
                    <a:pt x="1640795" y="1414019"/>
                  </a:lnTo>
                  <a:lnTo>
                    <a:pt x="1640478" y="1406088"/>
                  </a:lnTo>
                  <a:lnTo>
                    <a:pt x="1639843" y="1398474"/>
                  </a:lnTo>
                  <a:lnTo>
                    <a:pt x="1638891" y="1391178"/>
                  </a:lnTo>
                  <a:lnTo>
                    <a:pt x="1636988" y="1383564"/>
                  </a:lnTo>
                  <a:lnTo>
                    <a:pt x="1634767" y="1376268"/>
                  </a:lnTo>
                  <a:lnTo>
                    <a:pt x="1632229" y="1368972"/>
                  </a:lnTo>
                  <a:lnTo>
                    <a:pt x="1629373" y="1361992"/>
                  </a:lnTo>
                  <a:lnTo>
                    <a:pt x="1625883" y="1355330"/>
                  </a:lnTo>
                  <a:lnTo>
                    <a:pt x="1622393" y="1348351"/>
                  </a:lnTo>
                  <a:lnTo>
                    <a:pt x="1618269" y="1342007"/>
                  </a:lnTo>
                  <a:lnTo>
                    <a:pt x="1613510" y="1335662"/>
                  </a:lnTo>
                  <a:lnTo>
                    <a:pt x="1608433" y="1329635"/>
                  </a:lnTo>
                  <a:lnTo>
                    <a:pt x="1603674" y="1323607"/>
                  </a:lnTo>
                  <a:lnTo>
                    <a:pt x="1597963" y="1317897"/>
                  </a:lnTo>
                  <a:lnTo>
                    <a:pt x="1591935" y="1312504"/>
                  </a:lnTo>
                  <a:lnTo>
                    <a:pt x="1585590" y="1307111"/>
                  </a:lnTo>
                  <a:lnTo>
                    <a:pt x="1578927" y="1302035"/>
                  </a:lnTo>
                  <a:lnTo>
                    <a:pt x="1572264" y="1297277"/>
                  </a:lnTo>
                  <a:lnTo>
                    <a:pt x="1564967" y="1292835"/>
                  </a:lnTo>
                  <a:lnTo>
                    <a:pt x="1557670" y="1288711"/>
                  </a:lnTo>
                  <a:lnTo>
                    <a:pt x="1549738" y="1284587"/>
                  </a:lnTo>
                  <a:lnTo>
                    <a:pt x="1541806" y="1281098"/>
                  </a:lnTo>
                  <a:lnTo>
                    <a:pt x="1533874" y="1277608"/>
                  </a:lnTo>
                  <a:lnTo>
                    <a:pt x="1525625" y="1274753"/>
                  </a:lnTo>
                  <a:lnTo>
                    <a:pt x="1517059" y="1271898"/>
                  </a:lnTo>
                  <a:lnTo>
                    <a:pt x="1508175" y="1269360"/>
                  </a:lnTo>
                  <a:lnTo>
                    <a:pt x="1499292" y="1267774"/>
                  </a:lnTo>
                  <a:lnTo>
                    <a:pt x="1490091" y="1265870"/>
                  </a:lnTo>
                  <a:lnTo>
                    <a:pt x="1480890" y="1264602"/>
                  </a:lnTo>
                  <a:lnTo>
                    <a:pt x="1471055" y="1263333"/>
                  </a:lnTo>
                  <a:lnTo>
                    <a:pt x="1461537" y="1263015"/>
                  </a:lnTo>
                  <a:lnTo>
                    <a:pt x="1452018" y="1262698"/>
                  </a:lnTo>
                  <a:lnTo>
                    <a:pt x="1262607" y="1262698"/>
                  </a:lnTo>
                  <a:close/>
                  <a:moveTo>
                    <a:pt x="1458998" y="884238"/>
                  </a:moveTo>
                  <a:lnTo>
                    <a:pt x="1467565" y="884238"/>
                  </a:lnTo>
                  <a:lnTo>
                    <a:pt x="1688386" y="884238"/>
                  </a:lnTo>
                  <a:lnTo>
                    <a:pt x="1696635" y="884238"/>
                  </a:lnTo>
                  <a:lnTo>
                    <a:pt x="1705201" y="884873"/>
                  </a:lnTo>
                  <a:lnTo>
                    <a:pt x="1713450" y="885507"/>
                  </a:lnTo>
                  <a:lnTo>
                    <a:pt x="1722017" y="886141"/>
                  </a:lnTo>
                  <a:lnTo>
                    <a:pt x="1738832" y="888362"/>
                  </a:lnTo>
                  <a:lnTo>
                    <a:pt x="1754696" y="891217"/>
                  </a:lnTo>
                  <a:lnTo>
                    <a:pt x="1770876" y="894707"/>
                  </a:lnTo>
                  <a:lnTo>
                    <a:pt x="1786740" y="899465"/>
                  </a:lnTo>
                  <a:lnTo>
                    <a:pt x="1802286" y="904541"/>
                  </a:lnTo>
                  <a:lnTo>
                    <a:pt x="1817198" y="910251"/>
                  </a:lnTo>
                  <a:lnTo>
                    <a:pt x="1831793" y="917230"/>
                  </a:lnTo>
                  <a:lnTo>
                    <a:pt x="1846070" y="924210"/>
                  </a:lnTo>
                  <a:lnTo>
                    <a:pt x="1859713" y="932458"/>
                  </a:lnTo>
                  <a:lnTo>
                    <a:pt x="1873355" y="941023"/>
                  </a:lnTo>
                  <a:lnTo>
                    <a:pt x="1886046" y="950223"/>
                  </a:lnTo>
                  <a:lnTo>
                    <a:pt x="1899054" y="960057"/>
                  </a:lnTo>
                  <a:lnTo>
                    <a:pt x="1910793" y="970526"/>
                  </a:lnTo>
                  <a:lnTo>
                    <a:pt x="1922532" y="981629"/>
                  </a:lnTo>
                  <a:lnTo>
                    <a:pt x="1933002" y="993049"/>
                  </a:lnTo>
                  <a:lnTo>
                    <a:pt x="1943790" y="1005104"/>
                  </a:lnTo>
                  <a:lnTo>
                    <a:pt x="1953308" y="1017476"/>
                  </a:lnTo>
                  <a:lnTo>
                    <a:pt x="1962509" y="1030166"/>
                  </a:lnTo>
                  <a:lnTo>
                    <a:pt x="1971075" y="1043807"/>
                  </a:lnTo>
                  <a:lnTo>
                    <a:pt x="1979324" y="1057765"/>
                  </a:lnTo>
                  <a:lnTo>
                    <a:pt x="1986621" y="1072041"/>
                  </a:lnTo>
                  <a:lnTo>
                    <a:pt x="1993284" y="1086633"/>
                  </a:lnTo>
                  <a:lnTo>
                    <a:pt x="1999312" y="1101861"/>
                  </a:lnTo>
                  <a:lnTo>
                    <a:pt x="2004388" y="1117088"/>
                  </a:lnTo>
                  <a:lnTo>
                    <a:pt x="2008830" y="1132632"/>
                  </a:lnTo>
                  <a:lnTo>
                    <a:pt x="2012638" y="1148811"/>
                  </a:lnTo>
                  <a:lnTo>
                    <a:pt x="2015493" y="1165307"/>
                  </a:lnTo>
                  <a:lnTo>
                    <a:pt x="2017397" y="1181486"/>
                  </a:lnTo>
                  <a:lnTo>
                    <a:pt x="2018348" y="1190052"/>
                  </a:lnTo>
                  <a:lnTo>
                    <a:pt x="2018983" y="1198617"/>
                  </a:lnTo>
                  <a:lnTo>
                    <a:pt x="2019300" y="1206865"/>
                  </a:lnTo>
                  <a:lnTo>
                    <a:pt x="2019300" y="1215430"/>
                  </a:lnTo>
                  <a:lnTo>
                    <a:pt x="2019300" y="1688426"/>
                  </a:lnTo>
                  <a:lnTo>
                    <a:pt x="2019300" y="1696991"/>
                  </a:lnTo>
                  <a:lnTo>
                    <a:pt x="2018983" y="1705240"/>
                  </a:lnTo>
                  <a:lnTo>
                    <a:pt x="2018348" y="1713805"/>
                  </a:lnTo>
                  <a:lnTo>
                    <a:pt x="2017397" y="1722053"/>
                  </a:lnTo>
                  <a:lnTo>
                    <a:pt x="2015493" y="1738866"/>
                  </a:lnTo>
                  <a:lnTo>
                    <a:pt x="2012638" y="1755362"/>
                  </a:lnTo>
                  <a:lnTo>
                    <a:pt x="2008830" y="1771224"/>
                  </a:lnTo>
                  <a:lnTo>
                    <a:pt x="2004388" y="1786769"/>
                  </a:lnTo>
                  <a:lnTo>
                    <a:pt x="1999312" y="1802313"/>
                  </a:lnTo>
                  <a:lnTo>
                    <a:pt x="1993284" y="1817223"/>
                  </a:lnTo>
                  <a:lnTo>
                    <a:pt x="1986621" y="1831816"/>
                  </a:lnTo>
                  <a:lnTo>
                    <a:pt x="1979324" y="1846091"/>
                  </a:lnTo>
                  <a:lnTo>
                    <a:pt x="1971075" y="1859732"/>
                  </a:lnTo>
                  <a:lnTo>
                    <a:pt x="1962509" y="1873373"/>
                  </a:lnTo>
                  <a:lnTo>
                    <a:pt x="1953308" y="1886380"/>
                  </a:lnTo>
                  <a:lnTo>
                    <a:pt x="1943790" y="1899069"/>
                  </a:lnTo>
                  <a:lnTo>
                    <a:pt x="1933002" y="1910807"/>
                  </a:lnTo>
                  <a:lnTo>
                    <a:pt x="1922532" y="1922545"/>
                  </a:lnTo>
                  <a:lnTo>
                    <a:pt x="1910793" y="1933648"/>
                  </a:lnTo>
                  <a:lnTo>
                    <a:pt x="1899054" y="1943800"/>
                  </a:lnTo>
                  <a:lnTo>
                    <a:pt x="1886046" y="1953317"/>
                  </a:lnTo>
                  <a:lnTo>
                    <a:pt x="1873355" y="1962834"/>
                  </a:lnTo>
                  <a:lnTo>
                    <a:pt x="1859713" y="1971716"/>
                  </a:lnTo>
                  <a:lnTo>
                    <a:pt x="1846070" y="1979330"/>
                  </a:lnTo>
                  <a:lnTo>
                    <a:pt x="1831793" y="1986626"/>
                  </a:lnTo>
                  <a:lnTo>
                    <a:pt x="1817198" y="1993288"/>
                  </a:lnTo>
                  <a:lnTo>
                    <a:pt x="1802286" y="1999315"/>
                  </a:lnTo>
                  <a:lnTo>
                    <a:pt x="1786740" y="2004391"/>
                  </a:lnTo>
                  <a:lnTo>
                    <a:pt x="1770876" y="2008832"/>
                  </a:lnTo>
                  <a:lnTo>
                    <a:pt x="1754696" y="2012639"/>
                  </a:lnTo>
                  <a:lnTo>
                    <a:pt x="1738832" y="2015494"/>
                  </a:lnTo>
                  <a:lnTo>
                    <a:pt x="1722017" y="2017398"/>
                  </a:lnTo>
                  <a:lnTo>
                    <a:pt x="1713450" y="2018349"/>
                  </a:lnTo>
                  <a:lnTo>
                    <a:pt x="1705201" y="2018984"/>
                  </a:lnTo>
                  <a:lnTo>
                    <a:pt x="1696635" y="2019301"/>
                  </a:lnTo>
                  <a:lnTo>
                    <a:pt x="1688386" y="2019301"/>
                  </a:lnTo>
                  <a:lnTo>
                    <a:pt x="1467565" y="2019301"/>
                  </a:lnTo>
                  <a:lnTo>
                    <a:pt x="1458998" y="2019301"/>
                  </a:lnTo>
                  <a:lnTo>
                    <a:pt x="1450432" y="2018984"/>
                  </a:lnTo>
                  <a:lnTo>
                    <a:pt x="1441866" y="2018349"/>
                  </a:lnTo>
                  <a:lnTo>
                    <a:pt x="1433617" y="2017398"/>
                  </a:lnTo>
                  <a:lnTo>
                    <a:pt x="1417118" y="2015494"/>
                  </a:lnTo>
                  <a:lnTo>
                    <a:pt x="1400938" y="2012639"/>
                  </a:lnTo>
                  <a:lnTo>
                    <a:pt x="1385074" y="2008832"/>
                  </a:lnTo>
                  <a:lnTo>
                    <a:pt x="1368893" y="2004391"/>
                  </a:lnTo>
                  <a:lnTo>
                    <a:pt x="1353664" y="1999315"/>
                  </a:lnTo>
                  <a:lnTo>
                    <a:pt x="1338752" y="1993288"/>
                  </a:lnTo>
                  <a:lnTo>
                    <a:pt x="1324158" y="1986626"/>
                  </a:lnTo>
                  <a:lnTo>
                    <a:pt x="1309881" y="1979330"/>
                  </a:lnTo>
                  <a:lnTo>
                    <a:pt x="1295921" y="1971716"/>
                  </a:lnTo>
                  <a:lnTo>
                    <a:pt x="1282595" y="1962834"/>
                  </a:lnTo>
                  <a:lnTo>
                    <a:pt x="1269270" y="1953317"/>
                  </a:lnTo>
                  <a:lnTo>
                    <a:pt x="1256896" y="1943800"/>
                  </a:lnTo>
                  <a:lnTo>
                    <a:pt x="1245157" y="1933648"/>
                  </a:lnTo>
                  <a:lnTo>
                    <a:pt x="1233418" y="1922545"/>
                  </a:lnTo>
                  <a:lnTo>
                    <a:pt x="1222314" y="1910807"/>
                  </a:lnTo>
                  <a:lnTo>
                    <a:pt x="1212161" y="1899069"/>
                  </a:lnTo>
                  <a:lnTo>
                    <a:pt x="1202325" y="1886380"/>
                  </a:lnTo>
                  <a:lnTo>
                    <a:pt x="1193124" y="1873373"/>
                  </a:lnTo>
                  <a:lnTo>
                    <a:pt x="1184241" y="1859732"/>
                  </a:lnTo>
                  <a:lnTo>
                    <a:pt x="1176309" y="1846091"/>
                  </a:lnTo>
                  <a:lnTo>
                    <a:pt x="1169012" y="1831816"/>
                  </a:lnTo>
                  <a:lnTo>
                    <a:pt x="1162666" y="1817223"/>
                  </a:lnTo>
                  <a:lnTo>
                    <a:pt x="1156638" y="1802313"/>
                  </a:lnTo>
                  <a:lnTo>
                    <a:pt x="1151562" y="1786769"/>
                  </a:lnTo>
                  <a:lnTo>
                    <a:pt x="1146803" y="1771224"/>
                  </a:lnTo>
                  <a:lnTo>
                    <a:pt x="1143313" y="1755362"/>
                  </a:lnTo>
                  <a:lnTo>
                    <a:pt x="1140140" y="1738866"/>
                  </a:lnTo>
                  <a:lnTo>
                    <a:pt x="1138236" y="1722053"/>
                  </a:lnTo>
                  <a:lnTo>
                    <a:pt x="1137285" y="1713805"/>
                  </a:lnTo>
                  <a:lnTo>
                    <a:pt x="1136967" y="1705240"/>
                  </a:lnTo>
                  <a:lnTo>
                    <a:pt x="1136650" y="1696991"/>
                  </a:lnTo>
                  <a:lnTo>
                    <a:pt x="1136650" y="1688426"/>
                  </a:lnTo>
                  <a:lnTo>
                    <a:pt x="1136650" y="1215430"/>
                  </a:lnTo>
                  <a:lnTo>
                    <a:pt x="1136650" y="1206865"/>
                  </a:lnTo>
                  <a:lnTo>
                    <a:pt x="1136967" y="1198617"/>
                  </a:lnTo>
                  <a:lnTo>
                    <a:pt x="1137285" y="1190052"/>
                  </a:lnTo>
                  <a:lnTo>
                    <a:pt x="1138236" y="1181486"/>
                  </a:lnTo>
                  <a:lnTo>
                    <a:pt x="1140140" y="1165307"/>
                  </a:lnTo>
                  <a:lnTo>
                    <a:pt x="1143313" y="1148811"/>
                  </a:lnTo>
                  <a:lnTo>
                    <a:pt x="1146803" y="1132632"/>
                  </a:lnTo>
                  <a:lnTo>
                    <a:pt x="1151562" y="1117088"/>
                  </a:lnTo>
                  <a:lnTo>
                    <a:pt x="1156638" y="1101861"/>
                  </a:lnTo>
                  <a:lnTo>
                    <a:pt x="1162666" y="1086633"/>
                  </a:lnTo>
                  <a:lnTo>
                    <a:pt x="1169012" y="1072041"/>
                  </a:lnTo>
                  <a:lnTo>
                    <a:pt x="1176309" y="1057765"/>
                  </a:lnTo>
                  <a:lnTo>
                    <a:pt x="1184241" y="1043807"/>
                  </a:lnTo>
                  <a:lnTo>
                    <a:pt x="1193124" y="1030166"/>
                  </a:lnTo>
                  <a:lnTo>
                    <a:pt x="1202325" y="1017476"/>
                  </a:lnTo>
                  <a:lnTo>
                    <a:pt x="1212161" y="1005104"/>
                  </a:lnTo>
                  <a:lnTo>
                    <a:pt x="1222314" y="993049"/>
                  </a:lnTo>
                  <a:lnTo>
                    <a:pt x="1233418" y="981629"/>
                  </a:lnTo>
                  <a:lnTo>
                    <a:pt x="1245157" y="970526"/>
                  </a:lnTo>
                  <a:lnTo>
                    <a:pt x="1256896" y="960057"/>
                  </a:lnTo>
                  <a:lnTo>
                    <a:pt x="1269270" y="950223"/>
                  </a:lnTo>
                  <a:lnTo>
                    <a:pt x="1282595" y="941023"/>
                  </a:lnTo>
                  <a:lnTo>
                    <a:pt x="1295921" y="932458"/>
                  </a:lnTo>
                  <a:lnTo>
                    <a:pt x="1309881" y="924210"/>
                  </a:lnTo>
                  <a:lnTo>
                    <a:pt x="1324158" y="917230"/>
                  </a:lnTo>
                  <a:lnTo>
                    <a:pt x="1338752" y="910251"/>
                  </a:lnTo>
                  <a:lnTo>
                    <a:pt x="1353664" y="904541"/>
                  </a:lnTo>
                  <a:lnTo>
                    <a:pt x="1368893" y="899465"/>
                  </a:lnTo>
                  <a:lnTo>
                    <a:pt x="1385074" y="894707"/>
                  </a:lnTo>
                  <a:lnTo>
                    <a:pt x="1400938" y="891217"/>
                  </a:lnTo>
                  <a:lnTo>
                    <a:pt x="1417118" y="888362"/>
                  </a:lnTo>
                  <a:lnTo>
                    <a:pt x="1433617" y="886141"/>
                  </a:lnTo>
                  <a:lnTo>
                    <a:pt x="1441866" y="885507"/>
                  </a:lnTo>
                  <a:lnTo>
                    <a:pt x="1450432" y="884873"/>
                  </a:lnTo>
                  <a:lnTo>
                    <a:pt x="1458998" y="884238"/>
                  </a:lnTo>
                  <a:close/>
                  <a:moveTo>
                    <a:pt x="126047" y="757873"/>
                  </a:moveTo>
                  <a:lnTo>
                    <a:pt x="126047" y="1641158"/>
                  </a:lnTo>
                  <a:lnTo>
                    <a:pt x="378778" y="1641158"/>
                  </a:lnTo>
                  <a:lnTo>
                    <a:pt x="391478" y="1640841"/>
                  </a:lnTo>
                  <a:lnTo>
                    <a:pt x="404495" y="1640206"/>
                  </a:lnTo>
                  <a:lnTo>
                    <a:pt x="417195" y="1638936"/>
                  </a:lnTo>
                  <a:lnTo>
                    <a:pt x="429578" y="1637031"/>
                  </a:lnTo>
                  <a:lnTo>
                    <a:pt x="441643" y="1634491"/>
                  </a:lnTo>
                  <a:lnTo>
                    <a:pt x="453390" y="1631316"/>
                  </a:lnTo>
                  <a:lnTo>
                    <a:pt x="465138" y="1628141"/>
                  </a:lnTo>
                  <a:lnTo>
                    <a:pt x="476568" y="1624331"/>
                  </a:lnTo>
                  <a:lnTo>
                    <a:pt x="487998" y="1619568"/>
                  </a:lnTo>
                  <a:lnTo>
                    <a:pt x="498793" y="1614488"/>
                  </a:lnTo>
                  <a:lnTo>
                    <a:pt x="509270" y="1609726"/>
                  </a:lnTo>
                  <a:lnTo>
                    <a:pt x="519748" y="1603376"/>
                  </a:lnTo>
                  <a:lnTo>
                    <a:pt x="529590" y="1597343"/>
                  </a:lnTo>
                  <a:lnTo>
                    <a:pt x="539115" y="1590993"/>
                  </a:lnTo>
                  <a:lnTo>
                    <a:pt x="548323" y="1584008"/>
                  </a:lnTo>
                  <a:lnTo>
                    <a:pt x="557213" y="1576706"/>
                  </a:lnTo>
                  <a:lnTo>
                    <a:pt x="565468" y="1569086"/>
                  </a:lnTo>
                  <a:lnTo>
                    <a:pt x="573405" y="1561148"/>
                  </a:lnTo>
                  <a:lnTo>
                    <a:pt x="581025" y="1552576"/>
                  </a:lnTo>
                  <a:lnTo>
                    <a:pt x="587693" y="1544003"/>
                  </a:lnTo>
                  <a:lnTo>
                    <a:pt x="594678" y="1535113"/>
                  </a:lnTo>
                  <a:lnTo>
                    <a:pt x="600710" y="1525906"/>
                  </a:lnTo>
                  <a:lnTo>
                    <a:pt x="606425" y="1516381"/>
                  </a:lnTo>
                  <a:lnTo>
                    <a:pt x="611188" y="1506538"/>
                  </a:lnTo>
                  <a:lnTo>
                    <a:pt x="615633" y="1496378"/>
                  </a:lnTo>
                  <a:lnTo>
                    <a:pt x="619760" y="1486218"/>
                  </a:lnTo>
                  <a:lnTo>
                    <a:pt x="622935" y="1475741"/>
                  </a:lnTo>
                  <a:lnTo>
                    <a:pt x="625793" y="1464946"/>
                  </a:lnTo>
                  <a:lnTo>
                    <a:pt x="628015" y="1454151"/>
                  </a:lnTo>
                  <a:lnTo>
                    <a:pt x="629920" y="1443356"/>
                  </a:lnTo>
                  <a:lnTo>
                    <a:pt x="630873" y="1431926"/>
                  </a:lnTo>
                  <a:lnTo>
                    <a:pt x="630873" y="1420496"/>
                  </a:lnTo>
                  <a:lnTo>
                    <a:pt x="630873" y="978853"/>
                  </a:lnTo>
                  <a:lnTo>
                    <a:pt x="630873" y="967423"/>
                  </a:lnTo>
                  <a:lnTo>
                    <a:pt x="629920" y="956311"/>
                  </a:lnTo>
                  <a:lnTo>
                    <a:pt x="628015" y="945198"/>
                  </a:lnTo>
                  <a:lnTo>
                    <a:pt x="625793" y="934403"/>
                  </a:lnTo>
                  <a:lnTo>
                    <a:pt x="622935" y="923608"/>
                  </a:lnTo>
                  <a:lnTo>
                    <a:pt x="619760" y="913131"/>
                  </a:lnTo>
                  <a:lnTo>
                    <a:pt x="615633" y="902971"/>
                  </a:lnTo>
                  <a:lnTo>
                    <a:pt x="611188" y="893128"/>
                  </a:lnTo>
                  <a:lnTo>
                    <a:pt x="606425" y="882968"/>
                  </a:lnTo>
                  <a:lnTo>
                    <a:pt x="600710" y="873443"/>
                  </a:lnTo>
                  <a:lnTo>
                    <a:pt x="594678" y="864235"/>
                  </a:lnTo>
                  <a:lnTo>
                    <a:pt x="587693" y="855345"/>
                  </a:lnTo>
                  <a:lnTo>
                    <a:pt x="581025" y="846773"/>
                  </a:lnTo>
                  <a:lnTo>
                    <a:pt x="573405" y="838518"/>
                  </a:lnTo>
                  <a:lnTo>
                    <a:pt x="565468" y="830263"/>
                  </a:lnTo>
                  <a:lnTo>
                    <a:pt x="557213" y="822325"/>
                  </a:lnTo>
                  <a:lnTo>
                    <a:pt x="548323" y="815341"/>
                  </a:lnTo>
                  <a:lnTo>
                    <a:pt x="539115" y="808355"/>
                  </a:lnTo>
                  <a:lnTo>
                    <a:pt x="529590" y="801688"/>
                  </a:lnTo>
                  <a:lnTo>
                    <a:pt x="519748" y="795655"/>
                  </a:lnTo>
                  <a:lnTo>
                    <a:pt x="509270" y="789940"/>
                  </a:lnTo>
                  <a:lnTo>
                    <a:pt x="498793" y="784860"/>
                  </a:lnTo>
                  <a:lnTo>
                    <a:pt x="487998" y="779780"/>
                  </a:lnTo>
                  <a:lnTo>
                    <a:pt x="476568" y="775335"/>
                  </a:lnTo>
                  <a:lnTo>
                    <a:pt x="465138" y="771526"/>
                  </a:lnTo>
                  <a:lnTo>
                    <a:pt x="453390" y="768033"/>
                  </a:lnTo>
                  <a:lnTo>
                    <a:pt x="441643" y="764858"/>
                  </a:lnTo>
                  <a:lnTo>
                    <a:pt x="429578" y="762318"/>
                  </a:lnTo>
                  <a:lnTo>
                    <a:pt x="417195" y="760413"/>
                  </a:lnTo>
                  <a:lnTo>
                    <a:pt x="404495" y="759143"/>
                  </a:lnTo>
                  <a:lnTo>
                    <a:pt x="391478" y="758190"/>
                  </a:lnTo>
                  <a:lnTo>
                    <a:pt x="378778" y="757873"/>
                  </a:lnTo>
                  <a:lnTo>
                    <a:pt x="126047" y="757873"/>
                  </a:lnTo>
                  <a:close/>
                  <a:moveTo>
                    <a:pt x="1445943" y="631825"/>
                  </a:moveTo>
                  <a:lnTo>
                    <a:pt x="1452617" y="631825"/>
                  </a:lnTo>
                  <a:lnTo>
                    <a:pt x="1704923" y="631825"/>
                  </a:lnTo>
                  <a:lnTo>
                    <a:pt x="1711278" y="631825"/>
                  </a:lnTo>
                  <a:lnTo>
                    <a:pt x="1717634" y="633089"/>
                  </a:lnTo>
                  <a:lnTo>
                    <a:pt x="1723671" y="634668"/>
                  </a:lnTo>
                  <a:lnTo>
                    <a:pt x="1729391" y="636879"/>
                  </a:lnTo>
                  <a:lnTo>
                    <a:pt x="1735111" y="639407"/>
                  </a:lnTo>
                  <a:lnTo>
                    <a:pt x="1740195" y="642566"/>
                  </a:lnTo>
                  <a:lnTo>
                    <a:pt x="1745279" y="646041"/>
                  </a:lnTo>
                  <a:lnTo>
                    <a:pt x="1749410" y="649831"/>
                  </a:lnTo>
                  <a:lnTo>
                    <a:pt x="1753859" y="654570"/>
                  </a:lnTo>
                  <a:lnTo>
                    <a:pt x="1757354" y="659624"/>
                  </a:lnTo>
                  <a:lnTo>
                    <a:pt x="1760532" y="664363"/>
                  </a:lnTo>
                  <a:lnTo>
                    <a:pt x="1763392" y="670049"/>
                  </a:lnTo>
                  <a:lnTo>
                    <a:pt x="1765616" y="675735"/>
                  </a:lnTo>
                  <a:lnTo>
                    <a:pt x="1766887" y="681737"/>
                  </a:lnTo>
                  <a:lnTo>
                    <a:pt x="1767841" y="688371"/>
                  </a:lnTo>
                  <a:lnTo>
                    <a:pt x="1768476" y="694689"/>
                  </a:lnTo>
                  <a:lnTo>
                    <a:pt x="1767841" y="701008"/>
                  </a:lnTo>
                  <a:lnTo>
                    <a:pt x="1766887" y="707325"/>
                  </a:lnTo>
                  <a:lnTo>
                    <a:pt x="1765616" y="713328"/>
                  </a:lnTo>
                  <a:lnTo>
                    <a:pt x="1763392" y="719014"/>
                  </a:lnTo>
                  <a:lnTo>
                    <a:pt x="1760532" y="724384"/>
                  </a:lnTo>
                  <a:lnTo>
                    <a:pt x="1757354" y="729755"/>
                  </a:lnTo>
                  <a:lnTo>
                    <a:pt x="1753859" y="734177"/>
                  </a:lnTo>
                  <a:lnTo>
                    <a:pt x="1749410" y="738916"/>
                  </a:lnTo>
                  <a:lnTo>
                    <a:pt x="1745279" y="742706"/>
                  </a:lnTo>
                  <a:lnTo>
                    <a:pt x="1740195" y="746813"/>
                  </a:lnTo>
                  <a:lnTo>
                    <a:pt x="1735111" y="749972"/>
                  </a:lnTo>
                  <a:lnTo>
                    <a:pt x="1729391" y="752500"/>
                  </a:lnTo>
                  <a:lnTo>
                    <a:pt x="1723671" y="754395"/>
                  </a:lnTo>
                  <a:lnTo>
                    <a:pt x="1717634" y="755974"/>
                  </a:lnTo>
                  <a:lnTo>
                    <a:pt x="1711278" y="756922"/>
                  </a:lnTo>
                  <a:lnTo>
                    <a:pt x="1704923" y="757238"/>
                  </a:lnTo>
                  <a:lnTo>
                    <a:pt x="1452617" y="757238"/>
                  </a:lnTo>
                  <a:lnTo>
                    <a:pt x="1445943" y="756922"/>
                  </a:lnTo>
                  <a:lnTo>
                    <a:pt x="1439588" y="755974"/>
                  </a:lnTo>
                  <a:lnTo>
                    <a:pt x="1433551" y="754395"/>
                  </a:lnTo>
                  <a:lnTo>
                    <a:pt x="1427831" y="752500"/>
                  </a:lnTo>
                  <a:lnTo>
                    <a:pt x="1422111" y="749972"/>
                  </a:lnTo>
                  <a:lnTo>
                    <a:pt x="1417344" y="746813"/>
                  </a:lnTo>
                  <a:lnTo>
                    <a:pt x="1412260" y="742706"/>
                  </a:lnTo>
                  <a:lnTo>
                    <a:pt x="1407494" y="738916"/>
                  </a:lnTo>
                  <a:lnTo>
                    <a:pt x="1403681" y="734177"/>
                  </a:lnTo>
                  <a:lnTo>
                    <a:pt x="1400185" y="729755"/>
                  </a:lnTo>
                  <a:lnTo>
                    <a:pt x="1397007" y="724384"/>
                  </a:lnTo>
                  <a:lnTo>
                    <a:pt x="1394148" y="719014"/>
                  </a:lnTo>
                  <a:lnTo>
                    <a:pt x="1391923" y="713328"/>
                  </a:lnTo>
                  <a:lnTo>
                    <a:pt x="1390334" y="707325"/>
                  </a:lnTo>
                  <a:lnTo>
                    <a:pt x="1389381" y="701008"/>
                  </a:lnTo>
                  <a:lnTo>
                    <a:pt x="1389063" y="694689"/>
                  </a:lnTo>
                  <a:lnTo>
                    <a:pt x="1389381" y="688371"/>
                  </a:lnTo>
                  <a:lnTo>
                    <a:pt x="1390334" y="681737"/>
                  </a:lnTo>
                  <a:lnTo>
                    <a:pt x="1391923" y="675735"/>
                  </a:lnTo>
                  <a:lnTo>
                    <a:pt x="1394148" y="670049"/>
                  </a:lnTo>
                  <a:lnTo>
                    <a:pt x="1397007" y="664363"/>
                  </a:lnTo>
                  <a:lnTo>
                    <a:pt x="1400185" y="659624"/>
                  </a:lnTo>
                  <a:lnTo>
                    <a:pt x="1403681" y="654570"/>
                  </a:lnTo>
                  <a:lnTo>
                    <a:pt x="1407494" y="649831"/>
                  </a:lnTo>
                  <a:lnTo>
                    <a:pt x="1412260" y="646041"/>
                  </a:lnTo>
                  <a:lnTo>
                    <a:pt x="1417344" y="642566"/>
                  </a:lnTo>
                  <a:lnTo>
                    <a:pt x="1422111" y="639407"/>
                  </a:lnTo>
                  <a:lnTo>
                    <a:pt x="1427831" y="636879"/>
                  </a:lnTo>
                  <a:lnTo>
                    <a:pt x="1433551" y="634668"/>
                  </a:lnTo>
                  <a:lnTo>
                    <a:pt x="1439588" y="633089"/>
                  </a:lnTo>
                  <a:lnTo>
                    <a:pt x="1445943" y="631825"/>
                  </a:lnTo>
                  <a:close/>
                  <a:moveTo>
                    <a:pt x="322897" y="379413"/>
                  </a:moveTo>
                  <a:lnTo>
                    <a:pt x="331470" y="379413"/>
                  </a:lnTo>
                  <a:lnTo>
                    <a:pt x="930910" y="379413"/>
                  </a:lnTo>
                  <a:lnTo>
                    <a:pt x="939165" y="379413"/>
                  </a:lnTo>
                  <a:lnTo>
                    <a:pt x="947738" y="379731"/>
                  </a:lnTo>
                  <a:lnTo>
                    <a:pt x="956310" y="380365"/>
                  </a:lnTo>
                  <a:lnTo>
                    <a:pt x="964565" y="381318"/>
                  </a:lnTo>
                  <a:lnTo>
                    <a:pt x="981393" y="383223"/>
                  </a:lnTo>
                  <a:lnTo>
                    <a:pt x="997268" y="386080"/>
                  </a:lnTo>
                  <a:lnTo>
                    <a:pt x="1013460" y="389573"/>
                  </a:lnTo>
                  <a:lnTo>
                    <a:pt x="1029335" y="394335"/>
                  </a:lnTo>
                  <a:lnTo>
                    <a:pt x="1044893" y="399416"/>
                  </a:lnTo>
                  <a:lnTo>
                    <a:pt x="1059815" y="405448"/>
                  </a:lnTo>
                  <a:lnTo>
                    <a:pt x="1074420" y="412116"/>
                  </a:lnTo>
                  <a:lnTo>
                    <a:pt x="1088708" y="419418"/>
                  </a:lnTo>
                  <a:lnTo>
                    <a:pt x="1102360" y="427355"/>
                  </a:lnTo>
                  <a:lnTo>
                    <a:pt x="1116013" y="435928"/>
                  </a:lnTo>
                  <a:lnTo>
                    <a:pt x="1128713" y="445136"/>
                  </a:lnTo>
                  <a:lnTo>
                    <a:pt x="1141731" y="454978"/>
                  </a:lnTo>
                  <a:lnTo>
                    <a:pt x="1153478" y="465456"/>
                  </a:lnTo>
                  <a:lnTo>
                    <a:pt x="1165226" y="476251"/>
                  </a:lnTo>
                  <a:lnTo>
                    <a:pt x="1175703" y="487998"/>
                  </a:lnTo>
                  <a:lnTo>
                    <a:pt x="1186498" y="499746"/>
                  </a:lnTo>
                  <a:lnTo>
                    <a:pt x="1196023" y="512128"/>
                  </a:lnTo>
                  <a:lnTo>
                    <a:pt x="1205231" y="525463"/>
                  </a:lnTo>
                  <a:lnTo>
                    <a:pt x="1213803" y="538798"/>
                  </a:lnTo>
                  <a:lnTo>
                    <a:pt x="1222058" y="552768"/>
                  </a:lnTo>
                  <a:lnTo>
                    <a:pt x="1229361" y="567056"/>
                  </a:lnTo>
                  <a:lnTo>
                    <a:pt x="1236028" y="581660"/>
                  </a:lnTo>
                  <a:lnTo>
                    <a:pt x="1242061" y="596583"/>
                  </a:lnTo>
                  <a:lnTo>
                    <a:pt x="1247141" y="611823"/>
                  </a:lnTo>
                  <a:lnTo>
                    <a:pt x="1251586" y="627698"/>
                  </a:lnTo>
                  <a:lnTo>
                    <a:pt x="1255396" y="643573"/>
                  </a:lnTo>
                  <a:lnTo>
                    <a:pt x="1258253" y="660083"/>
                  </a:lnTo>
                  <a:lnTo>
                    <a:pt x="1260158" y="676910"/>
                  </a:lnTo>
                  <a:lnTo>
                    <a:pt x="1260793" y="684848"/>
                  </a:lnTo>
                  <a:lnTo>
                    <a:pt x="1261746" y="693421"/>
                  </a:lnTo>
                  <a:lnTo>
                    <a:pt x="1262063" y="701993"/>
                  </a:lnTo>
                  <a:lnTo>
                    <a:pt x="1262063" y="710566"/>
                  </a:lnTo>
                  <a:lnTo>
                    <a:pt x="1262063" y="759143"/>
                  </a:lnTo>
                  <a:lnTo>
                    <a:pt x="1251903" y="759778"/>
                  </a:lnTo>
                  <a:lnTo>
                    <a:pt x="1242378" y="760413"/>
                  </a:lnTo>
                  <a:lnTo>
                    <a:pt x="1232536" y="762001"/>
                  </a:lnTo>
                  <a:lnTo>
                    <a:pt x="1222693" y="763270"/>
                  </a:lnTo>
                  <a:lnTo>
                    <a:pt x="1213168" y="765176"/>
                  </a:lnTo>
                  <a:lnTo>
                    <a:pt x="1203961" y="766763"/>
                  </a:lnTo>
                  <a:lnTo>
                    <a:pt x="1194436" y="768985"/>
                  </a:lnTo>
                  <a:lnTo>
                    <a:pt x="1185228" y="771526"/>
                  </a:lnTo>
                  <a:lnTo>
                    <a:pt x="1175703" y="774065"/>
                  </a:lnTo>
                  <a:lnTo>
                    <a:pt x="1166496" y="776606"/>
                  </a:lnTo>
                  <a:lnTo>
                    <a:pt x="1157606" y="779780"/>
                  </a:lnTo>
                  <a:lnTo>
                    <a:pt x="1148716" y="782955"/>
                  </a:lnTo>
                  <a:lnTo>
                    <a:pt x="1139826" y="786130"/>
                  </a:lnTo>
                  <a:lnTo>
                    <a:pt x="1130935" y="789623"/>
                  </a:lnTo>
                  <a:lnTo>
                    <a:pt x="1122363" y="793751"/>
                  </a:lnTo>
                  <a:lnTo>
                    <a:pt x="1113790" y="797560"/>
                  </a:lnTo>
                  <a:lnTo>
                    <a:pt x="1105218" y="801688"/>
                  </a:lnTo>
                  <a:lnTo>
                    <a:pt x="1096963" y="806133"/>
                  </a:lnTo>
                  <a:lnTo>
                    <a:pt x="1088708" y="810578"/>
                  </a:lnTo>
                  <a:lnTo>
                    <a:pt x="1080770" y="815341"/>
                  </a:lnTo>
                  <a:lnTo>
                    <a:pt x="1072515" y="820420"/>
                  </a:lnTo>
                  <a:lnTo>
                    <a:pt x="1064578" y="825183"/>
                  </a:lnTo>
                  <a:lnTo>
                    <a:pt x="1056958" y="830580"/>
                  </a:lnTo>
                  <a:lnTo>
                    <a:pt x="1049338" y="835978"/>
                  </a:lnTo>
                  <a:lnTo>
                    <a:pt x="1042035" y="841693"/>
                  </a:lnTo>
                  <a:lnTo>
                    <a:pt x="1034415" y="847408"/>
                  </a:lnTo>
                  <a:lnTo>
                    <a:pt x="1027430" y="853440"/>
                  </a:lnTo>
                  <a:lnTo>
                    <a:pt x="1020128" y="859473"/>
                  </a:lnTo>
                  <a:lnTo>
                    <a:pt x="1013460" y="865823"/>
                  </a:lnTo>
                  <a:lnTo>
                    <a:pt x="1006793" y="872173"/>
                  </a:lnTo>
                  <a:lnTo>
                    <a:pt x="993458" y="885508"/>
                  </a:lnTo>
                  <a:lnTo>
                    <a:pt x="987108" y="892176"/>
                  </a:lnTo>
                  <a:lnTo>
                    <a:pt x="981075" y="899478"/>
                  </a:lnTo>
                  <a:lnTo>
                    <a:pt x="975043" y="906463"/>
                  </a:lnTo>
                  <a:lnTo>
                    <a:pt x="969328" y="913766"/>
                  </a:lnTo>
                  <a:lnTo>
                    <a:pt x="963613" y="921068"/>
                  </a:lnTo>
                  <a:lnTo>
                    <a:pt x="958215" y="928688"/>
                  </a:lnTo>
                  <a:lnTo>
                    <a:pt x="952818" y="936308"/>
                  </a:lnTo>
                  <a:lnTo>
                    <a:pt x="947420" y="944246"/>
                  </a:lnTo>
                  <a:lnTo>
                    <a:pt x="942658" y="952183"/>
                  </a:lnTo>
                  <a:lnTo>
                    <a:pt x="937895" y="960438"/>
                  </a:lnTo>
                  <a:lnTo>
                    <a:pt x="933133" y="968376"/>
                  </a:lnTo>
                  <a:lnTo>
                    <a:pt x="928688" y="976631"/>
                  </a:lnTo>
                  <a:lnTo>
                    <a:pt x="924243" y="985203"/>
                  </a:lnTo>
                  <a:lnTo>
                    <a:pt x="920433" y="993776"/>
                  </a:lnTo>
                  <a:lnTo>
                    <a:pt x="916623" y="1002348"/>
                  </a:lnTo>
                  <a:lnTo>
                    <a:pt x="912813" y="1010921"/>
                  </a:lnTo>
                  <a:lnTo>
                    <a:pt x="909320" y="1019811"/>
                  </a:lnTo>
                  <a:lnTo>
                    <a:pt x="906145" y="1028701"/>
                  </a:lnTo>
                  <a:lnTo>
                    <a:pt x="903288" y="1037908"/>
                  </a:lnTo>
                  <a:lnTo>
                    <a:pt x="900430" y="1046798"/>
                  </a:lnTo>
                  <a:lnTo>
                    <a:pt x="897573" y="1056006"/>
                  </a:lnTo>
                  <a:lnTo>
                    <a:pt x="895033" y="1065213"/>
                  </a:lnTo>
                  <a:lnTo>
                    <a:pt x="893128" y="1075056"/>
                  </a:lnTo>
                  <a:lnTo>
                    <a:pt x="891223" y="1084263"/>
                  </a:lnTo>
                  <a:lnTo>
                    <a:pt x="889318" y="1093788"/>
                  </a:lnTo>
                  <a:lnTo>
                    <a:pt x="887730" y="1103631"/>
                  </a:lnTo>
                  <a:lnTo>
                    <a:pt x="886460" y="1113156"/>
                  </a:lnTo>
                  <a:lnTo>
                    <a:pt x="885508" y="1122998"/>
                  </a:lnTo>
                  <a:lnTo>
                    <a:pt x="884555" y="1133158"/>
                  </a:lnTo>
                  <a:lnTo>
                    <a:pt x="884238" y="1142683"/>
                  </a:lnTo>
                  <a:lnTo>
                    <a:pt x="883603" y="1152526"/>
                  </a:lnTo>
                  <a:lnTo>
                    <a:pt x="883285" y="1163003"/>
                  </a:lnTo>
                  <a:lnTo>
                    <a:pt x="883285" y="1741488"/>
                  </a:lnTo>
                  <a:lnTo>
                    <a:pt x="883603" y="1751331"/>
                  </a:lnTo>
                  <a:lnTo>
                    <a:pt x="884238" y="1761173"/>
                  </a:lnTo>
                  <a:lnTo>
                    <a:pt x="884555" y="1771333"/>
                  </a:lnTo>
                  <a:lnTo>
                    <a:pt x="885508" y="1781176"/>
                  </a:lnTo>
                  <a:lnTo>
                    <a:pt x="886460" y="1791336"/>
                  </a:lnTo>
                  <a:lnTo>
                    <a:pt x="888048" y="1800861"/>
                  </a:lnTo>
                  <a:lnTo>
                    <a:pt x="889318" y="1810386"/>
                  </a:lnTo>
                  <a:lnTo>
                    <a:pt x="891223" y="1820228"/>
                  </a:lnTo>
                  <a:lnTo>
                    <a:pt x="893445" y="1829753"/>
                  </a:lnTo>
                  <a:lnTo>
                    <a:pt x="895668" y="1838961"/>
                  </a:lnTo>
                  <a:lnTo>
                    <a:pt x="897890" y="1848486"/>
                  </a:lnTo>
                  <a:lnTo>
                    <a:pt x="900430" y="1857693"/>
                  </a:lnTo>
                  <a:lnTo>
                    <a:pt x="903288" y="1866583"/>
                  </a:lnTo>
                  <a:lnTo>
                    <a:pt x="906463" y="1876108"/>
                  </a:lnTo>
                  <a:lnTo>
                    <a:pt x="909638" y="1884998"/>
                  </a:lnTo>
                  <a:lnTo>
                    <a:pt x="913448" y="1893888"/>
                  </a:lnTo>
                  <a:lnTo>
                    <a:pt x="331470" y="1893888"/>
                  </a:lnTo>
                  <a:lnTo>
                    <a:pt x="322897" y="1893888"/>
                  </a:lnTo>
                  <a:lnTo>
                    <a:pt x="314325" y="1893571"/>
                  </a:lnTo>
                  <a:lnTo>
                    <a:pt x="305752" y="1892618"/>
                  </a:lnTo>
                  <a:lnTo>
                    <a:pt x="297497" y="1891983"/>
                  </a:lnTo>
                  <a:lnTo>
                    <a:pt x="280670" y="1889761"/>
                  </a:lnTo>
                  <a:lnTo>
                    <a:pt x="264795" y="1886903"/>
                  </a:lnTo>
                  <a:lnTo>
                    <a:pt x="248602" y="1883411"/>
                  </a:lnTo>
                  <a:lnTo>
                    <a:pt x="232727" y="1878966"/>
                  </a:lnTo>
                  <a:lnTo>
                    <a:pt x="217487" y="1873568"/>
                  </a:lnTo>
                  <a:lnTo>
                    <a:pt x="202247" y="1867853"/>
                  </a:lnTo>
                  <a:lnTo>
                    <a:pt x="187642" y="1861186"/>
                  </a:lnTo>
                  <a:lnTo>
                    <a:pt x="173672" y="1853883"/>
                  </a:lnTo>
                  <a:lnTo>
                    <a:pt x="159702" y="1845628"/>
                  </a:lnTo>
                  <a:lnTo>
                    <a:pt x="146050" y="1837056"/>
                  </a:lnTo>
                  <a:lnTo>
                    <a:pt x="133032" y="1827848"/>
                  </a:lnTo>
                  <a:lnTo>
                    <a:pt x="120332" y="1818006"/>
                  </a:lnTo>
                  <a:lnTo>
                    <a:pt x="108585" y="1807528"/>
                  </a:lnTo>
                  <a:lnTo>
                    <a:pt x="96837" y="1796733"/>
                  </a:lnTo>
                  <a:lnTo>
                    <a:pt x="86042" y="1785303"/>
                  </a:lnTo>
                  <a:lnTo>
                    <a:pt x="75565" y="1772921"/>
                  </a:lnTo>
                  <a:lnTo>
                    <a:pt x="66040" y="1760538"/>
                  </a:lnTo>
                  <a:lnTo>
                    <a:pt x="56832" y="1747838"/>
                  </a:lnTo>
                  <a:lnTo>
                    <a:pt x="48260" y="1734186"/>
                  </a:lnTo>
                  <a:lnTo>
                    <a:pt x="40005" y="1720216"/>
                  </a:lnTo>
                  <a:lnTo>
                    <a:pt x="32702" y="1706246"/>
                  </a:lnTo>
                  <a:lnTo>
                    <a:pt x="26035" y="1691641"/>
                  </a:lnTo>
                  <a:lnTo>
                    <a:pt x="20002" y="1676401"/>
                  </a:lnTo>
                  <a:lnTo>
                    <a:pt x="14922" y="1660843"/>
                  </a:lnTo>
                  <a:lnTo>
                    <a:pt x="10477" y="1645286"/>
                  </a:lnTo>
                  <a:lnTo>
                    <a:pt x="6985" y="1629093"/>
                  </a:lnTo>
                  <a:lnTo>
                    <a:pt x="4127" y="1613218"/>
                  </a:lnTo>
                  <a:lnTo>
                    <a:pt x="1905" y="1596391"/>
                  </a:lnTo>
                  <a:lnTo>
                    <a:pt x="1270" y="1587818"/>
                  </a:lnTo>
                  <a:lnTo>
                    <a:pt x="317" y="1579563"/>
                  </a:lnTo>
                  <a:lnTo>
                    <a:pt x="0" y="1570991"/>
                  </a:lnTo>
                  <a:lnTo>
                    <a:pt x="0" y="1562418"/>
                  </a:lnTo>
                  <a:lnTo>
                    <a:pt x="0" y="710566"/>
                  </a:lnTo>
                  <a:lnTo>
                    <a:pt x="0" y="701993"/>
                  </a:lnTo>
                  <a:lnTo>
                    <a:pt x="317" y="693421"/>
                  </a:lnTo>
                  <a:lnTo>
                    <a:pt x="1270" y="684848"/>
                  </a:lnTo>
                  <a:lnTo>
                    <a:pt x="1905" y="676910"/>
                  </a:lnTo>
                  <a:lnTo>
                    <a:pt x="4127" y="660083"/>
                  </a:lnTo>
                  <a:lnTo>
                    <a:pt x="6985" y="643573"/>
                  </a:lnTo>
                  <a:lnTo>
                    <a:pt x="10477" y="627698"/>
                  </a:lnTo>
                  <a:lnTo>
                    <a:pt x="14922" y="611823"/>
                  </a:lnTo>
                  <a:lnTo>
                    <a:pt x="20002" y="596583"/>
                  </a:lnTo>
                  <a:lnTo>
                    <a:pt x="26035" y="581660"/>
                  </a:lnTo>
                  <a:lnTo>
                    <a:pt x="32702" y="567056"/>
                  </a:lnTo>
                  <a:lnTo>
                    <a:pt x="40005" y="552768"/>
                  </a:lnTo>
                  <a:lnTo>
                    <a:pt x="48260" y="538798"/>
                  </a:lnTo>
                  <a:lnTo>
                    <a:pt x="56832" y="525463"/>
                  </a:lnTo>
                  <a:lnTo>
                    <a:pt x="66040" y="512128"/>
                  </a:lnTo>
                  <a:lnTo>
                    <a:pt x="75565" y="499746"/>
                  </a:lnTo>
                  <a:lnTo>
                    <a:pt x="86042" y="487998"/>
                  </a:lnTo>
                  <a:lnTo>
                    <a:pt x="96837" y="476251"/>
                  </a:lnTo>
                  <a:lnTo>
                    <a:pt x="108585" y="465456"/>
                  </a:lnTo>
                  <a:lnTo>
                    <a:pt x="120332" y="454978"/>
                  </a:lnTo>
                  <a:lnTo>
                    <a:pt x="133032" y="445136"/>
                  </a:lnTo>
                  <a:lnTo>
                    <a:pt x="146050" y="435928"/>
                  </a:lnTo>
                  <a:lnTo>
                    <a:pt x="159702" y="427355"/>
                  </a:lnTo>
                  <a:lnTo>
                    <a:pt x="173672" y="419418"/>
                  </a:lnTo>
                  <a:lnTo>
                    <a:pt x="187642" y="412116"/>
                  </a:lnTo>
                  <a:lnTo>
                    <a:pt x="202247" y="405448"/>
                  </a:lnTo>
                  <a:lnTo>
                    <a:pt x="217487" y="399416"/>
                  </a:lnTo>
                  <a:lnTo>
                    <a:pt x="232727" y="394335"/>
                  </a:lnTo>
                  <a:lnTo>
                    <a:pt x="248602" y="389573"/>
                  </a:lnTo>
                  <a:lnTo>
                    <a:pt x="264795" y="386080"/>
                  </a:lnTo>
                  <a:lnTo>
                    <a:pt x="280670" y="383223"/>
                  </a:lnTo>
                  <a:lnTo>
                    <a:pt x="297497" y="381318"/>
                  </a:lnTo>
                  <a:lnTo>
                    <a:pt x="305752" y="380365"/>
                  </a:lnTo>
                  <a:lnTo>
                    <a:pt x="314325" y="379731"/>
                  </a:lnTo>
                  <a:lnTo>
                    <a:pt x="322897" y="379413"/>
                  </a:lnTo>
                  <a:close/>
                  <a:moveTo>
                    <a:pt x="372897" y="0"/>
                  </a:moveTo>
                  <a:lnTo>
                    <a:pt x="379255" y="0"/>
                  </a:lnTo>
                  <a:lnTo>
                    <a:pt x="884396" y="0"/>
                  </a:lnTo>
                  <a:lnTo>
                    <a:pt x="891390" y="0"/>
                  </a:lnTo>
                  <a:lnTo>
                    <a:pt x="897748" y="957"/>
                  </a:lnTo>
                  <a:lnTo>
                    <a:pt x="903788" y="1596"/>
                  </a:lnTo>
                  <a:lnTo>
                    <a:pt x="910146" y="2553"/>
                  </a:lnTo>
                  <a:lnTo>
                    <a:pt x="916186" y="4148"/>
                  </a:lnTo>
                  <a:lnTo>
                    <a:pt x="922226" y="5744"/>
                  </a:lnTo>
                  <a:lnTo>
                    <a:pt x="927948" y="7658"/>
                  </a:lnTo>
                  <a:lnTo>
                    <a:pt x="933670" y="10211"/>
                  </a:lnTo>
                  <a:lnTo>
                    <a:pt x="939393" y="12764"/>
                  </a:lnTo>
                  <a:lnTo>
                    <a:pt x="944797" y="15636"/>
                  </a:lnTo>
                  <a:lnTo>
                    <a:pt x="950201" y="18508"/>
                  </a:lnTo>
                  <a:lnTo>
                    <a:pt x="954970" y="21699"/>
                  </a:lnTo>
                  <a:lnTo>
                    <a:pt x="960056" y="25209"/>
                  </a:lnTo>
                  <a:lnTo>
                    <a:pt x="965142" y="29038"/>
                  </a:lnTo>
                  <a:lnTo>
                    <a:pt x="969275" y="33186"/>
                  </a:lnTo>
                  <a:lnTo>
                    <a:pt x="974044" y="37334"/>
                  </a:lnTo>
                  <a:lnTo>
                    <a:pt x="977858" y="41802"/>
                  </a:lnTo>
                  <a:lnTo>
                    <a:pt x="982309" y="46269"/>
                  </a:lnTo>
                  <a:lnTo>
                    <a:pt x="985806" y="51055"/>
                  </a:lnTo>
                  <a:lnTo>
                    <a:pt x="989303" y="55842"/>
                  </a:lnTo>
                  <a:lnTo>
                    <a:pt x="992482" y="60947"/>
                  </a:lnTo>
                  <a:lnTo>
                    <a:pt x="995661" y="66372"/>
                  </a:lnTo>
                  <a:lnTo>
                    <a:pt x="998522" y="72116"/>
                  </a:lnTo>
                  <a:lnTo>
                    <a:pt x="1001065" y="77540"/>
                  </a:lnTo>
                  <a:lnTo>
                    <a:pt x="1003290" y="83284"/>
                  </a:lnTo>
                  <a:lnTo>
                    <a:pt x="1005516" y="89347"/>
                  </a:lnTo>
                  <a:lnTo>
                    <a:pt x="1006787" y="95410"/>
                  </a:lnTo>
                  <a:lnTo>
                    <a:pt x="1008377" y="101472"/>
                  </a:lnTo>
                  <a:lnTo>
                    <a:pt x="1009330" y="107535"/>
                  </a:lnTo>
                  <a:lnTo>
                    <a:pt x="1010284" y="113917"/>
                  </a:lnTo>
                  <a:lnTo>
                    <a:pt x="1010602" y="120299"/>
                  </a:lnTo>
                  <a:lnTo>
                    <a:pt x="1011238" y="127000"/>
                  </a:lnTo>
                  <a:lnTo>
                    <a:pt x="1010602" y="133382"/>
                  </a:lnTo>
                  <a:lnTo>
                    <a:pt x="1010284" y="139764"/>
                  </a:lnTo>
                  <a:lnTo>
                    <a:pt x="1009330" y="146146"/>
                  </a:lnTo>
                  <a:lnTo>
                    <a:pt x="1008377" y="152528"/>
                  </a:lnTo>
                  <a:lnTo>
                    <a:pt x="1006787" y="158590"/>
                  </a:lnTo>
                  <a:lnTo>
                    <a:pt x="1005516" y="164653"/>
                  </a:lnTo>
                  <a:lnTo>
                    <a:pt x="1003290" y="170397"/>
                  </a:lnTo>
                  <a:lnTo>
                    <a:pt x="1001065" y="176141"/>
                  </a:lnTo>
                  <a:lnTo>
                    <a:pt x="998522" y="181884"/>
                  </a:lnTo>
                  <a:lnTo>
                    <a:pt x="995661" y="187309"/>
                  </a:lnTo>
                  <a:lnTo>
                    <a:pt x="992482" y="192734"/>
                  </a:lnTo>
                  <a:lnTo>
                    <a:pt x="989303" y="197839"/>
                  </a:lnTo>
                  <a:lnTo>
                    <a:pt x="985806" y="202626"/>
                  </a:lnTo>
                  <a:lnTo>
                    <a:pt x="982309" y="207731"/>
                  </a:lnTo>
                  <a:lnTo>
                    <a:pt x="977858" y="212199"/>
                  </a:lnTo>
                  <a:lnTo>
                    <a:pt x="974044" y="216666"/>
                  </a:lnTo>
                  <a:lnTo>
                    <a:pt x="969275" y="220495"/>
                  </a:lnTo>
                  <a:lnTo>
                    <a:pt x="965142" y="224962"/>
                  </a:lnTo>
                  <a:lnTo>
                    <a:pt x="960056" y="228472"/>
                  </a:lnTo>
                  <a:lnTo>
                    <a:pt x="954970" y="231982"/>
                  </a:lnTo>
                  <a:lnTo>
                    <a:pt x="950201" y="235173"/>
                  </a:lnTo>
                  <a:lnTo>
                    <a:pt x="944797" y="238683"/>
                  </a:lnTo>
                  <a:lnTo>
                    <a:pt x="939393" y="241555"/>
                  </a:lnTo>
                  <a:lnTo>
                    <a:pt x="933670" y="243789"/>
                  </a:lnTo>
                  <a:lnTo>
                    <a:pt x="927948" y="246023"/>
                  </a:lnTo>
                  <a:lnTo>
                    <a:pt x="922226" y="248256"/>
                  </a:lnTo>
                  <a:lnTo>
                    <a:pt x="916186" y="249533"/>
                  </a:lnTo>
                  <a:lnTo>
                    <a:pt x="910146" y="251128"/>
                  </a:lnTo>
                  <a:lnTo>
                    <a:pt x="903788" y="252085"/>
                  </a:lnTo>
                  <a:lnTo>
                    <a:pt x="897748" y="253362"/>
                  </a:lnTo>
                  <a:lnTo>
                    <a:pt x="891390" y="253681"/>
                  </a:lnTo>
                  <a:lnTo>
                    <a:pt x="884396" y="254000"/>
                  </a:lnTo>
                  <a:lnTo>
                    <a:pt x="379255" y="254000"/>
                  </a:lnTo>
                  <a:lnTo>
                    <a:pt x="372897" y="253681"/>
                  </a:lnTo>
                  <a:lnTo>
                    <a:pt x="366221" y="253362"/>
                  </a:lnTo>
                  <a:lnTo>
                    <a:pt x="359863" y="252085"/>
                  </a:lnTo>
                  <a:lnTo>
                    <a:pt x="353505" y="251128"/>
                  </a:lnTo>
                  <a:lnTo>
                    <a:pt x="347465" y="249533"/>
                  </a:lnTo>
                  <a:lnTo>
                    <a:pt x="341425" y="248256"/>
                  </a:lnTo>
                  <a:lnTo>
                    <a:pt x="335702" y="246023"/>
                  </a:lnTo>
                  <a:lnTo>
                    <a:pt x="329980" y="243789"/>
                  </a:lnTo>
                  <a:lnTo>
                    <a:pt x="324258" y="241555"/>
                  </a:lnTo>
                  <a:lnTo>
                    <a:pt x="318854" y="238683"/>
                  </a:lnTo>
                  <a:lnTo>
                    <a:pt x="313449" y="235173"/>
                  </a:lnTo>
                  <a:lnTo>
                    <a:pt x="308681" y="231982"/>
                  </a:lnTo>
                  <a:lnTo>
                    <a:pt x="303595" y="228472"/>
                  </a:lnTo>
                  <a:lnTo>
                    <a:pt x="298508" y="224962"/>
                  </a:lnTo>
                  <a:lnTo>
                    <a:pt x="294376" y="220495"/>
                  </a:lnTo>
                  <a:lnTo>
                    <a:pt x="289607" y="216666"/>
                  </a:lnTo>
                  <a:lnTo>
                    <a:pt x="285792" y="212199"/>
                  </a:lnTo>
                  <a:lnTo>
                    <a:pt x="281342" y="207731"/>
                  </a:lnTo>
                  <a:lnTo>
                    <a:pt x="277845" y="202626"/>
                  </a:lnTo>
                  <a:lnTo>
                    <a:pt x="274348" y="197839"/>
                  </a:lnTo>
                  <a:lnTo>
                    <a:pt x="271169" y="192734"/>
                  </a:lnTo>
                  <a:lnTo>
                    <a:pt x="267990" y="187309"/>
                  </a:lnTo>
                  <a:lnTo>
                    <a:pt x="265129" y="181884"/>
                  </a:lnTo>
                  <a:lnTo>
                    <a:pt x="262586" y="176141"/>
                  </a:lnTo>
                  <a:lnTo>
                    <a:pt x="260360" y="170397"/>
                  </a:lnTo>
                  <a:lnTo>
                    <a:pt x="258135" y="164653"/>
                  </a:lnTo>
                  <a:lnTo>
                    <a:pt x="256546" y="158590"/>
                  </a:lnTo>
                  <a:lnTo>
                    <a:pt x="255274" y="152528"/>
                  </a:lnTo>
                  <a:lnTo>
                    <a:pt x="254002" y="146146"/>
                  </a:lnTo>
                  <a:lnTo>
                    <a:pt x="253367" y="139764"/>
                  </a:lnTo>
                  <a:lnTo>
                    <a:pt x="253049" y="133382"/>
                  </a:lnTo>
                  <a:lnTo>
                    <a:pt x="252413" y="127000"/>
                  </a:lnTo>
                  <a:lnTo>
                    <a:pt x="253049" y="120299"/>
                  </a:lnTo>
                  <a:lnTo>
                    <a:pt x="253367" y="113917"/>
                  </a:lnTo>
                  <a:lnTo>
                    <a:pt x="254002" y="107535"/>
                  </a:lnTo>
                  <a:lnTo>
                    <a:pt x="255274" y="101472"/>
                  </a:lnTo>
                  <a:lnTo>
                    <a:pt x="256546" y="95410"/>
                  </a:lnTo>
                  <a:lnTo>
                    <a:pt x="258135" y="89347"/>
                  </a:lnTo>
                  <a:lnTo>
                    <a:pt x="260360" y="83284"/>
                  </a:lnTo>
                  <a:lnTo>
                    <a:pt x="262586" y="77540"/>
                  </a:lnTo>
                  <a:lnTo>
                    <a:pt x="265129" y="72116"/>
                  </a:lnTo>
                  <a:lnTo>
                    <a:pt x="267990" y="66372"/>
                  </a:lnTo>
                  <a:lnTo>
                    <a:pt x="271169" y="60947"/>
                  </a:lnTo>
                  <a:lnTo>
                    <a:pt x="274348" y="55842"/>
                  </a:lnTo>
                  <a:lnTo>
                    <a:pt x="277845" y="51055"/>
                  </a:lnTo>
                  <a:lnTo>
                    <a:pt x="281342" y="46269"/>
                  </a:lnTo>
                  <a:lnTo>
                    <a:pt x="285792" y="41802"/>
                  </a:lnTo>
                  <a:lnTo>
                    <a:pt x="289607" y="37334"/>
                  </a:lnTo>
                  <a:lnTo>
                    <a:pt x="294376" y="33186"/>
                  </a:lnTo>
                  <a:lnTo>
                    <a:pt x="298508" y="29038"/>
                  </a:lnTo>
                  <a:lnTo>
                    <a:pt x="303595" y="25209"/>
                  </a:lnTo>
                  <a:lnTo>
                    <a:pt x="308681" y="21699"/>
                  </a:lnTo>
                  <a:lnTo>
                    <a:pt x="313449" y="18508"/>
                  </a:lnTo>
                  <a:lnTo>
                    <a:pt x="318854" y="15636"/>
                  </a:lnTo>
                  <a:lnTo>
                    <a:pt x="324258" y="12764"/>
                  </a:lnTo>
                  <a:lnTo>
                    <a:pt x="329980" y="10211"/>
                  </a:lnTo>
                  <a:lnTo>
                    <a:pt x="335702" y="7658"/>
                  </a:lnTo>
                  <a:lnTo>
                    <a:pt x="341425" y="5744"/>
                  </a:lnTo>
                  <a:lnTo>
                    <a:pt x="347465" y="4148"/>
                  </a:lnTo>
                  <a:lnTo>
                    <a:pt x="353505" y="2553"/>
                  </a:lnTo>
                  <a:lnTo>
                    <a:pt x="359863" y="1596"/>
                  </a:lnTo>
                  <a:lnTo>
                    <a:pt x="366221" y="957"/>
                  </a:lnTo>
                  <a:lnTo>
                    <a:pt x="3728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497388" y="3117685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小标题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67914" y="4438532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小标题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40907" y="5807367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小标题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14">
        <p14:prism isInverted="1"/>
      </p:transition>
    </mc:Choice>
    <mc:Fallback>
      <p:transition spd="slow" advTm="2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5" grpId="0"/>
      <p:bldP spid="46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Picture_1"/>
          <p:cNvSpPr/>
          <p:nvPr/>
        </p:nvSpPr>
        <p:spPr bwMode="auto">
          <a:xfrm>
            <a:off x="646907" y="1479551"/>
            <a:ext cx="10825161" cy="2776149"/>
          </a:xfrm>
          <a:custGeom>
            <a:avLst/>
            <a:gdLst>
              <a:gd name="T0" fmla="*/ 2530206 w 7317296"/>
              <a:gd name="T1" fmla="*/ 1689208 h 3348560"/>
              <a:gd name="T2" fmla="*/ 3507325 w 7317296"/>
              <a:gd name="T3" fmla="*/ 1689208 h 3348560"/>
              <a:gd name="T4" fmla="*/ 3562099 w 7317296"/>
              <a:gd name="T5" fmla="*/ 1801515 h 3348560"/>
              <a:gd name="T6" fmla="*/ 3562099 w 7317296"/>
              <a:gd name="T7" fmla="*/ 3229979 h 3348560"/>
              <a:gd name="T8" fmla="*/ 3507325 w 7317296"/>
              <a:gd name="T9" fmla="*/ 3342289 h 3348560"/>
              <a:gd name="T10" fmla="*/ 2530206 w 7317296"/>
              <a:gd name="T11" fmla="*/ 3342289 h 3348560"/>
              <a:gd name="T12" fmla="*/ 2475431 w 7317296"/>
              <a:gd name="T13" fmla="*/ 3229979 h 3348560"/>
              <a:gd name="T14" fmla="*/ 2475431 w 7317296"/>
              <a:gd name="T15" fmla="*/ 1801515 h 3348560"/>
              <a:gd name="T16" fmla="*/ 2530206 w 7317296"/>
              <a:gd name="T17" fmla="*/ 1689208 h 3348560"/>
              <a:gd name="T18" fmla="*/ 54775 w 7317296"/>
              <a:gd name="T19" fmla="*/ 1689208 h 3348560"/>
              <a:gd name="T20" fmla="*/ 2398996 w 7317296"/>
              <a:gd name="T21" fmla="*/ 1689208 h 3348560"/>
              <a:gd name="T22" fmla="*/ 2453773 w 7317296"/>
              <a:gd name="T23" fmla="*/ 1801515 h 3348560"/>
              <a:gd name="T24" fmla="*/ 2453773 w 7317296"/>
              <a:gd name="T25" fmla="*/ 3229979 h 3348560"/>
              <a:gd name="T26" fmla="*/ 2398996 w 7317296"/>
              <a:gd name="T27" fmla="*/ 3342289 h 3348560"/>
              <a:gd name="T28" fmla="*/ 54775 w 7317296"/>
              <a:gd name="T29" fmla="*/ 3342289 h 3348560"/>
              <a:gd name="T30" fmla="*/ 0 w 7317296"/>
              <a:gd name="T31" fmla="*/ 3229979 h 3348560"/>
              <a:gd name="T32" fmla="*/ 0 w 7317296"/>
              <a:gd name="T33" fmla="*/ 1801515 h 3348560"/>
              <a:gd name="T34" fmla="*/ 54775 w 7317296"/>
              <a:gd name="T35" fmla="*/ 1689208 h 3348560"/>
              <a:gd name="T36" fmla="*/ 2530206 w 7317296"/>
              <a:gd name="T37" fmla="*/ 0 h 3348560"/>
              <a:gd name="T38" fmla="*/ 3507325 w 7317296"/>
              <a:gd name="T39" fmla="*/ 0 h 3348560"/>
              <a:gd name="T40" fmla="*/ 3562099 w 7317296"/>
              <a:gd name="T41" fmla="*/ 112305 h 3348560"/>
              <a:gd name="T42" fmla="*/ 3562099 w 7317296"/>
              <a:gd name="T43" fmla="*/ 1540771 h 3348560"/>
              <a:gd name="T44" fmla="*/ 3507325 w 7317296"/>
              <a:gd name="T45" fmla="*/ 1653083 h 3348560"/>
              <a:gd name="T46" fmla="*/ 2530206 w 7317296"/>
              <a:gd name="T47" fmla="*/ 1653083 h 3348560"/>
              <a:gd name="T48" fmla="*/ 2475431 w 7317296"/>
              <a:gd name="T49" fmla="*/ 1540771 h 3348560"/>
              <a:gd name="T50" fmla="*/ 2475431 w 7317296"/>
              <a:gd name="T51" fmla="*/ 112305 h 3348560"/>
              <a:gd name="T52" fmla="*/ 2530206 w 7317296"/>
              <a:gd name="T53" fmla="*/ 0 h 3348560"/>
              <a:gd name="T54" fmla="*/ 54775 w 7317296"/>
              <a:gd name="T55" fmla="*/ 0 h 3348560"/>
              <a:gd name="T56" fmla="*/ 2398996 w 7317296"/>
              <a:gd name="T57" fmla="*/ 0 h 3348560"/>
              <a:gd name="T58" fmla="*/ 2453773 w 7317296"/>
              <a:gd name="T59" fmla="*/ 112305 h 3348560"/>
              <a:gd name="T60" fmla="*/ 2453773 w 7317296"/>
              <a:gd name="T61" fmla="*/ 1540771 h 3348560"/>
              <a:gd name="T62" fmla="*/ 2398996 w 7317296"/>
              <a:gd name="T63" fmla="*/ 1653083 h 3348560"/>
              <a:gd name="T64" fmla="*/ 54775 w 7317296"/>
              <a:gd name="T65" fmla="*/ 1653083 h 3348560"/>
              <a:gd name="T66" fmla="*/ 0 w 7317296"/>
              <a:gd name="T67" fmla="*/ 1540771 h 3348560"/>
              <a:gd name="T68" fmla="*/ 0 w 7317296"/>
              <a:gd name="T69" fmla="*/ 112305 h 3348560"/>
              <a:gd name="T70" fmla="*/ 54775 w 7317296"/>
              <a:gd name="T71" fmla="*/ 0 h 33485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317296" h="3348560">
                <a:moveTo>
                  <a:pt x="5197569" y="1692376"/>
                </a:moveTo>
                <a:lnTo>
                  <a:pt x="7204775" y="1692376"/>
                </a:lnTo>
                <a:cubicBezTo>
                  <a:pt x="7266919" y="1692376"/>
                  <a:pt x="7317296" y="1742753"/>
                  <a:pt x="7317296" y="1804897"/>
                </a:cubicBezTo>
                <a:lnTo>
                  <a:pt x="7317296" y="3236039"/>
                </a:lnTo>
                <a:cubicBezTo>
                  <a:pt x="7317296" y="3298183"/>
                  <a:pt x="7266919" y="3348560"/>
                  <a:pt x="7204775" y="3348560"/>
                </a:cubicBezTo>
                <a:lnTo>
                  <a:pt x="5197569" y="3348560"/>
                </a:lnTo>
                <a:cubicBezTo>
                  <a:pt x="5135425" y="3348560"/>
                  <a:pt x="5085048" y="3298183"/>
                  <a:pt x="5085048" y="3236039"/>
                </a:cubicBezTo>
                <a:lnTo>
                  <a:pt x="5085048" y="1804897"/>
                </a:lnTo>
                <a:cubicBezTo>
                  <a:pt x="5085048" y="1742753"/>
                  <a:pt x="5135425" y="1692376"/>
                  <a:pt x="5197569" y="1692376"/>
                </a:cubicBezTo>
                <a:close/>
                <a:moveTo>
                  <a:pt x="112521" y="1692376"/>
                </a:moveTo>
                <a:lnTo>
                  <a:pt x="4928039" y="1692376"/>
                </a:lnTo>
                <a:cubicBezTo>
                  <a:pt x="4990183" y="1692376"/>
                  <a:pt x="5040560" y="1742753"/>
                  <a:pt x="5040560" y="1804897"/>
                </a:cubicBezTo>
                <a:lnTo>
                  <a:pt x="5040560" y="3236039"/>
                </a:lnTo>
                <a:cubicBezTo>
                  <a:pt x="5040560" y="3298183"/>
                  <a:pt x="4990183" y="3348560"/>
                  <a:pt x="4928039" y="3348560"/>
                </a:cubicBezTo>
                <a:lnTo>
                  <a:pt x="112521" y="3348560"/>
                </a:lnTo>
                <a:cubicBezTo>
                  <a:pt x="50377" y="3348560"/>
                  <a:pt x="0" y="3298183"/>
                  <a:pt x="0" y="3236039"/>
                </a:cubicBezTo>
                <a:lnTo>
                  <a:pt x="0" y="1804897"/>
                </a:lnTo>
                <a:cubicBezTo>
                  <a:pt x="0" y="1742753"/>
                  <a:pt x="50377" y="1692376"/>
                  <a:pt x="112521" y="1692376"/>
                </a:cubicBezTo>
                <a:close/>
                <a:moveTo>
                  <a:pt x="5197569" y="0"/>
                </a:moveTo>
                <a:lnTo>
                  <a:pt x="7204775" y="0"/>
                </a:lnTo>
                <a:cubicBezTo>
                  <a:pt x="7266919" y="0"/>
                  <a:pt x="7317296" y="50377"/>
                  <a:pt x="7317296" y="112521"/>
                </a:cubicBezTo>
                <a:lnTo>
                  <a:pt x="7317296" y="1543663"/>
                </a:lnTo>
                <a:cubicBezTo>
                  <a:pt x="7317296" y="1605807"/>
                  <a:pt x="7266919" y="1656184"/>
                  <a:pt x="7204775" y="1656184"/>
                </a:cubicBezTo>
                <a:lnTo>
                  <a:pt x="5197569" y="1656184"/>
                </a:lnTo>
                <a:cubicBezTo>
                  <a:pt x="5135425" y="1656184"/>
                  <a:pt x="5085048" y="1605807"/>
                  <a:pt x="5085048" y="1543663"/>
                </a:cubicBezTo>
                <a:lnTo>
                  <a:pt x="5085048" y="112521"/>
                </a:lnTo>
                <a:cubicBezTo>
                  <a:pt x="5085048" y="50377"/>
                  <a:pt x="5135425" y="0"/>
                  <a:pt x="5197569" y="0"/>
                </a:cubicBezTo>
                <a:close/>
                <a:moveTo>
                  <a:pt x="112521" y="0"/>
                </a:moveTo>
                <a:lnTo>
                  <a:pt x="4928039" y="0"/>
                </a:lnTo>
                <a:cubicBezTo>
                  <a:pt x="4990183" y="0"/>
                  <a:pt x="5040560" y="50377"/>
                  <a:pt x="5040560" y="112521"/>
                </a:cubicBezTo>
                <a:lnTo>
                  <a:pt x="5040560" y="1543663"/>
                </a:lnTo>
                <a:cubicBezTo>
                  <a:pt x="5040560" y="1605807"/>
                  <a:pt x="4990183" y="1656184"/>
                  <a:pt x="4928039" y="1656184"/>
                </a:cubicBezTo>
                <a:lnTo>
                  <a:pt x="112521" y="1656184"/>
                </a:lnTo>
                <a:cubicBezTo>
                  <a:pt x="50377" y="1656184"/>
                  <a:pt x="0" y="1605807"/>
                  <a:pt x="0" y="1543663"/>
                </a:cubicBezTo>
                <a:lnTo>
                  <a:pt x="0" y="112521"/>
                </a:lnTo>
                <a:cubicBezTo>
                  <a:pt x="0" y="50377"/>
                  <a:pt x="50377" y="0"/>
                  <a:pt x="112521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rgbClr val="00B4A9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KSO_Shape"/>
          <p:cNvSpPr/>
          <p:nvPr/>
        </p:nvSpPr>
        <p:spPr bwMode="auto">
          <a:xfrm>
            <a:off x="8875081" y="4571008"/>
            <a:ext cx="952500" cy="779463"/>
          </a:xfrm>
          <a:custGeom>
            <a:avLst/>
            <a:gdLst>
              <a:gd name="T0" fmla="*/ 1683883 w 2349500"/>
              <a:gd name="T1" fmla="*/ 1753553 h 1922463"/>
              <a:gd name="T2" fmla="*/ 1772441 w 2349500"/>
              <a:gd name="T3" fmla="*/ 1700213 h 1922463"/>
              <a:gd name="T4" fmla="*/ 510719 w 2349500"/>
              <a:gd name="T5" fmla="*/ 1680846 h 1922463"/>
              <a:gd name="T6" fmla="*/ 572615 w 2349500"/>
              <a:gd name="T7" fmla="*/ 1763713 h 1922463"/>
              <a:gd name="T8" fmla="*/ 578011 w 2349500"/>
              <a:gd name="T9" fmla="*/ 1660843 h 1922463"/>
              <a:gd name="T10" fmla="*/ 1888297 w 2349500"/>
              <a:gd name="T11" fmla="*/ 1584643 h 1922463"/>
              <a:gd name="T12" fmla="*/ 1894328 w 2349500"/>
              <a:gd name="T13" fmla="*/ 1829118 h 1922463"/>
              <a:gd name="T14" fmla="*/ 1666107 w 2349500"/>
              <a:gd name="T15" fmla="*/ 1916113 h 1922463"/>
              <a:gd name="T16" fmla="*/ 1508670 w 2349500"/>
              <a:gd name="T17" fmla="*/ 1732916 h 1922463"/>
              <a:gd name="T18" fmla="*/ 1627065 w 2349500"/>
              <a:gd name="T19" fmla="*/ 1520826 h 1922463"/>
              <a:gd name="T20" fmla="*/ 698629 w 2349500"/>
              <a:gd name="T21" fmla="*/ 1555116 h 1922463"/>
              <a:gd name="T22" fmla="*/ 751319 w 2349500"/>
              <a:gd name="T23" fmla="*/ 1793558 h 1922463"/>
              <a:gd name="T24" fmla="*/ 545317 w 2349500"/>
              <a:gd name="T25" fmla="*/ 1922463 h 1922463"/>
              <a:gd name="T26" fmla="*/ 354552 w 2349500"/>
              <a:gd name="T27" fmla="*/ 1774191 h 1922463"/>
              <a:gd name="T28" fmla="*/ 429779 w 2349500"/>
              <a:gd name="T29" fmla="*/ 1541781 h 1922463"/>
              <a:gd name="T30" fmla="*/ 1175068 w 2349500"/>
              <a:gd name="T31" fmla="*/ 912523 h 1922463"/>
              <a:gd name="T32" fmla="*/ 1339851 w 2349500"/>
              <a:gd name="T33" fmla="*/ 1122215 h 1922463"/>
              <a:gd name="T34" fmla="*/ 1156018 w 2349500"/>
              <a:gd name="T35" fmla="*/ 1323646 h 1922463"/>
              <a:gd name="T36" fmla="*/ 949643 w 2349500"/>
              <a:gd name="T37" fmla="*/ 1184805 h 1922463"/>
              <a:gd name="T38" fmla="*/ 900113 w 2349500"/>
              <a:gd name="T39" fmla="*/ 1045963 h 1922463"/>
              <a:gd name="T40" fmla="*/ 1106488 w 2349500"/>
              <a:gd name="T41" fmla="*/ 871538 h 1922463"/>
              <a:gd name="T42" fmla="*/ 2075889 w 2349500"/>
              <a:gd name="T43" fmla="*/ 794703 h 1922463"/>
              <a:gd name="T44" fmla="*/ 414543 w 2349500"/>
              <a:gd name="T45" fmla="*/ 720408 h 1922463"/>
              <a:gd name="T46" fmla="*/ 159342 w 2349500"/>
              <a:gd name="T47" fmla="*/ 978853 h 1922463"/>
              <a:gd name="T48" fmla="*/ 288529 w 2349500"/>
              <a:gd name="T49" fmla="*/ 1398271 h 1922463"/>
              <a:gd name="T50" fmla="*/ 702120 w 2349500"/>
              <a:gd name="T51" fmla="*/ 1317943 h 1922463"/>
              <a:gd name="T52" fmla="*/ 1316634 w 2349500"/>
              <a:gd name="T53" fmla="*/ 1620838 h 1922463"/>
              <a:gd name="T54" fmla="*/ 1594372 w 2349500"/>
              <a:gd name="T55" fmla="*/ 1312228 h 1922463"/>
              <a:gd name="T56" fmla="*/ 2003836 w 2349500"/>
              <a:gd name="T57" fmla="*/ 1410018 h 1922463"/>
              <a:gd name="T58" fmla="*/ 1524541 w 2349500"/>
              <a:gd name="T59" fmla="*/ 1177926 h 1922463"/>
              <a:gd name="T60" fmla="*/ 1572896 w 2349500"/>
              <a:gd name="T61" fmla="*/ 371534 h 1922463"/>
              <a:gd name="T62" fmla="*/ 1986696 w 2349500"/>
              <a:gd name="T63" fmla="*/ 573723 h 1922463"/>
              <a:gd name="T64" fmla="*/ 2246023 w 2349500"/>
              <a:gd name="T65" fmla="*/ 744538 h 1922463"/>
              <a:gd name="T66" fmla="*/ 2347913 w 2349500"/>
              <a:gd name="T67" fmla="*/ 1019176 h 1922463"/>
              <a:gd name="T68" fmla="*/ 2308871 w 2349500"/>
              <a:gd name="T69" fmla="*/ 1741171 h 1922463"/>
              <a:gd name="T70" fmla="*/ 1994949 w 2349500"/>
              <a:gd name="T71" fmla="*/ 1755141 h 1922463"/>
              <a:gd name="T72" fmla="*/ 1887028 w 2349500"/>
              <a:gd name="T73" fmla="*/ 1514476 h 1922463"/>
              <a:gd name="T74" fmla="*/ 1598181 w 2349500"/>
              <a:gd name="T75" fmla="*/ 1479868 h 1922463"/>
              <a:gd name="T76" fmla="*/ 1460740 w 2349500"/>
              <a:gd name="T77" fmla="*/ 1723391 h 1922463"/>
              <a:gd name="T78" fmla="*/ 825594 w 2349500"/>
              <a:gd name="T79" fmla="*/ 1737043 h 1922463"/>
              <a:gd name="T80" fmla="*/ 702438 w 2349500"/>
              <a:gd name="T81" fmla="*/ 1492251 h 1922463"/>
              <a:gd name="T82" fmla="*/ 411686 w 2349500"/>
              <a:gd name="T83" fmla="*/ 1499553 h 1922463"/>
              <a:gd name="T84" fmla="*/ 294560 w 2349500"/>
              <a:gd name="T85" fmla="*/ 1743393 h 1922463"/>
              <a:gd name="T86" fmla="*/ 48247 w 2349500"/>
              <a:gd name="T87" fmla="*/ 1749108 h 1922463"/>
              <a:gd name="T88" fmla="*/ 1587 w 2349500"/>
              <a:gd name="T89" fmla="*/ 982663 h 1922463"/>
              <a:gd name="T90" fmla="*/ 125696 w 2349500"/>
              <a:gd name="T91" fmla="*/ 717551 h 1922463"/>
              <a:gd name="T92" fmla="*/ 399307 w 2349500"/>
              <a:gd name="T93" fmla="*/ 562928 h 1922463"/>
              <a:gd name="T94" fmla="*/ 1383348 w 2349500"/>
              <a:gd name="T95" fmla="*/ 360092 h 1922463"/>
              <a:gd name="T96" fmla="*/ 1934846 w 2349500"/>
              <a:gd name="T97" fmla="*/ 454168 h 1922463"/>
              <a:gd name="T98" fmla="*/ 1671638 w 2349500"/>
              <a:gd name="T99" fmla="*/ 468152 h 1922463"/>
              <a:gd name="T100" fmla="*/ 1211898 w 2349500"/>
              <a:gd name="T101" fmla="*/ 354054 h 1922463"/>
              <a:gd name="T102" fmla="*/ 1233488 w 2349500"/>
              <a:gd name="T103" fmla="*/ 499299 h 1922463"/>
              <a:gd name="T104" fmla="*/ 1002348 w 2349500"/>
              <a:gd name="T105" fmla="*/ 407130 h 1922463"/>
              <a:gd name="T106" fmla="*/ 1819593 w 2349500"/>
              <a:gd name="T107" fmla="*/ 146198 h 1922463"/>
              <a:gd name="T108" fmla="*/ 1644016 w 2349500"/>
              <a:gd name="T109" fmla="*/ 342612 h 1922463"/>
              <a:gd name="T110" fmla="*/ 1714183 w 2349500"/>
              <a:gd name="T111" fmla="*/ 113145 h 1922463"/>
              <a:gd name="T112" fmla="*/ 1347471 w 2349500"/>
              <a:gd name="T113" fmla="*/ 271738 h 1922463"/>
              <a:gd name="T114" fmla="*/ 1120776 w 2349500"/>
              <a:gd name="T115" fmla="*/ 215483 h 1922463"/>
              <a:gd name="T116" fmla="*/ 1483996 w 2349500"/>
              <a:gd name="T117" fmla="*/ 1589 h 1922463"/>
              <a:gd name="T118" fmla="*/ 1512253 w 2349500"/>
              <a:gd name="T119" fmla="*/ 262521 h 1922463"/>
              <a:gd name="T120" fmla="*/ 1391603 w 2349500"/>
              <a:gd name="T121" fmla="*/ 62929 h 1922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49500" h="1922463">
                <a:moveTo>
                  <a:pt x="1713402" y="1656716"/>
                </a:moveTo>
                <a:lnTo>
                  <a:pt x="1707689" y="1657351"/>
                </a:lnTo>
                <a:lnTo>
                  <a:pt x="1702610" y="1658938"/>
                </a:lnTo>
                <a:lnTo>
                  <a:pt x="1697531" y="1660526"/>
                </a:lnTo>
                <a:lnTo>
                  <a:pt x="1692770" y="1663066"/>
                </a:lnTo>
                <a:lnTo>
                  <a:pt x="1688326" y="1665606"/>
                </a:lnTo>
                <a:lnTo>
                  <a:pt x="1683883" y="1668781"/>
                </a:lnTo>
                <a:lnTo>
                  <a:pt x="1680391" y="1672591"/>
                </a:lnTo>
                <a:lnTo>
                  <a:pt x="1676900" y="1676401"/>
                </a:lnTo>
                <a:lnTo>
                  <a:pt x="1673725" y="1680528"/>
                </a:lnTo>
                <a:lnTo>
                  <a:pt x="1670869" y="1685291"/>
                </a:lnTo>
                <a:lnTo>
                  <a:pt x="1668329" y="1690053"/>
                </a:lnTo>
                <a:lnTo>
                  <a:pt x="1666425" y="1695133"/>
                </a:lnTo>
                <a:lnTo>
                  <a:pt x="1665155" y="1700213"/>
                </a:lnTo>
                <a:lnTo>
                  <a:pt x="1664520" y="1705293"/>
                </a:lnTo>
                <a:lnTo>
                  <a:pt x="1664203" y="1711326"/>
                </a:lnTo>
                <a:lnTo>
                  <a:pt x="1664520" y="1717041"/>
                </a:lnTo>
                <a:lnTo>
                  <a:pt x="1665155" y="1722121"/>
                </a:lnTo>
                <a:lnTo>
                  <a:pt x="1666425" y="1727518"/>
                </a:lnTo>
                <a:lnTo>
                  <a:pt x="1668329" y="1732281"/>
                </a:lnTo>
                <a:lnTo>
                  <a:pt x="1670869" y="1737043"/>
                </a:lnTo>
                <a:lnTo>
                  <a:pt x="1673725" y="1741806"/>
                </a:lnTo>
                <a:lnTo>
                  <a:pt x="1676900" y="1745933"/>
                </a:lnTo>
                <a:lnTo>
                  <a:pt x="1680391" y="1749743"/>
                </a:lnTo>
                <a:lnTo>
                  <a:pt x="1683883" y="1753553"/>
                </a:lnTo>
                <a:lnTo>
                  <a:pt x="1688326" y="1756728"/>
                </a:lnTo>
                <a:lnTo>
                  <a:pt x="1692770" y="1759268"/>
                </a:lnTo>
                <a:lnTo>
                  <a:pt x="1697531" y="1761808"/>
                </a:lnTo>
                <a:lnTo>
                  <a:pt x="1702610" y="1763713"/>
                </a:lnTo>
                <a:lnTo>
                  <a:pt x="1707689" y="1764983"/>
                </a:lnTo>
                <a:lnTo>
                  <a:pt x="1713402" y="1765618"/>
                </a:lnTo>
                <a:lnTo>
                  <a:pt x="1718798" y="1766253"/>
                </a:lnTo>
                <a:lnTo>
                  <a:pt x="1724512" y="1765618"/>
                </a:lnTo>
                <a:lnTo>
                  <a:pt x="1729908" y="1764983"/>
                </a:lnTo>
                <a:lnTo>
                  <a:pt x="1734986" y="1763713"/>
                </a:lnTo>
                <a:lnTo>
                  <a:pt x="1740382" y="1761808"/>
                </a:lnTo>
                <a:lnTo>
                  <a:pt x="1745144" y="1759268"/>
                </a:lnTo>
                <a:lnTo>
                  <a:pt x="1749270" y="1756728"/>
                </a:lnTo>
                <a:lnTo>
                  <a:pt x="1753714" y="1753553"/>
                </a:lnTo>
                <a:lnTo>
                  <a:pt x="1757840" y="1749743"/>
                </a:lnTo>
                <a:lnTo>
                  <a:pt x="1761332" y="1745933"/>
                </a:lnTo>
                <a:lnTo>
                  <a:pt x="1764506" y="1741806"/>
                </a:lnTo>
                <a:lnTo>
                  <a:pt x="1767363" y="1737043"/>
                </a:lnTo>
                <a:lnTo>
                  <a:pt x="1769267" y="1732281"/>
                </a:lnTo>
                <a:lnTo>
                  <a:pt x="1771172" y="1727518"/>
                </a:lnTo>
                <a:lnTo>
                  <a:pt x="1772441" y="1722121"/>
                </a:lnTo>
                <a:lnTo>
                  <a:pt x="1773711" y="1717041"/>
                </a:lnTo>
                <a:lnTo>
                  <a:pt x="1773711" y="1711326"/>
                </a:lnTo>
                <a:lnTo>
                  <a:pt x="1773711" y="1705293"/>
                </a:lnTo>
                <a:lnTo>
                  <a:pt x="1772441" y="1700213"/>
                </a:lnTo>
                <a:lnTo>
                  <a:pt x="1771172" y="1695133"/>
                </a:lnTo>
                <a:lnTo>
                  <a:pt x="1769267" y="1690053"/>
                </a:lnTo>
                <a:lnTo>
                  <a:pt x="1767363" y="1685291"/>
                </a:lnTo>
                <a:lnTo>
                  <a:pt x="1764506" y="1680528"/>
                </a:lnTo>
                <a:lnTo>
                  <a:pt x="1761332" y="1676401"/>
                </a:lnTo>
                <a:lnTo>
                  <a:pt x="1757840" y="1672591"/>
                </a:lnTo>
                <a:lnTo>
                  <a:pt x="1753714" y="1668781"/>
                </a:lnTo>
                <a:lnTo>
                  <a:pt x="1749270" y="1665606"/>
                </a:lnTo>
                <a:lnTo>
                  <a:pt x="1745144" y="1663066"/>
                </a:lnTo>
                <a:lnTo>
                  <a:pt x="1740382" y="1660526"/>
                </a:lnTo>
                <a:lnTo>
                  <a:pt x="1734986" y="1658938"/>
                </a:lnTo>
                <a:lnTo>
                  <a:pt x="1729908" y="1657351"/>
                </a:lnTo>
                <a:lnTo>
                  <a:pt x="1724512" y="1656716"/>
                </a:lnTo>
                <a:lnTo>
                  <a:pt x="1718798" y="1656716"/>
                </a:lnTo>
                <a:lnTo>
                  <a:pt x="1713402" y="1656716"/>
                </a:lnTo>
                <a:close/>
                <a:moveTo>
                  <a:pt x="551031" y="1656716"/>
                </a:moveTo>
                <a:lnTo>
                  <a:pt x="545317" y="1657351"/>
                </a:lnTo>
                <a:lnTo>
                  <a:pt x="540239" y="1658938"/>
                </a:lnTo>
                <a:lnTo>
                  <a:pt x="535160" y="1660843"/>
                </a:lnTo>
                <a:lnTo>
                  <a:pt x="530399" y="1663066"/>
                </a:lnTo>
                <a:lnTo>
                  <a:pt x="525955" y="1665606"/>
                </a:lnTo>
                <a:lnTo>
                  <a:pt x="521511" y="1668781"/>
                </a:lnTo>
                <a:lnTo>
                  <a:pt x="517702" y="1672591"/>
                </a:lnTo>
                <a:lnTo>
                  <a:pt x="513893" y="1676401"/>
                </a:lnTo>
                <a:lnTo>
                  <a:pt x="510719" y="1680846"/>
                </a:lnTo>
                <a:lnTo>
                  <a:pt x="508180" y="1685291"/>
                </a:lnTo>
                <a:lnTo>
                  <a:pt x="505958" y="1690053"/>
                </a:lnTo>
                <a:lnTo>
                  <a:pt x="504054" y="1695133"/>
                </a:lnTo>
                <a:lnTo>
                  <a:pt x="502784" y="1700213"/>
                </a:lnTo>
                <a:lnTo>
                  <a:pt x="501832" y="1705293"/>
                </a:lnTo>
                <a:lnTo>
                  <a:pt x="501832" y="1711326"/>
                </a:lnTo>
                <a:lnTo>
                  <a:pt x="501832" y="1717041"/>
                </a:lnTo>
                <a:lnTo>
                  <a:pt x="502784" y="1722121"/>
                </a:lnTo>
                <a:lnTo>
                  <a:pt x="504054" y="1727518"/>
                </a:lnTo>
                <a:lnTo>
                  <a:pt x="505958" y="1732281"/>
                </a:lnTo>
                <a:lnTo>
                  <a:pt x="508180" y="1737043"/>
                </a:lnTo>
                <a:lnTo>
                  <a:pt x="510719" y="1741806"/>
                </a:lnTo>
                <a:lnTo>
                  <a:pt x="513893" y="1745933"/>
                </a:lnTo>
                <a:lnTo>
                  <a:pt x="517702" y="1749743"/>
                </a:lnTo>
                <a:lnTo>
                  <a:pt x="521511" y="1753553"/>
                </a:lnTo>
                <a:lnTo>
                  <a:pt x="525955" y="1756728"/>
                </a:lnTo>
                <a:lnTo>
                  <a:pt x="530399" y="1759268"/>
                </a:lnTo>
                <a:lnTo>
                  <a:pt x="535160" y="1761808"/>
                </a:lnTo>
                <a:lnTo>
                  <a:pt x="540239" y="1763713"/>
                </a:lnTo>
                <a:lnTo>
                  <a:pt x="545317" y="1764983"/>
                </a:lnTo>
                <a:lnTo>
                  <a:pt x="551031" y="1765618"/>
                </a:lnTo>
                <a:lnTo>
                  <a:pt x="556427" y="1766253"/>
                </a:lnTo>
                <a:lnTo>
                  <a:pt x="562140" y="1765618"/>
                </a:lnTo>
                <a:lnTo>
                  <a:pt x="567536" y="1764983"/>
                </a:lnTo>
                <a:lnTo>
                  <a:pt x="572615" y="1763713"/>
                </a:lnTo>
                <a:lnTo>
                  <a:pt x="578011" y="1761808"/>
                </a:lnTo>
                <a:lnTo>
                  <a:pt x="582772" y="1759268"/>
                </a:lnTo>
                <a:lnTo>
                  <a:pt x="586899" y="1756728"/>
                </a:lnTo>
                <a:lnTo>
                  <a:pt x="591343" y="1753553"/>
                </a:lnTo>
                <a:lnTo>
                  <a:pt x="594834" y="1749743"/>
                </a:lnTo>
                <a:lnTo>
                  <a:pt x="598643" y="1745933"/>
                </a:lnTo>
                <a:lnTo>
                  <a:pt x="601817" y="1741806"/>
                </a:lnTo>
                <a:lnTo>
                  <a:pt x="604357" y="1737043"/>
                </a:lnTo>
                <a:lnTo>
                  <a:pt x="606896" y="1732281"/>
                </a:lnTo>
                <a:lnTo>
                  <a:pt x="608800" y="1727518"/>
                </a:lnTo>
                <a:lnTo>
                  <a:pt x="610070" y="1722121"/>
                </a:lnTo>
                <a:lnTo>
                  <a:pt x="610705" y="1717041"/>
                </a:lnTo>
                <a:lnTo>
                  <a:pt x="611340" y="1711326"/>
                </a:lnTo>
                <a:lnTo>
                  <a:pt x="610705" y="1705293"/>
                </a:lnTo>
                <a:lnTo>
                  <a:pt x="610070" y="1700213"/>
                </a:lnTo>
                <a:lnTo>
                  <a:pt x="608800" y="1695133"/>
                </a:lnTo>
                <a:lnTo>
                  <a:pt x="606896" y="1690053"/>
                </a:lnTo>
                <a:lnTo>
                  <a:pt x="604357" y="1685291"/>
                </a:lnTo>
                <a:lnTo>
                  <a:pt x="601817" y="1680846"/>
                </a:lnTo>
                <a:lnTo>
                  <a:pt x="598643" y="1676401"/>
                </a:lnTo>
                <a:lnTo>
                  <a:pt x="594834" y="1672591"/>
                </a:lnTo>
                <a:lnTo>
                  <a:pt x="591343" y="1668781"/>
                </a:lnTo>
                <a:lnTo>
                  <a:pt x="586899" y="1665606"/>
                </a:lnTo>
                <a:lnTo>
                  <a:pt x="582772" y="1663066"/>
                </a:lnTo>
                <a:lnTo>
                  <a:pt x="578011" y="1660843"/>
                </a:lnTo>
                <a:lnTo>
                  <a:pt x="572615" y="1658938"/>
                </a:lnTo>
                <a:lnTo>
                  <a:pt x="567536" y="1657351"/>
                </a:lnTo>
                <a:lnTo>
                  <a:pt x="562140" y="1656716"/>
                </a:lnTo>
                <a:lnTo>
                  <a:pt x="556427" y="1656716"/>
                </a:lnTo>
                <a:lnTo>
                  <a:pt x="551031" y="1656716"/>
                </a:lnTo>
                <a:close/>
                <a:moveTo>
                  <a:pt x="1718798" y="1499871"/>
                </a:moveTo>
                <a:lnTo>
                  <a:pt x="1729908" y="1500188"/>
                </a:lnTo>
                <a:lnTo>
                  <a:pt x="1740700" y="1501141"/>
                </a:lnTo>
                <a:lnTo>
                  <a:pt x="1750857" y="1502093"/>
                </a:lnTo>
                <a:lnTo>
                  <a:pt x="1761332" y="1504316"/>
                </a:lnTo>
                <a:lnTo>
                  <a:pt x="1771489" y="1506538"/>
                </a:lnTo>
                <a:lnTo>
                  <a:pt x="1781646" y="1509396"/>
                </a:lnTo>
                <a:lnTo>
                  <a:pt x="1791486" y="1512571"/>
                </a:lnTo>
                <a:lnTo>
                  <a:pt x="1801008" y="1516381"/>
                </a:lnTo>
                <a:lnTo>
                  <a:pt x="1810531" y="1520826"/>
                </a:lnTo>
                <a:lnTo>
                  <a:pt x="1819736" y="1525271"/>
                </a:lnTo>
                <a:lnTo>
                  <a:pt x="1828306" y="1530351"/>
                </a:lnTo>
                <a:lnTo>
                  <a:pt x="1837194" y="1536066"/>
                </a:lnTo>
                <a:lnTo>
                  <a:pt x="1845446" y="1541781"/>
                </a:lnTo>
                <a:lnTo>
                  <a:pt x="1853382" y="1548131"/>
                </a:lnTo>
                <a:lnTo>
                  <a:pt x="1861000" y="1554481"/>
                </a:lnTo>
                <a:lnTo>
                  <a:pt x="1868300" y="1561783"/>
                </a:lnTo>
                <a:lnTo>
                  <a:pt x="1875283" y="1569403"/>
                </a:lnTo>
                <a:lnTo>
                  <a:pt x="1881949" y="1576706"/>
                </a:lnTo>
                <a:lnTo>
                  <a:pt x="1888297" y="1584643"/>
                </a:lnTo>
                <a:lnTo>
                  <a:pt x="1894328" y="1593216"/>
                </a:lnTo>
                <a:lnTo>
                  <a:pt x="1899724" y="1601788"/>
                </a:lnTo>
                <a:lnTo>
                  <a:pt x="1904803" y="1610678"/>
                </a:lnTo>
                <a:lnTo>
                  <a:pt x="1909247" y="1619568"/>
                </a:lnTo>
                <a:lnTo>
                  <a:pt x="1913691" y="1628776"/>
                </a:lnTo>
                <a:lnTo>
                  <a:pt x="1917500" y="1638618"/>
                </a:lnTo>
                <a:lnTo>
                  <a:pt x="1920674" y="1648143"/>
                </a:lnTo>
                <a:lnTo>
                  <a:pt x="1923530" y="1658621"/>
                </a:lnTo>
                <a:lnTo>
                  <a:pt x="1926070" y="1668463"/>
                </a:lnTo>
                <a:lnTo>
                  <a:pt x="1927974" y="1679258"/>
                </a:lnTo>
                <a:lnTo>
                  <a:pt x="1929244" y="1689418"/>
                </a:lnTo>
                <a:lnTo>
                  <a:pt x="1929879" y="1700213"/>
                </a:lnTo>
                <a:lnTo>
                  <a:pt x="1930196" y="1711326"/>
                </a:lnTo>
                <a:lnTo>
                  <a:pt x="1929879" y="1722121"/>
                </a:lnTo>
                <a:lnTo>
                  <a:pt x="1929244" y="1732916"/>
                </a:lnTo>
                <a:lnTo>
                  <a:pt x="1927974" y="1743393"/>
                </a:lnTo>
                <a:lnTo>
                  <a:pt x="1926070" y="1753871"/>
                </a:lnTo>
                <a:lnTo>
                  <a:pt x="1923530" y="1764031"/>
                </a:lnTo>
                <a:lnTo>
                  <a:pt x="1920674" y="1774191"/>
                </a:lnTo>
                <a:lnTo>
                  <a:pt x="1917500" y="1784033"/>
                </a:lnTo>
                <a:lnTo>
                  <a:pt x="1913691" y="1793558"/>
                </a:lnTo>
                <a:lnTo>
                  <a:pt x="1909247" y="1802766"/>
                </a:lnTo>
                <a:lnTo>
                  <a:pt x="1904803" y="1811656"/>
                </a:lnTo>
                <a:lnTo>
                  <a:pt x="1899724" y="1820863"/>
                </a:lnTo>
                <a:lnTo>
                  <a:pt x="1894328" y="1829118"/>
                </a:lnTo>
                <a:lnTo>
                  <a:pt x="1888297" y="1837691"/>
                </a:lnTo>
                <a:lnTo>
                  <a:pt x="1881949" y="1845628"/>
                </a:lnTo>
                <a:lnTo>
                  <a:pt x="1875283" y="1853566"/>
                </a:lnTo>
                <a:lnTo>
                  <a:pt x="1868300" y="1860551"/>
                </a:lnTo>
                <a:lnTo>
                  <a:pt x="1861000" y="1867853"/>
                </a:lnTo>
                <a:lnTo>
                  <a:pt x="1853382" y="1874521"/>
                </a:lnTo>
                <a:lnTo>
                  <a:pt x="1845446" y="1880553"/>
                </a:lnTo>
                <a:lnTo>
                  <a:pt x="1837194" y="1886268"/>
                </a:lnTo>
                <a:lnTo>
                  <a:pt x="1828306" y="1891983"/>
                </a:lnTo>
                <a:lnTo>
                  <a:pt x="1819736" y="1897063"/>
                </a:lnTo>
                <a:lnTo>
                  <a:pt x="1810531" y="1901826"/>
                </a:lnTo>
                <a:lnTo>
                  <a:pt x="1801008" y="1905953"/>
                </a:lnTo>
                <a:lnTo>
                  <a:pt x="1791486" y="1909763"/>
                </a:lnTo>
                <a:lnTo>
                  <a:pt x="1781646" y="1912938"/>
                </a:lnTo>
                <a:lnTo>
                  <a:pt x="1771489" y="1916113"/>
                </a:lnTo>
                <a:lnTo>
                  <a:pt x="1761332" y="1918653"/>
                </a:lnTo>
                <a:lnTo>
                  <a:pt x="1750857" y="1920241"/>
                </a:lnTo>
                <a:lnTo>
                  <a:pt x="1740700" y="1921828"/>
                </a:lnTo>
                <a:lnTo>
                  <a:pt x="1729908" y="1922463"/>
                </a:lnTo>
                <a:lnTo>
                  <a:pt x="1718798" y="1922463"/>
                </a:lnTo>
                <a:lnTo>
                  <a:pt x="1708006" y="1922463"/>
                </a:lnTo>
                <a:lnTo>
                  <a:pt x="1697531" y="1921828"/>
                </a:lnTo>
                <a:lnTo>
                  <a:pt x="1686739" y="1920241"/>
                </a:lnTo>
                <a:lnTo>
                  <a:pt x="1676265" y="1918653"/>
                </a:lnTo>
                <a:lnTo>
                  <a:pt x="1666107" y="1916113"/>
                </a:lnTo>
                <a:lnTo>
                  <a:pt x="1656268" y="1912938"/>
                </a:lnTo>
                <a:lnTo>
                  <a:pt x="1646110" y="1909763"/>
                </a:lnTo>
                <a:lnTo>
                  <a:pt x="1636588" y="1905953"/>
                </a:lnTo>
                <a:lnTo>
                  <a:pt x="1627065" y="1901826"/>
                </a:lnTo>
                <a:lnTo>
                  <a:pt x="1618178" y="1897063"/>
                </a:lnTo>
                <a:lnTo>
                  <a:pt x="1609290" y="1891983"/>
                </a:lnTo>
                <a:lnTo>
                  <a:pt x="1601038" y="1886268"/>
                </a:lnTo>
                <a:lnTo>
                  <a:pt x="1592785" y="1880553"/>
                </a:lnTo>
                <a:lnTo>
                  <a:pt x="1584532" y="1874521"/>
                </a:lnTo>
                <a:lnTo>
                  <a:pt x="1576914" y="1867853"/>
                </a:lnTo>
                <a:lnTo>
                  <a:pt x="1569614" y="1860551"/>
                </a:lnTo>
                <a:lnTo>
                  <a:pt x="1562630" y="1853566"/>
                </a:lnTo>
                <a:lnTo>
                  <a:pt x="1555965" y="1845628"/>
                </a:lnTo>
                <a:lnTo>
                  <a:pt x="1549616" y="1837691"/>
                </a:lnTo>
                <a:lnTo>
                  <a:pt x="1543903" y="1829118"/>
                </a:lnTo>
                <a:lnTo>
                  <a:pt x="1538507" y="1820863"/>
                </a:lnTo>
                <a:lnTo>
                  <a:pt x="1533111" y="1811656"/>
                </a:lnTo>
                <a:lnTo>
                  <a:pt x="1528350" y="1802766"/>
                </a:lnTo>
                <a:lnTo>
                  <a:pt x="1524223" y="1793558"/>
                </a:lnTo>
                <a:lnTo>
                  <a:pt x="1520414" y="1784033"/>
                </a:lnTo>
                <a:lnTo>
                  <a:pt x="1516923" y="1774191"/>
                </a:lnTo>
                <a:lnTo>
                  <a:pt x="1514066" y="1764031"/>
                </a:lnTo>
                <a:lnTo>
                  <a:pt x="1511844" y="1753871"/>
                </a:lnTo>
                <a:lnTo>
                  <a:pt x="1510257" y="1743393"/>
                </a:lnTo>
                <a:lnTo>
                  <a:pt x="1508670" y="1732916"/>
                </a:lnTo>
                <a:lnTo>
                  <a:pt x="1507718" y="1722121"/>
                </a:lnTo>
                <a:lnTo>
                  <a:pt x="1507400" y="1711326"/>
                </a:lnTo>
                <a:lnTo>
                  <a:pt x="1507718" y="1700213"/>
                </a:lnTo>
                <a:lnTo>
                  <a:pt x="1508670" y="1689418"/>
                </a:lnTo>
                <a:lnTo>
                  <a:pt x="1510257" y="1679258"/>
                </a:lnTo>
                <a:lnTo>
                  <a:pt x="1511844" y="1668463"/>
                </a:lnTo>
                <a:lnTo>
                  <a:pt x="1514066" y="1658621"/>
                </a:lnTo>
                <a:lnTo>
                  <a:pt x="1516923" y="1648143"/>
                </a:lnTo>
                <a:lnTo>
                  <a:pt x="1520414" y="1638618"/>
                </a:lnTo>
                <a:lnTo>
                  <a:pt x="1524223" y="1628776"/>
                </a:lnTo>
                <a:lnTo>
                  <a:pt x="1528350" y="1619568"/>
                </a:lnTo>
                <a:lnTo>
                  <a:pt x="1533111" y="1610678"/>
                </a:lnTo>
                <a:lnTo>
                  <a:pt x="1538507" y="1601788"/>
                </a:lnTo>
                <a:lnTo>
                  <a:pt x="1543903" y="1593216"/>
                </a:lnTo>
                <a:lnTo>
                  <a:pt x="1549616" y="1584643"/>
                </a:lnTo>
                <a:lnTo>
                  <a:pt x="1555965" y="1576706"/>
                </a:lnTo>
                <a:lnTo>
                  <a:pt x="1562630" y="1569403"/>
                </a:lnTo>
                <a:lnTo>
                  <a:pt x="1569614" y="1561783"/>
                </a:lnTo>
                <a:lnTo>
                  <a:pt x="1576914" y="1554481"/>
                </a:lnTo>
                <a:lnTo>
                  <a:pt x="1584532" y="1548131"/>
                </a:lnTo>
                <a:lnTo>
                  <a:pt x="1592785" y="1541781"/>
                </a:lnTo>
                <a:lnTo>
                  <a:pt x="1601038" y="1536066"/>
                </a:lnTo>
                <a:lnTo>
                  <a:pt x="1609290" y="1530351"/>
                </a:lnTo>
                <a:lnTo>
                  <a:pt x="1618178" y="1525271"/>
                </a:lnTo>
                <a:lnTo>
                  <a:pt x="1627065" y="1520826"/>
                </a:lnTo>
                <a:lnTo>
                  <a:pt x="1636588" y="1516381"/>
                </a:lnTo>
                <a:lnTo>
                  <a:pt x="1646110" y="1512571"/>
                </a:lnTo>
                <a:lnTo>
                  <a:pt x="1656268" y="1509396"/>
                </a:lnTo>
                <a:lnTo>
                  <a:pt x="1666107" y="1506538"/>
                </a:lnTo>
                <a:lnTo>
                  <a:pt x="1676265" y="1504316"/>
                </a:lnTo>
                <a:lnTo>
                  <a:pt x="1686739" y="1502093"/>
                </a:lnTo>
                <a:lnTo>
                  <a:pt x="1697531" y="1501141"/>
                </a:lnTo>
                <a:lnTo>
                  <a:pt x="1708006" y="1500188"/>
                </a:lnTo>
                <a:lnTo>
                  <a:pt x="1718798" y="1499871"/>
                </a:lnTo>
                <a:close/>
                <a:moveTo>
                  <a:pt x="556427" y="1499871"/>
                </a:moveTo>
                <a:lnTo>
                  <a:pt x="567219" y="1500188"/>
                </a:lnTo>
                <a:lnTo>
                  <a:pt x="578011" y="1501141"/>
                </a:lnTo>
                <a:lnTo>
                  <a:pt x="588486" y="1502093"/>
                </a:lnTo>
                <a:lnTo>
                  <a:pt x="598960" y="1504316"/>
                </a:lnTo>
                <a:lnTo>
                  <a:pt x="609118" y="1506538"/>
                </a:lnTo>
                <a:lnTo>
                  <a:pt x="619275" y="1509396"/>
                </a:lnTo>
                <a:lnTo>
                  <a:pt x="629115" y="1512571"/>
                </a:lnTo>
                <a:lnTo>
                  <a:pt x="638637" y="1516381"/>
                </a:lnTo>
                <a:lnTo>
                  <a:pt x="648160" y="1520826"/>
                </a:lnTo>
                <a:lnTo>
                  <a:pt x="657365" y="1525271"/>
                </a:lnTo>
                <a:lnTo>
                  <a:pt x="665935" y="1530351"/>
                </a:lnTo>
                <a:lnTo>
                  <a:pt x="674188" y="1536066"/>
                </a:lnTo>
                <a:lnTo>
                  <a:pt x="682758" y="1541781"/>
                </a:lnTo>
                <a:lnTo>
                  <a:pt x="691011" y="1548131"/>
                </a:lnTo>
                <a:lnTo>
                  <a:pt x="698629" y="1555116"/>
                </a:lnTo>
                <a:lnTo>
                  <a:pt x="705612" y="1561783"/>
                </a:lnTo>
                <a:lnTo>
                  <a:pt x="712912" y="1569403"/>
                </a:lnTo>
                <a:lnTo>
                  <a:pt x="719578" y="1576706"/>
                </a:lnTo>
                <a:lnTo>
                  <a:pt x="725926" y="1584643"/>
                </a:lnTo>
                <a:lnTo>
                  <a:pt x="731322" y="1593216"/>
                </a:lnTo>
                <a:lnTo>
                  <a:pt x="737036" y="1601788"/>
                </a:lnTo>
                <a:lnTo>
                  <a:pt x="742114" y="1610678"/>
                </a:lnTo>
                <a:lnTo>
                  <a:pt x="746876" y="1619568"/>
                </a:lnTo>
                <a:lnTo>
                  <a:pt x="751319" y="1628776"/>
                </a:lnTo>
                <a:lnTo>
                  <a:pt x="754811" y="1638618"/>
                </a:lnTo>
                <a:lnTo>
                  <a:pt x="758302" y="1648143"/>
                </a:lnTo>
                <a:lnTo>
                  <a:pt x="761159" y="1658621"/>
                </a:lnTo>
                <a:lnTo>
                  <a:pt x="763698" y="1668463"/>
                </a:lnTo>
                <a:lnTo>
                  <a:pt x="765286" y="1679258"/>
                </a:lnTo>
                <a:lnTo>
                  <a:pt x="766873" y="1689418"/>
                </a:lnTo>
                <a:lnTo>
                  <a:pt x="767507" y="1700213"/>
                </a:lnTo>
                <a:lnTo>
                  <a:pt x="767825" y="1711326"/>
                </a:lnTo>
                <a:lnTo>
                  <a:pt x="767507" y="1722121"/>
                </a:lnTo>
                <a:lnTo>
                  <a:pt x="766873" y="1732916"/>
                </a:lnTo>
                <a:lnTo>
                  <a:pt x="765286" y="1743393"/>
                </a:lnTo>
                <a:lnTo>
                  <a:pt x="763698" y="1753871"/>
                </a:lnTo>
                <a:lnTo>
                  <a:pt x="761159" y="1764031"/>
                </a:lnTo>
                <a:lnTo>
                  <a:pt x="758302" y="1774191"/>
                </a:lnTo>
                <a:lnTo>
                  <a:pt x="754811" y="1784033"/>
                </a:lnTo>
                <a:lnTo>
                  <a:pt x="751319" y="1793558"/>
                </a:lnTo>
                <a:lnTo>
                  <a:pt x="746876" y="1802766"/>
                </a:lnTo>
                <a:lnTo>
                  <a:pt x="742114" y="1811656"/>
                </a:lnTo>
                <a:lnTo>
                  <a:pt x="737036" y="1820863"/>
                </a:lnTo>
                <a:lnTo>
                  <a:pt x="731322" y="1829118"/>
                </a:lnTo>
                <a:lnTo>
                  <a:pt x="725926" y="1837691"/>
                </a:lnTo>
                <a:lnTo>
                  <a:pt x="719578" y="1845628"/>
                </a:lnTo>
                <a:lnTo>
                  <a:pt x="712912" y="1853566"/>
                </a:lnTo>
                <a:lnTo>
                  <a:pt x="705612" y="1860551"/>
                </a:lnTo>
                <a:lnTo>
                  <a:pt x="698629" y="1867853"/>
                </a:lnTo>
                <a:lnTo>
                  <a:pt x="691011" y="1874521"/>
                </a:lnTo>
                <a:lnTo>
                  <a:pt x="682758" y="1880553"/>
                </a:lnTo>
                <a:lnTo>
                  <a:pt x="674188" y="1886268"/>
                </a:lnTo>
                <a:lnTo>
                  <a:pt x="665935" y="1891983"/>
                </a:lnTo>
                <a:lnTo>
                  <a:pt x="657365" y="1897063"/>
                </a:lnTo>
                <a:lnTo>
                  <a:pt x="648160" y="1901826"/>
                </a:lnTo>
                <a:lnTo>
                  <a:pt x="638637" y="1905953"/>
                </a:lnTo>
                <a:lnTo>
                  <a:pt x="629115" y="1909763"/>
                </a:lnTo>
                <a:lnTo>
                  <a:pt x="619275" y="1912938"/>
                </a:lnTo>
                <a:lnTo>
                  <a:pt x="609118" y="1916113"/>
                </a:lnTo>
                <a:lnTo>
                  <a:pt x="598960" y="1918653"/>
                </a:lnTo>
                <a:lnTo>
                  <a:pt x="588486" y="1920241"/>
                </a:lnTo>
                <a:lnTo>
                  <a:pt x="578011" y="1921828"/>
                </a:lnTo>
                <a:lnTo>
                  <a:pt x="567219" y="1922463"/>
                </a:lnTo>
                <a:lnTo>
                  <a:pt x="556427" y="1922463"/>
                </a:lnTo>
                <a:lnTo>
                  <a:pt x="545317" y="1922463"/>
                </a:lnTo>
                <a:lnTo>
                  <a:pt x="534525" y="1921828"/>
                </a:lnTo>
                <a:lnTo>
                  <a:pt x="524368" y="1920241"/>
                </a:lnTo>
                <a:lnTo>
                  <a:pt x="513893" y="1918653"/>
                </a:lnTo>
                <a:lnTo>
                  <a:pt x="503736" y="1916113"/>
                </a:lnTo>
                <a:lnTo>
                  <a:pt x="493896" y="1912938"/>
                </a:lnTo>
                <a:lnTo>
                  <a:pt x="483739" y="1909763"/>
                </a:lnTo>
                <a:lnTo>
                  <a:pt x="474217" y="1905953"/>
                </a:lnTo>
                <a:lnTo>
                  <a:pt x="464694" y="1901826"/>
                </a:lnTo>
                <a:lnTo>
                  <a:pt x="455807" y="1897063"/>
                </a:lnTo>
                <a:lnTo>
                  <a:pt x="446919" y="1891983"/>
                </a:lnTo>
                <a:lnTo>
                  <a:pt x="438349" y="1886268"/>
                </a:lnTo>
                <a:lnTo>
                  <a:pt x="429779" y="1880553"/>
                </a:lnTo>
                <a:lnTo>
                  <a:pt x="421843" y="1874521"/>
                </a:lnTo>
                <a:lnTo>
                  <a:pt x="414543" y="1867853"/>
                </a:lnTo>
                <a:lnTo>
                  <a:pt x="406925" y="1860551"/>
                </a:lnTo>
                <a:lnTo>
                  <a:pt x="400259" y="1853566"/>
                </a:lnTo>
                <a:lnTo>
                  <a:pt x="393276" y="1845628"/>
                </a:lnTo>
                <a:lnTo>
                  <a:pt x="386928" y="1837691"/>
                </a:lnTo>
                <a:lnTo>
                  <a:pt x="381214" y="1829118"/>
                </a:lnTo>
                <a:lnTo>
                  <a:pt x="375501" y="1820863"/>
                </a:lnTo>
                <a:lnTo>
                  <a:pt x="370422" y="1811656"/>
                </a:lnTo>
                <a:lnTo>
                  <a:pt x="365978" y="1802766"/>
                </a:lnTo>
                <a:lnTo>
                  <a:pt x="361535" y="1793558"/>
                </a:lnTo>
                <a:lnTo>
                  <a:pt x="357726" y="1784033"/>
                </a:lnTo>
                <a:lnTo>
                  <a:pt x="354552" y="1774191"/>
                </a:lnTo>
                <a:lnTo>
                  <a:pt x="351695" y="1764031"/>
                </a:lnTo>
                <a:lnTo>
                  <a:pt x="349473" y="1753871"/>
                </a:lnTo>
                <a:lnTo>
                  <a:pt x="347251" y="1743393"/>
                </a:lnTo>
                <a:lnTo>
                  <a:pt x="346299" y="1732916"/>
                </a:lnTo>
                <a:lnTo>
                  <a:pt x="345347" y="1722121"/>
                </a:lnTo>
                <a:lnTo>
                  <a:pt x="345029" y="1711326"/>
                </a:lnTo>
                <a:lnTo>
                  <a:pt x="345347" y="1700213"/>
                </a:lnTo>
                <a:lnTo>
                  <a:pt x="346299" y="1689418"/>
                </a:lnTo>
                <a:lnTo>
                  <a:pt x="347251" y="1679258"/>
                </a:lnTo>
                <a:lnTo>
                  <a:pt x="349473" y="1668463"/>
                </a:lnTo>
                <a:lnTo>
                  <a:pt x="351695" y="1658621"/>
                </a:lnTo>
                <a:lnTo>
                  <a:pt x="354552" y="1648143"/>
                </a:lnTo>
                <a:lnTo>
                  <a:pt x="357726" y="1638618"/>
                </a:lnTo>
                <a:lnTo>
                  <a:pt x="361535" y="1628776"/>
                </a:lnTo>
                <a:lnTo>
                  <a:pt x="365978" y="1619568"/>
                </a:lnTo>
                <a:lnTo>
                  <a:pt x="370422" y="1610678"/>
                </a:lnTo>
                <a:lnTo>
                  <a:pt x="375501" y="1601788"/>
                </a:lnTo>
                <a:lnTo>
                  <a:pt x="381214" y="1593216"/>
                </a:lnTo>
                <a:lnTo>
                  <a:pt x="386928" y="1584643"/>
                </a:lnTo>
                <a:lnTo>
                  <a:pt x="393276" y="1576706"/>
                </a:lnTo>
                <a:lnTo>
                  <a:pt x="400259" y="1569403"/>
                </a:lnTo>
                <a:lnTo>
                  <a:pt x="406925" y="1561783"/>
                </a:lnTo>
                <a:lnTo>
                  <a:pt x="414543" y="1555116"/>
                </a:lnTo>
                <a:lnTo>
                  <a:pt x="421843" y="1548131"/>
                </a:lnTo>
                <a:lnTo>
                  <a:pt x="429779" y="1541781"/>
                </a:lnTo>
                <a:lnTo>
                  <a:pt x="438349" y="1536066"/>
                </a:lnTo>
                <a:lnTo>
                  <a:pt x="446919" y="1530351"/>
                </a:lnTo>
                <a:lnTo>
                  <a:pt x="455807" y="1525271"/>
                </a:lnTo>
                <a:lnTo>
                  <a:pt x="464694" y="1520826"/>
                </a:lnTo>
                <a:lnTo>
                  <a:pt x="474217" y="1516381"/>
                </a:lnTo>
                <a:lnTo>
                  <a:pt x="483739" y="1512571"/>
                </a:lnTo>
                <a:lnTo>
                  <a:pt x="493896" y="1509396"/>
                </a:lnTo>
                <a:lnTo>
                  <a:pt x="503736" y="1506538"/>
                </a:lnTo>
                <a:lnTo>
                  <a:pt x="513893" y="1504316"/>
                </a:lnTo>
                <a:lnTo>
                  <a:pt x="524368" y="1502093"/>
                </a:lnTo>
                <a:lnTo>
                  <a:pt x="534525" y="1501141"/>
                </a:lnTo>
                <a:lnTo>
                  <a:pt x="545317" y="1500188"/>
                </a:lnTo>
                <a:lnTo>
                  <a:pt x="556427" y="1499871"/>
                </a:lnTo>
                <a:close/>
                <a:moveTo>
                  <a:pt x="1106488" y="871538"/>
                </a:moveTo>
                <a:lnTo>
                  <a:pt x="1114426" y="871856"/>
                </a:lnTo>
                <a:lnTo>
                  <a:pt x="1122363" y="873127"/>
                </a:lnTo>
                <a:lnTo>
                  <a:pt x="1129983" y="874715"/>
                </a:lnTo>
                <a:lnTo>
                  <a:pt x="1136968" y="877575"/>
                </a:lnTo>
                <a:lnTo>
                  <a:pt x="1143636" y="880752"/>
                </a:lnTo>
                <a:lnTo>
                  <a:pt x="1149986" y="884564"/>
                </a:lnTo>
                <a:lnTo>
                  <a:pt x="1156018" y="889330"/>
                </a:lnTo>
                <a:lnTo>
                  <a:pt x="1161733" y="894096"/>
                </a:lnTo>
                <a:lnTo>
                  <a:pt x="1166813" y="899815"/>
                </a:lnTo>
                <a:lnTo>
                  <a:pt x="1171576" y="906169"/>
                </a:lnTo>
                <a:lnTo>
                  <a:pt x="1175068" y="912523"/>
                </a:lnTo>
                <a:lnTo>
                  <a:pt x="1178561" y="919195"/>
                </a:lnTo>
                <a:lnTo>
                  <a:pt x="1181101" y="926503"/>
                </a:lnTo>
                <a:lnTo>
                  <a:pt x="1183006" y="933810"/>
                </a:lnTo>
                <a:lnTo>
                  <a:pt x="1184276" y="941753"/>
                </a:lnTo>
                <a:lnTo>
                  <a:pt x="1184593" y="949696"/>
                </a:lnTo>
                <a:lnTo>
                  <a:pt x="1184593" y="1028171"/>
                </a:lnTo>
                <a:lnTo>
                  <a:pt x="1263333" y="1028171"/>
                </a:lnTo>
                <a:lnTo>
                  <a:pt x="1271271" y="1028489"/>
                </a:lnTo>
                <a:lnTo>
                  <a:pt x="1278573" y="1029760"/>
                </a:lnTo>
                <a:lnTo>
                  <a:pt x="1286193" y="1031666"/>
                </a:lnTo>
                <a:lnTo>
                  <a:pt x="1293496" y="1034526"/>
                </a:lnTo>
                <a:lnTo>
                  <a:pt x="1300481" y="1037703"/>
                </a:lnTo>
                <a:lnTo>
                  <a:pt x="1306831" y="1041515"/>
                </a:lnTo>
                <a:lnTo>
                  <a:pt x="1312863" y="1045963"/>
                </a:lnTo>
                <a:lnTo>
                  <a:pt x="1318261" y="1051047"/>
                </a:lnTo>
                <a:lnTo>
                  <a:pt x="1323658" y="1056766"/>
                </a:lnTo>
                <a:lnTo>
                  <a:pt x="1327786" y="1062485"/>
                </a:lnTo>
                <a:lnTo>
                  <a:pt x="1331913" y="1068839"/>
                </a:lnTo>
                <a:lnTo>
                  <a:pt x="1335088" y="1076146"/>
                </a:lnTo>
                <a:lnTo>
                  <a:pt x="1337946" y="1083136"/>
                </a:lnTo>
                <a:lnTo>
                  <a:pt x="1339851" y="1090761"/>
                </a:lnTo>
                <a:lnTo>
                  <a:pt x="1341121" y="1098386"/>
                </a:lnTo>
                <a:lnTo>
                  <a:pt x="1341438" y="1106647"/>
                </a:lnTo>
                <a:lnTo>
                  <a:pt x="1341121" y="1114590"/>
                </a:lnTo>
                <a:lnTo>
                  <a:pt x="1339851" y="1122215"/>
                </a:lnTo>
                <a:lnTo>
                  <a:pt x="1337946" y="1129840"/>
                </a:lnTo>
                <a:lnTo>
                  <a:pt x="1335088" y="1136830"/>
                </a:lnTo>
                <a:lnTo>
                  <a:pt x="1331913" y="1144137"/>
                </a:lnTo>
                <a:lnTo>
                  <a:pt x="1327786" y="1150492"/>
                </a:lnTo>
                <a:lnTo>
                  <a:pt x="1323658" y="1156210"/>
                </a:lnTo>
                <a:lnTo>
                  <a:pt x="1318261" y="1161929"/>
                </a:lnTo>
                <a:lnTo>
                  <a:pt x="1312863" y="1167013"/>
                </a:lnTo>
                <a:lnTo>
                  <a:pt x="1306831" y="1171461"/>
                </a:lnTo>
                <a:lnTo>
                  <a:pt x="1300481" y="1175273"/>
                </a:lnTo>
                <a:lnTo>
                  <a:pt x="1293496" y="1178450"/>
                </a:lnTo>
                <a:lnTo>
                  <a:pt x="1286193" y="1181310"/>
                </a:lnTo>
                <a:lnTo>
                  <a:pt x="1278573" y="1183216"/>
                </a:lnTo>
                <a:lnTo>
                  <a:pt x="1271271" y="1184487"/>
                </a:lnTo>
                <a:lnTo>
                  <a:pt x="1263333" y="1184805"/>
                </a:lnTo>
                <a:lnTo>
                  <a:pt x="1184593" y="1184805"/>
                </a:lnTo>
                <a:lnTo>
                  <a:pt x="1184593" y="1263280"/>
                </a:lnTo>
                <a:lnTo>
                  <a:pt x="1184276" y="1271223"/>
                </a:lnTo>
                <a:lnTo>
                  <a:pt x="1183006" y="1279166"/>
                </a:lnTo>
                <a:lnTo>
                  <a:pt x="1181101" y="1286473"/>
                </a:lnTo>
                <a:lnTo>
                  <a:pt x="1178561" y="1293781"/>
                </a:lnTo>
                <a:lnTo>
                  <a:pt x="1175068" y="1300453"/>
                </a:lnTo>
                <a:lnTo>
                  <a:pt x="1171576" y="1306807"/>
                </a:lnTo>
                <a:lnTo>
                  <a:pt x="1166813" y="1313161"/>
                </a:lnTo>
                <a:lnTo>
                  <a:pt x="1161733" y="1318880"/>
                </a:lnTo>
                <a:lnTo>
                  <a:pt x="1156018" y="1323646"/>
                </a:lnTo>
                <a:lnTo>
                  <a:pt x="1149986" y="1328412"/>
                </a:lnTo>
                <a:lnTo>
                  <a:pt x="1143636" y="1332224"/>
                </a:lnTo>
                <a:lnTo>
                  <a:pt x="1136968" y="1335401"/>
                </a:lnTo>
                <a:lnTo>
                  <a:pt x="1129983" y="1338261"/>
                </a:lnTo>
                <a:lnTo>
                  <a:pt x="1122363" y="1339849"/>
                </a:lnTo>
                <a:lnTo>
                  <a:pt x="1114426" y="1341120"/>
                </a:lnTo>
                <a:lnTo>
                  <a:pt x="1106488" y="1341438"/>
                </a:lnTo>
                <a:lnTo>
                  <a:pt x="1098551" y="1341120"/>
                </a:lnTo>
                <a:lnTo>
                  <a:pt x="1090613" y="1339849"/>
                </a:lnTo>
                <a:lnTo>
                  <a:pt x="1082993" y="1338261"/>
                </a:lnTo>
                <a:lnTo>
                  <a:pt x="1076008" y="1335401"/>
                </a:lnTo>
                <a:lnTo>
                  <a:pt x="1069023" y="1332224"/>
                </a:lnTo>
                <a:lnTo>
                  <a:pt x="1062673" y="1328412"/>
                </a:lnTo>
                <a:lnTo>
                  <a:pt x="1056323" y="1323646"/>
                </a:lnTo>
                <a:lnTo>
                  <a:pt x="1050926" y="1318880"/>
                </a:lnTo>
                <a:lnTo>
                  <a:pt x="1046163" y="1313161"/>
                </a:lnTo>
                <a:lnTo>
                  <a:pt x="1041401" y="1306807"/>
                </a:lnTo>
                <a:lnTo>
                  <a:pt x="1037273" y="1300453"/>
                </a:lnTo>
                <a:lnTo>
                  <a:pt x="1034098" y="1293781"/>
                </a:lnTo>
                <a:lnTo>
                  <a:pt x="1031876" y="1286473"/>
                </a:lnTo>
                <a:lnTo>
                  <a:pt x="1029971" y="1279166"/>
                </a:lnTo>
                <a:lnTo>
                  <a:pt x="1028701" y="1271223"/>
                </a:lnTo>
                <a:lnTo>
                  <a:pt x="1028383" y="1263280"/>
                </a:lnTo>
                <a:lnTo>
                  <a:pt x="1028383" y="1184805"/>
                </a:lnTo>
                <a:lnTo>
                  <a:pt x="949643" y="1184805"/>
                </a:lnTo>
                <a:lnTo>
                  <a:pt x="941706" y="1184487"/>
                </a:lnTo>
                <a:lnTo>
                  <a:pt x="934086" y="1183216"/>
                </a:lnTo>
                <a:lnTo>
                  <a:pt x="926783" y="1181310"/>
                </a:lnTo>
                <a:lnTo>
                  <a:pt x="919481" y="1178450"/>
                </a:lnTo>
                <a:lnTo>
                  <a:pt x="912496" y="1175273"/>
                </a:lnTo>
                <a:lnTo>
                  <a:pt x="906146" y="1171461"/>
                </a:lnTo>
                <a:lnTo>
                  <a:pt x="900113" y="1167013"/>
                </a:lnTo>
                <a:lnTo>
                  <a:pt x="894398" y="1161929"/>
                </a:lnTo>
                <a:lnTo>
                  <a:pt x="889318" y="1156210"/>
                </a:lnTo>
                <a:lnTo>
                  <a:pt x="885191" y="1150492"/>
                </a:lnTo>
                <a:lnTo>
                  <a:pt x="881063" y="1144137"/>
                </a:lnTo>
                <a:lnTo>
                  <a:pt x="877888" y="1136830"/>
                </a:lnTo>
                <a:lnTo>
                  <a:pt x="875031" y="1129840"/>
                </a:lnTo>
                <a:lnTo>
                  <a:pt x="873126" y="1122215"/>
                </a:lnTo>
                <a:lnTo>
                  <a:pt x="871856" y="1114590"/>
                </a:lnTo>
                <a:lnTo>
                  <a:pt x="871538" y="1106647"/>
                </a:lnTo>
                <a:lnTo>
                  <a:pt x="871856" y="1098386"/>
                </a:lnTo>
                <a:lnTo>
                  <a:pt x="873126" y="1090761"/>
                </a:lnTo>
                <a:lnTo>
                  <a:pt x="875031" y="1083136"/>
                </a:lnTo>
                <a:lnTo>
                  <a:pt x="877888" y="1076146"/>
                </a:lnTo>
                <a:lnTo>
                  <a:pt x="881063" y="1068839"/>
                </a:lnTo>
                <a:lnTo>
                  <a:pt x="885191" y="1062485"/>
                </a:lnTo>
                <a:lnTo>
                  <a:pt x="889318" y="1056766"/>
                </a:lnTo>
                <a:lnTo>
                  <a:pt x="894398" y="1051047"/>
                </a:lnTo>
                <a:lnTo>
                  <a:pt x="900113" y="1045963"/>
                </a:lnTo>
                <a:lnTo>
                  <a:pt x="906146" y="1041515"/>
                </a:lnTo>
                <a:lnTo>
                  <a:pt x="912496" y="1037703"/>
                </a:lnTo>
                <a:lnTo>
                  <a:pt x="919481" y="1034526"/>
                </a:lnTo>
                <a:lnTo>
                  <a:pt x="926783" y="1031666"/>
                </a:lnTo>
                <a:lnTo>
                  <a:pt x="934086" y="1029760"/>
                </a:lnTo>
                <a:lnTo>
                  <a:pt x="941706" y="1028489"/>
                </a:lnTo>
                <a:lnTo>
                  <a:pt x="949643" y="1028171"/>
                </a:lnTo>
                <a:lnTo>
                  <a:pt x="1028383" y="1028171"/>
                </a:lnTo>
                <a:lnTo>
                  <a:pt x="1028383" y="949696"/>
                </a:lnTo>
                <a:lnTo>
                  <a:pt x="1028701" y="941753"/>
                </a:lnTo>
                <a:lnTo>
                  <a:pt x="1029971" y="933810"/>
                </a:lnTo>
                <a:lnTo>
                  <a:pt x="1031876" y="926503"/>
                </a:lnTo>
                <a:lnTo>
                  <a:pt x="1034098" y="919195"/>
                </a:lnTo>
                <a:lnTo>
                  <a:pt x="1037273" y="912523"/>
                </a:lnTo>
                <a:lnTo>
                  <a:pt x="1041401" y="906169"/>
                </a:lnTo>
                <a:lnTo>
                  <a:pt x="1046163" y="899815"/>
                </a:lnTo>
                <a:lnTo>
                  <a:pt x="1050926" y="894096"/>
                </a:lnTo>
                <a:lnTo>
                  <a:pt x="1056323" y="889330"/>
                </a:lnTo>
                <a:lnTo>
                  <a:pt x="1062673" y="884564"/>
                </a:lnTo>
                <a:lnTo>
                  <a:pt x="1069023" y="880752"/>
                </a:lnTo>
                <a:lnTo>
                  <a:pt x="1076008" y="877575"/>
                </a:lnTo>
                <a:lnTo>
                  <a:pt x="1082993" y="874715"/>
                </a:lnTo>
                <a:lnTo>
                  <a:pt x="1090613" y="873127"/>
                </a:lnTo>
                <a:lnTo>
                  <a:pt x="1098551" y="871856"/>
                </a:lnTo>
                <a:lnTo>
                  <a:pt x="1106488" y="871538"/>
                </a:lnTo>
                <a:close/>
                <a:moveTo>
                  <a:pt x="1631509" y="701358"/>
                </a:moveTo>
                <a:lnTo>
                  <a:pt x="1631509" y="1027748"/>
                </a:lnTo>
                <a:lnTo>
                  <a:pt x="2191428" y="1027748"/>
                </a:lnTo>
                <a:lnTo>
                  <a:pt x="2191428" y="1019176"/>
                </a:lnTo>
                <a:lnTo>
                  <a:pt x="2191428" y="1010921"/>
                </a:lnTo>
                <a:lnTo>
                  <a:pt x="2191110" y="1002983"/>
                </a:lnTo>
                <a:lnTo>
                  <a:pt x="2190158" y="994728"/>
                </a:lnTo>
                <a:lnTo>
                  <a:pt x="2189523" y="986791"/>
                </a:lnTo>
                <a:lnTo>
                  <a:pt x="2188254" y="978853"/>
                </a:lnTo>
                <a:lnTo>
                  <a:pt x="2186667" y="970916"/>
                </a:lnTo>
                <a:lnTo>
                  <a:pt x="2185080" y="962978"/>
                </a:lnTo>
                <a:lnTo>
                  <a:pt x="2183492" y="955041"/>
                </a:lnTo>
                <a:lnTo>
                  <a:pt x="2180953" y="947421"/>
                </a:lnTo>
                <a:lnTo>
                  <a:pt x="2179049" y="939801"/>
                </a:lnTo>
                <a:lnTo>
                  <a:pt x="2173653" y="924878"/>
                </a:lnTo>
                <a:lnTo>
                  <a:pt x="2167622" y="910273"/>
                </a:lnTo>
                <a:lnTo>
                  <a:pt x="2160321" y="895351"/>
                </a:lnTo>
                <a:lnTo>
                  <a:pt x="2152386" y="881698"/>
                </a:lnTo>
                <a:lnTo>
                  <a:pt x="2143816" y="867728"/>
                </a:lnTo>
                <a:lnTo>
                  <a:pt x="2134293" y="854711"/>
                </a:lnTo>
                <a:lnTo>
                  <a:pt x="2123819" y="841376"/>
                </a:lnTo>
                <a:lnTo>
                  <a:pt x="2113344" y="829311"/>
                </a:lnTo>
                <a:lnTo>
                  <a:pt x="2101282" y="817246"/>
                </a:lnTo>
                <a:lnTo>
                  <a:pt x="2088903" y="805498"/>
                </a:lnTo>
                <a:lnTo>
                  <a:pt x="2075889" y="794703"/>
                </a:lnTo>
                <a:lnTo>
                  <a:pt x="2062558" y="783908"/>
                </a:lnTo>
                <a:lnTo>
                  <a:pt x="2048274" y="774066"/>
                </a:lnTo>
                <a:lnTo>
                  <a:pt x="2033038" y="764541"/>
                </a:lnTo>
                <a:lnTo>
                  <a:pt x="2017485" y="755651"/>
                </a:lnTo>
                <a:lnTo>
                  <a:pt x="2001614" y="747396"/>
                </a:lnTo>
                <a:lnTo>
                  <a:pt x="1985109" y="739776"/>
                </a:lnTo>
                <a:lnTo>
                  <a:pt x="1968286" y="732791"/>
                </a:lnTo>
                <a:lnTo>
                  <a:pt x="1950828" y="726441"/>
                </a:lnTo>
                <a:lnTo>
                  <a:pt x="1933053" y="720408"/>
                </a:lnTo>
                <a:lnTo>
                  <a:pt x="1914960" y="715646"/>
                </a:lnTo>
                <a:lnTo>
                  <a:pt x="1896233" y="711201"/>
                </a:lnTo>
                <a:lnTo>
                  <a:pt x="1877188" y="707708"/>
                </a:lnTo>
                <a:lnTo>
                  <a:pt x="1857826" y="704851"/>
                </a:lnTo>
                <a:lnTo>
                  <a:pt x="1837828" y="702946"/>
                </a:lnTo>
                <a:lnTo>
                  <a:pt x="1818149" y="701676"/>
                </a:lnTo>
                <a:lnTo>
                  <a:pt x="1797834" y="701358"/>
                </a:lnTo>
                <a:lnTo>
                  <a:pt x="1631509" y="701358"/>
                </a:lnTo>
                <a:close/>
                <a:moveTo>
                  <a:pt x="549761" y="701358"/>
                </a:moveTo>
                <a:lnTo>
                  <a:pt x="529447" y="701676"/>
                </a:lnTo>
                <a:lnTo>
                  <a:pt x="509767" y="702946"/>
                </a:lnTo>
                <a:lnTo>
                  <a:pt x="489770" y="704851"/>
                </a:lnTo>
                <a:lnTo>
                  <a:pt x="470408" y="707708"/>
                </a:lnTo>
                <a:lnTo>
                  <a:pt x="451363" y="711201"/>
                </a:lnTo>
                <a:lnTo>
                  <a:pt x="432635" y="715646"/>
                </a:lnTo>
                <a:lnTo>
                  <a:pt x="414543" y="720408"/>
                </a:lnTo>
                <a:lnTo>
                  <a:pt x="396450" y="726441"/>
                </a:lnTo>
                <a:lnTo>
                  <a:pt x="378992" y="732791"/>
                </a:lnTo>
                <a:lnTo>
                  <a:pt x="362487" y="739776"/>
                </a:lnTo>
                <a:lnTo>
                  <a:pt x="345664" y="747396"/>
                </a:lnTo>
                <a:lnTo>
                  <a:pt x="329793" y="755651"/>
                </a:lnTo>
                <a:lnTo>
                  <a:pt x="314557" y="764541"/>
                </a:lnTo>
                <a:lnTo>
                  <a:pt x="299321" y="774066"/>
                </a:lnTo>
                <a:lnTo>
                  <a:pt x="285038" y="783908"/>
                </a:lnTo>
                <a:lnTo>
                  <a:pt x="271706" y="794703"/>
                </a:lnTo>
                <a:lnTo>
                  <a:pt x="258375" y="805498"/>
                </a:lnTo>
                <a:lnTo>
                  <a:pt x="246313" y="817246"/>
                </a:lnTo>
                <a:lnTo>
                  <a:pt x="234569" y="829311"/>
                </a:lnTo>
                <a:lnTo>
                  <a:pt x="223459" y="841376"/>
                </a:lnTo>
                <a:lnTo>
                  <a:pt x="213302" y="854711"/>
                </a:lnTo>
                <a:lnTo>
                  <a:pt x="203780" y="867728"/>
                </a:lnTo>
                <a:lnTo>
                  <a:pt x="195210" y="881698"/>
                </a:lnTo>
                <a:lnTo>
                  <a:pt x="187274" y="895351"/>
                </a:lnTo>
                <a:lnTo>
                  <a:pt x="180291" y="910273"/>
                </a:lnTo>
                <a:lnTo>
                  <a:pt x="173943" y="924878"/>
                </a:lnTo>
                <a:lnTo>
                  <a:pt x="168864" y="939801"/>
                </a:lnTo>
                <a:lnTo>
                  <a:pt x="166642" y="947421"/>
                </a:lnTo>
                <a:lnTo>
                  <a:pt x="164103" y="955041"/>
                </a:lnTo>
                <a:lnTo>
                  <a:pt x="162516" y="962978"/>
                </a:lnTo>
                <a:lnTo>
                  <a:pt x="160929" y="970916"/>
                </a:lnTo>
                <a:lnTo>
                  <a:pt x="159342" y="978853"/>
                </a:lnTo>
                <a:lnTo>
                  <a:pt x="158072" y="986791"/>
                </a:lnTo>
                <a:lnTo>
                  <a:pt x="157437" y="994728"/>
                </a:lnTo>
                <a:lnTo>
                  <a:pt x="157120" y="1002983"/>
                </a:lnTo>
                <a:lnTo>
                  <a:pt x="156485" y="1010921"/>
                </a:lnTo>
                <a:lnTo>
                  <a:pt x="156168" y="1019176"/>
                </a:lnTo>
                <a:lnTo>
                  <a:pt x="156168" y="1475741"/>
                </a:lnTo>
                <a:lnTo>
                  <a:pt x="156161" y="1475902"/>
                </a:lnTo>
                <a:lnTo>
                  <a:pt x="156168" y="1476058"/>
                </a:lnTo>
                <a:lnTo>
                  <a:pt x="156168" y="1620838"/>
                </a:lnTo>
                <a:lnTo>
                  <a:pt x="160611" y="1620838"/>
                </a:lnTo>
                <a:lnTo>
                  <a:pt x="164420" y="1603376"/>
                </a:lnTo>
                <a:lnTo>
                  <a:pt x="169182" y="1586231"/>
                </a:lnTo>
                <a:lnTo>
                  <a:pt x="174895" y="1569721"/>
                </a:lnTo>
                <a:lnTo>
                  <a:pt x="180926" y="1552893"/>
                </a:lnTo>
                <a:lnTo>
                  <a:pt x="187592" y="1537018"/>
                </a:lnTo>
                <a:lnTo>
                  <a:pt x="195210" y="1521143"/>
                </a:lnTo>
                <a:lnTo>
                  <a:pt x="202828" y="1505903"/>
                </a:lnTo>
                <a:lnTo>
                  <a:pt x="211715" y="1490981"/>
                </a:lnTo>
                <a:lnTo>
                  <a:pt x="221238" y="1476376"/>
                </a:lnTo>
                <a:lnTo>
                  <a:pt x="231077" y="1462088"/>
                </a:lnTo>
                <a:lnTo>
                  <a:pt x="241552" y="1448118"/>
                </a:lnTo>
                <a:lnTo>
                  <a:pt x="252662" y="1435101"/>
                </a:lnTo>
                <a:lnTo>
                  <a:pt x="264088" y="1422401"/>
                </a:lnTo>
                <a:lnTo>
                  <a:pt x="276468" y="1410018"/>
                </a:lnTo>
                <a:lnTo>
                  <a:pt x="288529" y="1398271"/>
                </a:lnTo>
                <a:lnTo>
                  <a:pt x="301861" y="1386841"/>
                </a:lnTo>
                <a:lnTo>
                  <a:pt x="315192" y="1376046"/>
                </a:lnTo>
                <a:lnTo>
                  <a:pt x="329476" y="1366203"/>
                </a:lnTo>
                <a:lnTo>
                  <a:pt x="343759" y="1356678"/>
                </a:lnTo>
                <a:lnTo>
                  <a:pt x="358361" y="1347471"/>
                </a:lnTo>
                <a:lnTo>
                  <a:pt x="373914" y="1339216"/>
                </a:lnTo>
                <a:lnTo>
                  <a:pt x="389467" y="1331596"/>
                </a:lnTo>
                <a:lnTo>
                  <a:pt x="405338" y="1324293"/>
                </a:lnTo>
                <a:lnTo>
                  <a:pt x="421526" y="1317943"/>
                </a:lnTo>
                <a:lnTo>
                  <a:pt x="438349" y="1312228"/>
                </a:lnTo>
                <a:lnTo>
                  <a:pt x="454854" y="1307466"/>
                </a:lnTo>
                <a:lnTo>
                  <a:pt x="472312" y="1303021"/>
                </a:lnTo>
                <a:lnTo>
                  <a:pt x="489770" y="1299528"/>
                </a:lnTo>
                <a:lnTo>
                  <a:pt x="507228" y="1296671"/>
                </a:lnTo>
                <a:lnTo>
                  <a:pt x="525638" y="1294766"/>
                </a:lnTo>
                <a:lnTo>
                  <a:pt x="543413" y="1293496"/>
                </a:lnTo>
                <a:lnTo>
                  <a:pt x="562140" y="1293178"/>
                </a:lnTo>
                <a:lnTo>
                  <a:pt x="580233" y="1293496"/>
                </a:lnTo>
                <a:lnTo>
                  <a:pt x="598643" y="1294766"/>
                </a:lnTo>
                <a:lnTo>
                  <a:pt x="616418" y="1296671"/>
                </a:lnTo>
                <a:lnTo>
                  <a:pt x="634193" y="1299528"/>
                </a:lnTo>
                <a:lnTo>
                  <a:pt x="651651" y="1303021"/>
                </a:lnTo>
                <a:lnTo>
                  <a:pt x="668792" y="1307466"/>
                </a:lnTo>
                <a:lnTo>
                  <a:pt x="685932" y="1312228"/>
                </a:lnTo>
                <a:lnTo>
                  <a:pt x="702120" y="1317943"/>
                </a:lnTo>
                <a:lnTo>
                  <a:pt x="718308" y="1324293"/>
                </a:lnTo>
                <a:lnTo>
                  <a:pt x="734496" y="1331596"/>
                </a:lnTo>
                <a:lnTo>
                  <a:pt x="750050" y="1339216"/>
                </a:lnTo>
                <a:lnTo>
                  <a:pt x="765286" y="1347471"/>
                </a:lnTo>
                <a:lnTo>
                  <a:pt x="780204" y="1356678"/>
                </a:lnTo>
                <a:lnTo>
                  <a:pt x="794488" y="1366203"/>
                </a:lnTo>
                <a:lnTo>
                  <a:pt x="808454" y="1376046"/>
                </a:lnTo>
                <a:lnTo>
                  <a:pt x="821785" y="1386841"/>
                </a:lnTo>
                <a:lnTo>
                  <a:pt x="835117" y="1398271"/>
                </a:lnTo>
                <a:lnTo>
                  <a:pt x="847813" y="1410018"/>
                </a:lnTo>
                <a:lnTo>
                  <a:pt x="859558" y="1422401"/>
                </a:lnTo>
                <a:lnTo>
                  <a:pt x="870984" y="1435101"/>
                </a:lnTo>
                <a:lnTo>
                  <a:pt x="882094" y="1448118"/>
                </a:lnTo>
                <a:lnTo>
                  <a:pt x="892886" y="1462088"/>
                </a:lnTo>
                <a:lnTo>
                  <a:pt x="902726" y="1476376"/>
                </a:lnTo>
                <a:lnTo>
                  <a:pt x="911931" y="1490981"/>
                </a:lnTo>
                <a:lnTo>
                  <a:pt x="920501" y="1505903"/>
                </a:lnTo>
                <a:lnTo>
                  <a:pt x="929072" y="1521143"/>
                </a:lnTo>
                <a:lnTo>
                  <a:pt x="936055" y="1537018"/>
                </a:lnTo>
                <a:lnTo>
                  <a:pt x="943355" y="1552893"/>
                </a:lnTo>
                <a:lnTo>
                  <a:pt x="949069" y="1569721"/>
                </a:lnTo>
                <a:lnTo>
                  <a:pt x="954782" y="1586231"/>
                </a:lnTo>
                <a:lnTo>
                  <a:pt x="959543" y="1603376"/>
                </a:lnTo>
                <a:lnTo>
                  <a:pt x="963352" y="1620838"/>
                </a:lnTo>
                <a:lnTo>
                  <a:pt x="1316634" y="1620838"/>
                </a:lnTo>
                <a:lnTo>
                  <a:pt x="1320443" y="1603376"/>
                </a:lnTo>
                <a:lnTo>
                  <a:pt x="1325205" y="1586231"/>
                </a:lnTo>
                <a:lnTo>
                  <a:pt x="1330918" y="1569721"/>
                </a:lnTo>
                <a:lnTo>
                  <a:pt x="1336949" y="1552893"/>
                </a:lnTo>
                <a:lnTo>
                  <a:pt x="1343615" y="1537018"/>
                </a:lnTo>
                <a:lnTo>
                  <a:pt x="1351233" y="1521143"/>
                </a:lnTo>
                <a:lnTo>
                  <a:pt x="1359168" y="1505903"/>
                </a:lnTo>
                <a:lnTo>
                  <a:pt x="1367738" y="1490981"/>
                </a:lnTo>
                <a:lnTo>
                  <a:pt x="1377260" y="1476376"/>
                </a:lnTo>
                <a:lnTo>
                  <a:pt x="1387100" y="1462088"/>
                </a:lnTo>
                <a:lnTo>
                  <a:pt x="1397575" y="1448118"/>
                </a:lnTo>
                <a:lnTo>
                  <a:pt x="1408685" y="1435101"/>
                </a:lnTo>
                <a:lnTo>
                  <a:pt x="1420111" y="1422401"/>
                </a:lnTo>
                <a:lnTo>
                  <a:pt x="1432491" y="1410018"/>
                </a:lnTo>
                <a:lnTo>
                  <a:pt x="1444870" y="1398271"/>
                </a:lnTo>
                <a:lnTo>
                  <a:pt x="1457884" y="1386841"/>
                </a:lnTo>
                <a:lnTo>
                  <a:pt x="1471215" y="1376046"/>
                </a:lnTo>
                <a:lnTo>
                  <a:pt x="1485499" y="1366203"/>
                </a:lnTo>
                <a:lnTo>
                  <a:pt x="1499782" y="1356678"/>
                </a:lnTo>
                <a:lnTo>
                  <a:pt x="1514701" y="1347471"/>
                </a:lnTo>
                <a:lnTo>
                  <a:pt x="1529937" y="1339216"/>
                </a:lnTo>
                <a:lnTo>
                  <a:pt x="1545490" y="1331596"/>
                </a:lnTo>
                <a:lnTo>
                  <a:pt x="1561361" y="1324293"/>
                </a:lnTo>
                <a:lnTo>
                  <a:pt x="1577549" y="1317943"/>
                </a:lnTo>
                <a:lnTo>
                  <a:pt x="1594372" y="1312228"/>
                </a:lnTo>
                <a:lnTo>
                  <a:pt x="1610877" y="1307466"/>
                </a:lnTo>
                <a:lnTo>
                  <a:pt x="1628335" y="1303021"/>
                </a:lnTo>
                <a:lnTo>
                  <a:pt x="1645793" y="1299528"/>
                </a:lnTo>
                <a:lnTo>
                  <a:pt x="1663251" y="1296671"/>
                </a:lnTo>
                <a:lnTo>
                  <a:pt x="1681661" y="1294766"/>
                </a:lnTo>
                <a:lnTo>
                  <a:pt x="1699436" y="1293496"/>
                </a:lnTo>
                <a:lnTo>
                  <a:pt x="1718163" y="1293178"/>
                </a:lnTo>
                <a:lnTo>
                  <a:pt x="1736256" y="1293496"/>
                </a:lnTo>
                <a:lnTo>
                  <a:pt x="1754666" y="1294766"/>
                </a:lnTo>
                <a:lnTo>
                  <a:pt x="1772441" y="1296671"/>
                </a:lnTo>
                <a:lnTo>
                  <a:pt x="1790216" y="1299528"/>
                </a:lnTo>
                <a:lnTo>
                  <a:pt x="1807674" y="1303021"/>
                </a:lnTo>
                <a:lnTo>
                  <a:pt x="1824815" y="1307466"/>
                </a:lnTo>
                <a:lnTo>
                  <a:pt x="1841955" y="1312228"/>
                </a:lnTo>
                <a:lnTo>
                  <a:pt x="1858143" y="1317943"/>
                </a:lnTo>
                <a:lnTo>
                  <a:pt x="1874331" y="1324293"/>
                </a:lnTo>
                <a:lnTo>
                  <a:pt x="1890519" y="1331596"/>
                </a:lnTo>
                <a:lnTo>
                  <a:pt x="1906073" y="1339216"/>
                </a:lnTo>
                <a:lnTo>
                  <a:pt x="1921308" y="1347471"/>
                </a:lnTo>
                <a:lnTo>
                  <a:pt x="1936227" y="1356678"/>
                </a:lnTo>
                <a:lnTo>
                  <a:pt x="1950511" y="1366203"/>
                </a:lnTo>
                <a:lnTo>
                  <a:pt x="1964477" y="1376046"/>
                </a:lnTo>
                <a:lnTo>
                  <a:pt x="1977808" y="1386841"/>
                </a:lnTo>
                <a:lnTo>
                  <a:pt x="1991140" y="1398271"/>
                </a:lnTo>
                <a:lnTo>
                  <a:pt x="2003836" y="1410018"/>
                </a:lnTo>
                <a:lnTo>
                  <a:pt x="2015580" y="1422401"/>
                </a:lnTo>
                <a:lnTo>
                  <a:pt x="2027007" y="1435101"/>
                </a:lnTo>
                <a:lnTo>
                  <a:pt x="2038117" y="1448118"/>
                </a:lnTo>
                <a:lnTo>
                  <a:pt x="2048909" y="1462088"/>
                </a:lnTo>
                <a:lnTo>
                  <a:pt x="2058749" y="1476376"/>
                </a:lnTo>
                <a:lnTo>
                  <a:pt x="2067954" y="1490981"/>
                </a:lnTo>
                <a:lnTo>
                  <a:pt x="2076841" y="1505903"/>
                </a:lnTo>
                <a:lnTo>
                  <a:pt x="2084777" y="1521143"/>
                </a:lnTo>
                <a:lnTo>
                  <a:pt x="2092077" y="1537018"/>
                </a:lnTo>
                <a:lnTo>
                  <a:pt x="2099060" y="1552893"/>
                </a:lnTo>
                <a:lnTo>
                  <a:pt x="2105409" y="1569721"/>
                </a:lnTo>
                <a:lnTo>
                  <a:pt x="2110487" y="1586231"/>
                </a:lnTo>
                <a:lnTo>
                  <a:pt x="2115249" y="1603376"/>
                </a:lnTo>
                <a:lnTo>
                  <a:pt x="2119057" y="1620838"/>
                </a:lnTo>
                <a:lnTo>
                  <a:pt x="2191428" y="1620838"/>
                </a:lnTo>
                <a:lnTo>
                  <a:pt x="2191428" y="1289368"/>
                </a:lnTo>
                <a:lnTo>
                  <a:pt x="2191435" y="1289209"/>
                </a:lnTo>
                <a:lnTo>
                  <a:pt x="2191428" y="1289051"/>
                </a:lnTo>
                <a:lnTo>
                  <a:pt x="2191428" y="1183958"/>
                </a:lnTo>
                <a:lnTo>
                  <a:pt x="1555330" y="1183958"/>
                </a:lnTo>
                <a:lnTo>
                  <a:pt x="1550569" y="1183958"/>
                </a:lnTo>
                <a:lnTo>
                  <a:pt x="1546442" y="1183641"/>
                </a:lnTo>
                <a:lnTo>
                  <a:pt x="1537555" y="1182053"/>
                </a:lnTo>
                <a:lnTo>
                  <a:pt x="1530889" y="1180148"/>
                </a:lnTo>
                <a:lnTo>
                  <a:pt x="1524541" y="1177926"/>
                </a:lnTo>
                <a:lnTo>
                  <a:pt x="1518510" y="1175386"/>
                </a:lnTo>
                <a:lnTo>
                  <a:pt x="1512479" y="1172211"/>
                </a:lnTo>
                <a:lnTo>
                  <a:pt x="1507083" y="1168401"/>
                </a:lnTo>
                <a:lnTo>
                  <a:pt x="1502004" y="1164591"/>
                </a:lnTo>
                <a:lnTo>
                  <a:pt x="1497243" y="1159828"/>
                </a:lnTo>
                <a:lnTo>
                  <a:pt x="1492799" y="1155066"/>
                </a:lnTo>
                <a:lnTo>
                  <a:pt x="1488673" y="1149986"/>
                </a:lnTo>
                <a:lnTo>
                  <a:pt x="1485181" y="1144271"/>
                </a:lnTo>
                <a:lnTo>
                  <a:pt x="1482325" y="1138238"/>
                </a:lnTo>
                <a:lnTo>
                  <a:pt x="1479785" y="1131888"/>
                </a:lnTo>
                <a:lnTo>
                  <a:pt x="1477563" y="1125538"/>
                </a:lnTo>
                <a:lnTo>
                  <a:pt x="1475976" y="1118871"/>
                </a:lnTo>
                <a:lnTo>
                  <a:pt x="1475341" y="1112203"/>
                </a:lnTo>
                <a:lnTo>
                  <a:pt x="1475024" y="1104901"/>
                </a:lnTo>
                <a:lnTo>
                  <a:pt x="1475024" y="701358"/>
                </a:lnTo>
                <a:lnTo>
                  <a:pt x="549761" y="701358"/>
                </a:lnTo>
                <a:close/>
                <a:moveTo>
                  <a:pt x="1413828" y="353736"/>
                </a:moveTo>
                <a:lnTo>
                  <a:pt x="1523366" y="353736"/>
                </a:lnTo>
                <a:lnTo>
                  <a:pt x="1531303" y="354054"/>
                </a:lnTo>
                <a:lnTo>
                  <a:pt x="1539241" y="355325"/>
                </a:lnTo>
                <a:lnTo>
                  <a:pt x="1546226" y="357232"/>
                </a:lnTo>
                <a:lnTo>
                  <a:pt x="1553846" y="360092"/>
                </a:lnTo>
                <a:lnTo>
                  <a:pt x="1560513" y="363271"/>
                </a:lnTo>
                <a:lnTo>
                  <a:pt x="1566863" y="367085"/>
                </a:lnTo>
                <a:lnTo>
                  <a:pt x="1572896" y="371534"/>
                </a:lnTo>
                <a:lnTo>
                  <a:pt x="1578611" y="376619"/>
                </a:lnTo>
                <a:lnTo>
                  <a:pt x="1583691" y="382340"/>
                </a:lnTo>
                <a:lnTo>
                  <a:pt x="1588136" y="388061"/>
                </a:lnTo>
                <a:lnTo>
                  <a:pt x="1591946" y="395053"/>
                </a:lnTo>
                <a:lnTo>
                  <a:pt x="1595438" y="401727"/>
                </a:lnTo>
                <a:lnTo>
                  <a:pt x="1597978" y="408719"/>
                </a:lnTo>
                <a:lnTo>
                  <a:pt x="1599883" y="416347"/>
                </a:lnTo>
                <a:lnTo>
                  <a:pt x="1601153" y="424293"/>
                </a:lnTo>
                <a:lnTo>
                  <a:pt x="1601471" y="432238"/>
                </a:lnTo>
                <a:lnTo>
                  <a:pt x="1601471" y="544513"/>
                </a:lnTo>
                <a:lnTo>
                  <a:pt x="1797834" y="544513"/>
                </a:lnTo>
                <a:lnTo>
                  <a:pt x="1812118" y="545148"/>
                </a:lnTo>
                <a:lnTo>
                  <a:pt x="1826084" y="545466"/>
                </a:lnTo>
                <a:lnTo>
                  <a:pt x="1840368" y="546101"/>
                </a:lnTo>
                <a:lnTo>
                  <a:pt x="1854017" y="547053"/>
                </a:lnTo>
                <a:lnTo>
                  <a:pt x="1867665" y="548641"/>
                </a:lnTo>
                <a:lnTo>
                  <a:pt x="1881632" y="550228"/>
                </a:lnTo>
                <a:lnTo>
                  <a:pt x="1894963" y="552133"/>
                </a:lnTo>
                <a:lnTo>
                  <a:pt x="1908612" y="554038"/>
                </a:lnTo>
                <a:lnTo>
                  <a:pt x="1921943" y="556896"/>
                </a:lnTo>
                <a:lnTo>
                  <a:pt x="1934957" y="559753"/>
                </a:lnTo>
                <a:lnTo>
                  <a:pt x="1948289" y="562928"/>
                </a:lnTo>
                <a:lnTo>
                  <a:pt x="1961303" y="566103"/>
                </a:lnTo>
                <a:lnTo>
                  <a:pt x="1973999" y="569596"/>
                </a:lnTo>
                <a:lnTo>
                  <a:pt x="1986696" y="573723"/>
                </a:lnTo>
                <a:lnTo>
                  <a:pt x="1999392" y="577533"/>
                </a:lnTo>
                <a:lnTo>
                  <a:pt x="2011771" y="581978"/>
                </a:lnTo>
                <a:lnTo>
                  <a:pt x="2023833" y="586741"/>
                </a:lnTo>
                <a:lnTo>
                  <a:pt x="2036212" y="591503"/>
                </a:lnTo>
                <a:lnTo>
                  <a:pt x="2048274" y="596583"/>
                </a:lnTo>
                <a:lnTo>
                  <a:pt x="2059701" y="602298"/>
                </a:lnTo>
                <a:lnTo>
                  <a:pt x="2071445" y="607696"/>
                </a:lnTo>
                <a:lnTo>
                  <a:pt x="2082555" y="613411"/>
                </a:lnTo>
                <a:lnTo>
                  <a:pt x="2094299" y="619761"/>
                </a:lnTo>
                <a:lnTo>
                  <a:pt x="2105409" y="626111"/>
                </a:lnTo>
                <a:lnTo>
                  <a:pt x="2115883" y="632461"/>
                </a:lnTo>
                <a:lnTo>
                  <a:pt x="2126675" y="639128"/>
                </a:lnTo>
                <a:lnTo>
                  <a:pt x="2137467" y="645796"/>
                </a:lnTo>
                <a:lnTo>
                  <a:pt x="2147307" y="653098"/>
                </a:lnTo>
                <a:lnTo>
                  <a:pt x="2157782" y="660401"/>
                </a:lnTo>
                <a:lnTo>
                  <a:pt x="2167622" y="668021"/>
                </a:lnTo>
                <a:lnTo>
                  <a:pt x="2177144" y="675958"/>
                </a:lnTo>
                <a:lnTo>
                  <a:pt x="2186667" y="683896"/>
                </a:lnTo>
                <a:lnTo>
                  <a:pt x="2195872" y="691833"/>
                </a:lnTo>
                <a:lnTo>
                  <a:pt x="2204759" y="700088"/>
                </a:lnTo>
                <a:lnTo>
                  <a:pt x="2213647" y="708978"/>
                </a:lnTo>
                <a:lnTo>
                  <a:pt x="2222217" y="717551"/>
                </a:lnTo>
                <a:lnTo>
                  <a:pt x="2230152" y="726441"/>
                </a:lnTo>
                <a:lnTo>
                  <a:pt x="2238723" y="735648"/>
                </a:lnTo>
                <a:lnTo>
                  <a:pt x="2246023" y="744538"/>
                </a:lnTo>
                <a:lnTo>
                  <a:pt x="2253641" y="754063"/>
                </a:lnTo>
                <a:lnTo>
                  <a:pt x="2261259" y="763588"/>
                </a:lnTo>
                <a:lnTo>
                  <a:pt x="2268242" y="773113"/>
                </a:lnTo>
                <a:lnTo>
                  <a:pt x="2275225" y="783273"/>
                </a:lnTo>
                <a:lnTo>
                  <a:pt x="2281573" y="793116"/>
                </a:lnTo>
                <a:lnTo>
                  <a:pt x="2287922" y="803276"/>
                </a:lnTo>
                <a:lnTo>
                  <a:pt x="2293635" y="813753"/>
                </a:lnTo>
                <a:lnTo>
                  <a:pt x="2299349" y="823913"/>
                </a:lnTo>
                <a:lnTo>
                  <a:pt x="2304427" y="834708"/>
                </a:lnTo>
                <a:lnTo>
                  <a:pt x="2309506" y="845503"/>
                </a:lnTo>
                <a:lnTo>
                  <a:pt x="2314267" y="856298"/>
                </a:lnTo>
                <a:lnTo>
                  <a:pt x="2319028" y="867411"/>
                </a:lnTo>
                <a:lnTo>
                  <a:pt x="2323155" y="878523"/>
                </a:lnTo>
                <a:lnTo>
                  <a:pt x="2326964" y="889636"/>
                </a:lnTo>
                <a:lnTo>
                  <a:pt x="2330455" y="900748"/>
                </a:lnTo>
                <a:lnTo>
                  <a:pt x="2333629" y="912178"/>
                </a:lnTo>
                <a:lnTo>
                  <a:pt x="2336486" y="923608"/>
                </a:lnTo>
                <a:lnTo>
                  <a:pt x="2339343" y="935038"/>
                </a:lnTo>
                <a:lnTo>
                  <a:pt x="2341565" y="947103"/>
                </a:lnTo>
                <a:lnTo>
                  <a:pt x="2343152" y="958851"/>
                </a:lnTo>
                <a:lnTo>
                  <a:pt x="2344739" y="970916"/>
                </a:lnTo>
                <a:lnTo>
                  <a:pt x="2346009" y="982663"/>
                </a:lnTo>
                <a:lnTo>
                  <a:pt x="2347278" y="994728"/>
                </a:lnTo>
                <a:lnTo>
                  <a:pt x="2347596" y="1007111"/>
                </a:lnTo>
                <a:lnTo>
                  <a:pt x="2347913" y="1019176"/>
                </a:lnTo>
                <a:lnTo>
                  <a:pt x="2347913" y="1089978"/>
                </a:lnTo>
                <a:lnTo>
                  <a:pt x="2349183" y="1097916"/>
                </a:lnTo>
                <a:lnTo>
                  <a:pt x="2349500" y="1105853"/>
                </a:lnTo>
                <a:lnTo>
                  <a:pt x="2349183" y="1113791"/>
                </a:lnTo>
                <a:lnTo>
                  <a:pt x="2347913" y="1121728"/>
                </a:lnTo>
                <a:lnTo>
                  <a:pt x="2347913" y="1289051"/>
                </a:lnTo>
                <a:lnTo>
                  <a:pt x="2347907" y="1289209"/>
                </a:lnTo>
                <a:lnTo>
                  <a:pt x="2347913" y="1289368"/>
                </a:lnTo>
                <a:lnTo>
                  <a:pt x="2347913" y="1652906"/>
                </a:lnTo>
                <a:lnTo>
                  <a:pt x="2347596" y="1659256"/>
                </a:lnTo>
                <a:lnTo>
                  <a:pt x="2347278" y="1665606"/>
                </a:lnTo>
                <a:lnTo>
                  <a:pt x="2346326" y="1671956"/>
                </a:lnTo>
                <a:lnTo>
                  <a:pt x="2345374" y="1677988"/>
                </a:lnTo>
                <a:lnTo>
                  <a:pt x="2343787" y="1684021"/>
                </a:lnTo>
                <a:lnTo>
                  <a:pt x="2341565" y="1690053"/>
                </a:lnTo>
                <a:lnTo>
                  <a:pt x="2339660" y="1695768"/>
                </a:lnTo>
                <a:lnTo>
                  <a:pt x="2337438" y="1701483"/>
                </a:lnTo>
                <a:lnTo>
                  <a:pt x="2334582" y="1706881"/>
                </a:lnTo>
                <a:lnTo>
                  <a:pt x="2331725" y="1712278"/>
                </a:lnTo>
                <a:lnTo>
                  <a:pt x="2328551" y="1717358"/>
                </a:lnTo>
                <a:lnTo>
                  <a:pt x="2325059" y="1722438"/>
                </a:lnTo>
                <a:lnTo>
                  <a:pt x="2321568" y="1727518"/>
                </a:lnTo>
                <a:lnTo>
                  <a:pt x="2317441" y="1731963"/>
                </a:lnTo>
                <a:lnTo>
                  <a:pt x="2312998" y="1736726"/>
                </a:lnTo>
                <a:lnTo>
                  <a:pt x="2308871" y="1741171"/>
                </a:lnTo>
                <a:lnTo>
                  <a:pt x="2304110" y="1744981"/>
                </a:lnTo>
                <a:lnTo>
                  <a:pt x="2299349" y="1749108"/>
                </a:lnTo>
                <a:lnTo>
                  <a:pt x="2293953" y="1752601"/>
                </a:lnTo>
                <a:lnTo>
                  <a:pt x="2288874" y="1756093"/>
                </a:lnTo>
                <a:lnTo>
                  <a:pt x="2283795" y="1759268"/>
                </a:lnTo>
                <a:lnTo>
                  <a:pt x="2278399" y="1762443"/>
                </a:lnTo>
                <a:lnTo>
                  <a:pt x="2272369" y="1765301"/>
                </a:lnTo>
                <a:lnTo>
                  <a:pt x="2266338" y="1767841"/>
                </a:lnTo>
                <a:lnTo>
                  <a:pt x="2260307" y="1770063"/>
                </a:lnTo>
                <a:lnTo>
                  <a:pt x="2253959" y="1771651"/>
                </a:lnTo>
                <a:lnTo>
                  <a:pt x="2247610" y="1773556"/>
                </a:lnTo>
                <a:lnTo>
                  <a:pt x="2241262" y="1774826"/>
                </a:lnTo>
                <a:lnTo>
                  <a:pt x="2234914" y="1776096"/>
                </a:lnTo>
                <a:lnTo>
                  <a:pt x="2228248" y="1776731"/>
                </a:lnTo>
                <a:lnTo>
                  <a:pt x="2221582" y="1777366"/>
                </a:lnTo>
                <a:lnTo>
                  <a:pt x="2214917" y="1777683"/>
                </a:lnTo>
                <a:lnTo>
                  <a:pt x="2049861" y="1777683"/>
                </a:lnTo>
                <a:lnTo>
                  <a:pt x="2041926" y="1777366"/>
                </a:lnTo>
                <a:lnTo>
                  <a:pt x="2034308" y="1776096"/>
                </a:lnTo>
                <a:lnTo>
                  <a:pt x="2026690" y="1774191"/>
                </a:lnTo>
                <a:lnTo>
                  <a:pt x="2019707" y="1771333"/>
                </a:lnTo>
                <a:lnTo>
                  <a:pt x="2012724" y="1768158"/>
                </a:lnTo>
                <a:lnTo>
                  <a:pt x="2006375" y="1764031"/>
                </a:lnTo>
                <a:lnTo>
                  <a:pt x="2000662" y="1759903"/>
                </a:lnTo>
                <a:lnTo>
                  <a:pt x="1994949" y="1755141"/>
                </a:lnTo>
                <a:lnTo>
                  <a:pt x="1989870" y="1749426"/>
                </a:lnTo>
                <a:lnTo>
                  <a:pt x="1985426" y="1743393"/>
                </a:lnTo>
                <a:lnTo>
                  <a:pt x="1981617" y="1737043"/>
                </a:lnTo>
                <a:lnTo>
                  <a:pt x="1977808" y="1730376"/>
                </a:lnTo>
                <a:lnTo>
                  <a:pt x="1975586" y="1723391"/>
                </a:lnTo>
                <a:lnTo>
                  <a:pt x="1973682" y="1715771"/>
                </a:lnTo>
                <a:lnTo>
                  <a:pt x="1972095" y="1708151"/>
                </a:lnTo>
                <a:lnTo>
                  <a:pt x="1971460" y="1700213"/>
                </a:lnTo>
                <a:lnTo>
                  <a:pt x="1971143" y="1687196"/>
                </a:lnTo>
                <a:lnTo>
                  <a:pt x="1969873" y="1674496"/>
                </a:lnTo>
                <a:lnTo>
                  <a:pt x="1968286" y="1662113"/>
                </a:lnTo>
                <a:lnTo>
                  <a:pt x="1966064" y="1649731"/>
                </a:lnTo>
                <a:lnTo>
                  <a:pt x="1962890" y="1637666"/>
                </a:lnTo>
                <a:lnTo>
                  <a:pt x="1959398" y="1625601"/>
                </a:lnTo>
                <a:lnTo>
                  <a:pt x="1955272" y="1614171"/>
                </a:lnTo>
                <a:lnTo>
                  <a:pt x="1950511" y="1602741"/>
                </a:lnTo>
                <a:lnTo>
                  <a:pt x="1945432" y="1591628"/>
                </a:lnTo>
                <a:lnTo>
                  <a:pt x="1939718" y="1580833"/>
                </a:lnTo>
                <a:lnTo>
                  <a:pt x="1933370" y="1570356"/>
                </a:lnTo>
                <a:lnTo>
                  <a:pt x="1927022" y="1560196"/>
                </a:lnTo>
                <a:lnTo>
                  <a:pt x="1920039" y="1550353"/>
                </a:lnTo>
                <a:lnTo>
                  <a:pt x="1912421" y="1540828"/>
                </a:lnTo>
                <a:lnTo>
                  <a:pt x="1904168" y="1531621"/>
                </a:lnTo>
                <a:lnTo>
                  <a:pt x="1895915" y="1522731"/>
                </a:lnTo>
                <a:lnTo>
                  <a:pt x="1887028" y="1514476"/>
                </a:lnTo>
                <a:lnTo>
                  <a:pt x="1877823" y="1506856"/>
                </a:lnTo>
                <a:lnTo>
                  <a:pt x="1868300" y="1499553"/>
                </a:lnTo>
                <a:lnTo>
                  <a:pt x="1858460" y="1492251"/>
                </a:lnTo>
                <a:lnTo>
                  <a:pt x="1848303" y="1485901"/>
                </a:lnTo>
                <a:lnTo>
                  <a:pt x="1837511" y="1479868"/>
                </a:lnTo>
                <a:lnTo>
                  <a:pt x="1826719" y="1474471"/>
                </a:lnTo>
                <a:lnTo>
                  <a:pt x="1815610" y="1469391"/>
                </a:lnTo>
                <a:lnTo>
                  <a:pt x="1804183" y="1464946"/>
                </a:lnTo>
                <a:lnTo>
                  <a:pt x="1792756" y="1460818"/>
                </a:lnTo>
                <a:lnTo>
                  <a:pt x="1780694" y="1457326"/>
                </a:lnTo>
                <a:lnTo>
                  <a:pt x="1768315" y="1454468"/>
                </a:lnTo>
                <a:lnTo>
                  <a:pt x="1756253" y="1452246"/>
                </a:lnTo>
                <a:lnTo>
                  <a:pt x="1743557" y="1450658"/>
                </a:lnTo>
                <a:lnTo>
                  <a:pt x="1730860" y="1449706"/>
                </a:lnTo>
                <a:lnTo>
                  <a:pt x="1718163" y="1449388"/>
                </a:lnTo>
                <a:lnTo>
                  <a:pt x="1704832" y="1449706"/>
                </a:lnTo>
                <a:lnTo>
                  <a:pt x="1692135" y="1450658"/>
                </a:lnTo>
                <a:lnTo>
                  <a:pt x="1680074" y="1452246"/>
                </a:lnTo>
                <a:lnTo>
                  <a:pt x="1667695" y="1454468"/>
                </a:lnTo>
                <a:lnTo>
                  <a:pt x="1655315" y="1457326"/>
                </a:lnTo>
                <a:lnTo>
                  <a:pt x="1643571" y="1460818"/>
                </a:lnTo>
                <a:lnTo>
                  <a:pt x="1631509" y="1464946"/>
                </a:lnTo>
                <a:lnTo>
                  <a:pt x="1620400" y="1469391"/>
                </a:lnTo>
                <a:lnTo>
                  <a:pt x="1609290" y="1474471"/>
                </a:lnTo>
                <a:lnTo>
                  <a:pt x="1598181" y="1479868"/>
                </a:lnTo>
                <a:lnTo>
                  <a:pt x="1587706" y="1485901"/>
                </a:lnTo>
                <a:lnTo>
                  <a:pt x="1577549" y="1492251"/>
                </a:lnTo>
                <a:lnTo>
                  <a:pt x="1567709" y="1499553"/>
                </a:lnTo>
                <a:lnTo>
                  <a:pt x="1558187" y="1506856"/>
                </a:lnTo>
                <a:lnTo>
                  <a:pt x="1548664" y="1514476"/>
                </a:lnTo>
                <a:lnTo>
                  <a:pt x="1540094" y="1522731"/>
                </a:lnTo>
                <a:lnTo>
                  <a:pt x="1531524" y="1531621"/>
                </a:lnTo>
                <a:lnTo>
                  <a:pt x="1523588" y="1540828"/>
                </a:lnTo>
                <a:lnTo>
                  <a:pt x="1516288" y="1550353"/>
                </a:lnTo>
                <a:lnTo>
                  <a:pt x="1508987" y="1560196"/>
                </a:lnTo>
                <a:lnTo>
                  <a:pt x="1502322" y="1570356"/>
                </a:lnTo>
                <a:lnTo>
                  <a:pt x="1495973" y="1580833"/>
                </a:lnTo>
                <a:lnTo>
                  <a:pt x="1490260" y="1591628"/>
                </a:lnTo>
                <a:lnTo>
                  <a:pt x="1485181" y="1602741"/>
                </a:lnTo>
                <a:lnTo>
                  <a:pt x="1480420" y="1614171"/>
                </a:lnTo>
                <a:lnTo>
                  <a:pt x="1476611" y="1625601"/>
                </a:lnTo>
                <a:lnTo>
                  <a:pt x="1472802" y="1637666"/>
                </a:lnTo>
                <a:lnTo>
                  <a:pt x="1470263" y="1649731"/>
                </a:lnTo>
                <a:lnTo>
                  <a:pt x="1467724" y="1662113"/>
                </a:lnTo>
                <a:lnTo>
                  <a:pt x="1465819" y="1674496"/>
                </a:lnTo>
                <a:lnTo>
                  <a:pt x="1464549" y="1687196"/>
                </a:lnTo>
                <a:lnTo>
                  <a:pt x="1464232" y="1700213"/>
                </a:lnTo>
                <a:lnTo>
                  <a:pt x="1463915" y="1708151"/>
                </a:lnTo>
                <a:lnTo>
                  <a:pt x="1462645" y="1715771"/>
                </a:lnTo>
                <a:lnTo>
                  <a:pt x="1460740" y="1723391"/>
                </a:lnTo>
                <a:lnTo>
                  <a:pt x="1457884" y="1730376"/>
                </a:lnTo>
                <a:lnTo>
                  <a:pt x="1454710" y="1737043"/>
                </a:lnTo>
                <a:lnTo>
                  <a:pt x="1450583" y="1743393"/>
                </a:lnTo>
                <a:lnTo>
                  <a:pt x="1445822" y="1749426"/>
                </a:lnTo>
                <a:lnTo>
                  <a:pt x="1440743" y="1755141"/>
                </a:lnTo>
                <a:lnTo>
                  <a:pt x="1435347" y="1759903"/>
                </a:lnTo>
                <a:lnTo>
                  <a:pt x="1429316" y="1764031"/>
                </a:lnTo>
                <a:lnTo>
                  <a:pt x="1422968" y="1768158"/>
                </a:lnTo>
                <a:lnTo>
                  <a:pt x="1416302" y="1771333"/>
                </a:lnTo>
                <a:lnTo>
                  <a:pt x="1409002" y="1774191"/>
                </a:lnTo>
                <a:lnTo>
                  <a:pt x="1401384" y="1776096"/>
                </a:lnTo>
                <a:lnTo>
                  <a:pt x="1394083" y="1777366"/>
                </a:lnTo>
                <a:lnTo>
                  <a:pt x="1386148" y="1777683"/>
                </a:lnTo>
                <a:lnTo>
                  <a:pt x="894156" y="1777683"/>
                </a:lnTo>
                <a:lnTo>
                  <a:pt x="886221" y="1777366"/>
                </a:lnTo>
                <a:lnTo>
                  <a:pt x="878285" y="1776096"/>
                </a:lnTo>
                <a:lnTo>
                  <a:pt x="870667" y="1774191"/>
                </a:lnTo>
                <a:lnTo>
                  <a:pt x="863684" y="1771333"/>
                </a:lnTo>
                <a:lnTo>
                  <a:pt x="856701" y="1768158"/>
                </a:lnTo>
                <a:lnTo>
                  <a:pt x="850353" y="1764031"/>
                </a:lnTo>
                <a:lnTo>
                  <a:pt x="844639" y="1759903"/>
                </a:lnTo>
                <a:lnTo>
                  <a:pt x="838926" y="1755141"/>
                </a:lnTo>
                <a:lnTo>
                  <a:pt x="833847" y="1749426"/>
                </a:lnTo>
                <a:lnTo>
                  <a:pt x="829403" y="1743393"/>
                </a:lnTo>
                <a:lnTo>
                  <a:pt x="825594" y="1737043"/>
                </a:lnTo>
                <a:lnTo>
                  <a:pt x="822420" y="1730376"/>
                </a:lnTo>
                <a:lnTo>
                  <a:pt x="819563" y="1723391"/>
                </a:lnTo>
                <a:lnTo>
                  <a:pt x="817659" y="1715771"/>
                </a:lnTo>
                <a:lnTo>
                  <a:pt x="816389" y="1708151"/>
                </a:lnTo>
                <a:lnTo>
                  <a:pt x="815437" y="1700213"/>
                </a:lnTo>
                <a:lnTo>
                  <a:pt x="815120" y="1687196"/>
                </a:lnTo>
                <a:lnTo>
                  <a:pt x="813850" y="1674496"/>
                </a:lnTo>
                <a:lnTo>
                  <a:pt x="812263" y="1662113"/>
                </a:lnTo>
                <a:lnTo>
                  <a:pt x="810041" y="1649731"/>
                </a:lnTo>
                <a:lnTo>
                  <a:pt x="806867" y="1637666"/>
                </a:lnTo>
                <a:lnTo>
                  <a:pt x="803375" y="1625601"/>
                </a:lnTo>
                <a:lnTo>
                  <a:pt x="799249" y="1614171"/>
                </a:lnTo>
                <a:lnTo>
                  <a:pt x="794488" y="1602741"/>
                </a:lnTo>
                <a:lnTo>
                  <a:pt x="789409" y="1591628"/>
                </a:lnTo>
                <a:lnTo>
                  <a:pt x="783696" y="1580833"/>
                </a:lnTo>
                <a:lnTo>
                  <a:pt x="777982" y="1570356"/>
                </a:lnTo>
                <a:lnTo>
                  <a:pt x="770999" y="1560196"/>
                </a:lnTo>
                <a:lnTo>
                  <a:pt x="764016" y="1550353"/>
                </a:lnTo>
                <a:lnTo>
                  <a:pt x="756398" y="1540828"/>
                </a:lnTo>
                <a:lnTo>
                  <a:pt x="748463" y="1531621"/>
                </a:lnTo>
                <a:lnTo>
                  <a:pt x="739892" y="1522731"/>
                </a:lnTo>
                <a:lnTo>
                  <a:pt x="731005" y="1514476"/>
                </a:lnTo>
                <a:lnTo>
                  <a:pt x="721800" y="1506856"/>
                </a:lnTo>
                <a:lnTo>
                  <a:pt x="712277" y="1499553"/>
                </a:lnTo>
                <a:lnTo>
                  <a:pt x="702438" y="1492251"/>
                </a:lnTo>
                <a:lnTo>
                  <a:pt x="692280" y="1485901"/>
                </a:lnTo>
                <a:lnTo>
                  <a:pt x="681488" y="1479868"/>
                </a:lnTo>
                <a:lnTo>
                  <a:pt x="670696" y="1474471"/>
                </a:lnTo>
                <a:lnTo>
                  <a:pt x="659587" y="1469391"/>
                </a:lnTo>
                <a:lnTo>
                  <a:pt x="648160" y="1464946"/>
                </a:lnTo>
                <a:lnTo>
                  <a:pt x="636733" y="1460818"/>
                </a:lnTo>
                <a:lnTo>
                  <a:pt x="624671" y="1457326"/>
                </a:lnTo>
                <a:lnTo>
                  <a:pt x="612292" y="1454468"/>
                </a:lnTo>
                <a:lnTo>
                  <a:pt x="600230" y="1452246"/>
                </a:lnTo>
                <a:lnTo>
                  <a:pt x="587534" y="1450658"/>
                </a:lnTo>
                <a:lnTo>
                  <a:pt x="574837" y="1449706"/>
                </a:lnTo>
                <a:lnTo>
                  <a:pt x="562140" y="1449388"/>
                </a:lnTo>
                <a:lnTo>
                  <a:pt x="548809" y="1449706"/>
                </a:lnTo>
                <a:lnTo>
                  <a:pt x="536112" y="1450658"/>
                </a:lnTo>
                <a:lnTo>
                  <a:pt x="524051" y="1452246"/>
                </a:lnTo>
                <a:lnTo>
                  <a:pt x="511354" y="1454468"/>
                </a:lnTo>
                <a:lnTo>
                  <a:pt x="499292" y="1457326"/>
                </a:lnTo>
                <a:lnTo>
                  <a:pt x="487548" y="1460818"/>
                </a:lnTo>
                <a:lnTo>
                  <a:pt x="475486" y="1464946"/>
                </a:lnTo>
                <a:lnTo>
                  <a:pt x="464377" y="1469391"/>
                </a:lnTo>
                <a:lnTo>
                  <a:pt x="452950" y="1474471"/>
                </a:lnTo>
                <a:lnTo>
                  <a:pt x="442158" y="1479868"/>
                </a:lnTo>
                <a:lnTo>
                  <a:pt x="431366" y="1485901"/>
                </a:lnTo>
                <a:lnTo>
                  <a:pt x="421526" y="1492251"/>
                </a:lnTo>
                <a:lnTo>
                  <a:pt x="411686" y="1499553"/>
                </a:lnTo>
                <a:lnTo>
                  <a:pt x="402164" y="1506856"/>
                </a:lnTo>
                <a:lnTo>
                  <a:pt x="392641" y="1514476"/>
                </a:lnTo>
                <a:lnTo>
                  <a:pt x="383754" y="1522731"/>
                </a:lnTo>
                <a:lnTo>
                  <a:pt x="375501" y="1531621"/>
                </a:lnTo>
                <a:lnTo>
                  <a:pt x="367566" y="1540828"/>
                </a:lnTo>
                <a:lnTo>
                  <a:pt x="359948" y="1550353"/>
                </a:lnTo>
                <a:lnTo>
                  <a:pt x="352964" y="1560196"/>
                </a:lnTo>
                <a:lnTo>
                  <a:pt x="346299" y="1570356"/>
                </a:lnTo>
                <a:lnTo>
                  <a:pt x="340268" y="1580833"/>
                </a:lnTo>
                <a:lnTo>
                  <a:pt x="334237" y="1591628"/>
                </a:lnTo>
                <a:lnTo>
                  <a:pt x="329158" y="1602741"/>
                </a:lnTo>
                <a:lnTo>
                  <a:pt x="324715" y="1614171"/>
                </a:lnTo>
                <a:lnTo>
                  <a:pt x="320271" y="1625601"/>
                </a:lnTo>
                <a:lnTo>
                  <a:pt x="316779" y="1637666"/>
                </a:lnTo>
                <a:lnTo>
                  <a:pt x="313923" y="1649731"/>
                </a:lnTo>
                <a:lnTo>
                  <a:pt x="311701" y="1662113"/>
                </a:lnTo>
                <a:lnTo>
                  <a:pt x="309796" y="1674496"/>
                </a:lnTo>
                <a:lnTo>
                  <a:pt x="308844" y="1687196"/>
                </a:lnTo>
                <a:lnTo>
                  <a:pt x="308209" y="1700213"/>
                </a:lnTo>
                <a:lnTo>
                  <a:pt x="307574" y="1708151"/>
                </a:lnTo>
                <a:lnTo>
                  <a:pt x="306622" y="1715771"/>
                </a:lnTo>
                <a:lnTo>
                  <a:pt x="304400" y="1723391"/>
                </a:lnTo>
                <a:lnTo>
                  <a:pt x="301861" y="1730376"/>
                </a:lnTo>
                <a:lnTo>
                  <a:pt x="298687" y="1737043"/>
                </a:lnTo>
                <a:lnTo>
                  <a:pt x="294560" y="1743393"/>
                </a:lnTo>
                <a:lnTo>
                  <a:pt x="289799" y="1749426"/>
                </a:lnTo>
                <a:lnTo>
                  <a:pt x="285038" y="1755141"/>
                </a:lnTo>
                <a:lnTo>
                  <a:pt x="279642" y="1759903"/>
                </a:lnTo>
                <a:lnTo>
                  <a:pt x="273611" y="1764031"/>
                </a:lnTo>
                <a:lnTo>
                  <a:pt x="266945" y="1768158"/>
                </a:lnTo>
                <a:lnTo>
                  <a:pt x="259962" y="1771333"/>
                </a:lnTo>
                <a:lnTo>
                  <a:pt x="252979" y="1774191"/>
                </a:lnTo>
                <a:lnTo>
                  <a:pt x="245678" y="1776096"/>
                </a:lnTo>
                <a:lnTo>
                  <a:pt x="237743" y="1777366"/>
                </a:lnTo>
                <a:lnTo>
                  <a:pt x="229808" y="1777683"/>
                </a:lnTo>
                <a:lnTo>
                  <a:pt x="132679" y="1777683"/>
                </a:lnTo>
                <a:lnTo>
                  <a:pt x="126013" y="1777366"/>
                </a:lnTo>
                <a:lnTo>
                  <a:pt x="119348" y="1776731"/>
                </a:lnTo>
                <a:lnTo>
                  <a:pt x="112682" y="1776096"/>
                </a:lnTo>
                <a:lnTo>
                  <a:pt x="106334" y="1774826"/>
                </a:lnTo>
                <a:lnTo>
                  <a:pt x="99985" y="1773556"/>
                </a:lnTo>
                <a:lnTo>
                  <a:pt x="93637" y="1771651"/>
                </a:lnTo>
                <a:lnTo>
                  <a:pt x="87289" y="1770063"/>
                </a:lnTo>
                <a:lnTo>
                  <a:pt x="81258" y="1767841"/>
                </a:lnTo>
                <a:lnTo>
                  <a:pt x="75227" y="1765301"/>
                </a:lnTo>
                <a:lnTo>
                  <a:pt x="69196" y="1762443"/>
                </a:lnTo>
                <a:lnTo>
                  <a:pt x="63800" y="1759268"/>
                </a:lnTo>
                <a:lnTo>
                  <a:pt x="58722" y="1756093"/>
                </a:lnTo>
                <a:lnTo>
                  <a:pt x="53325" y="1752601"/>
                </a:lnTo>
                <a:lnTo>
                  <a:pt x="48247" y="1749108"/>
                </a:lnTo>
                <a:lnTo>
                  <a:pt x="43486" y="1744981"/>
                </a:lnTo>
                <a:lnTo>
                  <a:pt x="38724" y="1741171"/>
                </a:lnTo>
                <a:lnTo>
                  <a:pt x="34281" y="1736726"/>
                </a:lnTo>
                <a:lnTo>
                  <a:pt x="30154" y="1731963"/>
                </a:lnTo>
                <a:lnTo>
                  <a:pt x="26028" y="1727518"/>
                </a:lnTo>
                <a:lnTo>
                  <a:pt x="22536" y="1722438"/>
                </a:lnTo>
                <a:lnTo>
                  <a:pt x="19045" y="1717358"/>
                </a:lnTo>
                <a:lnTo>
                  <a:pt x="15871" y="1712278"/>
                </a:lnTo>
                <a:lnTo>
                  <a:pt x="13014" y="1706881"/>
                </a:lnTo>
                <a:lnTo>
                  <a:pt x="10157" y="1701483"/>
                </a:lnTo>
                <a:lnTo>
                  <a:pt x="7935" y="1695768"/>
                </a:lnTo>
                <a:lnTo>
                  <a:pt x="5713" y="1690053"/>
                </a:lnTo>
                <a:lnTo>
                  <a:pt x="3809" y="1684021"/>
                </a:lnTo>
                <a:lnTo>
                  <a:pt x="2222" y="1677988"/>
                </a:lnTo>
                <a:lnTo>
                  <a:pt x="1587" y="1671956"/>
                </a:lnTo>
                <a:lnTo>
                  <a:pt x="317" y="1665606"/>
                </a:lnTo>
                <a:lnTo>
                  <a:pt x="0" y="1659256"/>
                </a:lnTo>
                <a:lnTo>
                  <a:pt x="0" y="1652906"/>
                </a:lnTo>
                <a:lnTo>
                  <a:pt x="0" y="1476058"/>
                </a:lnTo>
                <a:lnTo>
                  <a:pt x="6" y="1475902"/>
                </a:lnTo>
                <a:lnTo>
                  <a:pt x="0" y="1475741"/>
                </a:lnTo>
                <a:lnTo>
                  <a:pt x="0" y="1019176"/>
                </a:lnTo>
                <a:lnTo>
                  <a:pt x="0" y="1007111"/>
                </a:lnTo>
                <a:lnTo>
                  <a:pt x="317" y="994728"/>
                </a:lnTo>
                <a:lnTo>
                  <a:pt x="1587" y="982663"/>
                </a:lnTo>
                <a:lnTo>
                  <a:pt x="2539" y="970916"/>
                </a:lnTo>
                <a:lnTo>
                  <a:pt x="4126" y="958851"/>
                </a:lnTo>
                <a:lnTo>
                  <a:pt x="6348" y="947103"/>
                </a:lnTo>
                <a:lnTo>
                  <a:pt x="8253" y="935038"/>
                </a:lnTo>
                <a:lnTo>
                  <a:pt x="11109" y="923608"/>
                </a:lnTo>
                <a:lnTo>
                  <a:pt x="13649" y="912178"/>
                </a:lnTo>
                <a:lnTo>
                  <a:pt x="16823" y="900748"/>
                </a:lnTo>
                <a:lnTo>
                  <a:pt x="20632" y="889636"/>
                </a:lnTo>
                <a:lnTo>
                  <a:pt x="24441" y="878523"/>
                </a:lnTo>
                <a:lnTo>
                  <a:pt x="28885" y="867411"/>
                </a:lnTo>
                <a:lnTo>
                  <a:pt x="33328" y="856298"/>
                </a:lnTo>
                <a:lnTo>
                  <a:pt x="38090" y="845503"/>
                </a:lnTo>
                <a:lnTo>
                  <a:pt x="43168" y="834708"/>
                </a:lnTo>
                <a:lnTo>
                  <a:pt x="48247" y="823913"/>
                </a:lnTo>
                <a:lnTo>
                  <a:pt x="54278" y="813753"/>
                </a:lnTo>
                <a:lnTo>
                  <a:pt x="60309" y="803276"/>
                </a:lnTo>
                <a:lnTo>
                  <a:pt x="66022" y="793116"/>
                </a:lnTo>
                <a:lnTo>
                  <a:pt x="73005" y="783273"/>
                </a:lnTo>
                <a:lnTo>
                  <a:pt x="79671" y="773113"/>
                </a:lnTo>
                <a:lnTo>
                  <a:pt x="86337" y="763588"/>
                </a:lnTo>
                <a:lnTo>
                  <a:pt x="93954" y="754063"/>
                </a:lnTo>
                <a:lnTo>
                  <a:pt x="101572" y="744538"/>
                </a:lnTo>
                <a:lnTo>
                  <a:pt x="108873" y="735648"/>
                </a:lnTo>
                <a:lnTo>
                  <a:pt x="117443" y="726441"/>
                </a:lnTo>
                <a:lnTo>
                  <a:pt x="125696" y="717551"/>
                </a:lnTo>
                <a:lnTo>
                  <a:pt x="133949" y="708978"/>
                </a:lnTo>
                <a:lnTo>
                  <a:pt x="142836" y="700088"/>
                </a:lnTo>
                <a:lnTo>
                  <a:pt x="151724" y="691833"/>
                </a:lnTo>
                <a:lnTo>
                  <a:pt x="160929" y="683896"/>
                </a:lnTo>
                <a:lnTo>
                  <a:pt x="170451" y="675958"/>
                </a:lnTo>
                <a:lnTo>
                  <a:pt x="179974" y="668021"/>
                </a:lnTo>
                <a:lnTo>
                  <a:pt x="189814" y="660401"/>
                </a:lnTo>
                <a:lnTo>
                  <a:pt x="200288" y="653098"/>
                </a:lnTo>
                <a:lnTo>
                  <a:pt x="210445" y="645796"/>
                </a:lnTo>
                <a:lnTo>
                  <a:pt x="220920" y="639128"/>
                </a:lnTo>
                <a:lnTo>
                  <a:pt x="231395" y="632461"/>
                </a:lnTo>
                <a:lnTo>
                  <a:pt x="242187" y="626111"/>
                </a:lnTo>
                <a:lnTo>
                  <a:pt x="253296" y="619761"/>
                </a:lnTo>
                <a:lnTo>
                  <a:pt x="264723" y="613411"/>
                </a:lnTo>
                <a:lnTo>
                  <a:pt x="275833" y="607696"/>
                </a:lnTo>
                <a:lnTo>
                  <a:pt x="287895" y="602298"/>
                </a:lnTo>
                <a:lnTo>
                  <a:pt x="299321" y="596583"/>
                </a:lnTo>
                <a:lnTo>
                  <a:pt x="311383" y="591503"/>
                </a:lnTo>
                <a:lnTo>
                  <a:pt x="323445" y="586741"/>
                </a:lnTo>
                <a:lnTo>
                  <a:pt x="335824" y="581978"/>
                </a:lnTo>
                <a:lnTo>
                  <a:pt x="348203" y="577533"/>
                </a:lnTo>
                <a:lnTo>
                  <a:pt x="360900" y="573723"/>
                </a:lnTo>
                <a:lnTo>
                  <a:pt x="373596" y="569596"/>
                </a:lnTo>
                <a:lnTo>
                  <a:pt x="386293" y="566103"/>
                </a:lnTo>
                <a:lnTo>
                  <a:pt x="399307" y="562928"/>
                </a:lnTo>
                <a:lnTo>
                  <a:pt x="412321" y="559753"/>
                </a:lnTo>
                <a:lnTo>
                  <a:pt x="425652" y="556896"/>
                </a:lnTo>
                <a:lnTo>
                  <a:pt x="438984" y="554038"/>
                </a:lnTo>
                <a:lnTo>
                  <a:pt x="452633" y="552133"/>
                </a:lnTo>
                <a:lnTo>
                  <a:pt x="465964" y="550228"/>
                </a:lnTo>
                <a:lnTo>
                  <a:pt x="479930" y="548641"/>
                </a:lnTo>
                <a:lnTo>
                  <a:pt x="493262" y="547053"/>
                </a:lnTo>
                <a:lnTo>
                  <a:pt x="507228" y="546101"/>
                </a:lnTo>
                <a:lnTo>
                  <a:pt x="521511" y="545466"/>
                </a:lnTo>
                <a:lnTo>
                  <a:pt x="535478" y="545148"/>
                </a:lnTo>
                <a:lnTo>
                  <a:pt x="549761" y="544513"/>
                </a:lnTo>
                <a:lnTo>
                  <a:pt x="1335088" y="544513"/>
                </a:lnTo>
                <a:lnTo>
                  <a:pt x="1335088" y="432238"/>
                </a:lnTo>
                <a:lnTo>
                  <a:pt x="1335723" y="424293"/>
                </a:lnTo>
                <a:lnTo>
                  <a:pt x="1336676" y="416347"/>
                </a:lnTo>
                <a:lnTo>
                  <a:pt x="1338898" y="408719"/>
                </a:lnTo>
                <a:lnTo>
                  <a:pt x="1341438" y="401727"/>
                </a:lnTo>
                <a:lnTo>
                  <a:pt x="1344613" y="395053"/>
                </a:lnTo>
                <a:lnTo>
                  <a:pt x="1348741" y="388061"/>
                </a:lnTo>
                <a:lnTo>
                  <a:pt x="1353186" y="382340"/>
                </a:lnTo>
                <a:lnTo>
                  <a:pt x="1358266" y="376619"/>
                </a:lnTo>
                <a:lnTo>
                  <a:pt x="1363663" y="371534"/>
                </a:lnTo>
                <a:lnTo>
                  <a:pt x="1369696" y="367085"/>
                </a:lnTo>
                <a:lnTo>
                  <a:pt x="1376363" y="363271"/>
                </a:lnTo>
                <a:lnTo>
                  <a:pt x="1383348" y="360092"/>
                </a:lnTo>
                <a:lnTo>
                  <a:pt x="1390333" y="357232"/>
                </a:lnTo>
                <a:lnTo>
                  <a:pt x="1397953" y="355325"/>
                </a:lnTo>
                <a:lnTo>
                  <a:pt x="1405573" y="354054"/>
                </a:lnTo>
                <a:lnTo>
                  <a:pt x="1413828" y="353736"/>
                </a:lnTo>
                <a:close/>
                <a:moveTo>
                  <a:pt x="1740853" y="352465"/>
                </a:moveTo>
                <a:lnTo>
                  <a:pt x="1859916" y="352465"/>
                </a:lnTo>
                <a:lnTo>
                  <a:pt x="1867853" y="352783"/>
                </a:lnTo>
                <a:lnTo>
                  <a:pt x="1875791" y="354054"/>
                </a:lnTo>
                <a:lnTo>
                  <a:pt x="1883093" y="355643"/>
                </a:lnTo>
                <a:lnTo>
                  <a:pt x="1890396" y="358503"/>
                </a:lnTo>
                <a:lnTo>
                  <a:pt x="1897063" y="361682"/>
                </a:lnTo>
                <a:lnTo>
                  <a:pt x="1903731" y="365495"/>
                </a:lnTo>
                <a:lnTo>
                  <a:pt x="1909763" y="370263"/>
                </a:lnTo>
                <a:lnTo>
                  <a:pt x="1915478" y="375030"/>
                </a:lnTo>
                <a:lnTo>
                  <a:pt x="1920241" y="380751"/>
                </a:lnTo>
                <a:lnTo>
                  <a:pt x="1925003" y="387107"/>
                </a:lnTo>
                <a:lnTo>
                  <a:pt x="1928813" y="393464"/>
                </a:lnTo>
                <a:lnTo>
                  <a:pt x="1931988" y="400138"/>
                </a:lnTo>
                <a:lnTo>
                  <a:pt x="1934846" y="407130"/>
                </a:lnTo>
                <a:lnTo>
                  <a:pt x="1936751" y="414758"/>
                </a:lnTo>
                <a:lnTo>
                  <a:pt x="1938021" y="422703"/>
                </a:lnTo>
                <a:lnTo>
                  <a:pt x="1938338" y="430649"/>
                </a:lnTo>
                <a:lnTo>
                  <a:pt x="1938021" y="438595"/>
                </a:lnTo>
                <a:lnTo>
                  <a:pt x="1936751" y="446540"/>
                </a:lnTo>
                <a:lnTo>
                  <a:pt x="1934846" y="454168"/>
                </a:lnTo>
                <a:lnTo>
                  <a:pt x="1931988" y="461160"/>
                </a:lnTo>
                <a:lnTo>
                  <a:pt x="1928813" y="468152"/>
                </a:lnTo>
                <a:lnTo>
                  <a:pt x="1925003" y="474508"/>
                </a:lnTo>
                <a:lnTo>
                  <a:pt x="1920241" y="480229"/>
                </a:lnTo>
                <a:lnTo>
                  <a:pt x="1915478" y="485950"/>
                </a:lnTo>
                <a:lnTo>
                  <a:pt x="1909763" y="491035"/>
                </a:lnTo>
                <a:lnTo>
                  <a:pt x="1903731" y="495802"/>
                </a:lnTo>
                <a:lnTo>
                  <a:pt x="1897063" y="499299"/>
                </a:lnTo>
                <a:lnTo>
                  <a:pt x="1890396" y="503112"/>
                </a:lnTo>
                <a:lnTo>
                  <a:pt x="1883093" y="505337"/>
                </a:lnTo>
                <a:lnTo>
                  <a:pt x="1875791" y="507244"/>
                </a:lnTo>
                <a:lnTo>
                  <a:pt x="1867853" y="508515"/>
                </a:lnTo>
                <a:lnTo>
                  <a:pt x="1859916" y="508833"/>
                </a:lnTo>
                <a:lnTo>
                  <a:pt x="1740853" y="508833"/>
                </a:lnTo>
                <a:lnTo>
                  <a:pt x="1732916" y="508515"/>
                </a:lnTo>
                <a:lnTo>
                  <a:pt x="1724978" y="507244"/>
                </a:lnTo>
                <a:lnTo>
                  <a:pt x="1717358" y="505337"/>
                </a:lnTo>
                <a:lnTo>
                  <a:pt x="1710056" y="503112"/>
                </a:lnTo>
                <a:lnTo>
                  <a:pt x="1703388" y="499299"/>
                </a:lnTo>
                <a:lnTo>
                  <a:pt x="1696721" y="495802"/>
                </a:lnTo>
                <a:lnTo>
                  <a:pt x="1690688" y="491035"/>
                </a:lnTo>
                <a:lnTo>
                  <a:pt x="1685291" y="485950"/>
                </a:lnTo>
                <a:lnTo>
                  <a:pt x="1680528" y="480229"/>
                </a:lnTo>
                <a:lnTo>
                  <a:pt x="1675766" y="474508"/>
                </a:lnTo>
                <a:lnTo>
                  <a:pt x="1671638" y="468152"/>
                </a:lnTo>
                <a:lnTo>
                  <a:pt x="1668463" y="461160"/>
                </a:lnTo>
                <a:lnTo>
                  <a:pt x="1665606" y="454168"/>
                </a:lnTo>
                <a:lnTo>
                  <a:pt x="1663701" y="446540"/>
                </a:lnTo>
                <a:lnTo>
                  <a:pt x="1663066" y="438595"/>
                </a:lnTo>
                <a:lnTo>
                  <a:pt x="1662113" y="430649"/>
                </a:lnTo>
                <a:lnTo>
                  <a:pt x="1663066" y="422703"/>
                </a:lnTo>
                <a:lnTo>
                  <a:pt x="1663701" y="414758"/>
                </a:lnTo>
                <a:lnTo>
                  <a:pt x="1665606" y="407130"/>
                </a:lnTo>
                <a:lnTo>
                  <a:pt x="1668463" y="400138"/>
                </a:lnTo>
                <a:lnTo>
                  <a:pt x="1671638" y="393464"/>
                </a:lnTo>
                <a:lnTo>
                  <a:pt x="1675766" y="387107"/>
                </a:lnTo>
                <a:lnTo>
                  <a:pt x="1680528" y="380751"/>
                </a:lnTo>
                <a:lnTo>
                  <a:pt x="1685291" y="375030"/>
                </a:lnTo>
                <a:lnTo>
                  <a:pt x="1690688" y="370263"/>
                </a:lnTo>
                <a:lnTo>
                  <a:pt x="1696721" y="365495"/>
                </a:lnTo>
                <a:lnTo>
                  <a:pt x="1703388" y="361682"/>
                </a:lnTo>
                <a:lnTo>
                  <a:pt x="1710056" y="358503"/>
                </a:lnTo>
                <a:lnTo>
                  <a:pt x="1717358" y="355643"/>
                </a:lnTo>
                <a:lnTo>
                  <a:pt x="1724978" y="354054"/>
                </a:lnTo>
                <a:lnTo>
                  <a:pt x="1732916" y="352783"/>
                </a:lnTo>
                <a:lnTo>
                  <a:pt x="1740853" y="352465"/>
                </a:lnTo>
                <a:close/>
                <a:moveTo>
                  <a:pt x="1076961" y="352465"/>
                </a:moveTo>
                <a:lnTo>
                  <a:pt x="1196341" y="352465"/>
                </a:lnTo>
                <a:lnTo>
                  <a:pt x="1204278" y="352783"/>
                </a:lnTo>
                <a:lnTo>
                  <a:pt x="1211898" y="354054"/>
                </a:lnTo>
                <a:lnTo>
                  <a:pt x="1219201" y="355643"/>
                </a:lnTo>
                <a:lnTo>
                  <a:pt x="1226503" y="358503"/>
                </a:lnTo>
                <a:lnTo>
                  <a:pt x="1233488" y="361682"/>
                </a:lnTo>
                <a:lnTo>
                  <a:pt x="1239838" y="365495"/>
                </a:lnTo>
                <a:lnTo>
                  <a:pt x="1245871" y="370263"/>
                </a:lnTo>
                <a:lnTo>
                  <a:pt x="1251586" y="375030"/>
                </a:lnTo>
                <a:lnTo>
                  <a:pt x="1256666" y="380751"/>
                </a:lnTo>
                <a:lnTo>
                  <a:pt x="1261111" y="387107"/>
                </a:lnTo>
                <a:lnTo>
                  <a:pt x="1264921" y="393464"/>
                </a:lnTo>
                <a:lnTo>
                  <a:pt x="1268096" y="400138"/>
                </a:lnTo>
                <a:lnTo>
                  <a:pt x="1270953" y="407130"/>
                </a:lnTo>
                <a:lnTo>
                  <a:pt x="1272858" y="414758"/>
                </a:lnTo>
                <a:lnTo>
                  <a:pt x="1274128" y="422703"/>
                </a:lnTo>
                <a:lnTo>
                  <a:pt x="1274446" y="430649"/>
                </a:lnTo>
                <a:lnTo>
                  <a:pt x="1274128" y="438595"/>
                </a:lnTo>
                <a:lnTo>
                  <a:pt x="1272858" y="446540"/>
                </a:lnTo>
                <a:lnTo>
                  <a:pt x="1270953" y="454168"/>
                </a:lnTo>
                <a:lnTo>
                  <a:pt x="1268096" y="461160"/>
                </a:lnTo>
                <a:lnTo>
                  <a:pt x="1264921" y="468152"/>
                </a:lnTo>
                <a:lnTo>
                  <a:pt x="1261111" y="474508"/>
                </a:lnTo>
                <a:lnTo>
                  <a:pt x="1256666" y="480229"/>
                </a:lnTo>
                <a:lnTo>
                  <a:pt x="1251586" y="485950"/>
                </a:lnTo>
                <a:lnTo>
                  <a:pt x="1245871" y="491035"/>
                </a:lnTo>
                <a:lnTo>
                  <a:pt x="1239838" y="495802"/>
                </a:lnTo>
                <a:lnTo>
                  <a:pt x="1233488" y="499299"/>
                </a:lnTo>
                <a:lnTo>
                  <a:pt x="1226503" y="503112"/>
                </a:lnTo>
                <a:lnTo>
                  <a:pt x="1219201" y="505337"/>
                </a:lnTo>
                <a:lnTo>
                  <a:pt x="1211898" y="507244"/>
                </a:lnTo>
                <a:lnTo>
                  <a:pt x="1204278" y="508515"/>
                </a:lnTo>
                <a:lnTo>
                  <a:pt x="1196341" y="508833"/>
                </a:lnTo>
                <a:lnTo>
                  <a:pt x="1076961" y="508833"/>
                </a:lnTo>
                <a:lnTo>
                  <a:pt x="1069023" y="508515"/>
                </a:lnTo>
                <a:lnTo>
                  <a:pt x="1061086" y="507244"/>
                </a:lnTo>
                <a:lnTo>
                  <a:pt x="1053466" y="505337"/>
                </a:lnTo>
                <a:lnTo>
                  <a:pt x="1046163" y="503112"/>
                </a:lnTo>
                <a:lnTo>
                  <a:pt x="1039496" y="499299"/>
                </a:lnTo>
                <a:lnTo>
                  <a:pt x="1033146" y="495802"/>
                </a:lnTo>
                <a:lnTo>
                  <a:pt x="1027113" y="491035"/>
                </a:lnTo>
                <a:lnTo>
                  <a:pt x="1021716" y="485950"/>
                </a:lnTo>
                <a:lnTo>
                  <a:pt x="1016636" y="480229"/>
                </a:lnTo>
                <a:lnTo>
                  <a:pt x="1012191" y="474508"/>
                </a:lnTo>
                <a:lnTo>
                  <a:pt x="1008063" y="468152"/>
                </a:lnTo>
                <a:lnTo>
                  <a:pt x="1004571" y="461160"/>
                </a:lnTo>
                <a:lnTo>
                  <a:pt x="1002348" y="454168"/>
                </a:lnTo>
                <a:lnTo>
                  <a:pt x="1000126" y="446540"/>
                </a:lnTo>
                <a:lnTo>
                  <a:pt x="999173" y="438595"/>
                </a:lnTo>
                <a:lnTo>
                  <a:pt x="998538" y="430649"/>
                </a:lnTo>
                <a:lnTo>
                  <a:pt x="999173" y="422703"/>
                </a:lnTo>
                <a:lnTo>
                  <a:pt x="1000126" y="414758"/>
                </a:lnTo>
                <a:lnTo>
                  <a:pt x="1002348" y="407130"/>
                </a:lnTo>
                <a:lnTo>
                  <a:pt x="1004571" y="400138"/>
                </a:lnTo>
                <a:lnTo>
                  <a:pt x="1008063" y="393464"/>
                </a:lnTo>
                <a:lnTo>
                  <a:pt x="1012191" y="387107"/>
                </a:lnTo>
                <a:lnTo>
                  <a:pt x="1016636" y="380751"/>
                </a:lnTo>
                <a:lnTo>
                  <a:pt x="1021716" y="375030"/>
                </a:lnTo>
                <a:lnTo>
                  <a:pt x="1027113" y="370263"/>
                </a:lnTo>
                <a:lnTo>
                  <a:pt x="1033146" y="365495"/>
                </a:lnTo>
                <a:lnTo>
                  <a:pt x="1039496" y="361682"/>
                </a:lnTo>
                <a:lnTo>
                  <a:pt x="1046163" y="358503"/>
                </a:lnTo>
                <a:lnTo>
                  <a:pt x="1053466" y="355643"/>
                </a:lnTo>
                <a:lnTo>
                  <a:pt x="1061086" y="354054"/>
                </a:lnTo>
                <a:lnTo>
                  <a:pt x="1069023" y="352783"/>
                </a:lnTo>
                <a:lnTo>
                  <a:pt x="1076961" y="352465"/>
                </a:lnTo>
                <a:close/>
                <a:moveTo>
                  <a:pt x="1750696" y="104563"/>
                </a:moveTo>
                <a:lnTo>
                  <a:pt x="1758316" y="104881"/>
                </a:lnTo>
                <a:lnTo>
                  <a:pt x="1765301" y="105835"/>
                </a:lnTo>
                <a:lnTo>
                  <a:pt x="1772921" y="107742"/>
                </a:lnTo>
                <a:lnTo>
                  <a:pt x="1779906" y="109966"/>
                </a:lnTo>
                <a:lnTo>
                  <a:pt x="1786891" y="113145"/>
                </a:lnTo>
                <a:lnTo>
                  <a:pt x="1793558" y="117276"/>
                </a:lnTo>
                <a:lnTo>
                  <a:pt x="1799908" y="122044"/>
                </a:lnTo>
                <a:lnTo>
                  <a:pt x="1805941" y="127447"/>
                </a:lnTo>
                <a:lnTo>
                  <a:pt x="1811338" y="133485"/>
                </a:lnTo>
                <a:lnTo>
                  <a:pt x="1816101" y="139524"/>
                </a:lnTo>
                <a:lnTo>
                  <a:pt x="1819593" y="146198"/>
                </a:lnTo>
                <a:lnTo>
                  <a:pt x="1823403" y="153508"/>
                </a:lnTo>
                <a:lnTo>
                  <a:pt x="1825626" y="160500"/>
                </a:lnTo>
                <a:lnTo>
                  <a:pt x="1827213" y="167810"/>
                </a:lnTo>
                <a:lnTo>
                  <a:pt x="1828483" y="175120"/>
                </a:lnTo>
                <a:lnTo>
                  <a:pt x="1828801" y="182748"/>
                </a:lnTo>
                <a:lnTo>
                  <a:pt x="1828483" y="190375"/>
                </a:lnTo>
                <a:lnTo>
                  <a:pt x="1827213" y="198003"/>
                </a:lnTo>
                <a:lnTo>
                  <a:pt x="1825626" y="204995"/>
                </a:lnTo>
                <a:lnTo>
                  <a:pt x="1823403" y="212305"/>
                </a:lnTo>
                <a:lnTo>
                  <a:pt x="1820228" y="219297"/>
                </a:lnTo>
                <a:lnTo>
                  <a:pt x="1816101" y="225972"/>
                </a:lnTo>
                <a:lnTo>
                  <a:pt x="1811338" y="232328"/>
                </a:lnTo>
                <a:lnTo>
                  <a:pt x="1805941" y="238367"/>
                </a:lnTo>
                <a:lnTo>
                  <a:pt x="1721803" y="322589"/>
                </a:lnTo>
                <a:lnTo>
                  <a:pt x="1715771" y="328310"/>
                </a:lnTo>
                <a:lnTo>
                  <a:pt x="1709421" y="333078"/>
                </a:lnTo>
                <a:lnTo>
                  <a:pt x="1702753" y="336891"/>
                </a:lnTo>
                <a:lnTo>
                  <a:pt x="1695451" y="340070"/>
                </a:lnTo>
                <a:lnTo>
                  <a:pt x="1688466" y="342612"/>
                </a:lnTo>
                <a:lnTo>
                  <a:pt x="1681163" y="344519"/>
                </a:lnTo>
                <a:lnTo>
                  <a:pt x="1673543" y="345155"/>
                </a:lnTo>
                <a:lnTo>
                  <a:pt x="1666241" y="345790"/>
                </a:lnTo>
                <a:lnTo>
                  <a:pt x="1658621" y="345155"/>
                </a:lnTo>
                <a:lnTo>
                  <a:pt x="1651318" y="344519"/>
                </a:lnTo>
                <a:lnTo>
                  <a:pt x="1644016" y="342612"/>
                </a:lnTo>
                <a:lnTo>
                  <a:pt x="1636713" y="340070"/>
                </a:lnTo>
                <a:lnTo>
                  <a:pt x="1629728" y="336891"/>
                </a:lnTo>
                <a:lnTo>
                  <a:pt x="1623378" y="333078"/>
                </a:lnTo>
                <a:lnTo>
                  <a:pt x="1617028" y="328310"/>
                </a:lnTo>
                <a:lnTo>
                  <a:pt x="1610996" y="322589"/>
                </a:lnTo>
                <a:lnTo>
                  <a:pt x="1605281" y="316551"/>
                </a:lnTo>
                <a:lnTo>
                  <a:pt x="1600518" y="310194"/>
                </a:lnTo>
                <a:lnTo>
                  <a:pt x="1596708" y="303838"/>
                </a:lnTo>
                <a:lnTo>
                  <a:pt x="1593533" y="296846"/>
                </a:lnTo>
                <a:lnTo>
                  <a:pt x="1591311" y="289536"/>
                </a:lnTo>
                <a:lnTo>
                  <a:pt x="1589088" y="282544"/>
                </a:lnTo>
                <a:lnTo>
                  <a:pt x="1588453" y="274916"/>
                </a:lnTo>
                <a:lnTo>
                  <a:pt x="1588136" y="267288"/>
                </a:lnTo>
                <a:lnTo>
                  <a:pt x="1588453" y="259978"/>
                </a:lnTo>
                <a:lnTo>
                  <a:pt x="1589088" y="252351"/>
                </a:lnTo>
                <a:lnTo>
                  <a:pt x="1591311" y="245041"/>
                </a:lnTo>
                <a:lnTo>
                  <a:pt x="1593533" y="238049"/>
                </a:lnTo>
                <a:lnTo>
                  <a:pt x="1596708" y="230739"/>
                </a:lnTo>
                <a:lnTo>
                  <a:pt x="1600518" y="224065"/>
                </a:lnTo>
                <a:lnTo>
                  <a:pt x="1605281" y="217708"/>
                </a:lnTo>
                <a:lnTo>
                  <a:pt x="1610996" y="211670"/>
                </a:lnTo>
                <a:lnTo>
                  <a:pt x="1695133" y="127447"/>
                </a:lnTo>
                <a:lnTo>
                  <a:pt x="1701166" y="122044"/>
                </a:lnTo>
                <a:lnTo>
                  <a:pt x="1707516" y="117276"/>
                </a:lnTo>
                <a:lnTo>
                  <a:pt x="1714183" y="113145"/>
                </a:lnTo>
                <a:lnTo>
                  <a:pt x="1720851" y="109966"/>
                </a:lnTo>
                <a:lnTo>
                  <a:pt x="1728471" y="107742"/>
                </a:lnTo>
                <a:lnTo>
                  <a:pt x="1735456" y="105835"/>
                </a:lnTo>
                <a:lnTo>
                  <a:pt x="1743076" y="104881"/>
                </a:lnTo>
                <a:lnTo>
                  <a:pt x="1750696" y="104563"/>
                </a:lnTo>
                <a:close/>
                <a:moveTo>
                  <a:pt x="1186498" y="93758"/>
                </a:moveTo>
                <a:lnTo>
                  <a:pt x="1193801" y="94075"/>
                </a:lnTo>
                <a:lnTo>
                  <a:pt x="1201103" y="95029"/>
                </a:lnTo>
                <a:lnTo>
                  <a:pt x="1208723" y="96936"/>
                </a:lnTo>
                <a:lnTo>
                  <a:pt x="1215708" y="99478"/>
                </a:lnTo>
                <a:lnTo>
                  <a:pt x="1222376" y="102656"/>
                </a:lnTo>
                <a:lnTo>
                  <a:pt x="1229361" y="106470"/>
                </a:lnTo>
                <a:lnTo>
                  <a:pt x="1235711" y="111238"/>
                </a:lnTo>
                <a:lnTo>
                  <a:pt x="1241426" y="116959"/>
                </a:lnTo>
                <a:lnTo>
                  <a:pt x="1326198" y="201181"/>
                </a:lnTo>
                <a:lnTo>
                  <a:pt x="1331278" y="206902"/>
                </a:lnTo>
                <a:lnTo>
                  <a:pt x="1336041" y="213259"/>
                </a:lnTo>
                <a:lnTo>
                  <a:pt x="1339851" y="220251"/>
                </a:lnTo>
                <a:lnTo>
                  <a:pt x="1343026" y="227243"/>
                </a:lnTo>
                <a:lnTo>
                  <a:pt x="1345566" y="234553"/>
                </a:lnTo>
                <a:lnTo>
                  <a:pt x="1347471" y="241545"/>
                </a:lnTo>
                <a:lnTo>
                  <a:pt x="1348741" y="249173"/>
                </a:lnTo>
                <a:lnTo>
                  <a:pt x="1348741" y="256800"/>
                </a:lnTo>
                <a:lnTo>
                  <a:pt x="1348741" y="264110"/>
                </a:lnTo>
                <a:lnTo>
                  <a:pt x="1347471" y="271738"/>
                </a:lnTo>
                <a:lnTo>
                  <a:pt x="1345566" y="279048"/>
                </a:lnTo>
                <a:lnTo>
                  <a:pt x="1343026" y="286040"/>
                </a:lnTo>
                <a:lnTo>
                  <a:pt x="1339851" y="293350"/>
                </a:lnTo>
                <a:lnTo>
                  <a:pt x="1336041" y="300024"/>
                </a:lnTo>
                <a:lnTo>
                  <a:pt x="1331278" y="306063"/>
                </a:lnTo>
                <a:lnTo>
                  <a:pt x="1326198" y="311784"/>
                </a:lnTo>
                <a:lnTo>
                  <a:pt x="1320166" y="317504"/>
                </a:lnTo>
                <a:lnTo>
                  <a:pt x="1313816" y="322272"/>
                </a:lnTo>
                <a:lnTo>
                  <a:pt x="1307148" y="326085"/>
                </a:lnTo>
                <a:lnTo>
                  <a:pt x="1299846" y="329264"/>
                </a:lnTo>
                <a:lnTo>
                  <a:pt x="1292861" y="331806"/>
                </a:lnTo>
                <a:lnTo>
                  <a:pt x="1285558" y="333713"/>
                </a:lnTo>
                <a:lnTo>
                  <a:pt x="1277938" y="334667"/>
                </a:lnTo>
                <a:lnTo>
                  <a:pt x="1270636" y="334985"/>
                </a:lnTo>
                <a:lnTo>
                  <a:pt x="1263016" y="334667"/>
                </a:lnTo>
                <a:lnTo>
                  <a:pt x="1255396" y="333713"/>
                </a:lnTo>
                <a:lnTo>
                  <a:pt x="1248411" y="331806"/>
                </a:lnTo>
                <a:lnTo>
                  <a:pt x="1241108" y="329264"/>
                </a:lnTo>
                <a:lnTo>
                  <a:pt x="1234123" y="326085"/>
                </a:lnTo>
                <a:lnTo>
                  <a:pt x="1227773" y="322272"/>
                </a:lnTo>
                <a:lnTo>
                  <a:pt x="1221423" y="317504"/>
                </a:lnTo>
                <a:lnTo>
                  <a:pt x="1215391" y="311784"/>
                </a:lnTo>
                <a:lnTo>
                  <a:pt x="1130936" y="227561"/>
                </a:lnTo>
                <a:lnTo>
                  <a:pt x="1125221" y="221840"/>
                </a:lnTo>
                <a:lnTo>
                  <a:pt x="1120776" y="215483"/>
                </a:lnTo>
                <a:lnTo>
                  <a:pt x="1116966" y="208491"/>
                </a:lnTo>
                <a:lnTo>
                  <a:pt x="1113791" y="201499"/>
                </a:lnTo>
                <a:lnTo>
                  <a:pt x="1110933" y="194189"/>
                </a:lnTo>
                <a:lnTo>
                  <a:pt x="1109346" y="187197"/>
                </a:lnTo>
                <a:lnTo>
                  <a:pt x="1108076" y="179570"/>
                </a:lnTo>
                <a:lnTo>
                  <a:pt x="1107758" y="171942"/>
                </a:lnTo>
                <a:lnTo>
                  <a:pt x="1108076" y="164632"/>
                </a:lnTo>
                <a:lnTo>
                  <a:pt x="1109346" y="157004"/>
                </a:lnTo>
                <a:lnTo>
                  <a:pt x="1110933" y="149694"/>
                </a:lnTo>
                <a:lnTo>
                  <a:pt x="1113791" y="142702"/>
                </a:lnTo>
                <a:lnTo>
                  <a:pt x="1116966" y="135392"/>
                </a:lnTo>
                <a:lnTo>
                  <a:pt x="1120776" y="129036"/>
                </a:lnTo>
                <a:lnTo>
                  <a:pt x="1125221" y="122679"/>
                </a:lnTo>
                <a:lnTo>
                  <a:pt x="1130936" y="116959"/>
                </a:lnTo>
                <a:lnTo>
                  <a:pt x="1136651" y="111238"/>
                </a:lnTo>
                <a:lnTo>
                  <a:pt x="1143001" y="106470"/>
                </a:lnTo>
                <a:lnTo>
                  <a:pt x="1149986" y="102656"/>
                </a:lnTo>
                <a:lnTo>
                  <a:pt x="1156653" y="99478"/>
                </a:lnTo>
                <a:lnTo>
                  <a:pt x="1163638" y="96936"/>
                </a:lnTo>
                <a:lnTo>
                  <a:pt x="1171258" y="95029"/>
                </a:lnTo>
                <a:lnTo>
                  <a:pt x="1178878" y="94075"/>
                </a:lnTo>
                <a:lnTo>
                  <a:pt x="1186498" y="93758"/>
                </a:lnTo>
                <a:close/>
                <a:moveTo>
                  <a:pt x="1468438" y="0"/>
                </a:moveTo>
                <a:lnTo>
                  <a:pt x="1476376" y="318"/>
                </a:lnTo>
                <a:lnTo>
                  <a:pt x="1483996" y="1589"/>
                </a:lnTo>
                <a:lnTo>
                  <a:pt x="1491616" y="3496"/>
                </a:lnTo>
                <a:lnTo>
                  <a:pt x="1498601" y="6039"/>
                </a:lnTo>
                <a:lnTo>
                  <a:pt x="1505903" y="9535"/>
                </a:lnTo>
                <a:lnTo>
                  <a:pt x="1512253" y="13666"/>
                </a:lnTo>
                <a:lnTo>
                  <a:pt x="1518286" y="17798"/>
                </a:lnTo>
                <a:lnTo>
                  <a:pt x="1523683" y="23201"/>
                </a:lnTo>
                <a:lnTo>
                  <a:pt x="1528763" y="28604"/>
                </a:lnTo>
                <a:lnTo>
                  <a:pt x="1533208" y="34643"/>
                </a:lnTo>
                <a:lnTo>
                  <a:pt x="1537336" y="40999"/>
                </a:lnTo>
                <a:lnTo>
                  <a:pt x="1540828" y="47991"/>
                </a:lnTo>
                <a:lnTo>
                  <a:pt x="1543051" y="55301"/>
                </a:lnTo>
                <a:lnTo>
                  <a:pt x="1545273" y="62929"/>
                </a:lnTo>
                <a:lnTo>
                  <a:pt x="1546226" y="70239"/>
                </a:lnTo>
                <a:lnTo>
                  <a:pt x="1546861" y="78184"/>
                </a:lnTo>
                <a:lnTo>
                  <a:pt x="1546861" y="198003"/>
                </a:lnTo>
                <a:lnTo>
                  <a:pt x="1546226" y="205949"/>
                </a:lnTo>
                <a:lnTo>
                  <a:pt x="1545273" y="213259"/>
                </a:lnTo>
                <a:lnTo>
                  <a:pt x="1543051" y="220886"/>
                </a:lnTo>
                <a:lnTo>
                  <a:pt x="1540828" y="228196"/>
                </a:lnTo>
                <a:lnTo>
                  <a:pt x="1537336" y="235188"/>
                </a:lnTo>
                <a:lnTo>
                  <a:pt x="1533208" y="241545"/>
                </a:lnTo>
                <a:lnTo>
                  <a:pt x="1528763" y="247583"/>
                </a:lnTo>
                <a:lnTo>
                  <a:pt x="1523683" y="252986"/>
                </a:lnTo>
                <a:lnTo>
                  <a:pt x="1518286" y="258389"/>
                </a:lnTo>
                <a:lnTo>
                  <a:pt x="1512253" y="262521"/>
                </a:lnTo>
                <a:lnTo>
                  <a:pt x="1505903" y="266653"/>
                </a:lnTo>
                <a:lnTo>
                  <a:pt x="1498601" y="269831"/>
                </a:lnTo>
                <a:lnTo>
                  <a:pt x="1491616" y="272691"/>
                </a:lnTo>
                <a:lnTo>
                  <a:pt x="1483996" y="274598"/>
                </a:lnTo>
                <a:lnTo>
                  <a:pt x="1476376" y="275870"/>
                </a:lnTo>
                <a:lnTo>
                  <a:pt x="1468438" y="276187"/>
                </a:lnTo>
                <a:lnTo>
                  <a:pt x="1460183" y="275870"/>
                </a:lnTo>
                <a:lnTo>
                  <a:pt x="1452563" y="274598"/>
                </a:lnTo>
                <a:lnTo>
                  <a:pt x="1445261" y="272691"/>
                </a:lnTo>
                <a:lnTo>
                  <a:pt x="1437958" y="269831"/>
                </a:lnTo>
                <a:lnTo>
                  <a:pt x="1431291" y="266653"/>
                </a:lnTo>
                <a:lnTo>
                  <a:pt x="1424623" y="262521"/>
                </a:lnTo>
                <a:lnTo>
                  <a:pt x="1418591" y="258389"/>
                </a:lnTo>
                <a:lnTo>
                  <a:pt x="1412876" y="252986"/>
                </a:lnTo>
                <a:lnTo>
                  <a:pt x="1407796" y="247583"/>
                </a:lnTo>
                <a:lnTo>
                  <a:pt x="1403351" y="241545"/>
                </a:lnTo>
                <a:lnTo>
                  <a:pt x="1399541" y="235188"/>
                </a:lnTo>
                <a:lnTo>
                  <a:pt x="1396366" y="228196"/>
                </a:lnTo>
                <a:lnTo>
                  <a:pt x="1393508" y="220886"/>
                </a:lnTo>
                <a:lnTo>
                  <a:pt x="1391603" y="213259"/>
                </a:lnTo>
                <a:lnTo>
                  <a:pt x="1390333" y="205949"/>
                </a:lnTo>
                <a:lnTo>
                  <a:pt x="1390016" y="198003"/>
                </a:lnTo>
                <a:lnTo>
                  <a:pt x="1390016" y="78184"/>
                </a:lnTo>
                <a:lnTo>
                  <a:pt x="1390333" y="70239"/>
                </a:lnTo>
                <a:lnTo>
                  <a:pt x="1391603" y="62929"/>
                </a:lnTo>
                <a:lnTo>
                  <a:pt x="1393508" y="55301"/>
                </a:lnTo>
                <a:lnTo>
                  <a:pt x="1396366" y="47991"/>
                </a:lnTo>
                <a:lnTo>
                  <a:pt x="1399541" y="40999"/>
                </a:lnTo>
                <a:lnTo>
                  <a:pt x="1403351" y="34643"/>
                </a:lnTo>
                <a:lnTo>
                  <a:pt x="1407796" y="28604"/>
                </a:lnTo>
                <a:lnTo>
                  <a:pt x="1412876" y="23201"/>
                </a:lnTo>
                <a:lnTo>
                  <a:pt x="1418591" y="17798"/>
                </a:lnTo>
                <a:lnTo>
                  <a:pt x="1424623" y="13666"/>
                </a:lnTo>
                <a:lnTo>
                  <a:pt x="1431291" y="9535"/>
                </a:lnTo>
                <a:lnTo>
                  <a:pt x="1437958" y="6039"/>
                </a:lnTo>
                <a:lnTo>
                  <a:pt x="1445261" y="3496"/>
                </a:lnTo>
                <a:lnTo>
                  <a:pt x="1452563" y="1589"/>
                </a:lnTo>
                <a:lnTo>
                  <a:pt x="1460183" y="318"/>
                </a:lnTo>
                <a:lnTo>
                  <a:pt x="146843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2314386" y="4614627"/>
            <a:ext cx="865995" cy="736096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5589100" y="4680022"/>
            <a:ext cx="877261" cy="767603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94076" y="5785850"/>
            <a:ext cx="2306613" cy="533770"/>
            <a:chOff x="1048606" y="4297393"/>
            <a:chExt cx="2306613" cy="533770"/>
          </a:xfrm>
        </p:grpSpPr>
        <p:sp>
          <p:nvSpPr>
            <p:cNvPr id="34" name="圆角矩形 33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06180" y="5785850"/>
            <a:ext cx="2306613" cy="533770"/>
            <a:chOff x="1048606" y="4297393"/>
            <a:chExt cx="2306613" cy="533770"/>
          </a:xfrm>
        </p:grpSpPr>
        <p:sp>
          <p:nvSpPr>
            <p:cNvPr id="37" name="圆角矩形 36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18282" y="5775300"/>
            <a:ext cx="2306613" cy="533770"/>
            <a:chOff x="1048606" y="4297393"/>
            <a:chExt cx="2306613" cy="533770"/>
          </a:xfrm>
        </p:grpSpPr>
        <p:sp>
          <p:nvSpPr>
            <p:cNvPr id="40" name="圆角矩形 39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15">
        <p14:prism isInverted="1"/>
      </p:transition>
    </mc:Choice>
    <mc:Fallback>
      <p:transition spd="slow" advTm="2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-86972" y="4827215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678242" y="4052528"/>
            <a:ext cx="483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40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56867" y="5090306"/>
            <a:ext cx="66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b="1" dirty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b="1" dirty="0">
              <a:solidFill>
                <a:srgbClr val="00B4A9"/>
              </a:solidFill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9544" y="1630898"/>
            <a:ext cx="3492909" cy="2212176"/>
            <a:chOff x="4349543" y="1348609"/>
            <a:chExt cx="3492909" cy="2212176"/>
          </a:xfrm>
        </p:grpSpPr>
        <p:sp>
          <p:nvSpPr>
            <p:cNvPr id="35" name="文本框 34"/>
            <p:cNvSpPr txBox="1"/>
            <p:nvPr/>
          </p:nvSpPr>
          <p:spPr>
            <a:xfrm>
              <a:off x="4572390" y="2467983"/>
              <a:ext cx="30472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PART THREE</a:t>
              </a:r>
              <a:endParaRPr lang="zh-CN" altLang="en-US" sz="3200" b="1" dirty="0"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63212" y="1525162"/>
              <a:ext cx="12655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4349543" y="1348609"/>
              <a:ext cx="3492909" cy="2212176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19050">
              <a:solidFill>
                <a:srgbClr val="00B4A9"/>
              </a:solidFill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866">
        <p14:prism isInverted="1"/>
      </p:transition>
    </mc:Choice>
    <mc:Fallback>
      <p:transition spd="slow" advTm="28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87548" y="2291144"/>
            <a:ext cx="3965457" cy="3421210"/>
            <a:chOff x="4087548" y="2291144"/>
            <a:chExt cx="3965457" cy="3421210"/>
          </a:xfrm>
        </p:grpSpPr>
        <p:grpSp>
          <p:nvGrpSpPr>
            <p:cNvPr id="2" name="组合 1"/>
            <p:cNvGrpSpPr/>
            <p:nvPr/>
          </p:nvGrpSpPr>
          <p:grpSpPr>
            <a:xfrm>
              <a:off x="4087548" y="2291144"/>
              <a:ext cx="3965457" cy="3421210"/>
              <a:chOff x="4087548" y="2291144"/>
              <a:chExt cx="3965457" cy="3421210"/>
            </a:xfrm>
          </p:grpSpPr>
          <p:sp>
            <p:nvSpPr>
              <p:cNvPr id="12" name="同心圆 11"/>
              <p:cNvSpPr/>
              <p:nvPr/>
            </p:nvSpPr>
            <p:spPr>
              <a:xfrm>
                <a:off x="4468547" y="2457450"/>
                <a:ext cx="3254904" cy="3254904"/>
              </a:xfrm>
              <a:prstGeom prst="donut">
                <a:avLst>
                  <a:gd name="adj" fmla="val 7381"/>
                </a:avLst>
              </a:prstGeom>
              <a:solidFill>
                <a:srgbClr val="00B4A9"/>
              </a:solidFill>
              <a:ln w="38100"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4087548" y="2291144"/>
                <a:ext cx="1480756" cy="1480756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solidFill>
                <a:srgbClr val="00B4A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9016" tIns="767963" rIns="669016" bIns="820085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4087548" y="4231598"/>
                <a:ext cx="1480756" cy="1480756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solidFill>
                <a:srgbClr val="00B4A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9016" tIns="767963" rIns="669016" bIns="820085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6572249" y="2307622"/>
                <a:ext cx="1480756" cy="1480756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solidFill>
                <a:srgbClr val="00B4A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9016" tIns="767963" rIns="669016" bIns="820085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564048" y="4231598"/>
                <a:ext cx="1480756" cy="1480756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solidFill>
                <a:srgbClr val="00B4A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9016" tIns="767963" rIns="669016" bIns="820085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</p:grpSp>
        <p:sp>
          <p:nvSpPr>
            <p:cNvPr id="53" name="KSO_Shape"/>
            <p:cNvSpPr/>
            <p:nvPr/>
          </p:nvSpPr>
          <p:spPr bwMode="auto">
            <a:xfrm>
              <a:off x="6962835" y="4685730"/>
              <a:ext cx="699582" cy="572492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4504780" y="2724151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KSO_Shape"/>
            <p:cNvSpPr/>
            <p:nvPr/>
          </p:nvSpPr>
          <p:spPr bwMode="auto">
            <a:xfrm>
              <a:off x="6990466" y="2780743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KSO_Shape"/>
            <p:cNvSpPr/>
            <p:nvPr/>
          </p:nvSpPr>
          <p:spPr bwMode="auto">
            <a:xfrm>
              <a:off x="4542970" y="4685730"/>
              <a:ext cx="559666" cy="559666"/>
            </a:xfrm>
            <a:custGeom>
              <a:avLst/>
              <a:gdLst>
                <a:gd name="T0" fmla="*/ 1525625 w 2019300"/>
                <a:gd name="T1" fmla="*/ 1755362 h 2019301"/>
                <a:gd name="T2" fmla="*/ 1603674 w 2019300"/>
                <a:gd name="T3" fmla="*/ 1706508 h 2019301"/>
                <a:gd name="T4" fmla="*/ 1639843 w 2019300"/>
                <a:gd name="T5" fmla="*/ 1631324 h 2019301"/>
                <a:gd name="T6" fmla="*/ 1625883 w 2019300"/>
                <a:gd name="T7" fmla="*/ 1355330 h 2019301"/>
                <a:gd name="T8" fmla="*/ 1564967 w 2019300"/>
                <a:gd name="T9" fmla="*/ 1292835 h 2019301"/>
                <a:gd name="T10" fmla="*/ 1471055 w 2019300"/>
                <a:gd name="T11" fmla="*/ 1263333 h 2019301"/>
                <a:gd name="T12" fmla="*/ 1738832 w 2019300"/>
                <a:gd name="T13" fmla="*/ 888362 h 2019301"/>
                <a:gd name="T14" fmla="*/ 1899054 w 2019300"/>
                <a:gd name="T15" fmla="*/ 960057 h 2019301"/>
                <a:gd name="T16" fmla="*/ 1999312 w 2019300"/>
                <a:gd name="T17" fmla="*/ 1101861 h 2019301"/>
                <a:gd name="T18" fmla="*/ 2019300 w 2019300"/>
                <a:gd name="T19" fmla="*/ 1696991 h 2019301"/>
                <a:gd name="T20" fmla="*/ 1979324 w 2019300"/>
                <a:gd name="T21" fmla="*/ 1846091 h 2019301"/>
                <a:gd name="T22" fmla="*/ 1859713 w 2019300"/>
                <a:gd name="T23" fmla="*/ 1971716 h 2019301"/>
                <a:gd name="T24" fmla="*/ 1705201 w 2019300"/>
                <a:gd name="T25" fmla="*/ 2018984 h 2019301"/>
                <a:gd name="T26" fmla="*/ 1368893 w 2019300"/>
                <a:gd name="T27" fmla="*/ 2004391 h 2019301"/>
                <a:gd name="T28" fmla="*/ 1222314 w 2019300"/>
                <a:gd name="T29" fmla="*/ 1910807 h 2019301"/>
                <a:gd name="T30" fmla="*/ 1143313 w 2019300"/>
                <a:gd name="T31" fmla="*/ 1755362 h 2019301"/>
                <a:gd name="T32" fmla="*/ 1138236 w 2019300"/>
                <a:gd name="T33" fmla="*/ 1181486 h 2019301"/>
                <a:gd name="T34" fmla="*/ 1202325 w 2019300"/>
                <a:gd name="T35" fmla="*/ 1017476 h 2019301"/>
                <a:gd name="T36" fmla="*/ 1338752 w 2019300"/>
                <a:gd name="T37" fmla="*/ 910251 h 2019301"/>
                <a:gd name="T38" fmla="*/ 126047 w 2019300"/>
                <a:gd name="T39" fmla="*/ 1641158 h 2019301"/>
                <a:gd name="T40" fmla="*/ 498793 w 2019300"/>
                <a:gd name="T41" fmla="*/ 1614488 h 2019301"/>
                <a:gd name="T42" fmla="*/ 594678 w 2019300"/>
                <a:gd name="T43" fmla="*/ 1535113 h 2019301"/>
                <a:gd name="T44" fmla="*/ 630873 w 2019300"/>
                <a:gd name="T45" fmla="*/ 1420496 h 2019301"/>
                <a:gd name="T46" fmla="*/ 600710 w 2019300"/>
                <a:gd name="T47" fmla="*/ 873443 h 2019301"/>
                <a:gd name="T48" fmla="*/ 509270 w 2019300"/>
                <a:gd name="T49" fmla="*/ 789940 h 2019301"/>
                <a:gd name="T50" fmla="*/ 378778 w 2019300"/>
                <a:gd name="T51" fmla="*/ 757873 h 2019301"/>
                <a:gd name="T52" fmla="*/ 1745279 w 2019300"/>
                <a:gd name="T53" fmla="*/ 646041 h 2019301"/>
                <a:gd name="T54" fmla="*/ 1766887 w 2019300"/>
                <a:gd name="T55" fmla="*/ 707325 h 2019301"/>
                <a:gd name="T56" fmla="*/ 1723671 w 2019300"/>
                <a:gd name="T57" fmla="*/ 754395 h 2019301"/>
                <a:gd name="T58" fmla="*/ 1412260 w 2019300"/>
                <a:gd name="T59" fmla="*/ 742706 h 2019301"/>
                <a:gd name="T60" fmla="*/ 1390334 w 2019300"/>
                <a:gd name="T61" fmla="*/ 681737 h 2019301"/>
                <a:gd name="T62" fmla="*/ 1433551 w 2019300"/>
                <a:gd name="T63" fmla="*/ 634668 h 2019301"/>
                <a:gd name="T64" fmla="*/ 997268 w 2019300"/>
                <a:gd name="T65" fmla="*/ 386080 h 2019301"/>
                <a:gd name="T66" fmla="*/ 1153478 w 2019300"/>
                <a:gd name="T67" fmla="*/ 465456 h 2019301"/>
                <a:gd name="T68" fmla="*/ 1247141 w 2019300"/>
                <a:gd name="T69" fmla="*/ 611823 h 2019301"/>
                <a:gd name="T70" fmla="*/ 1242378 w 2019300"/>
                <a:gd name="T71" fmla="*/ 760413 h 2019301"/>
                <a:gd name="T72" fmla="*/ 1139826 w 2019300"/>
                <a:gd name="T73" fmla="*/ 786130 h 2019301"/>
                <a:gd name="T74" fmla="*/ 1049338 w 2019300"/>
                <a:gd name="T75" fmla="*/ 835978 h 2019301"/>
                <a:gd name="T76" fmla="*/ 969328 w 2019300"/>
                <a:gd name="T77" fmla="*/ 913766 h 2019301"/>
                <a:gd name="T78" fmla="*/ 916623 w 2019300"/>
                <a:gd name="T79" fmla="*/ 1002348 h 2019301"/>
                <a:gd name="T80" fmla="*/ 887730 w 2019300"/>
                <a:gd name="T81" fmla="*/ 1103631 h 2019301"/>
                <a:gd name="T82" fmla="*/ 885508 w 2019300"/>
                <a:gd name="T83" fmla="*/ 1781176 h 2019301"/>
                <a:gd name="T84" fmla="*/ 909638 w 2019300"/>
                <a:gd name="T85" fmla="*/ 1884998 h 2019301"/>
                <a:gd name="T86" fmla="*/ 217487 w 2019300"/>
                <a:gd name="T87" fmla="*/ 1873568 h 2019301"/>
                <a:gd name="T88" fmla="*/ 75565 w 2019300"/>
                <a:gd name="T89" fmla="*/ 1772921 h 2019301"/>
                <a:gd name="T90" fmla="*/ 4127 w 2019300"/>
                <a:gd name="T91" fmla="*/ 1613218 h 2019301"/>
                <a:gd name="T92" fmla="*/ 4127 w 2019300"/>
                <a:gd name="T93" fmla="*/ 660083 h 2019301"/>
                <a:gd name="T94" fmla="*/ 75565 w 2019300"/>
                <a:gd name="T95" fmla="*/ 499746 h 2019301"/>
                <a:gd name="T96" fmla="*/ 217487 w 2019300"/>
                <a:gd name="T97" fmla="*/ 399416 h 2019301"/>
                <a:gd name="T98" fmla="*/ 884396 w 2019300"/>
                <a:gd name="T99" fmla="*/ 0 h 2019301"/>
                <a:gd name="T100" fmla="*/ 950201 w 2019300"/>
                <a:gd name="T101" fmla="*/ 18508 h 2019301"/>
                <a:gd name="T102" fmla="*/ 995661 w 2019300"/>
                <a:gd name="T103" fmla="*/ 66372 h 2019301"/>
                <a:gd name="T104" fmla="*/ 1010602 w 2019300"/>
                <a:gd name="T105" fmla="*/ 133382 h 2019301"/>
                <a:gd name="T106" fmla="*/ 989303 w 2019300"/>
                <a:gd name="T107" fmla="*/ 197839 h 2019301"/>
                <a:gd name="T108" fmla="*/ 939393 w 2019300"/>
                <a:gd name="T109" fmla="*/ 241555 h 2019301"/>
                <a:gd name="T110" fmla="*/ 372897 w 2019300"/>
                <a:gd name="T111" fmla="*/ 253681 h 2019301"/>
                <a:gd name="T112" fmla="*/ 308681 w 2019300"/>
                <a:gd name="T113" fmla="*/ 231982 h 2019301"/>
                <a:gd name="T114" fmla="*/ 265129 w 2019300"/>
                <a:gd name="T115" fmla="*/ 181884 h 2019301"/>
                <a:gd name="T116" fmla="*/ 253367 w 2019300"/>
                <a:gd name="T117" fmla="*/ 113917 h 2019301"/>
                <a:gd name="T118" fmla="*/ 277845 w 2019300"/>
                <a:gd name="T119" fmla="*/ 51055 h 2019301"/>
                <a:gd name="T120" fmla="*/ 329980 w 2019300"/>
                <a:gd name="T121" fmla="*/ 10211 h 2019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0" h="2019301">
                  <a:moveTo>
                    <a:pt x="1262607" y="1262698"/>
                  </a:moveTo>
                  <a:lnTo>
                    <a:pt x="1262607" y="1767417"/>
                  </a:lnTo>
                  <a:lnTo>
                    <a:pt x="1452018" y="1767417"/>
                  </a:lnTo>
                  <a:lnTo>
                    <a:pt x="1461537" y="1767100"/>
                  </a:lnTo>
                  <a:lnTo>
                    <a:pt x="1471055" y="1766148"/>
                  </a:lnTo>
                  <a:lnTo>
                    <a:pt x="1480890" y="1765514"/>
                  </a:lnTo>
                  <a:lnTo>
                    <a:pt x="1490091" y="1764245"/>
                  </a:lnTo>
                  <a:lnTo>
                    <a:pt x="1499292" y="1762342"/>
                  </a:lnTo>
                  <a:lnTo>
                    <a:pt x="1508175" y="1760121"/>
                  </a:lnTo>
                  <a:lnTo>
                    <a:pt x="1517059" y="1757900"/>
                  </a:lnTo>
                  <a:lnTo>
                    <a:pt x="1525625" y="1755362"/>
                  </a:lnTo>
                  <a:lnTo>
                    <a:pt x="1533874" y="1752507"/>
                  </a:lnTo>
                  <a:lnTo>
                    <a:pt x="1541806" y="1748701"/>
                  </a:lnTo>
                  <a:lnTo>
                    <a:pt x="1549738" y="1745211"/>
                  </a:lnTo>
                  <a:lnTo>
                    <a:pt x="1557670" y="1741404"/>
                  </a:lnTo>
                  <a:lnTo>
                    <a:pt x="1564967" y="1736963"/>
                  </a:lnTo>
                  <a:lnTo>
                    <a:pt x="1572264" y="1732522"/>
                  </a:lnTo>
                  <a:lnTo>
                    <a:pt x="1578927" y="1727763"/>
                  </a:lnTo>
                  <a:lnTo>
                    <a:pt x="1585590" y="1722687"/>
                  </a:lnTo>
                  <a:lnTo>
                    <a:pt x="1591935" y="1717612"/>
                  </a:lnTo>
                  <a:lnTo>
                    <a:pt x="1597963" y="1712219"/>
                  </a:lnTo>
                  <a:lnTo>
                    <a:pt x="1603674" y="1706508"/>
                  </a:lnTo>
                  <a:lnTo>
                    <a:pt x="1608433" y="1700481"/>
                  </a:lnTo>
                  <a:lnTo>
                    <a:pt x="1613510" y="1694454"/>
                  </a:lnTo>
                  <a:lnTo>
                    <a:pt x="1618269" y="1687792"/>
                  </a:lnTo>
                  <a:lnTo>
                    <a:pt x="1622393" y="1681447"/>
                  </a:lnTo>
                  <a:lnTo>
                    <a:pt x="1625883" y="1674785"/>
                  </a:lnTo>
                  <a:lnTo>
                    <a:pt x="1629373" y="1668123"/>
                  </a:lnTo>
                  <a:lnTo>
                    <a:pt x="1632229" y="1660827"/>
                  </a:lnTo>
                  <a:lnTo>
                    <a:pt x="1634767" y="1653848"/>
                  </a:lnTo>
                  <a:lnTo>
                    <a:pt x="1636988" y="1646234"/>
                  </a:lnTo>
                  <a:lnTo>
                    <a:pt x="1638891" y="1638938"/>
                  </a:lnTo>
                  <a:lnTo>
                    <a:pt x="1639843" y="1631324"/>
                  </a:lnTo>
                  <a:lnTo>
                    <a:pt x="1640478" y="1623393"/>
                  </a:lnTo>
                  <a:lnTo>
                    <a:pt x="1640795" y="1615780"/>
                  </a:lnTo>
                  <a:lnTo>
                    <a:pt x="1640795" y="1414019"/>
                  </a:lnTo>
                  <a:lnTo>
                    <a:pt x="1640478" y="1406088"/>
                  </a:lnTo>
                  <a:lnTo>
                    <a:pt x="1639843" y="1398474"/>
                  </a:lnTo>
                  <a:lnTo>
                    <a:pt x="1638891" y="1391178"/>
                  </a:lnTo>
                  <a:lnTo>
                    <a:pt x="1636988" y="1383564"/>
                  </a:lnTo>
                  <a:lnTo>
                    <a:pt x="1634767" y="1376268"/>
                  </a:lnTo>
                  <a:lnTo>
                    <a:pt x="1632229" y="1368972"/>
                  </a:lnTo>
                  <a:lnTo>
                    <a:pt x="1629373" y="1361992"/>
                  </a:lnTo>
                  <a:lnTo>
                    <a:pt x="1625883" y="1355330"/>
                  </a:lnTo>
                  <a:lnTo>
                    <a:pt x="1622393" y="1348351"/>
                  </a:lnTo>
                  <a:lnTo>
                    <a:pt x="1618269" y="1342007"/>
                  </a:lnTo>
                  <a:lnTo>
                    <a:pt x="1613510" y="1335662"/>
                  </a:lnTo>
                  <a:lnTo>
                    <a:pt x="1608433" y="1329635"/>
                  </a:lnTo>
                  <a:lnTo>
                    <a:pt x="1603674" y="1323607"/>
                  </a:lnTo>
                  <a:lnTo>
                    <a:pt x="1597963" y="1317897"/>
                  </a:lnTo>
                  <a:lnTo>
                    <a:pt x="1591935" y="1312504"/>
                  </a:lnTo>
                  <a:lnTo>
                    <a:pt x="1585590" y="1307111"/>
                  </a:lnTo>
                  <a:lnTo>
                    <a:pt x="1578927" y="1302035"/>
                  </a:lnTo>
                  <a:lnTo>
                    <a:pt x="1572264" y="1297277"/>
                  </a:lnTo>
                  <a:lnTo>
                    <a:pt x="1564967" y="1292835"/>
                  </a:lnTo>
                  <a:lnTo>
                    <a:pt x="1557670" y="1288711"/>
                  </a:lnTo>
                  <a:lnTo>
                    <a:pt x="1549738" y="1284587"/>
                  </a:lnTo>
                  <a:lnTo>
                    <a:pt x="1541806" y="1281098"/>
                  </a:lnTo>
                  <a:lnTo>
                    <a:pt x="1533874" y="1277608"/>
                  </a:lnTo>
                  <a:lnTo>
                    <a:pt x="1525625" y="1274753"/>
                  </a:lnTo>
                  <a:lnTo>
                    <a:pt x="1517059" y="1271898"/>
                  </a:lnTo>
                  <a:lnTo>
                    <a:pt x="1508175" y="1269360"/>
                  </a:lnTo>
                  <a:lnTo>
                    <a:pt x="1499292" y="1267774"/>
                  </a:lnTo>
                  <a:lnTo>
                    <a:pt x="1490091" y="1265870"/>
                  </a:lnTo>
                  <a:lnTo>
                    <a:pt x="1480890" y="1264602"/>
                  </a:lnTo>
                  <a:lnTo>
                    <a:pt x="1471055" y="1263333"/>
                  </a:lnTo>
                  <a:lnTo>
                    <a:pt x="1461537" y="1263015"/>
                  </a:lnTo>
                  <a:lnTo>
                    <a:pt x="1452018" y="1262698"/>
                  </a:lnTo>
                  <a:lnTo>
                    <a:pt x="1262607" y="1262698"/>
                  </a:lnTo>
                  <a:close/>
                  <a:moveTo>
                    <a:pt x="1458998" y="884238"/>
                  </a:moveTo>
                  <a:lnTo>
                    <a:pt x="1467565" y="884238"/>
                  </a:lnTo>
                  <a:lnTo>
                    <a:pt x="1688386" y="884238"/>
                  </a:lnTo>
                  <a:lnTo>
                    <a:pt x="1696635" y="884238"/>
                  </a:lnTo>
                  <a:lnTo>
                    <a:pt x="1705201" y="884873"/>
                  </a:lnTo>
                  <a:lnTo>
                    <a:pt x="1713450" y="885507"/>
                  </a:lnTo>
                  <a:lnTo>
                    <a:pt x="1722017" y="886141"/>
                  </a:lnTo>
                  <a:lnTo>
                    <a:pt x="1738832" y="888362"/>
                  </a:lnTo>
                  <a:lnTo>
                    <a:pt x="1754696" y="891217"/>
                  </a:lnTo>
                  <a:lnTo>
                    <a:pt x="1770876" y="894707"/>
                  </a:lnTo>
                  <a:lnTo>
                    <a:pt x="1786740" y="899465"/>
                  </a:lnTo>
                  <a:lnTo>
                    <a:pt x="1802286" y="904541"/>
                  </a:lnTo>
                  <a:lnTo>
                    <a:pt x="1817198" y="910251"/>
                  </a:lnTo>
                  <a:lnTo>
                    <a:pt x="1831793" y="917230"/>
                  </a:lnTo>
                  <a:lnTo>
                    <a:pt x="1846070" y="924210"/>
                  </a:lnTo>
                  <a:lnTo>
                    <a:pt x="1859713" y="932458"/>
                  </a:lnTo>
                  <a:lnTo>
                    <a:pt x="1873355" y="941023"/>
                  </a:lnTo>
                  <a:lnTo>
                    <a:pt x="1886046" y="950223"/>
                  </a:lnTo>
                  <a:lnTo>
                    <a:pt x="1899054" y="960057"/>
                  </a:lnTo>
                  <a:lnTo>
                    <a:pt x="1910793" y="970526"/>
                  </a:lnTo>
                  <a:lnTo>
                    <a:pt x="1922532" y="981629"/>
                  </a:lnTo>
                  <a:lnTo>
                    <a:pt x="1933002" y="993049"/>
                  </a:lnTo>
                  <a:lnTo>
                    <a:pt x="1943790" y="1005104"/>
                  </a:lnTo>
                  <a:lnTo>
                    <a:pt x="1953308" y="1017476"/>
                  </a:lnTo>
                  <a:lnTo>
                    <a:pt x="1962509" y="1030166"/>
                  </a:lnTo>
                  <a:lnTo>
                    <a:pt x="1971075" y="1043807"/>
                  </a:lnTo>
                  <a:lnTo>
                    <a:pt x="1979324" y="1057765"/>
                  </a:lnTo>
                  <a:lnTo>
                    <a:pt x="1986621" y="1072041"/>
                  </a:lnTo>
                  <a:lnTo>
                    <a:pt x="1993284" y="1086633"/>
                  </a:lnTo>
                  <a:lnTo>
                    <a:pt x="1999312" y="1101861"/>
                  </a:lnTo>
                  <a:lnTo>
                    <a:pt x="2004388" y="1117088"/>
                  </a:lnTo>
                  <a:lnTo>
                    <a:pt x="2008830" y="1132632"/>
                  </a:lnTo>
                  <a:lnTo>
                    <a:pt x="2012638" y="1148811"/>
                  </a:lnTo>
                  <a:lnTo>
                    <a:pt x="2015493" y="1165307"/>
                  </a:lnTo>
                  <a:lnTo>
                    <a:pt x="2017397" y="1181486"/>
                  </a:lnTo>
                  <a:lnTo>
                    <a:pt x="2018348" y="1190052"/>
                  </a:lnTo>
                  <a:lnTo>
                    <a:pt x="2018983" y="1198617"/>
                  </a:lnTo>
                  <a:lnTo>
                    <a:pt x="2019300" y="1206865"/>
                  </a:lnTo>
                  <a:lnTo>
                    <a:pt x="2019300" y="1215430"/>
                  </a:lnTo>
                  <a:lnTo>
                    <a:pt x="2019300" y="1688426"/>
                  </a:lnTo>
                  <a:lnTo>
                    <a:pt x="2019300" y="1696991"/>
                  </a:lnTo>
                  <a:lnTo>
                    <a:pt x="2018983" y="1705240"/>
                  </a:lnTo>
                  <a:lnTo>
                    <a:pt x="2018348" y="1713805"/>
                  </a:lnTo>
                  <a:lnTo>
                    <a:pt x="2017397" y="1722053"/>
                  </a:lnTo>
                  <a:lnTo>
                    <a:pt x="2015493" y="1738866"/>
                  </a:lnTo>
                  <a:lnTo>
                    <a:pt x="2012638" y="1755362"/>
                  </a:lnTo>
                  <a:lnTo>
                    <a:pt x="2008830" y="1771224"/>
                  </a:lnTo>
                  <a:lnTo>
                    <a:pt x="2004388" y="1786769"/>
                  </a:lnTo>
                  <a:lnTo>
                    <a:pt x="1999312" y="1802313"/>
                  </a:lnTo>
                  <a:lnTo>
                    <a:pt x="1993284" y="1817223"/>
                  </a:lnTo>
                  <a:lnTo>
                    <a:pt x="1986621" y="1831816"/>
                  </a:lnTo>
                  <a:lnTo>
                    <a:pt x="1979324" y="1846091"/>
                  </a:lnTo>
                  <a:lnTo>
                    <a:pt x="1971075" y="1859732"/>
                  </a:lnTo>
                  <a:lnTo>
                    <a:pt x="1962509" y="1873373"/>
                  </a:lnTo>
                  <a:lnTo>
                    <a:pt x="1953308" y="1886380"/>
                  </a:lnTo>
                  <a:lnTo>
                    <a:pt x="1943790" y="1899069"/>
                  </a:lnTo>
                  <a:lnTo>
                    <a:pt x="1933002" y="1910807"/>
                  </a:lnTo>
                  <a:lnTo>
                    <a:pt x="1922532" y="1922545"/>
                  </a:lnTo>
                  <a:lnTo>
                    <a:pt x="1910793" y="1933648"/>
                  </a:lnTo>
                  <a:lnTo>
                    <a:pt x="1899054" y="1943800"/>
                  </a:lnTo>
                  <a:lnTo>
                    <a:pt x="1886046" y="1953317"/>
                  </a:lnTo>
                  <a:lnTo>
                    <a:pt x="1873355" y="1962834"/>
                  </a:lnTo>
                  <a:lnTo>
                    <a:pt x="1859713" y="1971716"/>
                  </a:lnTo>
                  <a:lnTo>
                    <a:pt x="1846070" y="1979330"/>
                  </a:lnTo>
                  <a:lnTo>
                    <a:pt x="1831793" y="1986626"/>
                  </a:lnTo>
                  <a:lnTo>
                    <a:pt x="1817198" y="1993288"/>
                  </a:lnTo>
                  <a:lnTo>
                    <a:pt x="1802286" y="1999315"/>
                  </a:lnTo>
                  <a:lnTo>
                    <a:pt x="1786740" y="2004391"/>
                  </a:lnTo>
                  <a:lnTo>
                    <a:pt x="1770876" y="2008832"/>
                  </a:lnTo>
                  <a:lnTo>
                    <a:pt x="1754696" y="2012639"/>
                  </a:lnTo>
                  <a:lnTo>
                    <a:pt x="1738832" y="2015494"/>
                  </a:lnTo>
                  <a:lnTo>
                    <a:pt x="1722017" y="2017398"/>
                  </a:lnTo>
                  <a:lnTo>
                    <a:pt x="1713450" y="2018349"/>
                  </a:lnTo>
                  <a:lnTo>
                    <a:pt x="1705201" y="2018984"/>
                  </a:lnTo>
                  <a:lnTo>
                    <a:pt x="1696635" y="2019301"/>
                  </a:lnTo>
                  <a:lnTo>
                    <a:pt x="1688386" y="2019301"/>
                  </a:lnTo>
                  <a:lnTo>
                    <a:pt x="1467565" y="2019301"/>
                  </a:lnTo>
                  <a:lnTo>
                    <a:pt x="1458998" y="2019301"/>
                  </a:lnTo>
                  <a:lnTo>
                    <a:pt x="1450432" y="2018984"/>
                  </a:lnTo>
                  <a:lnTo>
                    <a:pt x="1441866" y="2018349"/>
                  </a:lnTo>
                  <a:lnTo>
                    <a:pt x="1433617" y="2017398"/>
                  </a:lnTo>
                  <a:lnTo>
                    <a:pt x="1417118" y="2015494"/>
                  </a:lnTo>
                  <a:lnTo>
                    <a:pt x="1400938" y="2012639"/>
                  </a:lnTo>
                  <a:lnTo>
                    <a:pt x="1385074" y="2008832"/>
                  </a:lnTo>
                  <a:lnTo>
                    <a:pt x="1368893" y="2004391"/>
                  </a:lnTo>
                  <a:lnTo>
                    <a:pt x="1353664" y="1999315"/>
                  </a:lnTo>
                  <a:lnTo>
                    <a:pt x="1338752" y="1993288"/>
                  </a:lnTo>
                  <a:lnTo>
                    <a:pt x="1324158" y="1986626"/>
                  </a:lnTo>
                  <a:lnTo>
                    <a:pt x="1309881" y="1979330"/>
                  </a:lnTo>
                  <a:lnTo>
                    <a:pt x="1295921" y="1971716"/>
                  </a:lnTo>
                  <a:lnTo>
                    <a:pt x="1282595" y="1962834"/>
                  </a:lnTo>
                  <a:lnTo>
                    <a:pt x="1269270" y="1953317"/>
                  </a:lnTo>
                  <a:lnTo>
                    <a:pt x="1256896" y="1943800"/>
                  </a:lnTo>
                  <a:lnTo>
                    <a:pt x="1245157" y="1933648"/>
                  </a:lnTo>
                  <a:lnTo>
                    <a:pt x="1233418" y="1922545"/>
                  </a:lnTo>
                  <a:lnTo>
                    <a:pt x="1222314" y="1910807"/>
                  </a:lnTo>
                  <a:lnTo>
                    <a:pt x="1212161" y="1899069"/>
                  </a:lnTo>
                  <a:lnTo>
                    <a:pt x="1202325" y="1886380"/>
                  </a:lnTo>
                  <a:lnTo>
                    <a:pt x="1193124" y="1873373"/>
                  </a:lnTo>
                  <a:lnTo>
                    <a:pt x="1184241" y="1859732"/>
                  </a:lnTo>
                  <a:lnTo>
                    <a:pt x="1176309" y="1846091"/>
                  </a:lnTo>
                  <a:lnTo>
                    <a:pt x="1169012" y="1831816"/>
                  </a:lnTo>
                  <a:lnTo>
                    <a:pt x="1162666" y="1817223"/>
                  </a:lnTo>
                  <a:lnTo>
                    <a:pt x="1156638" y="1802313"/>
                  </a:lnTo>
                  <a:lnTo>
                    <a:pt x="1151562" y="1786769"/>
                  </a:lnTo>
                  <a:lnTo>
                    <a:pt x="1146803" y="1771224"/>
                  </a:lnTo>
                  <a:lnTo>
                    <a:pt x="1143313" y="1755362"/>
                  </a:lnTo>
                  <a:lnTo>
                    <a:pt x="1140140" y="1738866"/>
                  </a:lnTo>
                  <a:lnTo>
                    <a:pt x="1138236" y="1722053"/>
                  </a:lnTo>
                  <a:lnTo>
                    <a:pt x="1137285" y="1713805"/>
                  </a:lnTo>
                  <a:lnTo>
                    <a:pt x="1136967" y="1705240"/>
                  </a:lnTo>
                  <a:lnTo>
                    <a:pt x="1136650" y="1696991"/>
                  </a:lnTo>
                  <a:lnTo>
                    <a:pt x="1136650" y="1688426"/>
                  </a:lnTo>
                  <a:lnTo>
                    <a:pt x="1136650" y="1215430"/>
                  </a:lnTo>
                  <a:lnTo>
                    <a:pt x="1136650" y="1206865"/>
                  </a:lnTo>
                  <a:lnTo>
                    <a:pt x="1136967" y="1198617"/>
                  </a:lnTo>
                  <a:lnTo>
                    <a:pt x="1137285" y="1190052"/>
                  </a:lnTo>
                  <a:lnTo>
                    <a:pt x="1138236" y="1181486"/>
                  </a:lnTo>
                  <a:lnTo>
                    <a:pt x="1140140" y="1165307"/>
                  </a:lnTo>
                  <a:lnTo>
                    <a:pt x="1143313" y="1148811"/>
                  </a:lnTo>
                  <a:lnTo>
                    <a:pt x="1146803" y="1132632"/>
                  </a:lnTo>
                  <a:lnTo>
                    <a:pt x="1151562" y="1117088"/>
                  </a:lnTo>
                  <a:lnTo>
                    <a:pt x="1156638" y="1101861"/>
                  </a:lnTo>
                  <a:lnTo>
                    <a:pt x="1162666" y="1086633"/>
                  </a:lnTo>
                  <a:lnTo>
                    <a:pt x="1169012" y="1072041"/>
                  </a:lnTo>
                  <a:lnTo>
                    <a:pt x="1176309" y="1057765"/>
                  </a:lnTo>
                  <a:lnTo>
                    <a:pt x="1184241" y="1043807"/>
                  </a:lnTo>
                  <a:lnTo>
                    <a:pt x="1193124" y="1030166"/>
                  </a:lnTo>
                  <a:lnTo>
                    <a:pt x="1202325" y="1017476"/>
                  </a:lnTo>
                  <a:lnTo>
                    <a:pt x="1212161" y="1005104"/>
                  </a:lnTo>
                  <a:lnTo>
                    <a:pt x="1222314" y="993049"/>
                  </a:lnTo>
                  <a:lnTo>
                    <a:pt x="1233418" y="981629"/>
                  </a:lnTo>
                  <a:lnTo>
                    <a:pt x="1245157" y="970526"/>
                  </a:lnTo>
                  <a:lnTo>
                    <a:pt x="1256896" y="960057"/>
                  </a:lnTo>
                  <a:lnTo>
                    <a:pt x="1269270" y="950223"/>
                  </a:lnTo>
                  <a:lnTo>
                    <a:pt x="1282595" y="941023"/>
                  </a:lnTo>
                  <a:lnTo>
                    <a:pt x="1295921" y="932458"/>
                  </a:lnTo>
                  <a:lnTo>
                    <a:pt x="1309881" y="924210"/>
                  </a:lnTo>
                  <a:lnTo>
                    <a:pt x="1324158" y="917230"/>
                  </a:lnTo>
                  <a:lnTo>
                    <a:pt x="1338752" y="910251"/>
                  </a:lnTo>
                  <a:lnTo>
                    <a:pt x="1353664" y="904541"/>
                  </a:lnTo>
                  <a:lnTo>
                    <a:pt x="1368893" y="899465"/>
                  </a:lnTo>
                  <a:lnTo>
                    <a:pt x="1385074" y="894707"/>
                  </a:lnTo>
                  <a:lnTo>
                    <a:pt x="1400938" y="891217"/>
                  </a:lnTo>
                  <a:lnTo>
                    <a:pt x="1417118" y="888362"/>
                  </a:lnTo>
                  <a:lnTo>
                    <a:pt x="1433617" y="886141"/>
                  </a:lnTo>
                  <a:lnTo>
                    <a:pt x="1441866" y="885507"/>
                  </a:lnTo>
                  <a:lnTo>
                    <a:pt x="1450432" y="884873"/>
                  </a:lnTo>
                  <a:lnTo>
                    <a:pt x="1458998" y="884238"/>
                  </a:lnTo>
                  <a:close/>
                  <a:moveTo>
                    <a:pt x="126047" y="757873"/>
                  </a:moveTo>
                  <a:lnTo>
                    <a:pt x="126047" y="1641158"/>
                  </a:lnTo>
                  <a:lnTo>
                    <a:pt x="378778" y="1641158"/>
                  </a:lnTo>
                  <a:lnTo>
                    <a:pt x="391478" y="1640841"/>
                  </a:lnTo>
                  <a:lnTo>
                    <a:pt x="404495" y="1640206"/>
                  </a:lnTo>
                  <a:lnTo>
                    <a:pt x="417195" y="1638936"/>
                  </a:lnTo>
                  <a:lnTo>
                    <a:pt x="429578" y="1637031"/>
                  </a:lnTo>
                  <a:lnTo>
                    <a:pt x="441643" y="1634491"/>
                  </a:lnTo>
                  <a:lnTo>
                    <a:pt x="453390" y="1631316"/>
                  </a:lnTo>
                  <a:lnTo>
                    <a:pt x="465138" y="1628141"/>
                  </a:lnTo>
                  <a:lnTo>
                    <a:pt x="476568" y="1624331"/>
                  </a:lnTo>
                  <a:lnTo>
                    <a:pt x="487998" y="1619568"/>
                  </a:lnTo>
                  <a:lnTo>
                    <a:pt x="498793" y="1614488"/>
                  </a:lnTo>
                  <a:lnTo>
                    <a:pt x="509270" y="1609726"/>
                  </a:lnTo>
                  <a:lnTo>
                    <a:pt x="519748" y="1603376"/>
                  </a:lnTo>
                  <a:lnTo>
                    <a:pt x="529590" y="1597343"/>
                  </a:lnTo>
                  <a:lnTo>
                    <a:pt x="539115" y="1590993"/>
                  </a:lnTo>
                  <a:lnTo>
                    <a:pt x="548323" y="1584008"/>
                  </a:lnTo>
                  <a:lnTo>
                    <a:pt x="557213" y="1576706"/>
                  </a:lnTo>
                  <a:lnTo>
                    <a:pt x="565468" y="1569086"/>
                  </a:lnTo>
                  <a:lnTo>
                    <a:pt x="573405" y="1561148"/>
                  </a:lnTo>
                  <a:lnTo>
                    <a:pt x="581025" y="1552576"/>
                  </a:lnTo>
                  <a:lnTo>
                    <a:pt x="587693" y="1544003"/>
                  </a:lnTo>
                  <a:lnTo>
                    <a:pt x="594678" y="1535113"/>
                  </a:lnTo>
                  <a:lnTo>
                    <a:pt x="600710" y="1525906"/>
                  </a:lnTo>
                  <a:lnTo>
                    <a:pt x="606425" y="1516381"/>
                  </a:lnTo>
                  <a:lnTo>
                    <a:pt x="611188" y="1506538"/>
                  </a:lnTo>
                  <a:lnTo>
                    <a:pt x="615633" y="1496378"/>
                  </a:lnTo>
                  <a:lnTo>
                    <a:pt x="619760" y="1486218"/>
                  </a:lnTo>
                  <a:lnTo>
                    <a:pt x="622935" y="1475741"/>
                  </a:lnTo>
                  <a:lnTo>
                    <a:pt x="625793" y="1464946"/>
                  </a:lnTo>
                  <a:lnTo>
                    <a:pt x="628015" y="1454151"/>
                  </a:lnTo>
                  <a:lnTo>
                    <a:pt x="629920" y="1443356"/>
                  </a:lnTo>
                  <a:lnTo>
                    <a:pt x="630873" y="1431926"/>
                  </a:lnTo>
                  <a:lnTo>
                    <a:pt x="630873" y="1420496"/>
                  </a:lnTo>
                  <a:lnTo>
                    <a:pt x="630873" y="978853"/>
                  </a:lnTo>
                  <a:lnTo>
                    <a:pt x="630873" y="967423"/>
                  </a:lnTo>
                  <a:lnTo>
                    <a:pt x="629920" y="956311"/>
                  </a:lnTo>
                  <a:lnTo>
                    <a:pt x="628015" y="945198"/>
                  </a:lnTo>
                  <a:lnTo>
                    <a:pt x="625793" y="934403"/>
                  </a:lnTo>
                  <a:lnTo>
                    <a:pt x="622935" y="923608"/>
                  </a:lnTo>
                  <a:lnTo>
                    <a:pt x="619760" y="913131"/>
                  </a:lnTo>
                  <a:lnTo>
                    <a:pt x="615633" y="902971"/>
                  </a:lnTo>
                  <a:lnTo>
                    <a:pt x="611188" y="893128"/>
                  </a:lnTo>
                  <a:lnTo>
                    <a:pt x="606425" y="882968"/>
                  </a:lnTo>
                  <a:lnTo>
                    <a:pt x="600710" y="873443"/>
                  </a:lnTo>
                  <a:lnTo>
                    <a:pt x="594678" y="864235"/>
                  </a:lnTo>
                  <a:lnTo>
                    <a:pt x="587693" y="855345"/>
                  </a:lnTo>
                  <a:lnTo>
                    <a:pt x="581025" y="846773"/>
                  </a:lnTo>
                  <a:lnTo>
                    <a:pt x="573405" y="838518"/>
                  </a:lnTo>
                  <a:lnTo>
                    <a:pt x="565468" y="830263"/>
                  </a:lnTo>
                  <a:lnTo>
                    <a:pt x="557213" y="822325"/>
                  </a:lnTo>
                  <a:lnTo>
                    <a:pt x="548323" y="815341"/>
                  </a:lnTo>
                  <a:lnTo>
                    <a:pt x="539115" y="808355"/>
                  </a:lnTo>
                  <a:lnTo>
                    <a:pt x="529590" y="801688"/>
                  </a:lnTo>
                  <a:lnTo>
                    <a:pt x="519748" y="795655"/>
                  </a:lnTo>
                  <a:lnTo>
                    <a:pt x="509270" y="789940"/>
                  </a:lnTo>
                  <a:lnTo>
                    <a:pt x="498793" y="784860"/>
                  </a:lnTo>
                  <a:lnTo>
                    <a:pt x="487998" y="779780"/>
                  </a:lnTo>
                  <a:lnTo>
                    <a:pt x="476568" y="775335"/>
                  </a:lnTo>
                  <a:lnTo>
                    <a:pt x="465138" y="771526"/>
                  </a:lnTo>
                  <a:lnTo>
                    <a:pt x="453390" y="768033"/>
                  </a:lnTo>
                  <a:lnTo>
                    <a:pt x="441643" y="764858"/>
                  </a:lnTo>
                  <a:lnTo>
                    <a:pt x="429578" y="762318"/>
                  </a:lnTo>
                  <a:lnTo>
                    <a:pt x="417195" y="760413"/>
                  </a:lnTo>
                  <a:lnTo>
                    <a:pt x="404495" y="759143"/>
                  </a:lnTo>
                  <a:lnTo>
                    <a:pt x="391478" y="758190"/>
                  </a:lnTo>
                  <a:lnTo>
                    <a:pt x="378778" y="757873"/>
                  </a:lnTo>
                  <a:lnTo>
                    <a:pt x="126047" y="757873"/>
                  </a:lnTo>
                  <a:close/>
                  <a:moveTo>
                    <a:pt x="1445943" y="631825"/>
                  </a:moveTo>
                  <a:lnTo>
                    <a:pt x="1452617" y="631825"/>
                  </a:lnTo>
                  <a:lnTo>
                    <a:pt x="1704923" y="631825"/>
                  </a:lnTo>
                  <a:lnTo>
                    <a:pt x="1711278" y="631825"/>
                  </a:lnTo>
                  <a:lnTo>
                    <a:pt x="1717634" y="633089"/>
                  </a:lnTo>
                  <a:lnTo>
                    <a:pt x="1723671" y="634668"/>
                  </a:lnTo>
                  <a:lnTo>
                    <a:pt x="1729391" y="636879"/>
                  </a:lnTo>
                  <a:lnTo>
                    <a:pt x="1735111" y="639407"/>
                  </a:lnTo>
                  <a:lnTo>
                    <a:pt x="1740195" y="642566"/>
                  </a:lnTo>
                  <a:lnTo>
                    <a:pt x="1745279" y="646041"/>
                  </a:lnTo>
                  <a:lnTo>
                    <a:pt x="1749410" y="649831"/>
                  </a:lnTo>
                  <a:lnTo>
                    <a:pt x="1753859" y="654570"/>
                  </a:lnTo>
                  <a:lnTo>
                    <a:pt x="1757354" y="659624"/>
                  </a:lnTo>
                  <a:lnTo>
                    <a:pt x="1760532" y="664363"/>
                  </a:lnTo>
                  <a:lnTo>
                    <a:pt x="1763392" y="670049"/>
                  </a:lnTo>
                  <a:lnTo>
                    <a:pt x="1765616" y="675735"/>
                  </a:lnTo>
                  <a:lnTo>
                    <a:pt x="1766887" y="681737"/>
                  </a:lnTo>
                  <a:lnTo>
                    <a:pt x="1767841" y="688371"/>
                  </a:lnTo>
                  <a:lnTo>
                    <a:pt x="1768476" y="694689"/>
                  </a:lnTo>
                  <a:lnTo>
                    <a:pt x="1767841" y="701008"/>
                  </a:lnTo>
                  <a:lnTo>
                    <a:pt x="1766887" y="707325"/>
                  </a:lnTo>
                  <a:lnTo>
                    <a:pt x="1765616" y="713328"/>
                  </a:lnTo>
                  <a:lnTo>
                    <a:pt x="1763392" y="719014"/>
                  </a:lnTo>
                  <a:lnTo>
                    <a:pt x="1760532" y="724384"/>
                  </a:lnTo>
                  <a:lnTo>
                    <a:pt x="1757354" y="729755"/>
                  </a:lnTo>
                  <a:lnTo>
                    <a:pt x="1753859" y="734177"/>
                  </a:lnTo>
                  <a:lnTo>
                    <a:pt x="1749410" y="738916"/>
                  </a:lnTo>
                  <a:lnTo>
                    <a:pt x="1745279" y="742706"/>
                  </a:lnTo>
                  <a:lnTo>
                    <a:pt x="1740195" y="746813"/>
                  </a:lnTo>
                  <a:lnTo>
                    <a:pt x="1735111" y="749972"/>
                  </a:lnTo>
                  <a:lnTo>
                    <a:pt x="1729391" y="752500"/>
                  </a:lnTo>
                  <a:lnTo>
                    <a:pt x="1723671" y="754395"/>
                  </a:lnTo>
                  <a:lnTo>
                    <a:pt x="1717634" y="755974"/>
                  </a:lnTo>
                  <a:lnTo>
                    <a:pt x="1711278" y="756922"/>
                  </a:lnTo>
                  <a:lnTo>
                    <a:pt x="1704923" y="757238"/>
                  </a:lnTo>
                  <a:lnTo>
                    <a:pt x="1452617" y="757238"/>
                  </a:lnTo>
                  <a:lnTo>
                    <a:pt x="1445943" y="756922"/>
                  </a:lnTo>
                  <a:lnTo>
                    <a:pt x="1439588" y="755974"/>
                  </a:lnTo>
                  <a:lnTo>
                    <a:pt x="1433551" y="754395"/>
                  </a:lnTo>
                  <a:lnTo>
                    <a:pt x="1427831" y="752500"/>
                  </a:lnTo>
                  <a:lnTo>
                    <a:pt x="1422111" y="749972"/>
                  </a:lnTo>
                  <a:lnTo>
                    <a:pt x="1417344" y="746813"/>
                  </a:lnTo>
                  <a:lnTo>
                    <a:pt x="1412260" y="742706"/>
                  </a:lnTo>
                  <a:lnTo>
                    <a:pt x="1407494" y="738916"/>
                  </a:lnTo>
                  <a:lnTo>
                    <a:pt x="1403681" y="734177"/>
                  </a:lnTo>
                  <a:lnTo>
                    <a:pt x="1400185" y="729755"/>
                  </a:lnTo>
                  <a:lnTo>
                    <a:pt x="1397007" y="724384"/>
                  </a:lnTo>
                  <a:lnTo>
                    <a:pt x="1394148" y="719014"/>
                  </a:lnTo>
                  <a:lnTo>
                    <a:pt x="1391923" y="713328"/>
                  </a:lnTo>
                  <a:lnTo>
                    <a:pt x="1390334" y="707325"/>
                  </a:lnTo>
                  <a:lnTo>
                    <a:pt x="1389381" y="701008"/>
                  </a:lnTo>
                  <a:lnTo>
                    <a:pt x="1389063" y="694689"/>
                  </a:lnTo>
                  <a:lnTo>
                    <a:pt x="1389381" y="688371"/>
                  </a:lnTo>
                  <a:lnTo>
                    <a:pt x="1390334" y="681737"/>
                  </a:lnTo>
                  <a:lnTo>
                    <a:pt x="1391923" y="675735"/>
                  </a:lnTo>
                  <a:lnTo>
                    <a:pt x="1394148" y="670049"/>
                  </a:lnTo>
                  <a:lnTo>
                    <a:pt x="1397007" y="664363"/>
                  </a:lnTo>
                  <a:lnTo>
                    <a:pt x="1400185" y="659624"/>
                  </a:lnTo>
                  <a:lnTo>
                    <a:pt x="1403681" y="654570"/>
                  </a:lnTo>
                  <a:lnTo>
                    <a:pt x="1407494" y="649831"/>
                  </a:lnTo>
                  <a:lnTo>
                    <a:pt x="1412260" y="646041"/>
                  </a:lnTo>
                  <a:lnTo>
                    <a:pt x="1417344" y="642566"/>
                  </a:lnTo>
                  <a:lnTo>
                    <a:pt x="1422111" y="639407"/>
                  </a:lnTo>
                  <a:lnTo>
                    <a:pt x="1427831" y="636879"/>
                  </a:lnTo>
                  <a:lnTo>
                    <a:pt x="1433551" y="634668"/>
                  </a:lnTo>
                  <a:lnTo>
                    <a:pt x="1439588" y="633089"/>
                  </a:lnTo>
                  <a:lnTo>
                    <a:pt x="1445943" y="631825"/>
                  </a:lnTo>
                  <a:close/>
                  <a:moveTo>
                    <a:pt x="322897" y="379413"/>
                  </a:moveTo>
                  <a:lnTo>
                    <a:pt x="331470" y="379413"/>
                  </a:lnTo>
                  <a:lnTo>
                    <a:pt x="930910" y="379413"/>
                  </a:lnTo>
                  <a:lnTo>
                    <a:pt x="939165" y="379413"/>
                  </a:lnTo>
                  <a:lnTo>
                    <a:pt x="947738" y="379731"/>
                  </a:lnTo>
                  <a:lnTo>
                    <a:pt x="956310" y="380365"/>
                  </a:lnTo>
                  <a:lnTo>
                    <a:pt x="964565" y="381318"/>
                  </a:lnTo>
                  <a:lnTo>
                    <a:pt x="981393" y="383223"/>
                  </a:lnTo>
                  <a:lnTo>
                    <a:pt x="997268" y="386080"/>
                  </a:lnTo>
                  <a:lnTo>
                    <a:pt x="1013460" y="389573"/>
                  </a:lnTo>
                  <a:lnTo>
                    <a:pt x="1029335" y="394335"/>
                  </a:lnTo>
                  <a:lnTo>
                    <a:pt x="1044893" y="399416"/>
                  </a:lnTo>
                  <a:lnTo>
                    <a:pt x="1059815" y="405448"/>
                  </a:lnTo>
                  <a:lnTo>
                    <a:pt x="1074420" y="412116"/>
                  </a:lnTo>
                  <a:lnTo>
                    <a:pt x="1088708" y="419418"/>
                  </a:lnTo>
                  <a:lnTo>
                    <a:pt x="1102360" y="427355"/>
                  </a:lnTo>
                  <a:lnTo>
                    <a:pt x="1116013" y="435928"/>
                  </a:lnTo>
                  <a:lnTo>
                    <a:pt x="1128713" y="445136"/>
                  </a:lnTo>
                  <a:lnTo>
                    <a:pt x="1141731" y="454978"/>
                  </a:lnTo>
                  <a:lnTo>
                    <a:pt x="1153478" y="465456"/>
                  </a:lnTo>
                  <a:lnTo>
                    <a:pt x="1165226" y="476251"/>
                  </a:lnTo>
                  <a:lnTo>
                    <a:pt x="1175703" y="487998"/>
                  </a:lnTo>
                  <a:lnTo>
                    <a:pt x="1186498" y="499746"/>
                  </a:lnTo>
                  <a:lnTo>
                    <a:pt x="1196023" y="512128"/>
                  </a:lnTo>
                  <a:lnTo>
                    <a:pt x="1205231" y="525463"/>
                  </a:lnTo>
                  <a:lnTo>
                    <a:pt x="1213803" y="538798"/>
                  </a:lnTo>
                  <a:lnTo>
                    <a:pt x="1222058" y="552768"/>
                  </a:lnTo>
                  <a:lnTo>
                    <a:pt x="1229361" y="567056"/>
                  </a:lnTo>
                  <a:lnTo>
                    <a:pt x="1236028" y="581660"/>
                  </a:lnTo>
                  <a:lnTo>
                    <a:pt x="1242061" y="596583"/>
                  </a:lnTo>
                  <a:lnTo>
                    <a:pt x="1247141" y="611823"/>
                  </a:lnTo>
                  <a:lnTo>
                    <a:pt x="1251586" y="627698"/>
                  </a:lnTo>
                  <a:lnTo>
                    <a:pt x="1255396" y="643573"/>
                  </a:lnTo>
                  <a:lnTo>
                    <a:pt x="1258253" y="660083"/>
                  </a:lnTo>
                  <a:lnTo>
                    <a:pt x="1260158" y="676910"/>
                  </a:lnTo>
                  <a:lnTo>
                    <a:pt x="1260793" y="684848"/>
                  </a:lnTo>
                  <a:lnTo>
                    <a:pt x="1261746" y="693421"/>
                  </a:lnTo>
                  <a:lnTo>
                    <a:pt x="1262063" y="701993"/>
                  </a:lnTo>
                  <a:lnTo>
                    <a:pt x="1262063" y="710566"/>
                  </a:lnTo>
                  <a:lnTo>
                    <a:pt x="1262063" y="759143"/>
                  </a:lnTo>
                  <a:lnTo>
                    <a:pt x="1251903" y="759778"/>
                  </a:lnTo>
                  <a:lnTo>
                    <a:pt x="1242378" y="760413"/>
                  </a:lnTo>
                  <a:lnTo>
                    <a:pt x="1232536" y="762001"/>
                  </a:lnTo>
                  <a:lnTo>
                    <a:pt x="1222693" y="763270"/>
                  </a:lnTo>
                  <a:lnTo>
                    <a:pt x="1213168" y="765176"/>
                  </a:lnTo>
                  <a:lnTo>
                    <a:pt x="1203961" y="766763"/>
                  </a:lnTo>
                  <a:lnTo>
                    <a:pt x="1194436" y="768985"/>
                  </a:lnTo>
                  <a:lnTo>
                    <a:pt x="1185228" y="771526"/>
                  </a:lnTo>
                  <a:lnTo>
                    <a:pt x="1175703" y="774065"/>
                  </a:lnTo>
                  <a:lnTo>
                    <a:pt x="1166496" y="776606"/>
                  </a:lnTo>
                  <a:lnTo>
                    <a:pt x="1157606" y="779780"/>
                  </a:lnTo>
                  <a:lnTo>
                    <a:pt x="1148716" y="782955"/>
                  </a:lnTo>
                  <a:lnTo>
                    <a:pt x="1139826" y="786130"/>
                  </a:lnTo>
                  <a:lnTo>
                    <a:pt x="1130935" y="789623"/>
                  </a:lnTo>
                  <a:lnTo>
                    <a:pt x="1122363" y="793751"/>
                  </a:lnTo>
                  <a:lnTo>
                    <a:pt x="1113790" y="797560"/>
                  </a:lnTo>
                  <a:lnTo>
                    <a:pt x="1105218" y="801688"/>
                  </a:lnTo>
                  <a:lnTo>
                    <a:pt x="1096963" y="806133"/>
                  </a:lnTo>
                  <a:lnTo>
                    <a:pt x="1088708" y="810578"/>
                  </a:lnTo>
                  <a:lnTo>
                    <a:pt x="1080770" y="815341"/>
                  </a:lnTo>
                  <a:lnTo>
                    <a:pt x="1072515" y="820420"/>
                  </a:lnTo>
                  <a:lnTo>
                    <a:pt x="1064578" y="825183"/>
                  </a:lnTo>
                  <a:lnTo>
                    <a:pt x="1056958" y="830580"/>
                  </a:lnTo>
                  <a:lnTo>
                    <a:pt x="1049338" y="835978"/>
                  </a:lnTo>
                  <a:lnTo>
                    <a:pt x="1042035" y="841693"/>
                  </a:lnTo>
                  <a:lnTo>
                    <a:pt x="1034415" y="847408"/>
                  </a:lnTo>
                  <a:lnTo>
                    <a:pt x="1027430" y="853440"/>
                  </a:lnTo>
                  <a:lnTo>
                    <a:pt x="1020128" y="859473"/>
                  </a:lnTo>
                  <a:lnTo>
                    <a:pt x="1013460" y="865823"/>
                  </a:lnTo>
                  <a:lnTo>
                    <a:pt x="1006793" y="872173"/>
                  </a:lnTo>
                  <a:lnTo>
                    <a:pt x="993458" y="885508"/>
                  </a:lnTo>
                  <a:lnTo>
                    <a:pt x="987108" y="892176"/>
                  </a:lnTo>
                  <a:lnTo>
                    <a:pt x="981075" y="899478"/>
                  </a:lnTo>
                  <a:lnTo>
                    <a:pt x="975043" y="906463"/>
                  </a:lnTo>
                  <a:lnTo>
                    <a:pt x="969328" y="913766"/>
                  </a:lnTo>
                  <a:lnTo>
                    <a:pt x="963613" y="921068"/>
                  </a:lnTo>
                  <a:lnTo>
                    <a:pt x="958215" y="928688"/>
                  </a:lnTo>
                  <a:lnTo>
                    <a:pt x="952818" y="936308"/>
                  </a:lnTo>
                  <a:lnTo>
                    <a:pt x="947420" y="944246"/>
                  </a:lnTo>
                  <a:lnTo>
                    <a:pt x="942658" y="952183"/>
                  </a:lnTo>
                  <a:lnTo>
                    <a:pt x="937895" y="960438"/>
                  </a:lnTo>
                  <a:lnTo>
                    <a:pt x="933133" y="968376"/>
                  </a:lnTo>
                  <a:lnTo>
                    <a:pt x="928688" y="976631"/>
                  </a:lnTo>
                  <a:lnTo>
                    <a:pt x="924243" y="985203"/>
                  </a:lnTo>
                  <a:lnTo>
                    <a:pt x="920433" y="993776"/>
                  </a:lnTo>
                  <a:lnTo>
                    <a:pt x="916623" y="1002348"/>
                  </a:lnTo>
                  <a:lnTo>
                    <a:pt x="912813" y="1010921"/>
                  </a:lnTo>
                  <a:lnTo>
                    <a:pt x="909320" y="1019811"/>
                  </a:lnTo>
                  <a:lnTo>
                    <a:pt x="906145" y="1028701"/>
                  </a:lnTo>
                  <a:lnTo>
                    <a:pt x="903288" y="1037908"/>
                  </a:lnTo>
                  <a:lnTo>
                    <a:pt x="900430" y="1046798"/>
                  </a:lnTo>
                  <a:lnTo>
                    <a:pt x="897573" y="1056006"/>
                  </a:lnTo>
                  <a:lnTo>
                    <a:pt x="895033" y="1065213"/>
                  </a:lnTo>
                  <a:lnTo>
                    <a:pt x="893128" y="1075056"/>
                  </a:lnTo>
                  <a:lnTo>
                    <a:pt x="891223" y="1084263"/>
                  </a:lnTo>
                  <a:lnTo>
                    <a:pt x="889318" y="1093788"/>
                  </a:lnTo>
                  <a:lnTo>
                    <a:pt x="887730" y="1103631"/>
                  </a:lnTo>
                  <a:lnTo>
                    <a:pt x="886460" y="1113156"/>
                  </a:lnTo>
                  <a:lnTo>
                    <a:pt x="885508" y="1122998"/>
                  </a:lnTo>
                  <a:lnTo>
                    <a:pt x="884555" y="1133158"/>
                  </a:lnTo>
                  <a:lnTo>
                    <a:pt x="884238" y="1142683"/>
                  </a:lnTo>
                  <a:lnTo>
                    <a:pt x="883603" y="1152526"/>
                  </a:lnTo>
                  <a:lnTo>
                    <a:pt x="883285" y="1163003"/>
                  </a:lnTo>
                  <a:lnTo>
                    <a:pt x="883285" y="1741488"/>
                  </a:lnTo>
                  <a:lnTo>
                    <a:pt x="883603" y="1751331"/>
                  </a:lnTo>
                  <a:lnTo>
                    <a:pt x="884238" y="1761173"/>
                  </a:lnTo>
                  <a:lnTo>
                    <a:pt x="884555" y="1771333"/>
                  </a:lnTo>
                  <a:lnTo>
                    <a:pt x="885508" y="1781176"/>
                  </a:lnTo>
                  <a:lnTo>
                    <a:pt x="886460" y="1791336"/>
                  </a:lnTo>
                  <a:lnTo>
                    <a:pt x="888048" y="1800861"/>
                  </a:lnTo>
                  <a:lnTo>
                    <a:pt x="889318" y="1810386"/>
                  </a:lnTo>
                  <a:lnTo>
                    <a:pt x="891223" y="1820228"/>
                  </a:lnTo>
                  <a:lnTo>
                    <a:pt x="893445" y="1829753"/>
                  </a:lnTo>
                  <a:lnTo>
                    <a:pt x="895668" y="1838961"/>
                  </a:lnTo>
                  <a:lnTo>
                    <a:pt x="897890" y="1848486"/>
                  </a:lnTo>
                  <a:lnTo>
                    <a:pt x="900430" y="1857693"/>
                  </a:lnTo>
                  <a:lnTo>
                    <a:pt x="903288" y="1866583"/>
                  </a:lnTo>
                  <a:lnTo>
                    <a:pt x="906463" y="1876108"/>
                  </a:lnTo>
                  <a:lnTo>
                    <a:pt x="909638" y="1884998"/>
                  </a:lnTo>
                  <a:lnTo>
                    <a:pt x="913448" y="1893888"/>
                  </a:lnTo>
                  <a:lnTo>
                    <a:pt x="331470" y="1893888"/>
                  </a:lnTo>
                  <a:lnTo>
                    <a:pt x="322897" y="1893888"/>
                  </a:lnTo>
                  <a:lnTo>
                    <a:pt x="314325" y="1893571"/>
                  </a:lnTo>
                  <a:lnTo>
                    <a:pt x="305752" y="1892618"/>
                  </a:lnTo>
                  <a:lnTo>
                    <a:pt x="297497" y="1891983"/>
                  </a:lnTo>
                  <a:lnTo>
                    <a:pt x="280670" y="1889761"/>
                  </a:lnTo>
                  <a:lnTo>
                    <a:pt x="264795" y="1886903"/>
                  </a:lnTo>
                  <a:lnTo>
                    <a:pt x="248602" y="1883411"/>
                  </a:lnTo>
                  <a:lnTo>
                    <a:pt x="232727" y="1878966"/>
                  </a:lnTo>
                  <a:lnTo>
                    <a:pt x="217487" y="1873568"/>
                  </a:lnTo>
                  <a:lnTo>
                    <a:pt x="202247" y="1867853"/>
                  </a:lnTo>
                  <a:lnTo>
                    <a:pt x="187642" y="1861186"/>
                  </a:lnTo>
                  <a:lnTo>
                    <a:pt x="173672" y="1853883"/>
                  </a:lnTo>
                  <a:lnTo>
                    <a:pt x="159702" y="1845628"/>
                  </a:lnTo>
                  <a:lnTo>
                    <a:pt x="146050" y="1837056"/>
                  </a:lnTo>
                  <a:lnTo>
                    <a:pt x="133032" y="1827848"/>
                  </a:lnTo>
                  <a:lnTo>
                    <a:pt x="120332" y="1818006"/>
                  </a:lnTo>
                  <a:lnTo>
                    <a:pt x="108585" y="1807528"/>
                  </a:lnTo>
                  <a:lnTo>
                    <a:pt x="96837" y="1796733"/>
                  </a:lnTo>
                  <a:lnTo>
                    <a:pt x="86042" y="1785303"/>
                  </a:lnTo>
                  <a:lnTo>
                    <a:pt x="75565" y="1772921"/>
                  </a:lnTo>
                  <a:lnTo>
                    <a:pt x="66040" y="1760538"/>
                  </a:lnTo>
                  <a:lnTo>
                    <a:pt x="56832" y="1747838"/>
                  </a:lnTo>
                  <a:lnTo>
                    <a:pt x="48260" y="1734186"/>
                  </a:lnTo>
                  <a:lnTo>
                    <a:pt x="40005" y="1720216"/>
                  </a:lnTo>
                  <a:lnTo>
                    <a:pt x="32702" y="1706246"/>
                  </a:lnTo>
                  <a:lnTo>
                    <a:pt x="26035" y="1691641"/>
                  </a:lnTo>
                  <a:lnTo>
                    <a:pt x="20002" y="1676401"/>
                  </a:lnTo>
                  <a:lnTo>
                    <a:pt x="14922" y="1660843"/>
                  </a:lnTo>
                  <a:lnTo>
                    <a:pt x="10477" y="1645286"/>
                  </a:lnTo>
                  <a:lnTo>
                    <a:pt x="6985" y="1629093"/>
                  </a:lnTo>
                  <a:lnTo>
                    <a:pt x="4127" y="1613218"/>
                  </a:lnTo>
                  <a:lnTo>
                    <a:pt x="1905" y="1596391"/>
                  </a:lnTo>
                  <a:lnTo>
                    <a:pt x="1270" y="1587818"/>
                  </a:lnTo>
                  <a:lnTo>
                    <a:pt x="317" y="1579563"/>
                  </a:lnTo>
                  <a:lnTo>
                    <a:pt x="0" y="1570991"/>
                  </a:lnTo>
                  <a:lnTo>
                    <a:pt x="0" y="1562418"/>
                  </a:lnTo>
                  <a:lnTo>
                    <a:pt x="0" y="710566"/>
                  </a:lnTo>
                  <a:lnTo>
                    <a:pt x="0" y="701993"/>
                  </a:lnTo>
                  <a:lnTo>
                    <a:pt x="317" y="693421"/>
                  </a:lnTo>
                  <a:lnTo>
                    <a:pt x="1270" y="684848"/>
                  </a:lnTo>
                  <a:lnTo>
                    <a:pt x="1905" y="676910"/>
                  </a:lnTo>
                  <a:lnTo>
                    <a:pt x="4127" y="660083"/>
                  </a:lnTo>
                  <a:lnTo>
                    <a:pt x="6985" y="643573"/>
                  </a:lnTo>
                  <a:lnTo>
                    <a:pt x="10477" y="627698"/>
                  </a:lnTo>
                  <a:lnTo>
                    <a:pt x="14922" y="611823"/>
                  </a:lnTo>
                  <a:lnTo>
                    <a:pt x="20002" y="596583"/>
                  </a:lnTo>
                  <a:lnTo>
                    <a:pt x="26035" y="581660"/>
                  </a:lnTo>
                  <a:lnTo>
                    <a:pt x="32702" y="567056"/>
                  </a:lnTo>
                  <a:lnTo>
                    <a:pt x="40005" y="552768"/>
                  </a:lnTo>
                  <a:lnTo>
                    <a:pt x="48260" y="538798"/>
                  </a:lnTo>
                  <a:lnTo>
                    <a:pt x="56832" y="525463"/>
                  </a:lnTo>
                  <a:lnTo>
                    <a:pt x="66040" y="512128"/>
                  </a:lnTo>
                  <a:lnTo>
                    <a:pt x="75565" y="499746"/>
                  </a:lnTo>
                  <a:lnTo>
                    <a:pt x="86042" y="487998"/>
                  </a:lnTo>
                  <a:lnTo>
                    <a:pt x="96837" y="476251"/>
                  </a:lnTo>
                  <a:lnTo>
                    <a:pt x="108585" y="465456"/>
                  </a:lnTo>
                  <a:lnTo>
                    <a:pt x="120332" y="454978"/>
                  </a:lnTo>
                  <a:lnTo>
                    <a:pt x="133032" y="445136"/>
                  </a:lnTo>
                  <a:lnTo>
                    <a:pt x="146050" y="435928"/>
                  </a:lnTo>
                  <a:lnTo>
                    <a:pt x="159702" y="427355"/>
                  </a:lnTo>
                  <a:lnTo>
                    <a:pt x="173672" y="419418"/>
                  </a:lnTo>
                  <a:lnTo>
                    <a:pt x="187642" y="412116"/>
                  </a:lnTo>
                  <a:lnTo>
                    <a:pt x="202247" y="405448"/>
                  </a:lnTo>
                  <a:lnTo>
                    <a:pt x="217487" y="399416"/>
                  </a:lnTo>
                  <a:lnTo>
                    <a:pt x="232727" y="394335"/>
                  </a:lnTo>
                  <a:lnTo>
                    <a:pt x="248602" y="389573"/>
                  </a:lnTo>
                  <a:lnTo>
                    <a:pt x="264795" y="386080"/>
                  </a:lnTo>
                  <a:lnTo>
                    <a:pt x="280670" y="383223"/>
                  </a:lnTo>
                  <a:lnTo>
                    <a:pt x="297497" y="381318"/>
                  </a:lnTo>
                  <a:lnTo>
                    <a:pt x="305752" y="380365"/>
                  </a:lnTo>
                  <a:lnTo>
                    <a:pt x="314325" y="379731"/>
                  </a:lnTo>
                  <a:lnTo>
                    <a:pt x="322897" y="379413"/>
                  </a:lnTo>
                  <a:close/>
                  <a:moveTo>
                    <a:pt x="372897" y="0"/>
                  </a:moveTo>
                  <a:lnTo>
                    <a:pt x="379255" y="0"/>
                  </a:lnTo>
                  <a:lnTo>
                    <a:pt x="884396" y="0"/>
                  </a:lnTo>
                  <a:lnTo>
                    <a:pt x="891390" y="0"/>
                  </a:lnTo>
                  <a:lnTo>
                    <a:pt x="897748" y="957"/>
                  </a:lnTo>
                  <a:lnTo>
                    <a:pt x="903788" y="1596"/>
                  </a:lnTo>
                  <a:lnTo>
                    <a:pt x="910146" y="2553"/>
                  </a:lnTo>
                  <a:lnTo>
                    <a:pt x="916186" y="4148"/>
                  </a:lnTo>
                  <a:lnTo>
                    <a:pt x="922226" y="5744"/>
                  </a:lnTo>
                  <a:lnTo>
                    <a:pt x="927948" y="7658"/>
                  </a:lnTo>
                  <a:lnTo>
                    <a:pt x="933670" y="10211"/>
                  </a:lnTo>
                  <a:lnTo>
                    <a:pt x="939393" y="12764"/>
                  </a:lnTo>
                  <a:lnTo>
                    <a:pt x="944797" y="15636"/>
                  </a:lnTo>
                  <a:lnTo>
                    <a:pt x="950201" y="18508"/>
                  </a:lnTo>
                  <a:lnTo>
                    <a:pt x="954970" y="21699"/>
                  </a:lnTo>
                  <a:lnTo>
                    <a:pt x="960056" y="25209"/>
                  </a:lnTo>
                  <a:lnTo>
                    <a:pt x="965142" y="29038"/>
                  </a:lnTo>
                  <a:lnTo>
                    <a:pt x="969275" y="33186"/>
                  </a:lnTo>
                  <a:lnTo>
                    <a:pt x="974044" y="37334"/>
                  </a:lnTo>
                  <a:lnTo>
                    <a:pt x="977858" y="41802"/>
                  </a:lnTo>
                  <a:lnTo>
                    <a:pt x="982309" y="46269"/>
                  </a:lnTo>
                  <a:lnTo>
                    <a:pt x="985806" y="51055"/>
                  </a:lnTo>
                  <a:lnTo>
                    <a:pt x="989303" y="55842"/>
                  </a:lnTo>
                  <a:lnTo>
                    <a:pt x="992482" y="60947"/>
                  </a:lnTo>
                  <a:lnTo>
                    <a:pt x="995661" y="66372"/>
                  </a:lnTo>
                  <a:lnTo>
                    <a:pt x="998522" y="72116"/>
                  </a:lnTo>
                  <a:lnTo>
                    <a:pt x="1001065" y="77540"/>
                  </a:lnTo>
                  <a:lnTo>
                    <a:pt x="1003290" y="83284"/>
                  </a:lnTo>
                  <a:lnTo>
                    <a:pt x="1005516" y="89347"/>
                  </a:lnTo>
                  <a:lnTo>
                    <a:pt x="1006787" y="95410"/>
                  </a:lnTo>
                  <a:lnTo>
                    <a:pt x="1008377" y="101472"/>
                  </a:lnTo>
                  <a:lnTo>
                    <a:pt x="1009330" y="107535"/>
                  </a:lnTo>
                  <a:lnTo>
                    <a:pt x="1010284" y="113917"/>
                  </a:lnTo>
                  <a:lnTo>
                    <a:pt x="1010602" y="120299"/>
                  </a:lnTo>
                  <a:lnTo>
                    <a:pt x="1011238" y="127000"/>
                  </a:lnTo>
                  <a:lnTo>
                    <a:pt x="1010602" y="133382"/>
                  </a:lnTo>
                  <a:lnTo>
                    <a:pt x="1010284" y="139764"/>
                  </a:lnTo>
                  <a:lnTo>
                    <a:pt x="1009330" y="146146"/>
                  </a:lnTo>
                  <a:lnTo>
                    <a:pt x="1008377" y="152528"/>
                  </a:lnTo>
                  <a:lnTo>
                    <a:pt x="1006787" y="158590"/>
                  </a:lnTo>
                  <a:lnTo>
                    <a:pt x="1005516" y="164653"/>
                  </a:lnTo>
                  <a:lnTo>
                    <a:pt x="1003290" y="170397"/>
                  </a:lnTo>
                  <a:lnTo>
                    <a:pt x="1001065" y="176141"/>
                  </a:lnTo>
                  <a:lnTo>
                    <a:pt x="998522" y="181884"/>
                  </a:lnTo>
                  <a:lnTo>
                    <a:pt x="995661" y="187309"/>
                  </a:lnTo>
                  <a:lnTo>
                    <a:pt x="992482" y="192734"/>
                  </a:lnTo>
                  <a:lnTo>
                    <a:pt x="989303" y="197839"/>
                  </a:lnTo>
                  <a:lnTo>
                    <a:pt x="985806" y="202626"/>
                  </a:lnTo>
                  <a:lnTo>
                    <a:pt x="982309" y="207731"/>
                  </a:lnTo>
                  <a:lnTo>
                    <a:pt x="977858" y="212199"/>
                  </a:lnTo>
                  <a:lnTo>
                    <a:pt x="974044" y="216666"/>
                  </a:lnTo>
                  <a:lnTo>
                    <a:pt x="969275" y="220495"/>
                  </a:lnTo>
                  <a:lnTo>
                    <a:pt x="965142" y="224962"/>
                  </a:lnTo>
                  <a:lnTo>
                    <a:pt x="960056" y="228472"/>
                  </a:lnTo>
                  <a:lnTo>
                    <a:pt x="954970" y="231982"/>
                  </a:lnTo>
                  <a:lnTo>
                    <a:pt x="950201" y="235173"/>
                  </a:lnTo>
                  <a:lnTo>
                    <a:pt x="944797" y="238683"/>
                  </a:lnTo>
                  <a:lnTo>
                    <a:pt x="939393" y="241555"/>
                  </a:lnTo>
                  <a:lnTo>
                    <a:pt x="933670" y="243789"/>
                  </a:lnTo>
                  <a:lnTo>
                    <a:pt x="927948" y="246023"/>
                  </a:lnTo>
                  <a:lnTo>
                    <a:pt x="922226" y="248256"/>
                  </a:lnTo>
                  <a:lnTo>
                    <a:pt x="916186" y="249533"/>
                  </a:lnTo>
                  <a:lnTo>
                    <a:pt x="910146" y="251128"/>
                  </a:lnTo>
                  <a:lnTo>
                    <a:pt x="903788" y="252085"/>
                  </a:lnTo>
                  <a:lnTo>
                    <a:pt x="897748" y="253362"/>
                  </a:lnTo>
                  <a:lnTo>
                    <a:pt x="891390" y="253681"/>
                  </a:lnTo>
                  <a:lnTo>
                    <a:pt x="884396" y="254000"/>
                  </a:lnTo>
                  <a:lnTo>
                    <a:pt x="379255" y="254000"/>
                  </a:lnTo>
                  <a:lnTo>
                    <a:pt x="372897" y="253681"/>
                  </a:lnTo>
                  <a:lnTo>
                    <a:pt x="366221" y="253362"/>
                  </a:lnTo>
                  <a:lnTo>
                    <a:pt x="359863" y="252085"/>
                  </a:lnTo>
                  <a:lnTo>
                    <a:pt x="353505" y="251128"/>
                  </a:lnTo>
                  <a:lnTo>
                    <a:pt x="347465" y="249533"/>
                  </a:lnTo>
                  <a:lnTo>
                    <a:pt x="341425" y="248256"/>
                  </a:lnTo>
                  <a:lnTo>
                    <a:pt x="335702" y="246023"/>
                  </a:lnTo>
                  <a:lnTo>
                    <a:pt x="329980" y="243789"/>
                  </a:lnTo>
                  <a:lnTo>
                    <a:pt x="324258" y="241555"/>
                  </a:lnTo>
                  <a:lnTo>
                    <a:pt x="318854" y="238683"/>
                  </a:lnTo>
                  <a:lnTo>
                    <a:pt x="313449" y="235173"/>
                  </a:lnTo>
                  <a:lnTo>
                    <a:pt x="308681" y="231982"/>
                  </a:lnTo>
                  <a:lnTo>
                    <a:pt x="303595" y="228472"/>
                  </a:lnTo>
                  <a:lnTo>
                    <a:pt x="298508" y="224962"/>
                  </a:lnTo>
                  <a:lnTo>
                    <a:pt x="294376" y="220495"/>
                  </a:lnTo>
                  <a:lnTo>
                    <a:pt x="289607" y="216666"/>
                  </a:lnTo>
                  <a:lnTo>
                    <a:pt x="285792" y="212199"/>
                  </a:lnTo>
                  <a:lnTo>
                    <a:pt x="281342" y="207731"/>
                  </a:lnTo>
                  <a:lnTo>
                    <a:pt x="277845" y="202626"/>
                  </a:lnTo>
                  <a:lnTo>
                    <a:pt x="274348" y="197839"/>
                  </a:lnTo>
                  <a:lnTo>
                    <a:pt x="271169" y="192734"/>
                  </a:lnTo>
                  <a:lnTo>
                    <a:pt x="267990" y="187309"/>
                  </a:lnTo>
                  <a:lnTo>
                    <a:pt x="265129" y="181884"/>
                  </a:lnTo>
                  <a:lnTo>
                    <a:pt x="262586" y="176141"/>
                  </a:lnTo>
                  <a:lnTo>
                    <a:pt x="260360" y="170397"/>
                  </a:lnTo>
                  <a:lnTo>
                    <a:pt x="258135" y="164653"/>
                  </a:lnTo>
                  <a:lnTo>
                    <a:pt x="256546" y="158590"/>
                  </a:lnTo>
                  <a:lnTo>
                    <a:pt x="255274" y="152528"/>
                  </a:lnTo>
                  <a:lnTo>
                    <a:pt x="254002" y="146146"/>
                  </a:lnTo>
                  <a:lnTo>
                    <a:pt x="253367" y="139764"/>
                  </a:lnTo>
                  <a:lnTo>
                    <a:pt x="253049" y="133382"/>
                  </a:lnTo>
                  <a:lnTo>
                    <a:pt x="252413" y="127000"/>
                  </a:lnTo>
                  <a:lnTo>
                    <a:pt x="253049" y="120299"/>
                  </a:lnTo>
                  <a:lnTo>
                    <a:pt x="253367" y="113917"/>
                  </a:lnTo>
                  <a:lnTo>
                    <a:pt x="254002" y="107535"/>
                  </a:lnTo>
                  <a:lnTo>
                    <a:pt x="255274" y="101472"/>
                  </a:lnTo>
                  <a:lnTo>
                    <a:pt x="256546" y="95410"/>
                  </a:lnTo>
                  <a:lnTo>
                    <a:pt x="258135" y="89347"/>
                  </a:lnTo>
                  <a:lnTo>
                    <a:pt x="260360" y="83284"/>
                  </a:lnTo>
                  <a:lnTo>
                    <a:pt x="262586" y="77540"/>
                  </a:lnTo>
                  <a:lnTo>
                    <a:pt x="265129" y="72116"/>
                  </a:lnTo>
                  <a:lnTo>
                    <a:pt x="267990" y="66372"/>
                  </a:lnTo>
                  <a:lnTo>
                    <a:pt x="271169" y="60947"/>
                  </a:lnTo>
                  <a:lnTo>
                    <a:pt x="274348" y="55842"/>
                  </a:lnTo>
                  <a:lnTo>
                    <a:pt x="277845" y="51055"/>
                  </a:lnTo>
                  <a:lnTo>
                    <a:pt x="281342" y="46269"/>
                  </a:lnTo>
                  <a:lnTo>
                    <a:pt x="285792" y="41802"/>
                  </a:lnTo>
                  <a:lnTo>
                    <a:pt x="289607" y="37334"/>
                  </a:lnTo>
                  <a:lnTo>
                    <a:pt x="294376" y="33186"/>
                  </a:lnTo>
                  <a:lnTo>
                    <a:pt x="298508" y="29038"/>
                  </a:lnTo>
                  <a:lnTo>
                    <a:pt x="303595" y="25209"/>
                  </a:lnTo>
                  <a:lnTo>
                    <a:pt x="308681" y="21699"/>
                  </a:lnTo>
                  <a:lnTo>
                    <a:pt x="313449" y="18508"/>
                  </a:lnTo>
                  <a:lnTo>
                    <a:pt x="318854" y="15636"/>
                  </a:lnTo>
                  <a:lnTo>
                    <a:pt x="324258" y="12764"/>
                  </a:lnTo>
                  <a:lnTo>
                    <a:pt x="329980" y="10211"/>
                  </a:lnTo>
                  <a:lnTo>
                    <a:pt x="335702" y="7658"/>
                  </a:lnTo>
                  <a:lnTo>
                    <a:pt x="341425" y="5744"/>
                  </a:lnTo>
                  <a:lnTo>
                    <a:pt x="347465" y="4148"/>
                  </a:lnTo>
                  <a:lnTo>
                    <a:pt x="353505" y="2553"/>
                  </a:lnTo>
                  <a:lnTo>
                    <a:pt x="359863" y="1596"/>
                  </a:lnTo>
                  <a:lnTo>
                    <a:pt x="366221" y="957"/>
                  </a:lnTo>
                  <a:lnTo>
                    <a:pt x="3728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942008" y="2055987"/>
            <a:ext cx="1965713" cy="1352551"/>
            <a:chOff x="1253220" y="3715786"/>
            <a:chExt cx="1965713" cy="1352551"/>
          </a:xfrm>
        </p:grpSpPr>
        <p:sp>
          <p:nvSpPr>
            <p:cNvPr id="58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942008" y="4569120"/>
            <a:ext cx="1965713" cy="1352551"/>
            <a:chOff x="1253220" y="3715786"/>
            <a:chExt cx="1965713" cy="1352551"/>
          </a:xfrm>
        </p:grpSpPr>
        <p:sp>
          <p:nvSpPr>
            <p:cNvPr id="6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36838" y="2055987"/>
            <a:ext cx="1965713" cy="1352551"/>
            <a:chOff x="1253220" y="3715786"/>
            <a:chExt cx="1965713" cy="1352551"/>
          </a:xfrm>
        </p:grpSpPr>
        <p:sp>
          <p:nvSpPr>
            <p:cNvPr id="64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436838" y="4569120"/>
            <a:ext cx="1965713" cy="1352551"/>
            <a:chOff x="1253220" y="3715786"/>
            <a:chExt cx="1965713" cy="1352551"/>
          </a:xfrm>
        </p:grpSpPr>
        <p:sp>
          <p:nvSpPr>
            <p:cNvPr id="67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766">
        <p14:prism isInverted="1"/>
      </p:transition>
    </mc:Choice>
    <mc:Fallback>
      <p:transition spd="slow" advTm="1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44" b="9888"/>
          <a:stretch>
            <a:fillRect/>
          </a:stretch>
        </p:blipFill>
        <p:spPr>
          <a:xfrm>
            <a:off x="604006" y="1401068"/>
            <a:ext cx="10910964" cy="2624419"/>
          </a:xfrm>
          <a:prstGeom prst="rect">
            <a:avLst/>
          </a:prstGeom>
          <a:ln w="57150">
            <a:solidFill>
              <a:srgbClr val="00B4A9"/>
            </a:solidFill>
          </a:ln>
        </p:spPr>
      </p:pic>
      <p:grpSp>
        <p:nvGrpSpPr>
          <p:cNvPr id="21" name="组合 20"/>
          <p:cNvGrpSpPr/>
          <p:nvPr/>
        </p:nvGrpSpPr>
        <p:grpSpPr>
          <a:xfrm>
            <a:off x="3041876" y="3758602"/>
            <a:ext cx="2306613" cy="533770"/>
            <a:chOff x="1048606" y="4297393"/>
            <a:chExt cx="2306613" cy="533770"/>
          </a:xfrm>
        </p:grpSpPr>
        <p:sp>
          <p:nvSpPr>
            <p:cNvPr id="22" name="圆角矩形 21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56626" y="3758602"/>
            <a:ext cx="2306613" cy="533770"/>
            <a:chOff x="1048606" y="4297393"/>
            <a:chExt cx="2306613" cy="533770"/>
          </a:xfrm>
        </p:grpSpPr>
        <p:sp>
          <p:nvSpPr>
            <p:cNvPr id="42" name="圆角矩形 41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84997" y="4884855"/>
            <a:ext cx="1965713" cy="1352551"/>
            <a:chOff x="1253220" y="3715786"/>
            <a:chExt cx="1965713" cy="1352551"/>
          </a:xfrm>
        </p:grpSpPr>
        <p:sp>
          <p:nvSpPr>
            <p:cNvPr id="5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066243" y="4884855"/>
            <a:ext cx="1965713" cy="1352551"/>
            <a:chOff x="1253220" y="3715786"/>
            <a:chExt cx="1965713" cy="1352551"/>
          </a:xfrm>
        </p:grpSpPr>
        <p:sp>
          <p:nvSpPr>
            <p:cNvPr id="54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26380" y="4292372"/>
            <a:ext cx="1102678" cy="1822678"/>
            <a:chOff x="3626380" y="4292372"/>
            <a:chExt cx="1102678" cy="1822678"/>
          </a:xfrm>
        </p:grpSpPr>
        <p:grpSp>
          <p:nvGrpSpPr>
            <p:cNvPr id="8" name="组合 7"/>
            <p:cNvGrpSpPr/>
            <p:nvPr/>
          </p:nvGrpSpPr>
          <p:grpSpPr>
            <a:xfrm>
              <a:off x="3626380" y="4292372"/>
              <a:ext cx="1102678" cy="1822678"/>
              <a:chOff x="3626380" y="4292372"/>
              <a:chExt cx="1102678" cy="1822678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4177719" y="4292372"/>
                <a:ext cx="0" cy="720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626380" y="5012372"/>
                <a:ext cx="1102678" cy="1102678"/>
              </a:xfrm>
              <a:prstGeom prst="ellips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KSO_Shape"/>
            <p:cNvSpPr/>
            <p:nvPr/>
          </p:nvSpPr>
          <p:spPr bwMode="auto">
            <a:xfrm>
              <a:off x="3877157" y="5297025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489813" y="4300428"/>
            <a:ext cx="1102678" cy="1822678"/>
            <a:chOff x="7489813" y="4300428"/>
            <a:chExt cx="1102678" cy="1822678"/>
          </a:xfrm>
        </p:grpSpPr>
        <p:grpSp>
          <p:nvGrpSpPr>
            <p:cNvPr id="44" name="组合 43"/>
            <p:cNvGrpSpPr/>
            <p:nvPr/>
          </p:nvGrpSpPr>
          <p:grpSpPr>
            <a:xfrm>
              <a:off x="7489813" y="4300428"/>
              <a:ext cx="1102678" cy="1822678"/>
              <a:chOff x="3626380" y="4292372"/>
              <a:chExt cx="1102678" cy="1822678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4177719" y="4292372"/>
                <a:ext cx="0" cy="720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/>
            </p:nvSpPr>
            <p:spPr>
              <a:xfrm>
                <a:off x="3626380" y="5012372"/>
                <a:ext cx="1102678" cy="1102678"/>
              </a:xfrm>
              <a:prstGeom prst="ellips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KSO_Shape"/>
            <p:cNvSpPr/>
            <p:nvPr/>
          </p:nvSpPr>
          <p:spPr bwMode="auto">
            <a:xfrm>
              <a:off x="7718991" y="5335125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0" name="直接箭头连接符 9"/>
          <p:cNvCxnSpPr/>
          <p:nvPr/>
        </p:nvCxnSpPr>
        <p:spPr>
          <a:xfrm>
            <a:off x="6059488" y="4058266"/>
            <a:ext cx="0" cy="2196000"/>
          </a:xfrm>
          <a:prstGeom prst="straightConnector1">
            <a:avLst/>
          </a:prstGeom>
          <a:ln w="38100" cap="rnd">
            <a:solidFill>
              <a:srgbClr val="00B4A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766">
        <p14:prism isInverted="1"/>
      </p:transition>
    </mc:Choice>
    <mc:Fallback>
      <p:transition spd="slow" advTm="2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Picture_1"/>
          <p:cNvSpPr/>
          <p:nvPr>
            <p:custDataLst>
              <p:tags r:id="rId2"/>
            </p:custDataLst>
          </p:nvPr>
        </p:nvSpPr>
        <p:spPr>
          <a:xfrm>
            <a:off x="3516313" y="1570039"/>
            <a:ext cx="2114550" cy="237648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3"/>
            <a:srcRect/>
            <a:stretch>
              <a:fillRect/>
            </a:stretch>
          </a:blipFill>
          <a:ln w="38100">
            <a:solidFill>
              <a:srgbClr val="00B4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MH_Picture_2"/>
          <p:cNvSpPr/>
          <p:nvPr>
            <p:custDataLst>
              <p:tags r:id="rId4"/>
            </p:custDataLst>
          </p:nvPr>
        </p:nvSpPr>
        <p:spPr>
          <a:xfrm>
            <a:off x="4995863" y="4173539"/>
            <a:ext cx="2114550" cy="237648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5"/>
            <a:srcRect/>
            <a:stretch>
              <a:fillRect/>
            </a:stretch>
          </a:blipFill>
          <a:ln w="38100">
            <a:solidFill>
              <a:srgbClr val="00B4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MH_Picture_3"/>
          <p:cNvSpPr/>
          <p:nvPr>
            <p:custDataLst>
              <p:tags r:id="rId6"/>
            </p:custDataLst>
          </p:nvPr>
        </p:nvSpPr>
        <p:spPr>
          <a:xfrm>
            <a:off x="8634413" y="2277269"/>
            <a:ext cx="2112962" cy="237648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7"/>
            <a:srcRect/>
            <a:stretch>
              <a:fillRect/>
            </a:stretch>
          </a:blipFill>
          <a:ln w="38100">
            <a:solidFill>
              <a:srgbClr val="00B4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103313" y="2072890"/>
            <a:ext cx="1965713" cy="1275942"/>
            <a:chOff x="1301618" y="3753886"/>
            <a:chExt cx="1965713" cy="1275942"/>
          </a:xfrm>
        </p:grpSpPr>
        <p:sp>
          <p:nvSpPr>
            <p:cNvPr id="43" name="MH_SubTitle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81670" y="2473000"/>
            <a:ext cx="1965713" cy="1275942"/>
            <a:chOff x="1301618" y="3753886"/>
            <a:chExt cx="1965713" cy="1275942"/>
          </a:xfrm>
        </p:grpSpPr>
        <p:sp>
          <p:nvSpPr>
            <p:cNvPr id="50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696602" y="4934100"/>
            <a:ext cx="1965713" cy="1275942"/>
            <a:chOff x="1301618" y="3753886"/>
            <a:chExt cx="1965713" cy="1275942"/>
          </a:xfrm>
        </p:grpSpPr>
        <p:sp>
          <p:nvSpPr>
            <p:cNvPr id="56" name="MH_SubTitle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14">
        <p14:prism isInverted="1"/>
      </p:transition>
    </mc:Choice>
    <mc:Fallback>
      <p:transition spd="slow" advTm="2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3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06859" y="2000250"/>
            <a:ext cx="4705257" cy="3848100"/>
            <a:chOff x="3359873" y="1719473"/>
            <a:chExt cx="5141750" cy="42050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5201" y="1885950"/>
              <a:ext cx="4857749" cy="3486149"/>
            </a:xfrm>
            <a:prstGeom prst="rect">
              <a:avLst/>
            </a:prstGeom>
          </p:spPr>
        </p:pic>
        <p:sp>
          <p:nvSpPr>
            <p:cNvPr id="20" name="KSO_Shape"/>
            <p:cNvSpPr/>
            <p:nvPr/>
          </p:nvSpPr>
          <p:spPr bwMode="auto">
            <a:xfrm>
              <a:off x="3359873" y="1719473"/>
              <a:ext cx="5141750" cy="4205077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6686" y="2495494"/>
            <a:ext cx="2306613" cy="1351019"/>
            <a:chOff x="766686" y="2495494"/>
            <a:chExt cx="2306613" cy="1351019"/>
          </a:xfrm>
        </p:grpSpPr>
        <p:grpSp>
          <p:nvGrpSpPr>
            <p:cNvPr id="25" name="组合 24"/>
            <p:cNvGrpSpPr/>
            <p:nvPr/>
          </p:nvGrpSpPr>
          <p:grpSpPr>
            <a:xfrm>
              <a:off x="766686" y="2495494"/>
              <a:ext cx="2306613" cy="533770"/>
              <a:chOff x="1048606" y="4297393"/>
              <a:chExt cx="2306613" cy="533770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048606" y="4305449"/>
                <a:ext cx="2306613" cy="525714"/>
              </a:xfrm>
              <a:prstGeom prst="roundRect">
                <a:avLst/>
              </a:prstGeom>
              <a:solidFill>
                <a:srgbClr val="00B4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519352" y="4297393"/>
                <a:ext cx="13651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小标题</a:t>
                </a:r>
                <a:endPara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8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937134" y="3332499"/>
              <a:ext cx="1965713" cy="5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6686" y="4305300"/>
            <a:ext cx="2306613" cy="1371222"/>
            <a:chOff x="766686" y="4305300"/>
            <a:chExt cx="2306613" cy="1371222"/>
          </a:xfrm>
        </p:grpSpPr>
        <p:grpSp>
          <p:nvGrpSpPr>
            <p:cNvPr id="29" name="组合 28"/>
            <p:cNvGrpSpPr/>
            <p:nvPr/>
          </p:nvGrpSpPr>
          <p:grpSpPr>
            <a:xfrm>
              <a:off x="766686" y="4305300"/>
              <a:ext cx="2306613" cy="533770"/>
              <a:chOff x="1048606" y="4297393"/>
              <a:chExt cx="2306613" cy="53377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048606" y="4305449"/>
                <a:ext cx="2306613" cy="525714"/>
              </a:xfrm>
              <a:prstGeom prst="roundRect">
                <a:avLst/>
              </a:prstGeom>
              <a:solidFill>
                <a:srgbClr val="00B4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519352" y="4297393"/>
                <a:ext cx="13651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小标题</a:t>
                </a:r>
                <a:endPara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2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929835" y="5162508"/>
              <a:ext cx="1965713" cy="5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72486" y="2495494"/>
            <a:ext cx="2306613" cy="1351019"/>
            <a:chOff x="9072486" y="2495494"/>
            <a:chExt cx="2306613" cy="1351019"/>
          </a:xfrm>
        </p:grpSpPr>
        <p:grpSp>
          <p:nvGrpSpPr>
            <p:cNvPr id="34" name="组合 33"/>
            <p:cNvGrpSpPr/>
            <p:nvPr/>
          </p:nvGrpSpPr>
          <p:grpSpPr>
            <a:xfrm>
              <a:off x="9072486" y="2495494"/>
              <a:ext cx="2306613" cy="533770"/>
              <a:chOff x="1048606" y="4297393"/>
              <a:chExt cx="2306613" cy="533770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048606" y="4305449"/>
                <a:ext cx="2306613" cy="525714"/>
              </a:xfrm>
              <a:prstGeom prst="roundRect">
                <a:avLst/>
              </a:prstGeom>
              <a:solidFill>
                <a:srgbClr val="00B4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519352" y="4297393"/>
                <a:ext cx="13651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小标题</a:t>
                </a:r>
                <a:endPara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7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242934" y="3332499"/>
              <a:ext cx="1965713" cy="5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72486" y="4305300"/>
            <a:ext cx="2306613" cy="1371222"/>
            <a:chOff x="9072486" y="4305300"/>
            <a:chExt cx="2306613" cy="1371222"/>
          </a:xfrm>
        </p:grpSpPr>
        <p:grpSp>
          <p:nvGrpSpPr>
            <p:cNvPr id="44" name="组合 43"/>
            <p:cNvGrpSpPr/>
            <p:nvPr/>
          </p:nvGrpSpPr>
          <p:grpSpPr>
            <a:xfrm>
              <a:off x="9072486" y="4305300"/>
              <a:ext cx="2306613" cy="533770"/>
              <a:chOff x="1048606" y="4297393"/>
              <a:chExt cx="2306613" cy="533770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1048606" y="4305449"/>
                <a:ext cx="2306613" cy="525714"/>
              </a:xfrm>
              <a:prstGeom prst="roundRect">
                <a:avLst/>
              </a:prstGeom>
              <a:solidFill>
                <a:srgbClr val="00B4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519352" y="4297393"/>
                <a:ext cx="13651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小标题</a:t>
                </a:r>
                <a:endPara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3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235635" y="5162508"/>
              <a:ext cx="1965713" cy="5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14">
        <p14:prism isInverted="1"/>
      </p:transition>
    </mc:Choice>
    <mc:Fallback>
      <p:transition spd="slow" advTm="30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-86972" y="4827215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678242" y="4052528"/>
            <a:ext cx="483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40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56867" y="5090306"/>
            <a:ext cx="66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b="1" dirty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b="1" dirty="0">
              <a:solidFill>
                <a:srgbClr val="00B4A9"/>
              </a:solidFill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9544" y="1630898"/>
            <a:ext cx="3492909" cy="2212176"/>
            <a:chOff x="4349543" y="1348609"/>
            <a:chExt cx="3492909" cy="2212176"/>
          </a:xfrm>
        </p:grpSpPr>
        <p:sp>
          <p:nvSpPr>
            <p:cNvPr id="35" name="文本框 34"/>
            <p:cNvSpPr txBox="1"/>
            <p:nvPr/>
          </p:nvSpPr>
          <p:spPr>
            <a:xfrm>
              <a:off x="4705740" y="2464548"/>
              <a:ext cx="27999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PART FOUR</a:t>
              </a:r>
              <a:endParaRPr lang="zh-CN" altLang="en-US" sz="3200" b="1" dirty="0"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63212" y="1525162"/>
              <a:ext cx="12655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4349543" y="1348609"/>
              <a:ext cx="3492909" cy="2212176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19050">
              <a:solidFill>
                <a:srgbClr val="00B4A9"/>
              </a:solidFill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865">
        <p14:prism isInverted="1"/>
      </p:transition>
    </mc:Choice>
    <mc:Fallback>
      <p:transition spd="slow" advTm="28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54507" y="2064654"/>
            <a:ext cx="3809962" cy="3809962"/>
            <a:chOff x="4154507" y="2064654"/>
            <a:chExt cx="3809962" cy="3809962"/>
          </a:xfrm>
        </p:grpSpPr>
        <p:grpSp>
          <p:nvGrpSpPr>
            <p:cNvPr id="42" name="组合 41"/>
            <p:cNvGrpSpPr/>
            <p:nvPr/>
          </p:nvGrpSpPr>
          <p:grpSpPr>
            <a:xfrm>
              <a:off x="4154507" y="2064654"/>
              <a:ext cx="3809962" cy="3809962"/>
              <a:chOff x="4154507" y="2035626"/>
              <a:chExt cx="3809962" cy="380996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154507" y="2035626"/>
                <a:ext cx="3809962" cy="3809962"/>
                <a:chOff x="3389124" y="722124"/>
                <a:chExt cx="5413750" cy="5413750"/>
              </a:xfrm>
            </p:grpSpPr>
            <p:sp>
              <p:nvSpPr>
                <p:cNvPr id="36" name="任意多边形 35"/>
                <p:cNvSpPr/>
                <p:nvPr/>
              </p:nvSpPr>
              <p:spPr>
                <a:xfrm>
                  <a:off x="5136554" y="2469554"/>
                  <a:ext cx="1918890" cy="1918890"/>
                </a:xfrm>
                <a:custGeom>
                  <a:avLst/>
                  <a:gdLst>
                    <a:gd name="connsiteX0" fmla="*/ 0 w 1918890"/>
                    <a:gd name="connsiteY0" fmla="*/ 959445 h 1918890"/>
                    <a:gd name="connsiteX1" fmla="*/ 959445 w 1918890"/>
                    <a:gd name="connsiteY1" fmla="*/ 0 h 1918890"/>
                    <a:gd name="connsiteX2" fmla="*/ 1918890 w 1918890"/>
                    <a:gd name="connsiteY2" fmla="*/ 959445 h 1918890"/>
                    <a:gd name="connsiteX3" fmla="*/ 959445 w 1918890"/>
                    <a:gd name="connsiteY3" fmla="*/ 1918890 h 1918890"/>
                    <a:gd name="connsiteX4" fmla="*/ 0 w 1918890"/>
                    <a:gd name="connsiteY4" fmla="*/ 959445 h 1918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8890" h="1918890">
                      <a:moveTo>
                        <a:pt x="0" y="959445"/>
                      </a:moveTo>
                      <a:cubicBezTo>
                        <a:pt x="0" y="429558"/>
                        <a:pt x="429558" y="0"/>
                        <a:pt x="959445" y="0"/>
                      </a:cubicBezTo>
                      <a:cubicBezTo>
                        <a:pt x="1489332" y="0"/>
                        <a:pt x="1918890" y="429558"/>
                        <a:pt x="1918890" y="959445"/>
                      </a:cubicBezTo>
                      <a:cubicBezTo>
                        <a:pt x="1918890" y="1489332"/>
                        <a:pt x="1489332" y="1918890"/>
                        <a:pt x="959445" y="1918890"/>
                      </a:cubicBezTo>
                      <a:cubicBezTo>
                        <a:pt x="429558" y="1918890"/>
                        <a:pt x="0" y="1489332"/>
                        <a:pt x="0" y="959445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334355" tIns="334355" rIns="334355" bIns="334355" numCol="1" spcCol="1270" anchor="ctr" anchorCtr="0">
                  <a:noAutofit/>
                </a:bodyPr>
                <a:lstStyle/>
                <a:p>
                  <a:pPr lvl="0" algn="ctr" defTabSz="1866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4200" kern="1200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5424388" y="722124"/>
                  <a:ext cx="1343223" cy="1343223"/>
                </a:xfrm>
                <a:custGeom>
                  <a:avLst/>
                  <a:gdLst>
                    <a:gd name="connsiteX0" fmla="*/ 0 w 1343223"/>
                    <a:gd name="connsiteY0" fmla="*/ 671612 h 1343223"/>
                    <a:gd name="connsiteX1" fmla="*/ 671612 w 1343223"/>
                    <a:gd name="connsiteY1" fmla="*/ 0 h 1343223"/>
                    <a:gd name="connsiteX2" fmla="*/ 1343224 w 1343223"/>
                    <a:gd name="connsiteY2" fmla="*/ 671612 h 1343223"/>
                    <a:gd name="connsiteX3" fmla="*/ 671612 w 1343223"/>
                    <a:gd name="connsiteY3" fmla="*/ 1343224 h 1343223"/>
                    <a:gd name="connsiteX4" fmla="*/ 0 w 1343223"/>
                    <a:gd name="connsiteY4" fmla="*/ 671612 h 13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223" h="1343223">
                      <a:moveTo>
                        <a:pt x="0" y="671612"/>
                      </a:moveTo>
                      <a:cubicBezTo>
                        <a:pt x="0" y="300691"/>
                        <a:pt x="300691" y="0"/>
                        <a:pt x="671612" y="0"/>
                      </a:cubicBezTo>
                      <a:cubicBezTo>
                        <a:pt x="1042533" y="0"/>
                        <a:pt x="1343224" y="300691"/>
                        <a:pt x="1343224" y="671612"/>
                      </a:cubicBezTo>
                      <a:cubicBezTo>
                        <a:pt x="1343224" y="1042533"/>
                        <a:pt x="1042533" y="1343224"/>
                        <a:pt x="671612" y="1343224"/>
                      </a:cubicBezTo>
                      <a:cubicBezTo>
                        <a:pt x="300691" y="1343224"/>
                        <a:pt x="0" y="1042533"/>
                        <a:pt x="0" y="671612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3540" tIns="233540" rIns="233540" bIns="233540" numCol="1" spcCol="1270" anchor="ctr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900" kern="1200"/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7459651" y="2757387"/>
                  <a:ext cx="1343223" cy="1343223"/>
                </a:xfrm>
                <a:custGeom>
                  <a:avLst/>
                  <a:gdLst>
                    <a:gd name="connsiteX0" fmla="*/ 0 w 1343223"/>
                    <a:gd name="connsiteY0" fmla="*/ 671612 h 1343223"/>
                    <a:gd name="connsiteX1" fmla="*/ 671612 w 1343223"/>
                    <a:gd name="connsiteY1" fmla="*/ 0 h 1343223"/>
                    <a:gd name="connsiteX2" fmla="*/ 1343224 w 1343223"/>
                    <a:gd name="connsiteY2" fmla="*/ 671612 h 1343223"/>
                    <a:gd name="connsiteX3" fmla="*/ 671612 w 1343223"/>
                    <a:gd name="connsiteY3" fmla="*/ 1343224 h 1343223"/>
                    <a:gd name="connsiteX4" fmla="*/ 0 w 1343223"/>
                    <a:gd name="connsiteY4" fmla="*/ 671612 h 13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223" h="1343223">
                      <a:moveTo>
                        <a:pt x="0" y="671612"/>
                      </a:moveTo>
                      <a:cubicBezTo>
                        <a:pt x="0" y="300691"/>
                        <a:pt x="300691" y="0"/>
                        <a:pt x="671612" y="0"/>
                      </a:cubicBezTo>
                      <a:cubicBezTo>
                        <a:pt x="1042533" y="0"/>
                        <a:pt x="1343224" y="300691"/>
                        <a:pt x="1343224" y="671612"/>
                      </a:cubicBezTo>
                      <a:cubicBezTo>
                        <a:pt x="1343224" y="1042533"/>
                        <a:pt x="1042533" y="1343224"/>
                        <a:pt x="671612" y="1343224"/>
                      </a:cubicBezTo>
                      <a:cubicBezTo>
                        <a:pt x="300691" y="1343224"/>
                        <a:pt x="0" y="1042533"/>
                        <a:pt x="0" y="671612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3540" tIns="233540" rIns="233540" bIns="233540" numCol="1" spcCol="1270" anchor="ctr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900" kern="1200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5424388" y="4792651"/>
                  <a:ext cx="1343223" cy="1343223"/>
                </a:xfrm>
                <a:custGeom>
                  <a:avLst/>
                  <a:gdLst>
                    <a:gd name="connsiteX0" fmla="*/ 0 w 1343223"/>
                    <a:gd name="connsiteY0" fmla="*/ 671612 h 1343223"/>
                    <a:gd name="connsiteX1" fmla="*/ 671612 w 1343223"/>
                    <a:gd name="connsiteY1" fmla="*/ 0 h 1343223"/>
                    <a:gd name="connsiteX2" fmla="*/ 1343224 w 1343223"/>
                    <a:gd name="connsiteY2" fmla="*/ 671612 h 1343223"/>
                    <a:gd name="connsiteX3" fmla="*/ 671612 w 1343223"/>
                    <a:gd name="connsiteY3" fmla="*/ 1343224 h 1343223"/>
                    <a:gd name="connsiteX4" fmla="*/ 0 w 1343223"/>
                    <a:gd name="connsiteY4" fmla="*/ 671612 h 13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223" h="1343223">
                      <a:moveTo>
                        <a:pt x="0" y="671612"/>
                      </a:moveTo>
                      <a:cubicBezTo>
                        <a:pt x="0" y="300691"/>
                        <a:pt x="300691" y="0"/>
                        <a:pt x="671612" y="0"/>
                      </a:cubicBezTo>
                      <a:cubicBezTo>
                        <a:pt x="1042533" y="0"/>
                        <a:pt x="1343224" y="300691"/>
                        <a:pt x="1343224" y="671612"/>
                      </a:cubicBezTo>
                      <a:cubicBezTo>
                        <a:pt x="1343224" y="1042533"/>
                        <a:pt x="1042533" y="1343224"/>
                        <a:pt x="671612" y="1343224"/>
                      </a:cubicBezTo>
                      <a:cubicBezTo>
                        <a:pt x="300691" y="1343224"/>
                        <a:pt x="0" y="1042533"/>
                        <a:pt x="0" y="671612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3540" tIns="233540" rIns="233540" bIns="233540" numCol="1" spcCol="1270" anchor="ctr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900" kern="1200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3389124" y="2757387"/>
                  <a:ext cx="1343223" cy="1343223"/>
                </a:xfrm>
                <a:custGeom>
                  <a:avLst/>
                  <a:gdLst>
                    <a:gd name="connsiteX0" fmla="*/ 0 w 1343223"/>
                    <a:gd name="connsiteY0" fmla="*/ 671612 h 1343223"/>
                    <a:gd name="connsiteX1" fmla="*/ 671612 w 1343223"/>
                    <a:gd name="connsiteY1" fmla="*/ 0 h 1343223"/>
                    <a:gd name="connsiteX2" fmla="*/ 1343224 w 1343223"/>
                    <a:gd name="connsiteY2" fmla="*/ 671612 h 1343223"/>
                    <a:gd name="connsiteX3" fmla="*/ 671612 w 1343223"/>
                    <a:gd name="connsiteY3" fmla="*/ 1343224 h 1343223"/>
                    <a:gd name="connsiteX4" fmla="*/ 0 w 1343223"/>
                    <a:gd name="connsiteY4" fmla="*/ 671612 h 13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223" h="1343223">
                      <a:moveTo>
                        <a:pt x="0" y="671612"/>
                      </a:moveTo>
                      <a:cubicBezTo>
                        <a:pt x="0" y="300691"/>
                        <a:pt x="300691" y="0"/>
                        <a:pt x="671612" y="0"/>
                      </a:cubicBezTo>
                      <a:cubicBezTo>
                        <a:pt x="1042533" y="0"/>
                        <a:pt x="1343224" y="300691"/>
                        <a:pt x="1343224" y="671612"/>
                      </a:cubicBezTo>
                      <a:cubicBezTo>
                        <a:pt x="1343224" y="1042533"/>
                        <a:pt x="1042533" y="1343224"/>
                        <a:pt x="671612" y="1343224"/>
                      </a:cubicBezTo>
                      <a:cubicBezTo>
                        <a:pt x="300691" y="1343224"/>
                        <a:pt x="0" y="1042533"/>
                        <a:pt x="0" y="671612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3540" tIns="233540" rIns="233540" bIns="233540" numCol="1" spcCol="1270" anchor="ctr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900" kern="1200"/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484914" y="2365829"/>
                <a:ext cx="3120571" cy="3120571"/>
              </a:xfrm>
              <a:prstGeom prst="ellipse">
                <a:avLst/>
              </a:prstGeom>
              <a:noFill/>
              <a:ln w="38100"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5751685" y="2198307"/>
              <a:ext cx="649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167260" y="3631976"/>
              <a:ext cx="649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771441" y="5078799"/>
              <a:ext cx="649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274023" y="3646468"/>
              <a:ext cx="649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3" name="KSO_Shape"/>
            <p:cNvSpPr/>
            <p:nvPr/>
          </p:nvSpPr>
          <p:spPr bwMode="auto">
            <a:xfrm>
              <a:off x="5758219" y="3699313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990537" y="1716106"/>
            <a:ext cx="3071514" cy="938097"/>
            <a:chOff x="1301619" y="3785472"/>
            <a:chExt cx="3071514" cy="938097"/>
          </a:xfrm>
        </p:grpSpPr>
        <p:sp>
          <p:nvSpPr>
            <p:cNvPr id="55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638286" y="3785472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51508" y="3991217"/>
            <a:ext cx="3071514" cy="938097"/>
            <a:chOff x="1301619" y="3785472"/>
            <a:chExt cx="3071514" cy="938097"/>
          </a:xfrm>
        </p:grpSpPr>
        <p:sp>
          <p:nvSpPr>
            <p:cNvPr id="58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638286" y="3785472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097313" y="3153905"/>
            <a:ext cx="3101080" cy="956141"/>
            <a:chOff x="1242117" y="3767428"/>
            <a:chExt cx="3101080" cy="956141"/>
          </a:xfrm>
        </p:grpSpPr>
        <p:sp>
          <p:nvSpPr>
            <p:cNvPr id="61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242117" y="3767428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734703" y="5401964"/>
            <a:ext cx="3101080" cy="956141"/>
            <a:chOff x="1242117" y="3767428"/>
            <a:chExt cx="3101080" cy="956141"/>
          </a:xfrm>
        </p:grpSpPr>
        <p:sp>
          <p:nvSpPr>
            <p:cNvPr id="64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242117" y="3767428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15">
        <p14:prism isInverted="1"/>
      </p:transition>
    </mc:Choice>
    <mc:Fallback>
      <p:transition spd="slow" advTm="3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31237" y="545873"/>
            <a:ext cx="1619251" cy="3494085"/>
            <a:chOff x="1431237" y="545873"/>
            <a:chExt cx="1619251" cy="3494085"/>
          </a:xfrm>
        </p:grpSpPr>
        <p:sp>
          <p:nvSpPr>
            <p:cNvPr id="22" name="文本框 13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934673" y="1321669"/>
              <a:ext cx="615553" cy="271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3"/>
              </p:custDataLst>
            </p:nvPr>
          </p:nvSpPr>
          <p:spPr>
            <a:xfrm>
              <a:off x="1431237" y="545873"/>
              <a:ext cx="779462" cy="800100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>
                <a:defRPr/>
              </a:pPr>
              <a:r>
                <a:rPr lang="zh-CN" altLang="en-US" sz="5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</a:t>
              </a:r>
              <a:endParaRPr lang="zh-CN" altLang="en-US" sz="5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8" name="任意多边形 27"/>
            <p:cNvSpPr/>
            <p:nvPr>
              <p:custDataLst>
                <p:tags r:id="rId4"/>
              </p:custDataLst>
            </p:nvPr>
          </p:nvSpPr>
          <p:spPr>
            <a:xfrm>
              <a:off x="2271025" y="545873"/>
              <a:ext cx="779463" cy="800100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>
                <a:defRPr/>
              </a:pPr>
              <a:r>
                <a:rPr lang="zh-CN" altLang="en-US" sz="5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录</a:t>
              </a:r>
              <a:endParaRPr lang="zh-CN" altLang="en-US" sz="5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10612" y="1897471"/>
            <a:ext cx="6552000" cy="716234"/>
            <a:chOff x="3310612" y="1897471"/>
            <a:chExt cx="6552000" cy="716234"/>
          </a:xfrm>
        </p:grpSpPr>
        <p:sp>
          <p:nvSpPr>
            <p:cNvPr id="47" name="TextBox 1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495436" y="1897471"/>
              <a:ext cx="5501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</a:t>
              </a:r>
              <a:endParaRPr lang="zh-CN" altLang="en-US" sz="4000" b="1" dirty="0">
                <a:solidFill>
                  <a:srgbClr val="00B4A9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8" name="矩形 47"/>
            <p:cNvSpPr/>
            <p:nvPr>
              <p:custDataLst>
                <p:tags r:id="rId6"/>
              </p:custDataLst>
            </p:nvPr>
          </p:nvSpPr>
          <p:spPr>
            <a:xfrm>
              <a:off x="4057412" y="1939018"/>
              <a:ext cx="3514725" cy="568325"/>
            </a:xfrm>
            <a:prstGeom prst="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点击输入你的标题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>
              <a:stCxn id="48" idx="3"/>
            </p:cNvCxnSpPr>
            <p:nvPr>
              <p:custDataLst>
                <p:tags r:id="rId7"/>
              </p:custDataLst>
            </p:nvPr>
          </p:nvCxnSpPr>
          <p:spPr>
            <a:xfrm flipH="1">
              <a:off x="7059374" y="2223180"/>
              <a:ext cx="512763" cy="258762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>
              <p:custDataLst>
                <p:tags r:id="rId8"/>
              </p:custDataLst>
            </p:nvPr>
          </p:nvCxnSpPr>
          <p:spPr>
            <a:xfrm>
              <a:off x="3310612" y="2613705"/>
              <a:ext cx="6552000" cy="0"/>
            </a:xfrm>
            <a:prstGeom prst="line">
              <a:avLst/>
            </a:prstGeom>
            <a:ln w="1905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>
              <p:custDataLst>
                <p:tags r:id="rId9"/>
              </p:custDataLst>
            </p:nvPr>
          </p:nvSpPr>
          <p:spPr>
            <a:xfrm>
              <a:off x="9048799" y="1951342"/>
              <a:ext cx="777265" cy="542715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/>
              </a:stretch>
            </a:blipFill>
            <a:ln w="3810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10612" y="2991259"/>
            <a:ext cx="6552000" cy="716233"/>
            <a:chOff x="3310612" y="2991259"/>
            <a:chExt cx="6552000" cy="716233"/>
          </a:xfrm>
        </p:grpSpPr>
        <p:sp>
          <p:nvSpPr>
            <p:cNvPr id="52" name="TextBox 19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495436" y="2991259"/>
              <a:ext cx="5501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</a:t>
              </a:r>
              <a:endParaRPr lang="zh-CN" altLang="en-US" sz="4000" b="1">
                <a:solidFill>
                  <a:srgbClr val="00B4A9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3" name="矩形 52"/>
            <p:cNvSpPr/>
            <p:nvPr>
              <p:custDataLst>
                <p:tags r:id="rId12"/>
              </p:custDataLst>
            </p:nvPr>
          </p:nvSpPr>
          <p:spPr>
            <a:xfrm>
              <a:off x="4057412" y="3031218"/>
              <a:ext cx="3514725" cy="568325"/>
            </a:xfrm>
            <a:prstGeom prst="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点击输入你的标题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4" name="直接连接符 53"/>
            <p:cNvCxnSpPr>
              <a:stCxn id="53" idx="3"/>
            </p:cNvCxnSpPr>
            <p:nvPr>
              <p:custDataLst>
                <p:tags r:id="rId13"/>
              </p:custDataLst>
            </p:nvPr>
          </p:nvCxnSpPr>
          <p:spPr>
            <a:xfrm flipH="1">
              <a:off x="7059374" y="3315380"/>
              <a:ext cx="512763" cy="296862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>
              <p:custDataLst>
                <p:tags r:id="rId14"/>
              </p:custDataLst>
            </p:nvPr>
          </p:nvCxnSpPr>
          <p:spPr>
            <a:xfrm>
              <a:off x="3310612" y="3707492"/>
              <a:ext cx="6552000" cy="0"/>
            </a:xfrm>
            <a:prstGeom prst="line">
              <a:avLst/>
            </a:prstGeom>
            <a:ln w="1905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>
              <p:custDataLst>
                <p:tags r:id="rId15"/>
              </p:custDataLst>
            </p:nvPr>
          </p:nvSpPr>
          <p:spPr>
            <a:xfrm>
              <a:off x="9048799" y="3044621"/>
              <a:ext cx="777265" cy="542715"/>
            </a:xfrm>
            <a:prstGeom prst="rect">
              <a:avLst/>
            </a:prstGeom>
            <a:blipFill dpi="0" rotWithShape="1">
              <a:blip r:embed="rId16"/>
              <a:srcRect/>
              <a:stretch>
                <a:fillRect/>
              </a:stretch>
            </a:blipFill>
            <a:ln w="3810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10612" y="4084251"/>
            <a:ext cx="6552000" cy="715441"/>
            <a:chOff x="3310612" y="4084251"/>
            <a:chExt cx="6552000" cy="715441"/>
          </a:xfrm>
        </p:grpSpPr>
        <p:sp>
          <p:nvSpPr>
            <p:cNvPr id="57" name="TextBox 27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495436" y="4084251"/>
              <a:ext cx="5501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</a:t>
              </a:r>
              <a:endParaRPr lang="zh-CN" altLang="en-US" sz="4000" b="1">
                <a:solidFill>
                  <a:srgbClr val="00B4A9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8" name="矩形 57"/>
            <p:cNvSpPr/>
            <p:nvPr>
              <p:custDataLst>
                <p:tags r:id="rId18"/>
              </p:custDataLst>
            </p:nvPr>
          </p:nvSpPr>
          <p:spPr>
            <a:xfrm>
              <a:off x="4057412" y="4125006"/>
              <a:ext cx="3514725" cy="568325"/>
            </a:xfrm>
            <a:prstGeom prst="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点击输入你的标题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9" name="直接连接符 58"/>
            <p:cNvCxnSpPr>
              <a:stCxn id="58" idx="3"/>
            </p:cNvCxnSpPr>
            <p:nvPr>
              <p:custDataLst>
                <p:tags r:id="rId19"/>
              </p:custDataLst>
            </p:nvPr>
          </p:nvCxnSpPr>
          <p:spPr>
            <a:xfrm flipH="1">
              <a:off x="7059374" y="4409167"/>
              <a:ext cx="512763" cy="268288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>
              <p:custDataLst>
                <p:tags r:id="rId20"/>
              </p:custDataLst>
            </p:nvPr>
          </p:nvCxnSpPr>
          <p:spPr>
            <a:xfrm>
              <a:off x="3310612" y="4799692"/>
              <a:ext cx="6552000" cy="0"/>
            </a:xfrm>
            <a:prstGeom prst="line">
              <a:avLst/>
            </a:prstGeom>
            <a:ln w="1905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>
              <p:custDataLst>
                <p:tags r:id="rId21"/>
              </p:custDataLst>
            </p:nvPr>
          </p:nvSpPr>
          <p:spPr>
            <a:xfrm>
              <a:off x="9048799" y="4137900"/>
              <a:ext cx="777265" cy="542715"/>
            </a:xfrm>
            <a:prstGeom prst="rect">
              <a:avLst/>
            </a:prstGeom>
            <a:blipFill dpi="0" rotWithShape="1">
              <a:blip r:embed="rId22"/>
              <a:srcRect/>
              <a:stretch>
                <a:fillRect/>
              </a:stretch>
            </a:blipFill>
            <a:ln w="3810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10612" y="5177246"/>
            <a:ext cx="6552000" cy="716234"/>
            <a:chOff x="3310612" y="5177246"/>
            <a:chExt cx="6552000" cy="716234"/>
          </a:xfrm>
        </p:grpSpPr>
        <p:sp>
          <p:nvSpPr>
            <p:cNvPr id="62" name="TextBox 34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495436" y="5177246"/>
              <a:ext cx="5501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4</a:t>
              </a:r>
              <a:endParaRPr lang="zh-CN" altLang="en-US" sz="4000" b="1">
                <a:solidFill>
                  <a:srgbClr val="00B4A9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63" name="矩形 62"/>
            <p:cNvSpPr/>
            <p:nvPr>
              <p:custDataLst>
                <p:tags r:id="rId24"/>
              </p:custDataLst>
            </p:nvPr>
          </p:nvSpPr>
          <p:spPr>
            <a:xfrm>
              <a:off x="4057412" y="5218793"/>
              <a:ext cx="3514725" cy="568325"/>
            </a:xfrm>
            <a:prstGeom prst="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点击输入你的标题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4" name="直接连接符 63"/>
            <p:cNvCxnSpPr>
              <a:stCxn id="63" idx="3"/>
            </p:cNvCxnSpPr>
            <p:nvPr>
              <p:custDataLst>
                <p:tags r:id="rId25"/>
              </p:custDataLst>
            </p:nvPr>
          </p:nvCxnSpPr>
          <p:spPr>
            <a:xfrm flipH="1">
              <a:off x="7059374" y="5502955"/>
              <a:ext cx="512763" cy="258762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>
              <p:custDataLst>
                <p:tags r:id="rId26"/>
              </p:custDataLst>
            </p:nvPr>
          </p:nvCxnSpPr>
          <p:spPr>
            <a:xfrm>
              <a:off x="3310612" y="5893480"/>
              <a:ext cx="6552000" cy="0"/>
            </a:xfrm>
            <a:prstGeom prst="line">
              <a:avLst/>
            </a:prstGeom>
            <a:ln w="1905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>
              <p:custDataLst>
                <p:tags r:id="rId27"/>
              </p:custDataLst>
            </p:nvPr>
          </p:nvSpPr>
          <p:spPr>
            <a:xfrm>
              <a:off x="9048799" y="5231179"/>
              <a:ext cx="777265" cy="542715"/>
            </a:xfrm>
            <a:prstGeom prst="rect">
              <a:avLst/>
            </a:prstGeom>
            <a:blipFill dpi="0" rotWithShape="1">
              <a:blip r:embed="rId28"/>
              <a:srcRect/>
              <a:stretch>
                <a:fillRect/>
              </a:stretch>
            </a:blipFill>
            <a:ln w="3810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765">
        <p14:prism isInverted="1"/>
      </p:transition>
    </mc:Choice>
    <mc:Fallback>
      <p:transition spd="slow" advTm="17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52171" y="1893411"/>
            <a:ext cx="8229600" cy="3463511"/>
            <a:chOff x="3162300" y="2436813"/>
            <a:chExt cx="5646738" cy="2376487"/>
          </a:xfrm>
        </p:grpSpPr>
        <p:sp>
          <p:nvSpPr>
            <p:cNvPr id="18" name="MH_Text_1"/>
            <p:cNvSpPr/>
            <p:nvPr>
              <p:custDataLst>
                <p:tags r:id="rId2"/>
              </p:custDataLst>
            </p:nvPr>
          </p:nvSpPr>
          <p:spPr>
            <a:xfrm>
              <a:off x="3808414" y="3016251"/>
              <a:ext cx="352425" cy="1782763"/>
            </a:xfrm>
            <a:prstGeom prst="rect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tIns="180000" anchor="ctr"/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en-US" altLang="zh-CN"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MH_Other_1"/>
            <p:cNvSpPr/>
            <p:nvPr>
              <p:custDataLst>
                <p:tags r:id="rId3"/>
              </p:custDataLst>
            </p:nvPr>
          </p:nvSpPr>
          <p:spPr>
            <a:xfrm>
              <a:off x="3603625" y="2625725"/>
              <a:ext cx="762000" cy="762000"/>
            </a:xfrm>
            <a:prstGeom prst="ellipse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MH_SubTitle_1"/>
            <p:cNvSpPr/>
            <p:nvPr>
              <p:custDataLst>
                <p:tags r:id="rId4"/>
              </p:custDataLst>
            </p:nvPr>
          </p:nvSpPr>
          <p:spPr>
            <a:xfrm>
              <a:off x="3700464" y="2722564"/>
              <a:ext cx="568325" cy="568325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3F3F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72</a:t>
              </a:r>
              <a:r>
                <a:rPr lang="en-US" altLang="zh-CN" sz="2800" dirty="0">
                  <a:solidFill>
                    <a:srgbClr val="3F3F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%</a:t>
              </a:r>
              <a:endParaRPr lang="zh-CN" altLang="en-US" sz="2000" dirty="0">
                <a:solidFill>
                  <a:srgbClr val="3F3F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MH_Text_2"/>
            <p:cNvSpPr/>
            <p:nvPr>
              <p:custDataLst>
                <p:tags r:id="rId5"/>
              </p:custDataLst>
            </p:nvPr>
          </p:nvSpPr>
          <p:spPr>
            <a:xfrm>
              <a:off x="5127626" y="3475039"/>
              <a:ext cx="352425" cy="1323975"/>
            </a:xfrm>
            <a:prstGeom prst="rect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tIns="288000" anchor="ctr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en-US" altLang="zh-CN"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MH_Other_2"/>
            <p:cNvSpPr/>
            <p:nvPr>
              <p:custDataLst>
                <p:tags r:id="rId6"/>
              </p:custDataLst>
            </p:nvPr>
          </p:nvSpPr>
          <p:spPr>
            <a:xfrm>
              <a:off x="4922838" y="3084513"/>
              <a:ext cx="762000" cy="762000"/>
            </a:xfrm>
            <a:prstGeom prst="ellipse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MH_SubTitle_2"/>
            <p:cNvSpPr/>
            <p:nvPr>
              <p:custDataLst>
                <p:tags r:id="rId7"/>
              </p:custDataLst>
            </p:nvPr>
          </p:nvSpPr>
          <p:spPr>
            <a:xfrm>
              <a:off x="5019676" y="3181350"/>
              <a:ext cx="568325" cy="566738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3F3F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60</a:t>
              </a:r>
              <a:r>
                <a:rPr lang="en-US" altLang="zh-CN" sz="2800" dirty="0" smtClean="0">
                  <a:solidFill>
                    <a:srgbClr val="3F3F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%</a:t>
              </a:r>
              <a:endParaRPr lang="zh-CN" altLang="en-US" sz="2000" dirty="0">
                <a:solidFill>
                  <a:srgbClr val="3F3F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MH_Text_3"/>
            <p:cNvSpPr/>
            <p:nvPr>
              <p:custDataLst>
                <p:tags r:id="rId8"/>
              </p:custDataLst>
            </p:nvPr>
          </p:nvSpPr>
          <p:spPr>
            <a:xfrm>
              <a:off x="6445251" y="2827339"/>
              <a:ext cx="352425" cy="1971675"/>
            </a:xfrm>
            <a:prstGeom prst="rect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tIns="216000" anchor="ctr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en-US" altLang="zh-CN"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9"/>
              </p:custDataLst>
            </p:nvPr>
          </p:nvSpPr>
          <p:spPr>
            <a:xfrm>
              <a:off x="6240463" y="2436813"/>
              <a:ext cx="762000" cy="762000"/>
            </a:xfrm>
            <a:prstGeom prst="ellipse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MH_SubTitle_3"/>
            <p:cNvSpPr/>
            <p:nvPr>
              <p:custDataLst>
                <p:tags r:id="rId10"/>
              </p:custDataLst>
            </p:nvPr>
          </p:nvSpPr>
          <p:spPr>
            <a:xfrm>
              <a:off x="6337301" y="2533650"/>
              <a:ext cx="568325" cy="566738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3F3F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88</a:t>
              </a:r>
              <a:r>
                <a:rPr lang="en-US" altLang="zh-CN" sz="2800" dirty="0" smtClean="0">
                  <a:solidFill>
                    <a:srgbClr val="3F3F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%</a:t>
              </a:r>
              <a:endParaRPr lang="zh-CN" altLang="en-US" sz="2000" dirty="0">
                <a:solidFill>
                  <a:srgbClr val="3F3F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MH_Text_4"/>
            <p:cNvSpPr/>
            <p:nvPr>
              <p:custDataLst>
                <p:tags r:id="rId11"/>
              </p:custDataLst>
            </p:nvPr>
          </p:nvSpPr>
          <p:spPr>
            <a:xfrm>
              <a:off x="7764464" y="3617913"/>
              <a:ext cx="352425" cy="1181100"/>
            </a:xfrm>
            <a:prstGeom prst="rect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tIns="306000" anchor="ctr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en-US" altLang="zh-CN" sz="2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MH_Other_4"/>
            <p:cNvSpPr/>
            <p:nvPr>
              <p:custDataLst>
                <p:tags r:id="rId12"/>
              </p:custDataLst>
            </p:nvPr>
          </p:nvSpPr>
          <p:spPr>
            <a:xfrm>
              <a:off x="7559675" y="3227388"/>
              <a:ext cx="762000" cy="762000"/>
            </a:xfrm>
            <a:prstGeom prst="ellipse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MH_SubTitle_4"/>
            <p:cNvSpPr/>
            <p:nvPr>
              <p:custDataLst>
                <p:tags r:id="rId13"/>
              </p:custDataLst>
            </p:nvPr>
          </p:nvSpPr>
          <p:spPr>
            <a:xfrm>
              <a:off x="7656514" y="3324225"/>
              <a:ext cx="568325" cy="566738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3F3F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48</a:t>
              </a:r>
              <a:r>
                <a:rPr lang="en-US" altLang="zh-CN" sz="2800" dirty="0" smtClean="0">
                  <a:solidFill>
                    <a:srgbClr val="3F3F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%</a:t>
              </a:r>
              <a:endParaRPr lang="zh-CN" altLang="en-US" sz="2000" dirty="0">
                <a:solidFill>
                  <a:srgbClr val="3F3F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1" name="MH_Other_5"/>
            <p:cNvCxnSpPr/>
            <p:nvPr>
              <p:custDataLst>
                <p:tags r:id="rId14"/>
              </p:custDataLst>
            </p:nvPr>
          </p:nvCxnSpPr>
          <p:spPr>
            <a:xfrm>
              <a:off x="3162300" y="4813300"/>
              <a:ext cx="5646738" cy="0"/>
            </a:xfrm>
            <a:prstGeom prst="line">
              <a:avLst/>
            </a:prstGeom>
            <a:ln w="2540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80729" y="5661272"/>
            <a:ext cx="7572483" cy="76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264">
        <p14:prism isInverted="1"/>
      </p:transition>
    </mc:Choice>
    <mc:Fallback>
      <p:transition spd="slow" advTm="12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824548" y="2163667"/>
            <a:ext cx="8469879" cy="3621179"/>
            <a:chOff x="3017838" y="2349500"/>
            <a:chExt cx="6134101" cy="2622550"/>
          </a:xfrm>
        </p:grpSpPr>
        <p:sp>
          <p:nvSpPr>
            <p:cNvPr id="32" name="MH_SubTitle_1"/>
            <p:cNvSpPr/>
            <p:nvPr>
              <p:custDataLst>
                <p:tags r:id="rId2"/>
              </p:custDataLst>
            </p:nvPr>
          </p:nvSpPr>
          <p:spPr>
            <a:xfrm>
              <a:off x="3017839" y="2349500"/>
              <a:ext cx="2376487" cy="1187450"/>
            </a:xfrm>
            <a:custGeom>
              <a:avLst/>
              <a:gdLst/>
              <a:ahLst/>
              <a:cxnLst/>
              <a:rect l="l" t="t" r="r" b="b"/>
              <a:pathLst>
                <a:path w="3168352" h="1584176">
                  <a:moveTo>
                    <a:pt x="0" y="0"/>
                  </a:moveTo>
                  <a:lnTo>
                    <a:pt x="3168352" y="0"/>
                  </a:lnTo>
                  <a:lnTo>
                    <a:pt x="3168352" y="3841"/>
                  </a:lnTo>
                  <a:cubicBezTo>
                    <a:pt x="2588276" y="310525"/>
                    <a:pt x="2179467" y="897330"/>
                    <a:pt x="2122331" y="1584176"/>
                  </a:cubicBezTo>
                  <a:lnTo>
                    <a:pt x="0" y="1584176"/>
                  </a:ln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rgbClr val="3F3F3F"/>
                </a:solidFill>
              </a:endParaRPr>
            </a:p>
          </p:txBody>
        </p:sp>
        <p:sp>
          <p:nvSpPr>
            <p:cNvPr id="33" name="MH_SubTitle_2"/>
            <p:cNvSpPr/>
            <p:nvPr>
              <p:custDataLst>
                <p:tags r:id="rId3"/>
              </p:custDataLst>
            </p:nvPr>
          </p:nvSpPr>
          <p:spPr>
            <a:xfrm>
              <a:off x="6777038" y="2349500"/>
              <a:ext cx="2374900" cy="1187450"/>
            </a:xfrm>
            <a:custGeom>
              <a:avLst/>
              <a:gdLst/>
              <a:ahLst/>
              <a:cxnLst/>
              <a:rect l="l" t="t" r="r" b="b"/>
              <a:pathLst>
                <a:path w="3166201" h="1584176">
                  <a:moveTo>
                    <a:pt x="0" y="0"/>
                  </a:moveTo>
                  <a:lnTo>
                    <a:pt x="3166201" y="0"/>
                  </a:lnTo>
                  <a:lnTo>
                    <a:pt x="3166201" y="1584176"/>
                  </a:lnTo>
                  <a:lnTo>
                    <a:pt x="1053993" y="1584176"/>
                  </a:lnTo>
                  <a:cubicBezTo>
                    <a:pt x="996594" y="894244"/>
                    <a:pt x="584367" y="305252"/>
                    <a:pt x="0" y="0"/>
                  </a:cubicBez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rgbClr val="3F3F3F"/>
                </a:solidFill>
              </a:endParaRPr>
            </a:p>
          </p:txBody>
        </p:sp>
        <p:sp>
          <p:nvSpPr>
            <p:cNvPr id="35" name="MH_SubTitle_4"/>
            <p:cNvSpPr/>
            <p:nvPr>
              <p:custDataLst>
                <p:tags r:id="rId4"/>
              </p:custDataLst>
            </p:nvPr>
          </p:nvSpPr>
          <p:spPr>
            <a:xfrm>
              <a:off x="3017838" y="3783013"/>
              <a:ext cx="2362200" cy="1187450"/>
            </a:xfrm>
            <a:custGeom>
              <a:avLst/>
              <a:gdLst/>
              <a:ahLst/>
              <a:cxnLst/>
              <a:rect l="l" t="t" r="r" b="b"/>
              <a:pathLst>
                <a:path w="3149815" h="1584176">
                  <a:moveTo>
                    <a:pt x="0" y="0"/>
                  </a:moveTo>
                  <a:lnTo>
                    <a:pt x="2121681" y="0"/>
                  </a:lnTo>
                  <a:cubicBezTo>
                    <a:pt x="2173814" y="685187"/>
                    <a:pt x="2576164" y="1272266"/>
                    <a:pt x="3149815" y="1584176"/>
                  </a:cubicBezTo>
                  <a:lnTo>
                    <a:pt x="0" y="1584176"/>
                  </a:ln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rgbClr val="3F3F3F"/>
                </a:solidFill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5"/>
              </p:custDataLst>
            </p:nvPr>
          </p:nvSpPr>
          <p:spPr>
            <a:xfrm>
              <a:off x="6797676" y="3783013"/>
              <a:ext cx="2354263" cy="1187450"/>
            </a:xfrm>
            <a:custGeom>
              <a:avLst/>
              <a:gdLst/>
              <a:ahLst/>
              <a:cxnLst/>
              <a:rect l="l" t="t" r="r" b="b"/>
              <a:pathLst>
                <a:path w="3139691" h="1584176">
                  <a:moveTo>
                    <a:pt x="1028133" y="0"/>
                  </a:moveTo>
                  <a:lnTo>
                    <a:pt x="3139691" y="0"/>
                  </a:lnTo>
                  <a:lnTo>
                    <a:pt x="3139691" y="1584176"/>
                  </a:lnTo>
                  <a:lnTo>
                    <a:pt x="0" y="1584176"/>
                  </a:lnTo>
                  <a:cubicBezTo>
                    <a:pt x="573650" y="1272266"/>
                    <a:pt x="976000" y="685187"/>
                    <a:pt x="1028133" y="0"/>
                  </a:cubicBez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rgbClr val="3F3F3F"/>
                </a:solidFill>
              </a:endParaRPr>
            </a:p>
          </p:txBody>
        </p:sp>
        <p:sp>
          <p:nvSpPr>
            <p:cNvPr id="37" name="MH_Title_1"/>
            <p:cNvSpPr/>
            <p:nvPr>
              <p:custDataLst>
                <p:tags r:id="rId6"/>
              </p:custDataLst>
            </p:nvPr>
          </p:nvSpPr>
          <p:spPr>
            <a:xfrm>
              <a:off x="4781551" y="2357438"/>
              <a:ext cx="2614613" cy="2614612"/>
            </a:xfrm>
            <a:prstGeom prst="ellipse">
              <a:avLst/>
            </a:pr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4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KSO_Shape"/>
          <p:cNvSpPr/>
          <p:nvPr/>
        </p:nvSpPr>
        <p:spPr bwMode="auto">
          <a:xfrm>
            <a:off x="5003079" y="3333856"/>
            <a:ext cx="2084689" cy="127861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28999" y="2500890"/>
            <a:ext cx="1365119" cy="1183125"/>
            <a:chOff x="2228999" y="2500890"/>
            <a:chExt cx="1365119" cy="1183125"/>
          </a:xfrm>
        </p:grpSpPr>
        <p:sp>
          <p:nvSpPr>
            <p:cNvPr id="41" name="KSO_Shape"/>
            <p:cNvSpPr/>
            <p:nvPr/>
          </p:nvSpPr>
          <p:spPr bwMode="auto">
            <a:xfrm>
              <a:off x="2597673" y="2500890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228999" y="3160795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80067" y="2500890"/>
            <a:ext cx="1365119" cy="1183125"/>
            <a:chOff x="8480067" y="2500890"/>
            <a:chExt cx="1365119" cy="1183125"/>
          </a:xfrm>
        </p:grpSpPr>
        <p:sp>
          <p:nvSpPr>
            <p:cNvPr id="43" name="KSO_Shape"/>
            <p:cNvSpPr/>
            <p:nvPr/>
          </p:nvSpPr>
          <p:spPr bwMode="auto">
            <a:xfrm>
              <a:off x="8864274" y="2500890"/>
              <a:ext cx="559666" cy="559666"/>
            </a:xfrm>
            <a:custGeom>
              <a:avLst/>
              <a:gdLst>
                <a:gd name="T0" fmla="*/ 1525625 w 2019300"/>
                <a:gd name="T1" fmla="*/ 1755362 h 2019301"/>
                <a:gd name="T2" fmla="*/ 1603674 w 2019300"/>
                <a:gd name="T3" fmla="*/ 1706508 h 2019301"/>
                <a:gd name="T4" fmla="*/ 1639843 w 2019300"/>
                <a:gd name="T5" fmla="*/ 1631324 h 2019301"/>
                <a:gd name="T6" fmla="*/ 1625883 w 2019300"/>
                <a:gd name="T7" fmla="*/ 1355330 h 2019301"/>
                <a:gd name="T8" fmla="*/ 1564967 w 2019300"/>
                <a:gd name="T9" fmla="*/ 1292835 h 2019301"/>
                <a:gd name="T10" fmla="*/ 1471055 w 2019300"/>
                <a:gd name="T11" fmla="*/ 1263333 h 2019301"/>
                <a:gd name="T12" fmla="*/ 1738832 w 2019300"/>
                <a:gd name="T13" fmla="*/ 888362 h 2019301"/>
                <a:gd name="T14" fmla="*/ 1899054 w 2019300"/>
                <a:gd name="T15" fmla="*/ 960057 h 2019301"/>
                <a:gd name="T16" fmla="*/ 1999312 w 2019300"/>
                <a:gd name="T17" fmla="*/ 1101861 h 2019301"/>
                <a:gd name="T18" fmla="*/ 2019300 w 2019300"/>
                <a:gd name="T19" fmla="*/ 1696991 h 2019301"/>
                <a:gd name="T20" fmla="*/ 1979324 w 2019300"/>
                <a:gd name="T21" fmla="*/ 1846091 h 2019301"/>
                <a:gd name="T22" fmla="*/ 1859713 w 2019300"/>
                <a:gd name="T23" fmla="*/ 1971716 h 2019301"/>
                <a:gd name="T24" fmla="*/ 1705201 w 2019300"/>
                <a:gd name="T25" fmla="*/ 2018984 h 2019301"/>
                <a:gd name="T26" fmla="*/ 1368893 w 2019300"/>
                <a:gd name="T27" fmla="*/ 2004391 h 2019301"/>
                <a:gd name="T28" fmla="*/ 1222314 w 2019300"/>
                <a:gd name="T29" fmla="*/ 1910807 h 2019301"/>
                <a:gd name="T30" fmla="*/ 1143313 w 2019300"/>
                <a:gd name="T31" fmla="*/ 1755362 h 2019301"/>
                <a:gd name="T32" fmla="*/ 1138236 w 2019300"/>
                <a:gd name="T33" fmla="*/ 1181486 h 2019301"/>
                <a:gd name="T34" fmla="*/ 1202325 w 2019300"/>
                <a:gd name="T35" fmla="*/ 1017476 h 2019301"/>
                <a:gd name="T36" fmla="*/ 1338752 w 2019300"/>
                <a:gd name="T37" fmla="*/ 910251 h 2019301"/>
                <a:gd name="T38" fmla="*/ 126047 w 2019300"/>
                <a:gd name="T39" fmla="*/ 1641158 h 2019301"/>
                <a:gd name="T40" fmla="*/ 498793 w 2019300"/>
                <a:gd name="T41" fmla="*/ 1614488 h 2019301"/>
                <a:gd name="T42" fmla="*/ 594678 w 2019300"/>
                <a:gd name="T43" fmla="*/ 1535113 h 2019301"/>
                <a:gd name="T44" fmla="*/ 630873 w 2019300"/>
                <a:gd name="T45" fmla="*/ 1420496 h 2019301"/>
                <a:gd name="T46" fmla="*/ 600710 w 2019300"/>
                <a:gd name="T47" fmla="*/ 873443 h 2019301"/>
                <a:gd name="T48" fmla="*/ 509270 w 2019300"/>
                <a:gd name="T49" fmla="*/ 789940 h 2019301"/>
                <a:gd name="T50" fmla="*/ 378778 w 2019300"/>
                <a:gd name="T51" fmla="*/ 757873 h 2019301"/>
                <a:gd name="T52" fmla="*/ 1745279 w 2019300"/>
                <a:gd name="T53" fmla="*/ 646041 h 2019301"/>
                <a:gd name="T54" fmla="*/ 1766887 w 2019300"/>
                <a:gd name="T55" fmla="*/ 707325 h 2019301"/>
                <a:gd name="T56" fmla="*/ 1723671 w 2019300"/>
                <a:gd name="T57" fmla="*/ 754395 h 2019301"/>
                <a:gd name="T58" fmla="*/ 1412260 w 2019300"/>
                <a:gd name="T59" fmla="*/ 742706 h 2019301"/>
                <a:gd name="T60" fmla="*/ 1390334 w 2019300"/>
                <a:gd name="T61" fmla="*/ 681737 h 2019301"/>
                <a:gd name="T62" fmla="*/ 1433551 w 2019300"/>
                <a:gd name="T63" fmla="*/ 634668 h 2019301"/>
                <a:gd name="T64" fmla="*/ 997268 w 2019300"/>
                <a:gd name="T65" fmla="*/ 386080 h 2019301"/>
                <a:gd name="T66" fmla="*/ 1153478 w 2019300"/>
                <a:gd name="T67" fmla="*/ 465456 h 2019301"/>
                <a:gd name="T68" fmla="*/ 1247141 w 2019300"/>
                <a:gd name="T69" fmla="*/ 611823 h 2019301"/>
                <a:gd name="T70" fmla="*/ 1242378 w 2019300"/>
                <a:gd name="T71" fmla="*/ 760413 h 2019301"/>
                <a:gd name="T72" fmla="*/ 1139826 w 2019300"/>
                <a:gd name="T73" fmla="*/ 786130 h 2019301"/>
                <a:gd name="T74" fmla="*/ 1049338 w 2019300"/>
                <a:gd name="T75" fmla="*/ 835978 h 2019301"/>
                <a:gd name="T76" fmla="*/ 969328 w 2019300"/>
                <a:gd name="T77" fmla="*/ 913766 h 2019301"/>
                <a:gd name="T78" fmla="*/ 916623 w 2019300"/>
                <a:gd name="T79" fmla="*/ 1002348 h 2019301"/>
                <a:gd name="T80" fmla="*/ 887730 w 2019300"/>
                <a:gd name="T81" fmla="*/ 1103631 h 2019301"/>
                <a:gd name="T82" fmla="*/ 885508 w 2019300"/>
                <a:gd name="T83" fmla="*/ 1781176 h 2019301"/>
                <a:gd name="T84" fmla="*/ 909638 w 2019300"/>
                <a:gd name="T85" fmla="*/ 1884998 h 2019301"/>
                <a:gd name="T86" fmla="*/ 217487 w 2019300"/>
                <a:gd name="T87" fmla="*/ 1873568 h 2019301"/>
                <a:gd name="T88" fmla="*/ 75565 w 2019300"/>
                <a:gd name="T89" fmla="*/ 1772921 h 2019301"/>
                <a:gd name="T90" fmla="*/ 4127 w 2019300"/>
                <a:gd name="T91" fmla="*/ 1613218 h 2019301"/>
                <a:gd name="T92" fmla="*/ 4127 w 2019300"/>
                <a:gd name="T93" fmla="*/ 660083 h 2019301"/>
                <a:gd name="T94" fmla="*/ 75565 w 2019300"/>
                <a:gd name="T95" fmla="*/ 499746 h 2019301"/>
                <a:gd name="T96" fmla="*/ 217487 w 2019300"/>
                <a:gd name="T97" fmla="*/ 399416 h 2019301"/>
                <a:gd name="T98" fmla="*/ 884396 w 2019300"/>
                <a:gd name="T99" fmla="*/ 0 h 2019301"/>
                <a:gd name="T100" fmla="*/ 950201 w 2019300"/>
                <a:gd name="T101" fmla="*/ 18508 h 2019301"/>
                <a:gd name="T102" fmla="*/ 995661 w 2019300"/>
                <a:gd name="T103" fmla="*/ 66372 h 2019301"/>
                <a:gd name="T104" fmla="*/ 1010602 w 2019300"/>
                <a:gd name="T105" fmla="*/ 133382 h 2019301"/>
                <a:gd name="T106" fmla="*/ 989303 w 2019300"/>
                <a:gd name="T107" fmla="*/ 197839 h 2019301"/>
                <a:gd name="T108" fmla="*/ 939393 w 2019300"/>
                <a:gd name="T109" fmla="*/ 241555 h 2019301"/>
                <a:gd name="T110" fmla="*/ 372897 w 2019300"/>
                <a:gd name="T111" fmla="*/ 253681 h 2019301"/>
                <a:gd name="T112" fmla="*/ 308681 w 2019300"/>
                <a:gd name="T113" fmla="*/ 231982 h 2019301"/>
                <a:gd name="T114" fmla="*/ 265129 w 2019300"/>
                <a:gd name="T115" fmla="*/ 181884 h 2019301"/>
                <a:gd name="T116" fmla="*/ 253367 w 2019300"/>
                <a:gd name="T117" fmla="*/ 113917 h 2019301"/>
                <a:gd name="T118" fmla="*/ 277845 w 2019300"/>
                <a:gd name="T119" fmla="*/ 51055 h 2019301"/>
                <a:gd name="T120" fmla="*/ 329980 w 2019300"/>
                <a:gd name="T121" fmla="*/ 10211 h 2019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0" h="2019301">
                  <a:moveTo>
                    <a:pt x="1262607" y="1262698"/>
                  </a:moveTo>
                  <a:lnTo>
                    <a:pt x="1262607" y="1767417"/>
                  </a:lnTo>
                  <a:lnTo>
                    <a:pt x="1452018" y="1767417"/>
                  </a:lnTo>
                  <a:lnTo>
                    <a:pt x="1461537" y="1767100"/>
                  </a:lnTo>
                  <a:lnTo>
                    <a:pt x="1471055" y="1766148"/>
                  </a:lnTo>
                  <a:lnTo>
                    <a:pt x="1480890" y="1765514"/>
                  </a:lnTo>
                  <a:lnTo>
                    <a:pt x="1490091" y="1764245"/>
                  </a:lnTo>
                  <a:lnTo>
                    <a:pt x="1499292" y="1762342"/>
                  </a:lnTo>
                  <a:lnTo>
                    <a:pt x="1508175" y="1760121"/>
                  </a:lnTo>
                  <a:lnTo>
                    <a:pt x="1517059" y="1757900"/>
                  </a:lnTo>
                  <a:lnTo>
                    <a:pt x="1525625" y="1755362"/>
                  </a:lnTo>
                  <a:lnTo>
                    <a:pt x="1533874" y="1752507"/>
                  </a:lnTo>
                  <a:lnTo>
                    <a:pt x="1541806" y="1748701"/>
                  </a:lnTo>
                  <a:lnTo>
                    <a:pt x="1549738" y="1745211"/>
                  </a:lnTo>
                  <a:lnTo>
                    <a:pt x="1557670" y="1741404"/>
                  </a:lnTo>
                  <a:lnTo>
                    <a:pt x="1564967" y="1736963"/>
                  </a:lnTo>
                  <a:lnTo>
                    <a:pt x="1572264" y="1732522"/>
                  </a:lnTo>
                  <a:lnTo>
                    <a:pt x="1578927" y="1727763"/>
                  </a:lnTo>
                  <a:lnTo>
                    <a:pt x="1585590" y="1722687"/>
                  </a:lnTo>
                  <a:lnTo>
                    <a:pt x="1591935" y="1717612"/>
                  </a:lnTo>
                  <a:lnTo>
                    <a:pt x="1597963" y="1712219"/>
                  </a:lnTo>
                  <a:lnTo>
                    <a:pt x="1603674" y="1706508"/>
                  </a:lnTo>
                  <a:lnTo>
                    <a:pt x="1608433" y="1700481"/>
                  </a:lnTo>
                  <a:lnTo>
                    <a:pt x="1613510" y="1694454"/>
                  </a:lnTo>
                  <a:lnTo>
                    <a:pt x="1618269" y="1687792"/>
                  </a:lnTo>
                  <a:lnTo>
                    <a:pt x="1622393" y="1681447"/>
                  </a:lnTo>
                  <a:lnTo>
                    <a:pt x="1625883" y="1674785"/>
                  </a:lnTo>
                  <a:lnTo>
                    <a:pt x="1629373" y="1668123"/>
                  </a:lnTo>
                  <a:lnTo>
                    <a:pt x="1632229" y="1660827"/>
                  </a:lnTo>
                  <a:lnTo>
                    <a:pt x="1634767" y="1653848"/>
                  </a:lnTo>
                  <a:lnTo>
                    <a:pt x="1636988" y="1646234"/>
                  </a:lnTo>
                  <a:lnTo>
                    <a:pt x="1638891" y="1638938"/>
                  </a:lnTo>
                  <a:lnTo>
                    <a:pt x="1639843" y="1631324"/>
                  </a:lnTo>
                  <a:lnTo>
                    <a:pt x="1640478" y="1623393"/>
                  </a:lnTo>
                  <a:lnTo>
                    <a:pt x="1640795" y="1615780"/>
                  </a:lnTo>
                  <a:lnTo>
                    <a:pt x="1640795" y="1414019"/>
                  </a:lnTo>
                  <a:lnTo>
                    <a:pt x="1640478" y="1406088"/>
                  </a:lnTo>
                  <a:lnTo>
                    <a:pt x="1639843" y="1398474"/>
                  </a:lnTo>
                  <a:lnTo>
                    <a:pt x="1638891" y="1391178"/>
                  </a:lnTo>
                  <a:lnTo>
                    <a:pt x="1636988" y="1383564"/>
                  </a:lnTo>
                  <a:lnTo>
                    <a:pt x="1634767" y="1376268"/>
                  </a:lnTo>
                  <a:lnTo>
                    <a:pt x="1632229" y="1368972"/>
                  </a:lnTo>
                  <a:lnTo>
                    <a:pt x="1629373" y="1361992"/>
                  </a:lnTo>
                  <a:lnTo>
                    <a:pt x="1625883" y="1355330"/>
                  </a:lnTo>
                  <a:lnTo>
                    <a:pt x="1622393" y="1348351"/>
                  </a:lnTo>
                  <a:lnTo>
                    <a:pt x="1618269" y="1342007"/>
                  </a:lnTo>
                  <a:lnTo>
                    <a:pt x="1613510" y="1335662"/>
                  </a:lnTo>
                  <a:lnTo>
                    <a:pt x="1608433" y="1329635"/>
                  </a:lnTo>
                  <a:lnTo>
                    <a:pt x="1603674" y="1323607"/>
                  </a:lnTo>
                  <a:lnTo>
                    <a:pt x="1597963" y="1317897"/>
                  </a:lnTo>
                  <a:lnTo>
                    <a:pt x="1591935" y="1312504"/>
                  </a:lnTo>
                  <a:lnTo>
                    <a:pt x="1585590" y="1307111"/>
                  </a:lnTo>
                  <a:lnTo>
                    <a:pt x="1578927" y="1302035"/>
                  </a:lnTo>
                  <a:lnTo>
                    <a:pt x="1572264" y="1297277"/>
                  </a:lnTo>
                  <a:lnTo>
                    <a:pt x="1564967" y="1292835"/>
                  </a:lnTo>
                  <a:lnTo>
                    <a:pt x="1557670" y="1288711"/>
                  </a:lnTo>
                  <a:lnTo>
                    <a:pt x="1549738" y="1284587"/>
                  </a:lnTo>
                  <a:lnTo>
                    <a:pt x="1541806" y="1281098"/>
                  </a:lnTo>
                  <a:lnTo>
                    <a:pt x="1533874" y="1277608"/>
                  </a:lnTo>
                  <a:lnTo>
                    <a:pt x="1525625" y="1274753"/>
                  </a:lnTo>
                  <a:lnTo>
                    <a:pt x="1517059" y="1271898"/>
                  </a:lnTo>
                  <a:lnTo>
                    <a:pt x="1508175" y="1269360"/>
                  </a:lnTo>
                  <a:lnTo>
                    <a:pt x="1499292" y="1267774"/>
                  </a:lnTo>
                  <a:lnTo>
                    <a:pt x="1490091" y="1265870"/>
                  </a:lnTo>
                  <a:lnTo>
                    <a:pt x="1480890" y="1264602"/>
                  </a:lnTo>
                  <a:lnTo>
                    <a:pt x="1471055" y="1263333"/>
                  </a:lnTo>
                  <a:lnTo>
                    <a:pt x="1461537" y="1263015"/>
                  </a:lnTo>
                  <a:lnTo>
                    <a:pt x="1452018" y="1262698"/>
                  </a:lnTo>
                  <a:lnTo>
                    <a:pt x="1262607" y="1262698"/>
                  </a:lnTo>
                  <a:close/>
                  <a:moveTo>
                    <a:pt x="1458998" y="884238"/>
                  </a:moveTo>
                  <a:lnTo>
                    <a:pt x="1467565" y="884238"/>
                  </a:lnTo>
                  <a:lnTo>
                    <a:pt x="1688386" y="884238"/>
                  </a:lnTo>
                  <a:lnTo>
                    <a:pt x="1696635" y="884238"/>
                  </a:lnTo>
                  <a:lnTo>
                    <a:pt x="1705201" y="884873"/>
                  </a:lnTo>
                  <a:lnTo>
                    <a:pt x="1713450" y="885507"/>
                  </a:lnTo>
                  <a:lnTo>
                    <a:pt x="1722017" y="886141"/>
                  </a:lnTo>
                  <a:lnTo>
                    <a:pt x="1738832" y="888362"/>
                  </a:lnTo>
                  <a:lnTo>
                    <a:pt x="1754696" y="891217"/>
                  </a:lnTo>
                  <a:lnTo>
                    <a:pt x="1770876" y="894707"/>
                  </a:lnTo>
                  <a:lnTo>
                    <a:pt x="1786740" y="899465"/>
                  </a:lnTo>
                  <a:lnTo>
                    <a:pt x="1802286" y="904541"/>
                  </a:lnTo>
                  <a:lnTo>
                    <a:pt x="1817198" y="910251"/>
                  </a:lnTo>
                  <a:lnTo>
                    <a:pt x="1831793" y="917230"/>
                  </a:lnTo>
                  <a:lnTo>
                    <a:pt x="1846070" y="924210"/>
                  </a:lnTo>
                  <a:lnTo>
                    <a:pt x="1859713" y="932458"/>
                  </a:lnTo>
                  <a:lnTo>
                    <a:pt x="1873355" y="941023"/>
                  </a:lnTo>
                  <a:lnTo>
                    <a:pt x="1886046" y="950223"/>
                  </a:lnTo>
                  <a:lnTo>
                    <a:pt x="1899054" y="960057"/>
                  </a:lnTo>
                  <a:lnTo>
                    <a:pt x="1910793" y="970526"/>
                  </a:lnTo>
                  <a:lnTo>
                    <a:pt x="1922532" y="981629"/>
                  </a:lnTo>
                  <a:lnTo>
                    <a:pt x="1933002" y="993049"/>
                  </a:lnTo>
                  <a:lnTo>
                    <a:pt x="1943790" y="1005104"/>
                  </a:lnTo>
                  <a:lnTo>
                    <a:pt x="1953308" y="1017476"/>
                  </a:lnTo>
                  <a:lnTo>
                    <a:pt x="1962509" y="1030166"/>
                  </a:lnTo>
                  <a:lnTo>
                    <a:pt x="1971075" y="1043807"/>
                  </a:lnTo>
                  <a:lnTo>
                    <a:pt x="1979324" y="1057765"/>
                  </a:lnTo>
                  <a:lnTo>
                    <a:pt x="1986621" y="1072041"/>
                  </a:lnTo>
                  <a:lnTo>
                    <a:pt x="1993284" y="1086633"/>
                  </a:lnTo>
                  <a:lnTo>
                    <a:pt x="1999312" y="1101861"/>
                  </a:lnTo>
                  <a:lnTo>
                    <a:pt x="2004388" y="1117088"/>
                  </a:lnTo>
                  <a:lnTo>
                    <a:pt x="2008830" y="1132632"/>
                  </a:lnTo>
                  <a:lnTo>
                    <a:pt x="2012638" y="1148811"/>
                  </a:lnTo>
                  <a:lnTo>
                    <a:pt x="2015493" y="1165307"/>
                  </a:lnTo>
                  <a:lnTo>
                    <a:pt x="2017397" y="1181486"/>
                  </a:lnTo>
                  <a:lnTo>
                    <a:pt x="2018348" y="1190052"/>
                  </a:lnTo>
                  <a:lnTo>
                    <a:pt x="2018983" y="1198617"/>
                  </a:lnTo>
                  <a:lnTo>
                    <a:pt x="2019300" y="1206865"/>
                  </a:lnTo>
                  <a:lnTo>
                    <a:pt x="2019300" y="1215430"/>
                  </a:lnTo>
                  <a:lnTo>
                    <a:pt x="2019300" y="1688426"/>
                  </a:lnTo>
                  <a:lnTo>
                    <a:pt x="2019300" y="1696991"/>
                  </a:lnTo>
                  <a:lnTo>
                    <a:pt x="2018983" y="1705240"/>
                  </a:lnTo>
                  <a:lnTo>
                    <a:pt x="2018348" y="1713805"/>
                  </a:lnTo>
                  <a:lnTo>
                    <a:pt x="2017397" y="1722053"/>
                  </a:lnTo>
                  <a:lnTo>
                    <a:pt x="2015493" y="1738866"/>
                  </a:lnTo>
                  <a:lnTo>
                    <a:pt x="2012638" y="1755362"/>
                  </a:lnTo>
                  <a:lnTo>
                    <a:pt x="2008830" y="1771224"/>
                  </a:lnTo>
                  <a:lnTo>
                    <a:pt x="2004388" y="1786769"/>
                  </a:lnTo>
                  <a:lnTo>
                    <a:pt x="1999312" y="1802313"/>
                  </a:lnTo>
                  <a:lnTo>
                    <a:pt x="1993284" y="1817223"/>
                  </a:lnTo>
                  <a:lnTo>
                    <a:pt x="1986621" y="1831816"/>
                  </a:lnTo>
                  <a:lnTo>
                    <a:pt x="1979324" y="1846091"/>
                  </a:lnTo>
                  <a:lnTo>
                    <a:pt x="1971075" y="1859732"/>
                  </a:lnTo>
                  <a:lnTo>
                    <a:pt x="1962509" y="1873373"/>
                  </a:lnTo>
                  <a:lnTo>
                    <a:pt x="1953308" y="1886380"/>
                  </a:lnTo>
                  <a:lnTo>
                    <a:pt x="1943790" y="1899069"/>
                  </a:lnTo>
                  <a:lnTo>
                    <a:pt x="1933002" y="1910807"/>
                  </a:lnTo>
                  <a:lnTo>
                    <a:pt x="1922532" y="1922545"/>
                  </a:lnTo>
                  <a:lnTo>
                    <a:pt x="1910793" y="1933648"/>
                  </a:lnTo>
                  <a:lnTo>
                    <a:pt x="1899054" y="1943800"/>
                  </a:lnTo>
                  <a:lnTo>
                    <a:pt x="1886046" y="1953317"/>
                  </a:lnTo>
                  <a:lnTo>
                    <a:pt x="1873355" y="1962834"/>
                  </a:lnTo>
                  <a:lnTo>
                    <a:pt x="1859713" y="1971716"/>
                  </a:lnTo>
                  <a:lnTo>
                    <a:pt x="1846070" y="1979330"/>
                  </a:lnTo>
                  <a:lnTo>
                    <a:pt x="1831793" y="1986626"/>
                  </a:lnTo>
                  <a:lnTo>
                    <a:pt x="1817198" y="1993288"/>
                  </a:lnTo>
                  <a:lnTo>
                    <a:pt x="1802286" y="1999315"/>
                  </a:lnTo>
                  <a:lnTo>
                    <a:pt x="1786740" y="2004391"/>
                  </a:lnTo>
                  <a:lnTo>
                    <a:pt x="1770876" y="2008832"/>
                  </a:lnTo>
                  <a:lnTo>
                    <a:pt x="1754696" y="2012639"/>
                  </a:lnTo>
                  <a:lnTo>
                    <a:pt x="1738832" y="2015494"/>
                  </a:lnTo>
                  <a:lnTo>
                    <a:pt x="1722017" y="2017398"/>
                  </a:lnTo>
                  <a:lnTo>
                    <a:pt x="1713450" y="2018349"/>
                  </a:lnTo>
                  <a:lnTo>
                    <a:pt x="1705201" y="2018984"/>
                  </a:lnTo>
                  <a:lnTo>
                    <a:pt x="1696635" y="2019301"/>
                  </a:lnTo>
                  <a:lnTo>
                    <a:pt x="1688386" y="2019301"/>
                  </a:lnTo>
                  <a:lnTo>
                    <a:pt x="1467565" y="2019301"/>
                  </a:lnTo>
                  <a:lnTo>
                    <a:pt x="1458998" y="2019301"/>
                  </a:lnTo>
                  <a:lnTo>
                    <a:pt x="1450432" y="2018984"/>
                  </a:lnTo>
                  <a:lnTo>
                    <a:pt x="1441866" y="2018349"/>
                  </a:lnTo>
                  <a:lnTo>
                    <a:pt x="1433617" y="2017398"/>
                  </a:lnTo>
                  <a:lnTo>
                    <a:pt x="1417118" y="2015494"/>
                  </a:lnTo>
                  <a:lnTo>
                    <a:pt x="1400938" y="2012639"/>
                  </a:lnTo>
                  <a:lnTo>
                    <a:pt x="1385074" y="2008832"/>
                  </a:lnTo>
                  <a:lnTo>
                    <a:pt x="1368893" y="2004391"/>
                  </a:lnTo>
                  <a:lnTo>
                    <a:pt x="1353664" y="1999315"/>
                  </a:lnTo>
                  <a:lnTo>
                    <a:pt x="1338752" y="1993288"/>
                  </a:lnTo>
                  <a:lnTo>
                    <a:pt x="1324158" y="1986626"/>
                  </a:lnTo>
                  <a:lnTo>
                    <a:pt x="1309881" y="1979330"/>
                  </a:lnTo>
                  <a:lnTo>
                    <a:pt x="1295921" y="1971716"/>
                  </a:lnTo>
                  <a:lnTo>
                    <a:pt x="1282595" y="1962834"/>
                  </a:lnTo>
                  <a:lnTo>
                    <a:pt x="1269270" y="1953317"/>
                  </a:lnTo>
                  <a:lnTo>
                    <a:pt x="1256896" y="1943800"/>
                  </a:lnTo>
                  <a:lnTo>
                    <a:pt x="1245157" y="1933648"/>
                  </a:lnTo>
                  <a:lnTo>
                    <a:pt x="1233418" y="1922545"/>
                  </a:lnTo>
                  <a:lnTo>
                    <a:pt x="1222314" y="1910807"/>
                  </a:lnTo>
                  <a:lnTo>
                    <a:pt x="1212161" y="1899069"/>
                  </a:lnTo>
                  <a:lnTo>
                    <a:pt x="1202325" y="1886380"/>
                  </a:lnTo>
                  <a:lnTo>
                    <a:pt x="1193124" y="1873373"/>
                  </a:lnTo>
                  <a:lnTo>
                    <a:pt x="1184241" y="1859732"/>
                  </a:lnTo>
                  <a:lnTo>
                    <a:pt x="1176309" y="1846091"/>
                  </a:lnTo>
                  <a:lnTo>
                    <a:pt x="1169012" y="1831816"/>
                  </a:lnTo>
                  <a:lnTo>
                    <a:pt x="1162666" y="1817223"/>
                  </a:lnTo>
                  <a:lnTo>
                    <a:pt x="1156638" y="1802313"/>
                  </a:lnTo>
                  <a:lnTo>
                    <a:pt x="1151562" y="1786769"/>
                  </a:lnTo>
                  <a:lnTo>
                    <a:pt x="1146803" y="1771224"/>
                  </a:lnTo>
                  <a:lnTo>
                    <a:pt x="1143313" y="1755362"/>
                  </a:lnTo>
                  <a:lnTo>
                    <a:pt x="1140140" y="1738866"/>
                  </a:lnTo>
                  <a:lnTo>
                    <a:pt x="1138236" y="1722053"/>
                  </a:lnTo>
                  <a:lnTo>
                    <a:pt x="1137285" y="1713805"/>
                  </a:lnTo>
                  <a:lnTo>
                    <a:pt x="1136967" y="1705240"/>
                  </a:lnTo>
                  <a:lnTo>
                    <a:pt x="1136650" y="1696991"/>
                  </a:lnTo>
                  <a:lnTo>
                    <a:pt x="1136650" y="1688426"/>
                  </a:lnTo>
                  <a:lnTo>
                    <a:pt x="1136650" y="1215430"/>
                  </a:lnTo>
                  <a:lnTo>
                    <a:pt x="1136650" y="1206865"/>
                  </a:lnTo>
                  <a:lnTo>
                    <a:pt x="1136967" y="1198617"/>
                  </a:lnTo>
                  <a:lnTo>
                    <a:pt x="1137285" y="1190052"/>
                  </a:lnTo>
                  <a:lnTo>
                    <a:pt x="1138236" y="1181486"/>
                  </a:lnTo>
                  <a:lnTo>
                    <a:pt x="1140140" y="1165307"/>
                  </a:lnTo>
                  <a:lnTo>
                    <a:pt x="1143313" y="1148811"/>
                  </a:lnTo>
                  <a:lnTo>
                    <a:pt x="1146803" y="1132632"/>
                  </a:lnTo>
                  <a:lnTo>
                    <a:pt x="1151562" y="1117088"/>
                  </a:lnTo>
                  <a:lnTo>
                    <a:pt x="1156638" y="1101861"/>
                  </a:lnTo>
                  <a:lnTo>
                    <a:pt x="1162666" y="1086633"/>
                  </a:lnTo>
                  <a:lnTo>
                    <a:pt x="1169012" y="1072041"/>
                  </a:lnTo>
                  <a:lnTo>
                    <a:pt x="1176309" y="1057765"/>
                  </a:lnTo>
                  <a:lnTo>
                    <a:pt x="1184241" y="1043807"/>
                  </a:lnTo>
                  <a:lnTo>
                    <a:pt x="1193124" y="1030166"/>
                  </a:lnTo>
                  <a:lnTo>
                    <a:pt x="1202325" y="1017476"/>
                  </a:lnTo>
                  <a:lnTo>
                    <a:pt x="1212161" y="1005104"/>
                  </a:lnTo>
                  <a:lnTo>
                    <a:pt x="1222314" y="993049"/>
                  </a:lnTo>
                  <a:lnTo>
                    <a:pt x="1233418" y="981629"/>
                  </a:lnTo>
                  <a:lnTo>
                    <a:pt x="1245157" y="970526"/>
                  </a:lnTo>
                  <a:lnTo>
                    <a:pt x="1256896" y="960057"/>
                  </a:lnTo>
                  <a:lnTo>
                    <a:pt x="1269270" y="950223"/>
                  </a:lnTo>
                  <a:lnTo>
                    <a:pt x="1282595" y="941023"/>
                  </a:lnTo>
                  <a:lnTo>
                    <a:pt x="1295921" y="932458"/>
                  </a:lnTo>
                  <a:lnTo>
                    <a:pt x="1309881" y="924210"/>
                  </a:lnTo>
                  <a:lnTo>
                    <a:pt x="1324158" y="917230"/>
                  </a:lnTo>
                  <a:lnTo>
                    <a:pt x="1338752" y="910251"/>
                  </a:lnTo>
                  <a:lnTo>
                    <a:pt x="1353664" y="904541"/>
                  </a:lnTo>
                  <a:lnTo>
                    <a:pt x="1368893" y="899465"/>
                  </a:lnTo>
                  <a:lnTo>
                    <a:pt x="1385074" y="894707"/>
                  </a:lnTo>
                  <a:lnTo>
                    <a:pt x="1400938" y="891217"/>
                  </a:lnTo>
                  <a:lnTo>
                    <a:pt x="1417118" y="888362"/>
                  </a:lnTo>
                  <a:lnTo>
                    <a:pt x="1433617" y="886141"/>
                  </a:lnTo>
                  <a:lnTo>
                    <a:pt x="1441866" y="885507"/>
                  </a:lnTo>
                  <a:lnTo>
                    <a:pt x="1450432" y="884873"/>
                  </a:lnTo>
                  <a:lnTo>
                    <a:pt x="1458998" y="884238"/>
                  </a:lnTo>
                  <a:close/>
                  <a:moveTo>
                    <a:pt x="126047" y="757873"/>
                  </a:moveTo>
                  <a:lnTo>
                    <a:pt x="126047" y="1641158"/>
                  </a:lnTo>
                  <a:lnTo>
                    <a:pt x="378778" y="1641158"/>
                  </a:lnTo>
                  <a:lnTo>
                    <a:pt x="391478" y="1640841"/>
                  </a:lnTo>
                  <a:lnTo>
                    <a:pt x="404495" y="1640206"/>
                  </a:lnTo>
                  <a:lnTo>
                    <a:pt x="417195" y="1638936"/>
                  </a:lnTo>
                  <a:lnTo>
                    <a:pt x="429578" y="1637031"/>
                  </a:lnTo>
                  <a:lnTo>
                    <a:pt x="441643" y="1634491"/>
                  </a:lnTo>
                  <a:lnTo>
                    <a:pt x="453390" y="1631316"/>
                  </a:lnTo>
                  <a:lnTo>
                    <a:pt x="465138" y="1628141"/>
                  </a:lnTo>
                  <a:lnTo>
                    <a:pt x="476568" y="1624331"/>
                  </a:lnTo>
                  <a:lnTo>
                    <a:pt x="487998" y="1619568"/>
                  </a:lnTo>
                  <a:lnTo>
                    <a:pt x="498793" y="1614488"/>
                  </a:lnTo>
                  <a:lnTo>
                    <a:pt x="509270" y="1609726"/>
                  </a:lnTo>
                  <a:lnTo>
                    <a:pt x="519748" y="1603376"/>
                  </a:lnTo>
                  <a:lnTo>
                    <a:pt x="529590" y="1597343"/>
                  </a:lnTo>
                  <a:lnTo>
                    <a:pt x="539115" y="1590993"/>
                  </a:lnTo>
                  <a:lnTo>
                    <a:pt x="548323" y="1584008"/>
                  </a:lnTo>
                  <a:lnTo>
                    <a:pt x="557213" y="1576706"/>
                  </a:lnTo>
                  <a:lnTo>
                    <a:pt x="565468" y="1569086"/>
                  </a:lnTo>
                  <a:lnTo>
                    <a:pt x="573405" y="1561148"/>
                  </a:lnTo>
                  <a:lnTo>
                    <a:pt x="581025" y="1552576"/>
                  </a:lnTo>
                  <a:lnTo>
                    <a:pt x="587693" y="1544003"/>
                  </a:lnTo>
                  <a:lnTo>
                    <a:pt x="594678" y="1535113"/>
                  </a:lnTo>
                  <a:lnTo>
                    <a:pt x="600710" y="1525906"/>
                  </a:lnTo>
                  <a:lnTo>
                    <a:pt x="606425" y="1516381"/>
                  </a:lnTo>
                  <a:lnTo>
                    <a:pt x="611188" y="1506538"/>
                  </a:lnTo>
                  <a:lnTo>
                    <a:pt x="615633" y="1496378"/>
                  </a:lnTo>
                  <a:lnTo>
                    <a:pt x="619760" y="1486218"/>
                  </a:lnTo>
                  <a:lnTo>
                    <a:pt x="622935" y="1475741"/>
                  </a:lnTo>
                  <a:lnTo>
                    <a:pt x="625793" y="1464946"/>
                  </a:lnTo>
                  <a:lnTo>
                    <a:pt x="628015" y="1454151"/>
                  </a:lnTo>
                  <a:lnTo>
                    <a:pt x="629920" y="1443356"/>
                  </a:lnTo>
                  <a:lnTo>
                    <a:pt x="630873" y="1431926"/>
                  </a:lnTo>
                  <a:lnTo>
                    <a:pt x="630873" y="1420496"/>
                  </a:lnTo>
                  <a:lnTo>
                    <a:pt x="630873" y="978853"/>
                  </a:lnTo>
                  <a:lnTo>
                    <a:pt x="630873" y="967423"/>
                  </a:lnTo>
                  <a:lnTo>
                    <a:pt x="629920" y="956311"/>
                  </a:lnTo>
                  <a:lnTo>
                    <a:pt x="628015" y="945198"/>
                  </a:lnTo>
                  <a:lnTo>
                    <a:pt x="625793" y="934403"/>
                  </a:lnTo>
                  <a:lnTo>
                    <a:pt x="622935" y="923608"/>
                  </a:lnTo>
                  <a:lnTo>
                    <a:pt x="619760" y="913131"/>
                  </a:lnTo>
                  <a:lnTo>
                    <a:pt x="615633" y="902971"/>
                  </a:lnTo>
                  <a:lnTo>
                    <a:pt x="611188" y="893128"/>
                  </a:lnTo>
                  <a:lnTo>
                    <a:pt x="606425" y="882968"/>
                  </a:lnTo>
                  <a:lnTo>
                    <a:pt x="600710" y="873443"/>
                  </a:lnTo>
                  <a:lnTo>
                    <a:pt x="594678" y="864235"/>
                  </a:lnTo>
                  <a:lnTo>
                    <a:pt x="587693" y="855345"/>
                  </a:lnTo>
                  <a:lnTo>
                    <a:pt x="581025" y="846773"/>
                  </a:lnTo>
                  <a:lnTo>
                    <a:pt x="573405" y="838518"/>
                  </a:lnTo>
                  <a:lnTo>
                    <a:pt x="565468" y="830263"/>
                  </a:lnTo>
                  <a:lnTo>
                    <a:pt x="557213" y="822325"/>
                  </a:lnTo>
                  <a:lnTo>
                    <a:pt x="548323" y="815341"/>
                  </a:lnTo>
                  <a:lnTo>
                    <a:pt x="539115" y="808355"/>
                  </a:lnTo>
                  <a:lnTo>
                    <a:pt x="529590" y="801688"/>
                  </a:lnTo>
                  <a:lnTo>
                    <a:pt x="519748" y="795655"/>
                  </a:lnTo>
                  <a:lnTo>
                    <a:pt x="509270" y="789940"/>
                  </a:lnTo>
                  <a:lnTo>
                    <a:pt x="498793" y="784860"/>
                  </a:lnTo>
                  <a:lnTo>
                    <a:pt x="487998" y="779780"/>
                  </a:lnTo>
                  <a:lnTo>
                    <a:pt x="476568" y="775335"/>
                  </a:lnTo>
                  <a:lnTo>
                    <a:pt x="465138" y="771526"/>
                  </a:lnTo>
                  <a:lnTo>
                    <a:pt x="453390" y="768033"/>
                  </a:lnTo>
                  <a:lnTo>
                    <a:pt x="441643" y="764858"/>
                  </a:lnTo>
                  <a:lnTo>
                    <a:pt x="429578" y="762318"/>
                  </a:lnTo>
                  <a:lnTo>
                    <a:pt x="417195" y="760413"/>
                  </a:lnTo>
                  <a:lnTo>
                    <a:pt x="404495" y="759143"/>
                  </a:lnTo>
                  <a:lnTo>
                    <a:pt x="391478" y="758190"/>
                  </a:lnTo>
                  <a:lnTo>
                    <a:pt x="378778" y="757873"/>
                  </a:lnTo>
                  <a:lnTo>
                    <a:pt x="126047" y="757873"/>
                  </a:lnTo>
                  <a:close/>
                  <a:moveTo>
                    <a:pt x="1445943" y="631825"/>
                  </a:moveTo>
                  <a:lnTo>
                    <a:pt x="1452617" y="631825"/>
                  </a:lnTo>
                  <a:lnTo>
                    <a:pt x="1704923" y="631825"/>
                  </a:lnTo>
                  <a:lnTo>
                    <a:pt x="1711278" y="631825"/>
                  </a:lnTo>
                  <a:lnTo>
                    <a:pt x="1717634" y="633089"/>
                  </a:lnTo>
                  <a:lnTo>
                    <a:pt x="1723671" y="634668"/>
                  </a:lnTo>
                  <a:lnTo>
                    <a:pt x="1729391" y="636879"/>
                  </a:lnTo>
                  <a:lnTo>
                    <a:pt x="1735111" y="639407"/>
                  </a:lnTo>
                  <a:lnTo>
                    <a:pt x="1740195" y="642566"/>
                  </a:lnTo>
                  <a:lnTo>
                    <a:pt x="1745279" y="646041"/>
                  </a:lnTo>
                  <a:lnTo>
                    <a:pt x="1749410" y="649831"/>
                  </a:lnTo>
                  <a:lnTo>
                    <a:pt x="1753859" y="654570"/>
                  </a:lnTo>
                  <a:lnTo>
                    <a:pt x="1757354" y="659624"/>
                  </a:lnTo>
                  <a:lnTo>
                    <a:pt x="1760532" y="664363"/>
                  </a:lnTo>
                  <a:lnTo>
                    <a:pt x="1763392" y="670049"/>
                  </a:lnTo>
                  <a:lnTo>
                    <a:pt x="1765616" y="675735"/>
                  </a:lnTo>
                  <a:lnTo>
                    <a:pt x="1766887" y="681737"/>
                  </a:lnTo>
                  <a:lnTo>
                    <a:pt x="1767841" y="688371"/>
                  </a:lnTo>
                  <a:lnTo>
                    <a:pt x="1768476" y="694689"/>
                  </a:lnTo>
                  <a:lnTo>
                    <a:pt x="1767841" y="701008"/>
                  </a:lnTo>
                  <a:lnTo>
                    <a:pt x="1766887" y="707325"/>
                  </a:lnTo>
                  <a:lnTo>
                    <a:pt x="1765616" y="713328"/>
                  </a:lnTo>
                  <a:lnTo>
                    <a:pt x="1763392" y="719014"/>
                  </a:lnTo>
                  <a:lnTo>
                    <a:pt x="1760532" y="724384"/>
                  </a:lnTo>
                  <a:lnTo>
                    <a:pt x="1757354" y="729755"/>
                  </a:lnTo>
                  <a:lnTo>
                    <a:pt x="1753859" y="734177"/>
                  </a:lnTo>
                  <a:lnTo>
                    <a:pt x="1749410" y="738916"/>
                  </a:lnTo>
                  <a:lnTo>
                    <a:pt x="1745279" y="742706"/>
                  </a:lnTo>
                  <a:lnTo>
                    <a:pt x="1740195" y="746813"/>
                  </a:lnTo>
                  <a:lnTo>
                    <a:pt x="1735111" y="749972"/>
                  </a:lnTo>
                  <a:lnTo>
                    <a:pt x="1729391" y="752500"/>
                  </a:lnTo>
                  <a:lnTo>
                    <a:pt x="1723671" y="754395"/>
                  </a:lnTo>
                  <a:lnTo>
                    <a:pt x="1717634" y="755974"/>
                  </a:lnTo>
                  <a:lnTo>
                    <a:pt x="1711278" y="756922"/>
                  </a:lnTo>
                  <a:lnTo>
                    <a:pt x="1704923" y="757238"/>
                  </a:lnTo>
                  <a:lnTo>
                    <a:pt x="1452617" y="757238"/>
                  </a:lnTo>
                  <a:lnTo>
                    <a:pt x="1445943" y="756922"/>
                  </a:lnTo>
                  <a:lnTo>
                    <a:pt x="1439588" y="755974"/>
                  </a:lnTo>
                  <a:lnTo>
                    <a:pt x="1433551" y="754395"/>
                  </a:lnTo>
                  <a:lnTo>
                    <a:pt x="1427831" y="752500"/>
                  </a:lnTo>
                  <a:lnTo>
                    <a:pt x="1422111" y="749972"/>
                  </a:lnTo>
                  <a:lnTo>
                    <a:pt x="1417344" y="746813"/>
                  </a:lnTo>
                  <a:lnTo>
                    <a:pt x="1412260" y="742706"/>
                  </a:lnTo>
                  <a:lnTo>
                    <a:pt x="1407494" y="738916"/>
                  </a:lnTo>
                  <a:lnTo>
                    <a:pt x="1403681" y="734177"/>
                  </a:lnTo>
                  <a:lnTo>
                    <a:pt x="1400185" y="729755"/>
                  </a:lnTo>
                  <a:lnTo>
                    <a:pt x="1397007" y="724384"/>
                  </a:lnTo>
                  <a:lnTo>
                    <a:pt x="1394148" y="719014"/>
                  </a:lnTo>
                  <a:lnTo>
                    <a:pt x="1391923" y="713328"/>
                  </a:lnTo>
                  <a:lnTo>
                    <a:pt x="1390334" y="707325"/>
                  </a:lnTo>
                  <a:lnTo>
                    <a:pt x="1389381" y="701008"/>
                  </a:lnTo>
                  <a:lnTo>
                    <a:pt x="1389063" y="694689"/>
                  </a:lnTo>
                  <a:lnTo>
                    <a:pt x="1389381" y="688371"/>
                  </a:lnTo>
                  <a:lnTo>
                    <a:pt x="1390334" y="681737"/>
                  </a:lnTo>
                  <a:lnTo>
                    <a:pt x="1391923" y="675735"/>
                  </a:lnTo>
                  <a:lnTo>
                    <a:pt x="1394148" y="670049"/>
                  </a:lnTo>
                  <a:lnTo>
                    <a:pt x="1397007" y="664363"/>
                  </a:lnTo>
                  <a:lnTo>
                    <a:pt x="1400185" y="659624"/>
                  </a:lnTo>
                  <a:lnTo>
                    <a:pt x="1403681" y="654570"/>
                  </a:lnTo>
                  <a:lnTo>
                    <a:pt x="1407494" y="649831"/>
                  </a:lnTo>
                  <a:lnTo>
                    <a:pt x="1412260" y="646041"/>
                  </a:lnTo>
                  <a:lnTo>
                    <a:pt x="1417344" y="642566"/>
                  </a:lnTo>
                  <a:lnTo>
                    <a:pt x="1422111" y="639407"/>
                  </a:lnTo>
                  <a:lnTo>
                    <a:pt x="1427831" y="636879"/>
                  </a:lnTo>
                  <a:lnTo>
                    <a:pt x="1433551" y="634668"/>
                  </a:lnTo>
                  <a:lnTo>
                    <a:pt x="1439588" y="633089"/>
                  </a:lnTo>
                  <a:lnTo>
                    <a:pt x="1445943" y="631825"/>
                  </a:lnTo>
                  <a:close/>
                  <a:moveTo>
                    <a:pt x="322897" y="379413"/>
                  </a:moveTo>
                  <a:lnTo>
                    <a:pt x="331470" y="379413"/>
                  </a:lnTo>
                  <a:lnTo>
                    <a:pt x="930910" y="379413"/>
                  </a:lnTo>
                  <a:lnTo>
                    <a:pt x="939165" y="379413"/>
                  </a:lnTo>
                  <a:lnTo>
                    <a:pt x="947738" y="379731"/>
                  </a:lnTo>
                  <a:lnTo>
                    <a:pt x="956310" y="380365"/>
                  </a:lnTo>
                  <a:lnTo>
                    <a:pt x="964565" y="381318"/>
                  </a:lnTo>
                  <a:lnTo>
                    <a:pt x="981393" y="383223"/>
                  </a:lnTo>
                  <a:lnTo>
                    <a:pt x="997268" y="386080"/>
                  </a:lnTo>
                  <a:lnTo>
                    <a:pt x="1013460" y="389573"/>
                  </a:lnTo>
                  <a:lnTo>
                    <a:pt x="1029335" y="394335"/>
                  </a:lnTo>
                  <a:lnTo>
                    <a:pt x="1044893" y="399416"/>
                  </a:lnTo>
                  <a:lnTo>
                    <a:pt x="1059815" y="405448"/>
                  </a:lnTo>
                  <a:lnTo>
                    <a:pt x="1074420" y="412116"/>
                  </a:lnTo>
                  <a:lnTo>
                    <a:pt x="1088708" y="419418"/>
                  </a:lnTo>
                  <a:lnTo>
                    <a:pt x="1102360" y="427355"/>
                  </a:lnTo>
                  <a:lnTo>
                    <a:pt x="1116013" y="435928"/>
                  </a:lnTo>
                  <a:lnTo>
                    <a:pt x="1128713" y="445136"/>
                  </a:lnTo>
                  <a:lnTo>
                    <a:pt x="1141731" y="454978"/>
                  </a:lnTo>
                  <a:lnTo>
                    <a:pt x="1153478" y="465456"/>
                  </a:lnTo>
                  <a:lnTo>
                    <a:pt x="1165226" y="476251"/>
                  </a:lnTo>
                  <a:lnTo>
                    <a:pt x="1175703" y="487998"/>
                  </a:lnTo>
                  <a:lnTo>
                    <a:pt x="1186498" y="499746"/>
                  </a:lnTo>
                  <a:lnTo>
                    <a:pt x="1196023" y="512128"/>
                  </a:lnTo>
                  <a:lnTo>
                    <a:pt x="1205231" y="525463"/>
                  </a:lnTo>
                  <a:lnTo>
                    <a:pt x="1213803" y="538798"/>
                  </a:lnTo>
                  <a:lnTo>
                    <a:pt x="1222058" y="552768"/>
                  </a:lnTo>
                  <a:lnTo>
                    <a:pt x="1229361" y="567056"/>
                  </a:lnTo>
                  <a:lnTo>
                    <a:pt x="1236028" y="581660"/>
                  </a:lnTo>
                  <a:lnTo>
                    <a:pt x="1242061" y="596583"/>
                  </a:lnTo>
                  <a:lnTo>
                    <a:pt x="1247141" y="611823"/>
                  </a:lnTo>
                  <a:lnTo>
                    <a:pt x="1251586" y="627698"/>
                  </a:lnTo>
                  <a:lnTo>
                    <a:pt x="1255396" y="643573"/>
                  </a:lnTo>
                  <a:lnTo>
                    <a:pt x="1258253" y="660083"/>
                  </a:lnTo>
                  <a:lnTo>
                    <a:pt x="1260158" y="676910"/>
                  </a:lnTo>
                  <a:lnTo>
                    <a:pt x="1260793" y="684848"/>
                  </a:lnTo>
                  <a:lnTo>
                    <a:pt x="1261746" y="693421"/>
                  </a:lnTo>
                  <a:lnTo>
                    <a:pt x="1262063" y="701993"/>
                  </a:lnTo>
                  <a:lnTo>
                    <a:pt x="1262063" y="710566"/>
                  </a:lnTo>
                  <a:lnTo>
                    <a:pt x="1262063" y="759143"/>
                  </a:lnTo>
                  <a:lnTo>
                    <a:pt x="1251903" y="759778"/>
                  </a:lnTo>
                  <a:lnTo>
                    <a:pt x="1242378" y="760413"/>
                  </a:lnTo>
                  <a:lnTo>
                    <a:pt x="1232536" y="762001"/>
                  </a:lnTo>
                  <a:lnTo>
                    <a:pt x="1222693" y="763270"/>
                  </a:lnTo>
                  <a:lnTo>
                    <a:pt x="1213168" y="765176"/>
                  </a:lnTo>
                  <a:lnTo>
                    <a:pt x="1203961" y="766763"/>
                  </a:lnTo>
                  <a:lnTo>
                    <a:pt x="1194436" y="768985"/>
                  </a:lnTo>
                  <a:lnTo>
                    <a:pt x="1185228" y="771526"/>
                  </a:lnTo>
                  <a:lnTo>
                    <a:pt x="1175703" y="774065"/>
                  </a:lnTo>
                  <a:lnTo>
                    <a:pt x="1166496" y="776606"/>
                  </a:lnTo>
                  <a:lnTo>
                    <a:pt x="1157606" y="779780"/>
                  </a:lnTo>
                  <a:lnTo>
                    <a:pt x="1148716" y="782955"/>
                  </a:lnTo>
                  <a:lnTo>
                    <a:pt x="1139826" y="786130"/>
                  </a:lnTo>
                  <a:lnTo>
                    <a:pt x="1130935" y="789623"/>
                  </a:lnTo>
                  <a:lnTo>
                    <a:pt x="1122363" y="793751"/>
                  </a:lnTo>
                  <a:lnTo>
                    <a:pt x="1113790" y="797560"/>
                  </a:lnTo>
                  <a:lnTo>
                    <a:pt x="1105218" y="801688"/>
                  </a:lnTo>
                  <a:lnTo>
                    <a:pt x="1096963" y="806133"/>
                  </a:lnTo>
                  <a:lnTo>
                    <a:pt x="1088708" y="810578"/>
                  </a:lnTo>
                  <a:lnTo>
                    <a:pt x="1080770" y="815341"/>
                  </a:lnTo>
                  <a:lnTo>
                    <a:pt x="1072515" y="820420"/>
                  </a:lnTo>
                  <a:lnTo>
                    <a:pt x="1064578" y="825183"/>
                  </a:lnTo>
                  <a:lnTo>
                    <a:pt x="1056958" y="830580"/>
                  </a:lnTo>
                  <a:lnTo>
                    <a:pt x="1049338" y="835978"/>
                  </a:lnTo>
                  <a:lnTo>
                    <a:pt x="1042035" y="841693"/>
                  </a:lnTo>
                  <a:lnTo>
                    <a:pt x="1034415" y="847408"/>
                  </a:lnTo>
                  <a:lnTo>
                    <a:pt x="1027430" y="853440"/>
                  </a:lnTo>
                  <a:lnTo>
                    <a:pt x="1020128" y="859473"/>
                  </a:lnTo>
                  <a:lnTo>
                    <a:pt x="1013460" y="865823"/>
                  </a:lnTo>
                  <a:lnTo>
                    <a:pt x="1006793" y="872173"/>
                  </a:lnTo>
                  <a:lnTo>
                    <a:pt x="993458" y="885508"/>
                  </a:lnTo>
                  <a:lnTo>
                    <a:pt x="987108" y="892176"/>
                  </a:lnTo>
                  <a:lnTo>
                    <a:pt x="981075" y="899478"/>
                  </a:lnTo>
                  <a:lnTo>
                    <a:pt x="975043" y="906463"/>
                  </a:lnTo>
                  <a:lnTo>
                    <a:pt x="969328" y="913766"/>
                  </a:lnTo>
                  <a:lnTo>
                    <a:pt x="963613" y="921068"/>
                  </a:lnTo>
                  <a:lnTo>
                    <a:pt x="958215" y="928688"/>
                  </a:lnTo>
                  <a:lnTo>
                    <a:pt x="952818" y="936308"/>
                  </a:lnTo>
                  <a:lnTo>
                    <a:pt x="947420" y="944246"/>
                  </a:lnTo>
                  <a:lnTo>
                    <a:pt x="942658" y="952183"/>
                  </a:lnTo>
                  <a:lnTo>
                    <a:pt x="937895" y="960438"/>
                  </a:lnTo>
                  <a:lnTo>
                    <a:pt x="933133" y="968376"/>
                  </a:lnTo>
                  <a:lnTo>
                    <a:pt x="928688" y="976631"/>
                  </a:lnTo>
                  <a:lnTo>
                    <a:pt x="924243" y="985203"/>
                  </a:lnTo>
                  <a:lnTo>
                    <a:pt x="920433" y="993776"/>
                  </a:lnTo>
                  <a:lnTo>
                    <a:pt x="916623" y="1002348"/>
                  </a:lnTo>
                  <a:lnTo>
                    <a:pt x="912813" y="1010921"/>
                  </a:lnTo>
                  <a:lnTo>
                    <a:pt x="909320" y="1019811"/>
                  </a:lnTo>
                  <a:lnTo>
                    <a:pt x="906145" y="1028701"/>
                  </a:lnTo>
                  <a:lnTo>
                    <a:pt x="903288" y="1037908"/>
                  </a:lnTo>
                  <a:lnTo>
                    <a:pt x="900430" y="1046798"/>
                  </a:lnTo>
                  <a:lnTo>
                    <a:pt x="897573" y="1056006"/>
                  </a:lnTo>
                  <a:lnTo>
                    <a:pt x="895033" y="1065213"/>
                  </a:lnTo>
                  <a:lnTo>
                    <a:pt x="893128" y="1075056"/>
                  </a:lnTo>
                  <a:lnTo>
                    <a:pt x="891223" y="1084263"/>
                  </a:lnTo>
                  <a:lnTo>
                    <a:pt x="889318" y="1093788"/>
                  </a:lnTo>
                  <a:lnTo>
                    <a:pt x="887730" y="1103631"/>
                  </a:lnTo>
                  <a:lnTo>
                    <a:pt x="886460" y="1113156"/>
                  </a:lnTo>
                  <a:lnTo>
                    <a:pt x="885508" y="1122998"/>
                  </a:lnTo>
                  <a:lnTo>
                    <a:pt x="884555" y="1133158"/>
                  </a:lnTo>
                  <a:lnTo>
                    <a:pt x="884238" y="1142683"/>
                  </a:lnTo>
                  <a:lnTo>
                    <a:pt x="883603" y="1152526"/>
                  </a:lnTo>
                  <a:lnTo>
                    <a:pt x="883285" y="1163003"/>
                  </a:lnTo>
                  <a:lnTo>
                    <a:pt x="883285" y="1741488"/>
                  </a:lnTo>
                  <a:lnTo>
                    <a:pt x="883603" y="1751331"/>
                  </a:lnTo>
                  <a:lnTo>
                    <a:pt x="884238" y="1761173"/>
                  </a:lnTo>
                  <a:lnTo>
                    <a:pt x="884555" y="1771333"/>
                  </a:lnTo>
                  <a:lnTo>
                    <a:pt x="885508" y="1781176"/>
                  </a:lnTo>
                  <a:lnTo>
                    <a:pt x="886460" y="1791336"/>
                  </a:lnTo>
                  <a:lnTo>
                    <a:pt x="888048" y="1800861"/>
                  </a:lnTo>
                  <a:lnTo>
                    <a:pt x="889318" y="1810386"/>
                  </a:lnTo>
                  <a:lnTo>
                    <a:pt x="891223" y="1820228"/>
                  </a:lnTo>
                  <a:lnTo>
                    <a:pt x="893445" y="1829753"/>
                  </a:lnTo>
                  <a:lnTo>
                    <a:pt x="895668" y="1838961"/>
                  </a:lnTo>
                  <a:lnTo>
                    <a:pt x="897890" y="1848486"/>
                  </a:lnTo>
                  <a:lnTo>
                    <a:pt x="900430" y="1857693"/>
                  </a:lnTo>
                  <a:lnTo>
                    <a:pt x="903288" y="1866583"/>
                  </a:lnTo>
                  <a:lnTo>
                    <a:pt x="906463" y="1876108"/>
                  </a:lnTo>
                  <a:lnTo>
                    <a:pt x="909638" y="1884998"/>
                  </a:lnTo>
                  <a:lnTo>
                    <a:pt x="913448" y="1893888"/>
                  </a:lnTo>
                  <a:lnTo>
                    <a:pt x="331470" y="1893888"/>
                  </a:lnTo>
                  <a:lnTo>
                    <a:pt x="322897" y="1893888"/>
                  </a:lnTo>
                  <a:lnTo>
                    <a:pt x="314325" y="1893571"/>
                  </a:lnTo>
                  <a:lnTo>
                    <a:pt x="305752" y="1892618"/>
                  </a:lnTo>
                  <a:lnTo>
                    <a:pt x="297497" y="1891983"/>
                  </a:lnTo>
                  <a:lnTo>
                    <a:pt x="280670" y="1889761"/>
                  </a:lnTo>
                  <a:lnTo>
                    <a:pt x="264795" y="1886903"/>
                  </a:lnTo>
                  <a:lnTo>
                    <a:pt x="248602" y="1883411"/>
                  </a:lnTo>
                  <a:lnTo>
                    <a:pt x="232727" y="1878966"/>
                  </a:lnTo>
                  <a:lnTo>
                    <a:pt x="217487" y="1873568"/>
                  </a:lnTo>
                  <a:lnTo>
                    <a:pt x="202247" y="1867853"/>
                  </a:lnTo>
                  <a:lnTo>
                    <a:pt x="187642" y="1861186"/>
                  </a:lnTo>
                  <a:lnTo>
                    <a:pt x="173672" y="1853883"/>
                  </a:lnTo>
                  <a:lnTo>
                    <a:pt x="159702" y="1845628"/>
                  </a:lnTo>
                  <a:lnTo>
                    <a:pt x="146050" y="1837056"/>
                  </a:lnTo>
                  <a:lnTo>
                    <a:pt x="133032" y="1827848"/>
                  </a:lnTo>
                  <a:lnTo>
                    <a:pt x="120332" y="1818006"/>
                  </a:lnTo>
                  <a:lnTo>
                    <a:pt x="108585" y="1807528"/>
                  </a:lnTo>
                  <a:lnTo>
                    <a:pt x="96837" y="1796733"/>
                  </a:lnTo>
                  <a:lnTo>
                    <a:pt x="86042" y="1785303"/>
                  </a:lnTo>
                  <a:lnTo>
                    <a:pt x="75565" y="1772921"/>
                  </a:lnTo>
                  <a:lnTo>
                    <a:pt x="66040" y="1760538"/>
                  </a:lnTo>
                  <a:lnTo>
                    <a:pt x="56832" y="1747838"/>
                  </a:lnTo>
                  <a:lnTo>
                    <a:pt x="48260" y="1734186"/>
                  </a:lnTo>
                  <a:lnTo>
                    <a:pt x="40005" y="1720216"/>
                  </a:lnTo>
                  <a:lnTo>
                    <a:pt x="32702" y="1706246"/>
                  </a:lnTo>
                  <a:lnTo>
                    <a:pt x="26035" y="1691641"/>
                  </a:lnTo>
                  <a:lnTo>
                    <a:pt x="20002" y="1676401"/>
                  </a:lnTo>
                  <a:lnTo>
                    <a:pt x="14922" y="1660843"/>
                  </a:lnTo>
                  <a:lnTo>
                    <a:pt x="10477" y="1645286"/>
                  </a:lnTo>
                  <a:lnTo>
                    <a:pt x="6985" y="1629093"/>
                  </a:lnTo>
                  <a:lnTo>
                    <a:pt x="4127" y="1613218"/>
                  </a:lnTo>
                  <a:lnTo>
                    <a:pt x="1905" y="1596391"/>
                  </a:lnTo>
                  <a:lnTo>
                    <a:pt x="1270" y="1587818"/>
                  </a:lnTo>
                  <a:lnTo>
                    <a:pt x="317" y="1579563"/>
                  </a:lnTo>
                  <a:lnTo>
                    <a:pt x="0" y="1570991"/>
                  </a:lnTo>
                  <a:lnTo>
                    <a:pt x="0" y="1562418"/>
                  </a:lnTo>
                  <a:lnTo>
                    <a:pt x="0" y="710566"/>
                  </a:lnTo>
                  <a:lnTo>
                    <a:pt x="0" y="701993"/>
                  </a:lnTo>
                  <a:lnTo>
                    <a:pt x="317" y="693421"/>
                  </a:lnTo>
                  <a:lnTo>
                    <a:pt x="1270" y="684848"/>
                  </a:lnTo>
                  <a:lnTo>
                    <a:pt x="1905" y="676910"/>
                  </a:lnTo>
                  <a:lnTo>
                    <a:pt x="4127" y="660083"/>
                  </a:lnTo>
                  <a:lnTo>
                    <a:pt x="6985" y="643573"/>
                  </a:lnTo>
                  <a:lnTo>
                    <a:pt x="10477" y="627698"/>
                  </a:lnTo>
                  <a:lnTo>
                    <a:pt x="14922" y="611823"/>
                  </a:lnTo>
                  <a:lnTo>
                    <a:pt x="20002" y="596583"/>
                  </a:lnTo>
                  <a:lnTo>
                    <a:pt x="26035" y="581660"/>
                  </a:lnTo>
                  <a:lnTo>
                    <a:pt x="32702" y="567056"/>
                  </a:lnTo>
                  <a:lnTo>
                    <a:pt x="40005" y="552768"/>
                  </a:lnTo>
                  <a:lnTo>
                    <a:pt x="48260" y="538798"/>
                  </a:lnTo>
                  <a:lnTo>
                    <a:pt x="56832" y="525463"/>
                  </a:lnTo>
                  <a:lnTo>
                    <a:pt x="66040" y="512128"/>
                  </a:lnTo>
                  <a:lnTo>
                    <a:pt x="75565" y="499746"/>
                  </a:lnTo>
                  <a:lnTo>
                    <a:pt x="86042" y="487998"/>
                  </a:lnTo>
                  <a:lnTo>
                    <a:pt x="96837" y="476251"/>
                  </a:lnTo>
                  <a:lnTo>
                    <a:pt x="108585" y="465456"/>
                  </a:lnTo>
                  <a:lnTo>
                    <a:pt x="120332" y="454978"/>
                  </a:lnTo>
                  <a:lnTo>
                    <a:pt x="133032" y="445136"/>
                  </a:lnTo>
                  <a:lnTo>
                    <a:pt x="146050" y="435928"/>
                  </a:lnTo>
                  <a:lnTo>
                    <a:pt x="159702" y="427355"/>
                  </a:lnTo>
                  <a:lnTo>
                    <a:pt x="173672" y="419418"/>
                  </a:lnTo>
                  <a:lnTo>
                    <a:pt x="187642" y="412116"/>
                  </a:lnTo>
                  <a:lnTo>
                    <a:pt x="202247" y="405448"/>
                  </a:lnTo>
                  <a:lnTo>
                    <a:pt x="217487" y="399416"/>
                  </a:lnTo>
                  <a:lnTo>
                    <a:pt x="232727" y="394335"/>
                  </a:lnTo>
                  <a:lnTo>
                    <a:pt x="248602" y="389573"/>
                  </a:lnTo>
                  <a:lnTo>
                    <a:pt x="264795" y="386080"/>
                  </a:lnTo>
                  <a:lnTo>
                    <a:pt x="280670" y="383223"/>
                  </a:lnTo>
                  <a:lnTo>
                    <a:pt x="297497" y="381318"/>
                  </a:lnTo>
                  <a:lnTo>
                    <a:pt x="305752" y="380365"/>
                  </a:lnTo>
                  <a:lnTo>
                    <a:pt x="314325" y="379731"/>
                  </a:lnTo>
                  <a:lnTo>
                    <a:pt x="322897" y="379413"/>
                  </a:lnTo>
                  <a:close/>
                  <a:moveTo>
                    <a:pt x="372897" y="0"/>
                  </a:moveTo>
                  <a:lnTo>
                    <a:pt x="379255" y="0"/>
                  </a:lnTo>
                  <a:lnTo>
                    <a:pt x="884396" y="0"/>
                  </a:lnTo>
                  <a:lnTo>
                    <a:pt x="891390" y="0"/>
                  </a:lnTo>
                  <a:lnTo>
                    <a:pt x="897748" y="957"/>
                  </a:lnTo>
                  <a:lnTo>
                    <a:pt x="903788" y="1596"/>
                  </a:lnTo>
                  <a:lnTo>
                    <a:pt x="910146" y="2553"/>
                  </a:lnTo>
                  <a:lnTo>
                    <a:pt x="916186" y="4148"/>
                  </a:lnTo>
                  <a:lnTo>
                    <a:pt x="922226" y="5744"/>
                  </a:lnTo>
                  <a:lnTo>
                    <a:pt x="927948" y="7658"/>
                  </a:lnTo>
                  <a:lnTo>
                    <a:pt x="933670" y="10211"/>
                  </a:lnTo>
                  <a:lnTo>
                    <a:pt x="939393" y="12764"/>
                  </a:lnTo>
                  <a:lnTo>
                    <a:pt x="944797" y="15636"/>
                  </a:lnTo>
                  <a:lnTo>
                    <a:pt x="950201" y="18508"/>
                  </a:lnTo>
                  <a:lnTo>
                    <a:pt x="954970" y="21699"/>
                  </a:lnTo>
                  <a:lnTo>
                    <a:pt x="960056" y="25209"/>
                  </a:lnTo>
                  <a:lnTo>
                    <a:pt x="965142" y="29038"/>
                  </a:lnTo>
                  <a:lnTo>
                    <a:pt x="969275" y="33186"/>
                  </a:lnTo>
                  <a:lnTo>
                    <a:pt x="974044" y="37334"/>
                  </a:lnTo>
                  <a:lnTo>
                    <a:pt x="977858" y="41802"/>
                  </a:lnTo>
                  <a:lnTo>
                    <a:pt x="982309" y="46269"/>
                  </a:lnTo>
                  <a:lnTo>
                    <a:pt x="985806" y="51055"/>
                  </a:lnTo>
                  <a:lnTo>
                    <a:pt x="989303" y="55842"/>
                  </a:lnTo>
                  <a:lnTo>
                    <a:pt x="992482" y="60947"/>
                  </a:lnTo>
                  <a:lnTo>
                    <a:pt x="995661" y="66372"/>
                  </a:lnTo>
                  <a:lnTo>
                    <a:pt x="998522" y="72116"/>
                  </a:lnTo>
                  <a:lnTo>
                    <a:pt x="1001065" y="77540"/>
                  </a:lnTo>
                  <a:lnTo>
                    <a:pt x="1003290" y="83284"/>
                  </a:lnTo>
                  <a:lnTo>
                    <a:pt x="1005516" y="89347"/>
                  </a:lnTo>
                  <a:lnTo>
                    <a:pt x="1006787" y="95410"/>
                  </a:lnTo>
                  <a:lnTo>
                    <a:pt x="1008377" y="101472"/>
                  </a:lnTo>
                  <a:lnTo>
                    <a:pt x="1009330" y="107535"/>
                  </a:lnTo>
                  <a:lnTo>
                    <a:pt x="1010284" y="113917"/>
                  </a:lnTo>
                  <a:lnTo>
                    <a:pt x="1010602" y="120299"/>
                  </a:lnTo>
                  <a:lnTo>
                    <a:pt x="1011238" y="127000"/>
                  </a:lnTo>
                  <a:lnTo>
                    <a:pt x="1010602" y="133382"/>
                  </a:lnTo>
                  <a:lnTo>
                    <a:pt x="1010284" y="139764"/>
                  </a:lnTo>
                  <a:lnTo>
                    <a:pt x="1009330" y="146146"/>
                  </a:lnTo>
                  <a:lnTo>
                    <a:pt x="1008377" y="152528"/>
                  </a:lnTo>
                  <a:lnTo>
                    <a:pt x="1006787" y="158590"/>
                  </a:lnTo>
                  <a:lnTo>
                    <a:pt x="1005516" y="164653"/>
                  </a:lnTo>
                  <a:lnTo>
                    <a:pt x="1003290" y="170397"/>
                  </a:lnTo>
                  <a:lnTo>
                    <a:pt x="1001065" y="176141"/>
                  </a:lnTo>
                  <a:lnTo>
                    <a:pt x="998522" y="181884"/>
                  </a:lnTo>
                  <a:lnTo>
                    <a:pt x="995661" y="187309"/>
                  </a:lnTo>
                  <a:lnTo>
                    <a:pt x="992482" y="192734"/>
                  </a:lnTo>
                  <a:lnTo>
                    <a:pt x="989303" y="197839"/>
                  </a:lnTo>
                  <a:lnTo>
                    <a:pt x="985806" y="202626"/>
                  </a:lnTo>
                  <a:lnTo>
                    <a:pt x="982309" y="207731"/>
                  </a:lnTo>
                  <a:lnTo>
                    <a:pt x="977858" y="212199"/>
                  </a:lnTo>
                  <a:lnTo>
                    <a:pt x="974044" y="216666"/>
                  </a:lnTo>
                  <a:lnTo>
                    <a:pt x="969275" y="220495"/>
                  </a:lnTo>
                  <a:lnTo>
                    <a:pt x="965142" y="224962"/>
                  </a:lnTo>
                  <a:lnTo>
                    <a:pt x="960056" y="228472"/>
                  </a:lnTo>
                  <a:lnTo>
                    <a:pt x="954970" y="231982"/>
                  </a:lnTo>
                  <a:lnTo>
                    <a:pt x="950201" y="235173"/>
                  </a:lnTo>
                  <a:lnTo>
                    <a:pt x="944797" y="238683"/>
                  </a:lnTo>
                  <a:lnTo>
                    <a:pt x="939393" y="241555"/>
                  </a:lnTo>
                  <a:lnTo>
                    <a:pt x="933670" y="243789"/>
                  </a:lnTo>
                  <a:lnTo>
                    <a:pt x="927948" y="246023"/>
                  </a:lnTo>
                  <a:lnTo>
                    <a:pt x="922226" y="248256"/>
                  </a:lnTo>
                  <a:lnTo>
                    <a:pt x="916186" y="249533"/>
                  </a:lnTo>
                  <a:lnTo>
                    <a:pt x="910146" y="251128"/>
                  </a:lnTo>
                  <a:lnTo>
                    <a:pt x="903788" y="252085"/>
                  </a:lnTo>
                  <a:lnTo>
                    <a:pt x="897748" y="253362"/>
                  </a:lnTo>
                  <a:lnTo>
                    <a:pt x="891390" y="253681"/>
                  </a:lnTo>
                  <a:lnTo>
                    <a:pt x="884396" y="254000"/>
                  </a:lnTo>
                  <a:lnTo>
                    <a:pt x="379255" y="254000"/>
                  </a:lnTo>
                  <a:lnTo>
                    <a:pt x="372897" y="253681"/>
                  </a:lnTo>
                  <a:lnTo>
                    <a:pt x="366221" y="253362"/>
                  </a:lnTo>
                  <a:lnTo>
                    <a:pt x="359863" y="252085"/>
                  </a:lnTo>
                  <a:lnTo>
                    <a:pt x="353505" y="251128"/>
                  </a:lnTo>
                  <a:lnTo>
                    <a:pt x="347465" y="249533"/>
                  </a:lnTo>
                  <a:lnTo>
                    <a:pt x="341425" y="248256"/>
                  </a:lnTo>
                  <a:lnTo>
                    <a:pt x="335702" y="246023"/>
                  </a:lnTo>
                  <a:lnTo>
                    <a:pt x="329980" y="243789"/>
                  </a:lnTo>
                  <a:lnTo>
                    <a:pt x="324258" y="241555"/>
                  </a:lnTo>
                  <a:lnTo>
                    <a:pt x="318854" y="238683"/>
                  </a:lnTo>
                  <a:lnTo>
                    <a:pt x="313449" y="235173"/>
                  </a:lnTo>
                  <a:lnTo>
                    <a:pt x="308681" y="231982"/>
                  </a:lnTo>
                  <a:lnTo>
                    <a:pt x="303595" y="228472"/>
                  </a:lnTo>
                  <a:lnTo>
                    <a:pt x="298508" y="224962"/>
                  </a:lnTo>
                  <a:lnTo>
                    <a:pt x="294376" y="220495"/>
                  </a:lnTo>
                  <a:lnTo>
                    <a:pt x="289607" y="216666"/>
                  </a:lnTo>
                  <a:lnTo>
                    <a:pt x="285792" y="212199"/>
                  </a:lnTo>
                  <a:lnTo>
                    <a:pt x="281342" y="207731"/>
                  </a:lnTo>
                  <a:lnTo>
                    <a:pt x="277845" y="202626"/>
                  </a:lnTo>
                  <a:lnTo>
                    <a:pt x="274348" y="197839"/>
                  </a:lnTo>
                  <a:lnTo>
                    <a:pt x="271169" y="192734"/>
                  </a:lnTo>
                  <a:lnTo>
                    <a:pt x="267990" y="187309"/>
                  </a:lnTo>
                  <a:lnTo>
                    <a:pt x="265129" y="181884"/>
                  </a:lnTo>
                  <a:lnTo>
                    <a:pt x="262586" y="176141"/>
                  </a:lnTo>
                  <a:lnTo>
                    <a:pt x="260360" y="170397"/>
                  </a:lnTo>
                  <a:lnTo>
                    <a:pt x="258135" y="164653"/>
                  </a:lnTo>
                  <a:lnTo>
                    <a:pt x="256546" y="158590"/>
                  </a:lnTo>
                  <a:lnTo>
                    <a:pt x="255274" y="152528"/>
                  </a:lnTo>
                  <a:lnTo>
                    <a:pt x="254002" y="146146"/>
                  </a:lnTo>
                  <a:lnTo>
                    <a:pt x="253367" y="139764"/>
                  </a:lnTo>
                  <a:lnTo>
                    <a:pt x="253049" y="133382"/>
                  </a:lnTo>
                  <a:lnTo>
                    <a:pt x="252413" y="127000"/>
                  </a:lnTo>
                  <a:lnTo>
                    <a:pt x="253049" y="120299"/>
                  </a:lnTo>
                  <a:lnTo>
                    <a:pt x="253367" y="113917"/>
                  </a:lnTo>
                  <a:lnTo>
                    <a:pt x="254002" y="107535"/>
                  </a:lnTo>
                  <a:lnTo>
                    <a:pt x="255274" y="101472"/>
                  </a:lnTo>
                  <a:lnTo>
                    <a:pt x="256546" y="95410"/>
                  </a:lnTo>
                  <a:lnTo>
                    <a:pt x="258135" y="89347"/>
                  </a:lnTo>
                  <a:lnTo>
                    <a:pt x="260360" y="83284"/>
                  </a:lnTo>
                  <a:lnTo>
                    <a:pt x="262586" y="77540"/>
                  </a:lnTo>
                  <a:lnTo>
                    <a:pt x="265129" y="72116"/>
                  </a:lnTo>
                  <a:lnTo>
                    <a:pt x="267990" y="66372"/>
                  </a:lnTo>
                  <a:lnTo>
                    <a:pt x="271169" y="60947"/>
                  </a:lnTo>
                  <a:lnTo>
                    <a:pt x="274348" y="55842"/>
                  </a:lnTo>
                  <a:lnTo>
                    <a:pt x="277845" y="51055"/>
                  </a:lnTo>
                  <a:lnTo>
                    <a:pt x="281342" y="46269"/>
                  </a:lnTo>
                  <a:lnTo>
                    <a:pt x="285792" y="41802"/>
                  </a:lnTo>
                  <a:lnTo>
                    <a:pt x="289607" y="37334"/>
                  </a:lnTo>
                  <a:lnTo>
                    <a:pt x="294376" y="33186"/>
                  </a:lnTo>
                  <a:lnTo>
                    <a:pt x="298508" y="29038"/>
                  </a:lnTo>
                  <a:lnTo>
                    <a:pt x="303595" y="25209"/>
                  </a:lnTo>
                  <a:lnTo>
                    <a:pt x="308681" y="21699"/>
                  </a:lnTo>
                  <a:lnTo>
                    <a:pt x="313449" y="18508"/>
                  </a:lnTo>
                  <a:lnTo>
                    <a:pt x="318854" y="15636"/>
                  </a:lnTo>
                  <a:lnTo>
                    <a:pt x="324258" y="12764"/>
                  </a:lnTo>
                  <a:lnTo>
                    <a:pt x="329980" y="10211"/>
                  </a:lnTo>
                  <a:lnTo>
                    <a:pt x="335702" y="7658"/>
                  </a:lnTo>
                  <a:lnTo>
                    <a:pt x="341425" y="5744"/>
                  </a:lnTo>
                  <a:lnTo>
                    <a:pt x="347465" y="4148"/>
                  </a:lnTo>
                  <a:lnTo>
                    <a:pt x="353505" y="2553"/>
                  </a:lnTo>
                  <a:lnTo>
                    <a:pt x="359863" y="1596"/>
                  </a:lnTo>
                  <a:lnTo>
                    <a:pt x="366221" y="957"/>
                  </a:lnTo>
                  <a:lnTo>
                    <a:pt x="3728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480067" y="3160795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80067" y="4390356"/>
            <a:ext cx="1365119" cy="1173862"/>
            <a:chOff x="8480067" y="4390356"/>
            <a:chExt cx="1365119" cy="1173862"/>
          </a:xfrm>
        </p:grpSpPr>
        <p:sp>
          <p:nvSpPr>
            <p:cNvPr id="40" name="KSO_Shape"/>
            <p:cNvSpPr/>
            <p:nvPr/>
          </p:nvSpPr>
          <p:spPr bwMode="auto">
            <a:xfrm>
              <a:off x="8794316" y="4390356"/>
              <a:ext cx="699582" cy="572492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480067" y="5040998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28998" y="4432533"/>
            <a:ext cx="1365119" cy="1131685"/>
            <a:chOff x="2228998" y="4432533"/>
            <a:chExt cx="1365119" cy="1131685"/>
          </a:xfrm>
        </p:grpSpPr>
        <p:sp>
          <p:nvSpPr>
            <p:cNvPr id="42" name="KSO_Shape"/>
            <p:cNvSpPr/>
            <p:nvPr/>
          </p:nvSpPr>
          <p:spPr bwMode="auto">
            <a:xfrm>
              <a:off x="2589399" y="4432533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228998" y="5040998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466">
        <p14:prism isInverted="1"/>
      </p:transition>
    </mc:Choice>
    <mc:Fallback>
      <p:transition spd="slow" advTm="44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69823" y="1741711"/>
            <a:ext cx="7338676" cy="4316868"/>
            <a:chOff x="3289301" y="2205039"/>
            <a:chExt cx="5613399" cy="3301999"/>
          </a:xfrm>
        </p:grpSpPr>
        <p:sp>
          <p:nvSpPr>
            <p:cNvPr id="20" name="MH_Other_1"/>
            <p:cNvSpPr/>
            <p:nvPr>
              <p:custDataLst>
                <p:tags r:id="rId2"/>
              </p:custDataLst>
            </p:nvPr>
          </p:nvSpPr>
          <p:spPr>
            <a:xfrm>
              <a:off x="5164139" y="3186114"/>
              <a:ext cx="1876425" cy="1227137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3289301" y="2327275"/>
              <a:ext cx="2392363" cy="1227138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4"/>
              </p:custDataLst>
            </p:nvPr>
          </p:nvSpPr>
          <p:spPr>
            <a:xfrm>
              <a:off x="3443289" y="2205039"/>
              <a:ext cx="2085975" cy="116522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252000" rIns="7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da-DK" altLang="zh-CN" sz="1400" kern="0" dirty="0">
                <a:solidFill>
                  <a:srgbClr val="333333"/>
                </a:solidFill>
              </a:endParaRPr>
            </a:p>
          </p:txBody>
        </p:sp>
        <p:sp>
          <p:nvSpPr>
            <p:cNvPr id="23" name="MH_Other_3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3343276" y="2216150"/>
              <a:ext cx="60166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01</a:t>
              </a:r>
              <a:endParaRPr lang="zh-CN" altLang="en-US" sz="2400" b="1" dirty="0"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5" name="MH_Other_4"/>
            <p:cNvSpPr/>
            <p:nvPr>
              <p:custDataLst>
                <p:tags r:id="rId6"/>
              </p:custDataLst>
            </p:nvPr>
          </p:nvSpPr>
          <p:spPr>
            <a:xfrm>
              <a:off x="6510338" y="2327275"/>
              <a:ext cx="2392362" cy="1227138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6" name="MH_SubTitle_2"/>
            <p:cNvSpPr/>
            <p:nvPr>
              <p:custDataLst>
                <p:tags r:id="rId7"/>
              </p:custDataLst>
            </p:nvPr>
          </p:nvSpPr>
          <p:spPr>
            <a:xfrm>
              <a:off x="6662739" y="2205039"/>
              <a:ext cx="2085975" cy="116522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252000" rIns="7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da-DK" altLang="zh-CN" sz="1400" kern="0" dirty="0">
                <a:solidFill>
                  <a:srgbClr val="333333"/>
                </a:solidFill>
              </a:endParaRPr>
            </a:p>
          </p:txBody>
        </p:sp>
        <p:sp>
          <p:nvSpPr>
            <p:cNvPr id="27" name="MH_Other_5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8242301" y="2216150"/>
              <a:ext cx="60166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02</a:t>
              </a:r>
              <a:endParaRPr lang="zh-CN" altLang="en-US" sz="2400" b="1"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8" name="MH_Other_6"/>
            <p:cNvSpPr/>
            <p:nvPr>
              <p:custDataLst>
                <p:tags r:id="rId9"/>
              </p:custDataLst>
            </p:nvPr>
          </p:nvSpPr>
          <p:spPr>
            <a:xfrm>
              <a:off x="3289301" y="4079875"/>
              <a:ext cx="2392363" cy="1227138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9" name="MH_SubTitle_4"/>
            <p:cNvSpPr/>
            <p:nvPr>
              <p:custDataLst>
                <p:tags r:id="rId10"/>
              </p:custDataLst>
            </p:nvPr>
          </p:nvSpPr>
          <p:spPr>
            <a:xfrm>
              <a:off x="3443289" y="4283076"/>
              <a:ext cx="2085975" cy="116522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0" rIns="72000" bIns="252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da-DK" altLang="zh-CN" sz="1400" kern="0" dirty="0">
                <a:solidFill>
                  <a:srgbClr val="333333"/>
                </a:solidFill>
              </a:endParaRPr>
            </a:p>
          </p:txBody>
        </p:sp>
        <p:sp>
          <p:nvSpPr>
            <p:cNvPr id="30" name="MH_Other_7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3343276" y="5176838"/>
              <a:ext cx="60166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04</a:t>
              </a:r>
              <a:endParaRPr lang="zh-CN" altLang="en-US" sz="2400" b="1"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1" name="MH_Other_8"/>
            <p:cNvSpPr/>
            <p:nvPr>
              <p:custDataLst>
                <p:tags r:id="rId12"/>
              </p:custDataLst>
            </p:nvPr>
          </p:nvSpPr>
          <p:spPr>
            <a:xfrm>
              <a:off x="6481763" y="4079875"/>
              <a:ext cx="2392362" cy="1227138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34" name="MH_SubTitle_3"/>
            <p:cNvSpPr/>
            <p:nvPr>
              <p:custDataLst>
                <p:tags r:id="rId13"/>
              </p:custDataLst>
            </p:nvPr>
          </p:nvSpPr>
          <p:spPr>
            <a:xfrm>
              <a:off x="6635751" y="4283076"/>
              <a:ext cx="2085975" cy="116522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0" rIns="72000" bIns="252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da-DK" altLang="zh-CN" sz="1400" kern="0" dirty="0">
                <a:solidFill>
                  <a:srgbClr val="333333"/>
                </a:solidFill>
              </a:endParaRPr>
            </a:p>
          </p:txBody>
        </p:sp>
        <p:sp>
          <p:nvSpPr>
            <p:cNvPr id="38" name="MH_Other_9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8242301" y="5176838"/>
              <a:ext cx="60166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03</a:t>
              </a:r>
              <a:endParaRPr lang="zh-CN" altLang="en-US" sz="2400" b="1"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1" name="MH_Title_1"/>
            <p:cNvSpPr/>
            <p:nvPr>
              <p:custDataLst>
                <p:tags r:id="rId15"/>
              </p:custDataLst>
            </p:nvPr>
          </p:nvSpPr>
          <p:spPr>
            <a:xfrm>
              <a:off x="5446714" y="3392489"/>
              <a:ext cx="1285875" cy="84137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800" b="1" kern="0" dirty="0">
                  <a:ln w="18415" cmpd="sng">
                    <a:noFill/>
                    <a:prstDash val="solid"/>
                  </a:ln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小标题</a:t>
              </a:r>
              <a:r>
                <a:rPr lang="en-US" altLang="zh-CN" sz="2800" b="1" kern="0" dirty="0" smtClean="0">
                  <a:ln w="18415" cmpd="sng">
                    <a:noFill/>
                    <a:prstDash val="solid"/>
                  </a:ln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en-US" sz="2800" b="1" kern="0" dirty="0">
                <a:ln w="18415" cmpd="sng">
                  <a:noFill/>
                  <a:prstDash val="solid"/>
                </a:ln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47767" y="1963008"/>
            <a:ext cx="1967857" cy="1215692"/>
            <a:chOff x="2947767" y="1963008"/>
            <a:chExt cx="1967857" cy="1215692"/>
          </a:xfrm>
        </p:grpSpPr>
        <p:sp>
          <p:nvSpPr>
            <p:cNvPr id="53" name="KSO_Shape"/>
            <p:cNvSpPr/>
            <p:nvPr/>
          </p:nvSpPr>
          <p:spPr bwMode="auto">
            <a:xfrm>
              <a:off x="3613673" y="1963008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MH_SubTitle_1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947767" y="2637016"/>
              <a:ext cx="1967857" cy="54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33092" y="1958237"/>
            <a:ext cx="1967857" cy="1220463"/>
            <a:chOff x="7233092" y="1958237"/>
            <a:chExt cx="1967857" cy="1220463"/>
          </a:xfrm>
        </p:grpSpPr>
        <p:sp>
          <p:nvSpPr>
            <p:cNvPr id="55" name="KSO_Shape"/>
            <p:cNvSpPr/>
            <p:nvPr/>
          </p:nvSpPr>
          <p:spPr bwMode="auto">
            <a:xfrm>
              <a:off x="7951147" y="1958237"/>
              <a:ext cx="559666" cy="559666"/>
            </a:xfrm>
            <a:custGeom>
              <a:avLst/>
              <a:gdLst>
                <a:gd name="T0" fmla="*/ 1525625 w 2019300"/>
                <a:gd name="T1" fmla="*/ 1755362 h 2019301"/>
                <a:gd name="T2" fmla="*/ 1603674 w 2019300"/>
                <a:gd name="T3" fmla="*/ 1706508 h 2019301"/>
                <a:gd name="T4" fmla="*/ 1639843 w 2019300"/>
                <a:gd name="T5" fmla="*/ 1631324 h 2019301"/>
                <a:gd name="T6" fmla="*/ 1625883 w 2019300"/>
                <a:gd name="T7" fmla="*/ 1355330 h 2019301"/>
                <a:gd name="T8" fmla="*/ 1564967 w 2019300"/>
                <a:gd name="T9" fmla="*/ 1292835 h 2019301"/>
                <a:gd name="T10" fmla="*/ 1471055 w 2019300"/>
                <a:gd name="T11" fmla="*/ 1263333 h 2019301"/>
                <a:gd name="T12" fmla="*/ 1738832 w 2019300"/>
                <a:gd name="T13" fmla="*/ 888362 h 2019301"/>
                <a:gd name="T14" fmla="*/ 1899054 w 2019300"/>
                <a:gd name="T15" fmla="*/ 960057 h 2019301"/>
                <a:gd name="T16" fmla="*/ 1999312 w 2019300"/>
                <a:gd name="T17" fmla="*/ 1101861 h 2019301"/>
                <a:gd name="T18" fmla="*/ 2019300 w 2019300"/>
                <a:gd name="T19" fmla="*/ 1696991 h 2019301"/>
                <a:gd name="T20" fmla="*/ 1979324 w 2019300"/>
                <a:gd name="T21" fmla="*/ 1846091 h 2019301"/>
                <a:gd name="T22" fmla="*/ 1859713 w 2019300"/>
                <a:gd name="T23" fmla="*/ 1971716 h 2019301"/>
                <a:gd name="T24" fmla="*/ 1705201 w 2019300"/>
                <a:gd name="T25" fmla="*/ 2018984 h 2019301"/>
                <a:gd name="T26" fmla="*/ 1368893 w 2019300"/>
                <a:gd name="T27" fmla="*/ 2004391 h 2019301"/>
                <a:gd name="T28" fmla="*/ 1222314 w 2019300"/>
                <a:gd name="T29" fmla="*/ 1910807 h 2019301"/>
                <a:gd name="T30" fmla="*/ 1143313 w 2019300"/>
                <a:gd name="T31" fmla="*/ 1755362 h 2019301"/>
                <a:gd name="T32" fmla="*/ 1138236 w 2019300"/>
                <a:gd name="T33" fmla="*/ 1181486 h 2019301"/>
                <a:gd name="T34" fmla="*/ 1202325 w 2019300"/>
                <a:gd name="T35" fmla="*/ 1017476 h 2019301"/>
                <a:gd name="T36" fmla="*/ 1338752 w 2019300"/>
                <a:gd name="T37" fmla="*/ 910251 h 2019301"/>
                <a:gd name="T38" fmla="*/ 126047 w 2019300"/>
                <a:gd name="T39" fmla="*/ 1641158 h 2019301"/>
                <a:gd name="T40" fmla="*/ 498793 w 2019300"/>
                <a:gd name="T41" fmla="*/ 1614488 h 2019301"/>
                <a:gd name="T42" fmla="*/ 594678 w 2019300"/>
                <a:gd name="T43" fmla="*/ 1535113 h 2019301"/>
                <a:gd name="T44" fmla="*/ 630873 w 2019300"/>
                <a:gd name="T45" fmla="*/ 1420496 h 2019301"/>
                <a:gd name="T46" fmla="*/ 600710 w 2019300"/>
                <a:gd name="T47" fmla="*/ 873443 h 2019301"/>
                <a:gd name="T48" fmla="*/ 509270 w 2019300"/>
                <a:gd name="T49" fmla="*/ 789940 h 2019301"/>
                <a:gd name="T50" fmla="*/ 378778 w 2019300"/>
                <a:gd name="T51" fmla="*/ 757873 h 2019301"/>
                <a:gd name="T52" fmla="*/ 1745279 w 2019300"/>
                <a:gd name="T53" fmla="*/ 646041 h 2019301"/>
                <a:gd name="T54" fmla="*/ 1766887 w 2019300"/>
                <a:gd name="T55" fmla="*/ 707325 h 2019301"/>
                <a:gd name="T56" fmla="*/ 1723671 w 2019300"/>
                <a:gd name="T57" fmla="*/ 754395 h 2019301"/>
                <a:gd name="T58" fmla="*/ 1412260 w 2019300"/>
                <a:gd name="T59" fmla="*/ 742706 h 2019301"/>
                <a:gd name="T60" fmla="*/ 1390334 w 2019300"/>
                <a:gd name="T61" fmla="*/ 681737 h 2019301"/>
                <a:gd name="T62" fmla="*/ 1433551 w 2019300"/>
                <a:gd name="T63" fmla="*/ 634668 h 2019301"/>
                <a:gd name="T64" fmla="*/ 997268 w 2019300"/>
                <a:gd name="T65" fmla="*/ 386080 h 2019301"/>
                <a:gd name="T66" fmla="*/ 1153478 w 2019300"/>
                <a:gd name="T67" fmla="*/ 465456 h 2019301"/>
                <a:gd name="T68" fmla="*/ 1247141 w 2019300"/>
                <a:gd name="T69" fmla="*/ 611823 h 2019301"/>
                <a:gd name="T70" fmla="*/ 1242378 w 2019300"/>
                <a:gd name="T71" fmla="*/ 760413 h 2019301"/>
                <a:gd name="T72" fmla="*/ 1139826 w 2019300"/>
                <a:gd name="T73" fmla="*/ 786130 h 2019301"/>
                <a:gd name="T74" fmla="*/ 1049338 w 2019300"/>
                <a:gd name="T75" fmla="*/ 835978 h 2019301"/>
                <a:gd name="T76" fmla="*/ 969328 w 2019300"/>
                <a:gd name="T77" fmla="*/ 913766 h 2019301"/>
                <a:gd name="T78" fmla="*/ 916623 w 2019300"/>
                <a:gd name="T79" fmla="*/ 1002348 h 2019301"/>
                <a:gd name="T80" fmla="*/ 887730 w 2019300"/>
                <a:gd name="T81" fmla="*/ 1103631 h 2019301"/>
                <a:gd name="T82" fmla="*/ 885508 w 2019300"/>
                <a:gd name="T83" fmla="*/ 1781176 h 2019301"/>
                <a:gd name="T84" fmla="*/ 909638 w 2019300"/>
                <a:gd name="T85" fmla="*/ 1884998 h 2019301"/>
                <a:gd name="T86" fmla="*/ 217487 w 2019300"/>
                <a:gd name="T87" fmla="*/ 1873568 h 2019301"/>
                <a:gd name="T88" fmla="*/ 75565 w 2019300"/>
                <a:gd name="T89" fmla="*/ 1772921 h 2019301"/>
                <a:gd name="T90" fmla="*/ 4127 w 2019300"/>
                <a:gd name="T91" fmla="*/ 1613218 h 2019301"/>
                <a:gd name="T92" fmla="*/ 4127 w 2019300"/>
                <a:gd name="T93" fmla="*/ 660083 h 2019301"/>
                <a:gd name="T94" fmla="*/ 75565 w 2019300"/>
                <a:gd name="T95" fmla="*/ 499746 h 2019301"/>
                <a:gd name="T96" fmla="*/ 217487 w 2019300"/>
                <a:gd name="T97" fmla="*/ 399416 h 2019301"/>
                <a:gd name="T98" fmla="*/ 884396 w 2019300"/>
                <a:gd name="T99" fmla="*/ 0 h 2019301"/>
                <a:gd name="T100" fmla="*/ 950201 w 2019300"/>
                <a:gd name="T101" fmla="*/ 18508 h 2019301"/>
                <a:gd name="T102" fmla="*/ 995661 w 2019300"/>
                <a:gd name="T103" fmla="*/ 66372 h 2019301"/>
                <a:gd name="T104" fmla="*/ 1010602 w 2019300"/>
                <a:gd name="T105" fmla="*/ 133382 h 2019301"/>
                <a:gd name="T106" fmla="*/ 989303 w 2019300"/>
                <a:gd name="T107" fmla="*/ 197839 h 2019301"/>
                <a:gd name="T108" fmla="*/ 939393 w 2019300"/>
                <a:gd name="T109" fmla="*/ 241555 h 2019301"/>
                <a:gd name="T110" fmla="*/ 372897 w 2019300"/>
                <a:gd name="T111" fmla="*/ 253681 h 2019301"/>
                <a:gd name="T112" fmla="*/ 308681 w 2019300"/>
                <a:gd name="T113" fmla="*/ 231982 h 2019301"/>
                <a:gd name="T114" fmla="*/ 265129 w 2019300"/>
                <a:gd name="T115" fmla="*/ 181884 h 2019301"/>
                <a:gd name="T116" fmla="*/ 253367 w 2019300"/>
                <a:gd name="T117" fmla="*/ 113917 h 2019301"/>
                <a:gd name="T118" fmla="*/ 277845 w 2019300"/>
                <a:gd name="T119" fmla="*/ 51055 h 2019301"/>
                <a:gd name="T120" fmla="*/ 329980 w 2019300"/>
                <a:gd name="T121" fmla="*/ 10211 h 2019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0" h="2019301">
                  <a:moveTo>
                    <a:pt x="1262607" y="1262698"/>
                  </a:moveTo>
                  <a:lnTo>
                    <a:pt x="1262607" y="1767417"/>
                  </a:lnTo>
                  <a:lnTo>
                    <a:pt x="1452018" y="1767417"/>
                  </a:lnTo>
                  <a:lnTo>
                    <a:pt x="1461537" y="1767100"/>
                  </a:lnTo>
                  <a:lnTo>
                    <a:pt x="1471055" y="1766148"/>
                  </a:lnTo>
                  <a:lnTo>
                    <a:pt x="1480890" y="1765514"/>
                  </a:lnTo>
                  <a:lnTo>
                    <a:pt x="1490091" y="1764245"/>
                  </a:lnTo>
                  <a:lnTo>
                    <a:pt x="1499292" y="1762342"/>
                  </a:lnTo>
                  <a:lnTo>
                    <a:pt x="1508175" y="1760121"/>
                  </a:lnTo>
                  <a:lnTo>
                    <a:pt x="1517059" y="1757900"/>
                  </a:lnTo>
                  <a:lnTo>
                    <a:pt x="1525625" y="1755362"/>
                  </a:lnTo>
                  <a:lnTo>
                    <a:pt x="1533874" y="1752507"/>
                  </a:lnTo>
                  <a:lnTo>
                    <a:pt x="1541806" y="1748701"/>
                  </a:lnTo>
                  <a:lnTo>
                    <a:pt x="1549738" y="1745211"/>
                  </a:lnTo>
                  <a:lnTo>
                    <a:pt x="1557670" y="1741404"/>
                  </a:lnTo>
                  <a:lnTo>
                    <a:pt x="1564967" y="1736963"/>
                  </a:lnTo>
                  <a:lnTo>
                    <a:pt x="1572264" y="1732522"/>
                  </a:lnTo>
                  <a:lnTo>
                    <a:pt x="1578927" y="1727763"/>
                  </a:lnTo>
                  <a:lnTo>
                    <a:pt x="1585590" y="1722687"/>
                  </a:lnTo>
                  <a:lnTo>
                    <a:pt x="1591935" y="1717612"/>
                  </a:lnTo>
                  <a:lnTo>
                    <a:pt x="1597963" y="1712219"/>
                  </a:lnTo>
                  <a:lnTo>
                    <a:pt x="1603674" y="1706508"/>
                  </a:lnTo>
                  <a:lnTo>
                    <a:pt x="1608433" y="1700481"/>
                  </a:lnTo>
                  <a:lnTo>
                    <a:pt x="1613510" y="1694454"/>
                  </a:lnTo>
                  <a:lnTo>
                    <a:pt x="1618269" y="1687792"/>
                  </a:lnTo>
                  <a:lnTo>
                    <a:pt x="1622393" y="1681447"/>
                  </a:lnTo>
                  <a:lnTo>
                    <a:pt x="1625883" y="1674785"/>
                  </a:lnTo>
                  <a:lnTo>
                    <a:pt x="1629373" y="1668123"/>
                  </a:lnTo>
                  <a:lnTo>
                    <a:pt x="1632229" y="1660827"/>
                  </a:lnTo>
                  <a:lnTo>
                    <a:pt x="1634767" y="1653848"/>
                  </a:lnTo>
                  <a:lnTo>
                    <a:pt x="1636988" y="1646234"/>
                  </a:lnTo>
                  <a:lnTo>
                    <a:pt x="1638891" y="1638938"/>
                  </a:lnTo>
                  <a:lnTo>
                    <a:pt x="1639843" y="1631324"/>
                  </a:lnTo>
                  <a:lnTo>
                    <a:pt x="1640478" y="1623393"/>
                  </a:lnTo>
                  <a:lnTo>
                    <a:pt x="1640795" y="1615780"/>
                  </a:lnTo>
                  <a:lnTo>
                    <a:pt x="1640795" y="1414019"/>
                  </a:lnTo>
                  <a:lnTo>
                    <a:pt x="1640478" y="1406088"/>
                  </a:lnTo>
                  <a:lnTo>
                    <a:pt x="1639843" y="1398474"/>
                  </a:lnTo>
                  <a:lnTo>
                    <a:pt x="1638891" y="1391178"/>
                  </a:lnTo>
                  <a:lnTo>
                    <a:pt x="1636988" y="1383564"/>
                  </a:lnTo>
                  <a:lnTo>
                    <a:pt x="1634767" y="1376268"/>
                  </a:lnTo>
                  <a:lnTo>
                    <a:pt x="1632229" y="1368972"/>
                  </a:lnTo>
                  <a:lnTo>
                    <a:pt x="1629373" y="1361992"/>
                  </a:lnTo>
                  <a:lnTo>
                    <a:pt x="1625883" y="1355330"/>
                  </a:lnTo>
                  <a:lnTo>
                    <a:pt x="1622393" y="1348351"/>
                  </a:lnTo>
                  <a:lnTo>
                    <a:pt x="1618269" y="1342007"/>
                  </a:lnTo>
                  <a:lnTo>
                    <a:pt x="1613510" y="1335662"/>
                  </a:lnTo>
                  <a:lnTo>
                    <a:pt x="1608433" y="1329635"/>
                  </a:lnTo>
                  <a:lnTo>
                    <a:pt x="1603674" y="1323607"/>
                  </a:lnTo>
                  <a:lnTo>
                    <a:pt x="1597963" y="1317897"/>
                  </a:lnTo>
                  <a:lnTo>
                    <a:pt x="1591935" y="1312504"/>
                  </a:lnTo>
                  <a:lnTo>
                    <a:pt x="1585590" y="1307111"/>
                  </a:lnTo>
                  <a:lnTo>
                    <a:pt x="1578927" y="1302035"/>
                  </a:lnTo>
                  <a:lnTo>
                    <a:pt x="1572264" y="1297277"/>
                  </a:lnTo>
                  <a:lnTo>
                    <a:pt x="1564967" y="1292835"/>
                  </a:lnTo>
                  <a:lnTo>
                    <a:pt x="1557670" y="1288711"/>
                  </a:lnTo>
                  <a:lnTo>
                    <a:pt x="1549738" y="1284587"/>
                  </a:lnTo>
                  <a:lnTo>
                    <a:pt x="1541806" y="1281098"/>
                  </a:lnTo>
                  <a:lnTo>
                    <a:pt x="1533874" y="1277608"/>
                  </a:lnTo>
                  <a:lnTo>
                    <a:pt x="1525625" y="1274753"/>
                  </a:lnTo>
                  <a:lnTo>
                    <a:pt x="1517059" y="1271898"/>
                  </a:lnTo>
                  <a:lnTo>
                    <a:pt x="1508175" y="1269360"/>
                  </a:lnTo>
                  <a:lnTo>
                    <a:pt x="1499292" y="1267774"/>
                  </a:lnTo>
                  <a:lnTo>
                    <a:pt x="1490091" y="1265870"/>
                  </a:lnTo>
                  <a:lnTo>
                    <a:pt x="1480890" y="1264602"/>
                  </a:lnTo>
                  <a:lnTo>
                    <a:pt x="1471055" y="1263333"/>
                  </a:lnTo>
                  <a:lnTo>
                    <a:pt x="1461537" y="1263015"/>
                  </a:lnTo>
                  <a:lnTo>
                    <a:pt x="1452018" y="1262698"/>
                  </a:lnTo>
                  <a:lnTo>
                    <a:pt x="1262607" y="1262698"/>
                  </a:lnTo>
                  <a:close/>
                  <a:moveTo>
                    <a:pt x="1458998" y="884238"/>
                  </a:moveTo>
                  <a:lnTo>
                    <a:pt x="1467565" y="884238"/>
                  </a:lnTo>
                  <a:lnTo>
                    <a:pt x="1688386" y="884238"/>
                  </a:lnTo>
                  <a:lnTo>
                    <a:pt x="1696635" y="884238"/>
                  </a:lnTo>
                  <a:lnTo>
                    <a:pt x="1705201" y="884873"/>
                  </a:lnTo>
                  <a:lnTo>
                    <a:pt x="1713450" y="885507"/>
                  </a:lnTo>
                  <a:lnTo>
                    <a:pt x="1722017" y="886141"/>
                  </a:lnTo>
                  <a:lnTo>
                    <a:pt x="1738832" y="888362"/>
                  </a:lnTo>
                  <a:lnTo>
                    <a:pt x="1754696" y="891217"/>
                  </a:lnTo>
                  <a:lnTo>
                    <a:pt x="1770876" y="894707"/>
                  </a:lnTo>
                  <a:lnTo>
                    <a:pt x="1786740" y="899465"/>
                  </a:lnTo>
                  <a:lnTo>
                    <a:pt x="1802286" y="904541"/>
                  </a:lnTo>
                  <a:lnTo>
                    <a:pt x="1817198" y="910251"/>
                  </a:lnTo>
                  <a:lnTo>
                    <a:pt x="1831793" y="917230"/>
                  </a:lnTo>
                  <a:lnTo>
                    <a:pt x="1846070" y="924210"/>
                  </a:lnTo>
                  <a:lnTo>
                    <a:pt x="1859713" y="932458"/>
                  </a:lnTo>
                  <a:lnTo>
                    <a:pt x="1873355" y="941023"/>
                  </a:lnTo>
                  <a:lnTo>
                    <a:pt x="1886046" y="950223"/>
                  </a:lnTo>
                  <a:lnTo>
                    <a:pt x="1899054" y="960057"/>
                  </a:lnTo>
                  <a:lnTo>
                    <a:pt x="1910793" y="970526"/>
                  </a:lnTo>
                  <a:lnTo>
                    <a:pt x="1922532" y="981629"/>
                  </a:lnTo>
                  <a:lnTo>
                    <a:pt x="1933002" y="993049"/>
                  </a:lnTo>
                  <a:lnTo>
                    <a:pt x="1943790" y="1005104"/>
                  </a:lnTo>
                  <a:lnTo>
                    <a:pt x="1953308" y="1017476"/>
                  </a:lnTo>
                  <a:lnTo>
                    <a:pt x="1962509" y="1030166"/>
                  </a:lnTo>
                  <a:lnTo>
                    <a:pt x="1971075" y="1043807"/>
                  </a:lnTo>
                  <a:lnTo>
                    <a:pt x="1979324" y="1057765"/>
                  </a:lnTo>
                  <a:lnTo>
                    <a:pt x="1986621" y="1072041"/>
                  </a:lnTo>
                  <a:lnTo>
                    <a:pt x="1993284" y="1086633"/>
                  </a:lnTo>
                  <a:lnTo>
                    <a:pt x="1999312" y="1101861"/>
                  </a:lnTo>
                  <a:lnTo>
                    <a:pt x="2004388" y="1117088"/>
                  </a:lnTo>
                  <a:lnTo>
                    <a:pt x="2008830" y="1132632"/>
                  </a:lnTo>
                  <a:lnTo>
                    <a:pt x="2012638" y="1148811"/>
                  </a:lnTo>
                  <a:lnTo>
                    <a:pt x="2015493" y="1165307"/>
                  </a:lnTo>
                  <a:lnTo>
                    <a:pt x="2017397" y="1181486"/>
                  </a:lnTo>
                  <a:lnTo>
                    <a:pt x="2018348" y="1190052"/>
                  </a:lnTo>
                  <a:lnTo>
                    <a:pt x="2018983" y="1198617"/>
                  </a:lnTo>
                  <a:lnTo>
                    <a:pt x="2019300" y="1206865"/>
                  </a:lnTo>
                  <a:lnTo>
                    <a:pt x="2019300" y="1215430"/>
                  </a:lnTo>
                  <a:lnTo>
                    <a:pt x="2019300" y="1688426"/>
                  </a:lnTo>
                  <a:lnTo>
                    <a:pt x="2019300" y="1696991"/>
                  </a:lnTo>
                  <a:lnTo>
                    <a:pt x="2018983" y="1705240"/>
                  </a:lnTo>
                  <a:lnTo>
                    <a:pt x="2018348" y="1713805"/>
                  </a:lnTo>
                  <a:lnTo>
                    <a:pt x="2017397" y="1722053"/>
                  </a:lnTo>
                  <a:lnTo>
                    <a:pt x="2015493" y="1738866"/>
                  </a:lnTo>
                  <a:lnTo>
                    <a:pt x="2012638" y="1755362"/>
                  </a:lnTo>
                  <a:lnTo>
                    <a:pt x="2008830" y="1771224"/>
                  </a:lnTo>
                  <a:lnTo>
                    <a:pt x="2004388" y="1786769"/>
                  </a:lnTo>
                  <a:lnTo>
                    <a:pt x="1999312" y="1802313"/>
                  </a:lnTo>
                  <a:lnTo>
                    <a:pt x="1993284" y="1817223"/>
                  </a:lnTo>
                  <a:lnTo>
                    <a:pt x="1986621" y="1831816"/>
                  </a:lnTo>
                  <a:lnTo>
                    <a:pt x="1979324" y="1846091"/>
                  </a:lnTo>
                  <a:lnTo>
                    <a:pt x="1971075" y="1859732"/>
                  </a:lnTo>
                  <a:lnTo>
                    <a:pt x="1962509" y="1873373"/>
                  </a:lnTo>
                  <a:lnTo>
                    <a:pt x="1953308" y="1886380"/>
                  </a:lnTo>
                  <a:lnTo>
                    <a:pt x="1943790" y="1899069"/>
                  </a:lnTo>
                  <a:lnTo>
                    <a:pt x="1933002" y="1910807"/>
                  </a:lnTo>
                  <a:lnTo>
                    <a:pt x="1922532" y="1922545"/>
                  </a:lnTo>
                  <a:lnTo>
                    <a:pt x="1910793" y="1933648"/>
                  </a:lnTo>
                  <a:lnTo>
                    <a:pt x="1899054" y="1943800"/>
                  </a:lnTo>
                  <a:lnTo>
                    <a:pt x="1886046" y="1953317"/>
                  </a:lnTo>
                  <a:lnTo>
                    <a:pt x="1873355" y="1962834"/>
                  </a:lnTo>
                  <a:lnTo>
                    <a:pt x="1859713" y="1971716"/>
                  </a:lnTo>
                  <a:lnTo>
                    <a:pt x="1846070" y="1979330"/>
                  </a:lnTo>
                  <a:lnTo>
                    <a:pt x="1831793" y="1986626"/>
                  </a:lnTo>
                  <a:lnTo>
                    <a:pt x="1817198" y="1993288"/>
                  </a:lnTo>
                  <a:lnTo>
                    <a:pt x="1802286" y="1999315"/>
                  </a:lnTo>
                  <a:lnTo>
                    <a:pt x="1786740" y="2004391"/>
                  </a:lnTo>
                  <a:lnTo>
                    <a:pt x="1770876" y="2008832"/>
                  </a:lnTo>
                  <a:lnTo>
                    <a:pt x="1754696" y="2012639"/>
                  </a:lnTo>
                  <a:lnTo>
                    <a:pt x="1738832" y="2015494"/>
                  </a:lnTo>
                  <a:lnTo>
                    <a:pt x="1722017" y="2017398"/>
                  </a:lnTo>
                  <a:lnTo>
                    <a:pt x="1713450" y="2018349"/>
                  </a:lnTo>
                  <a:lnTo>
                    <a:pt x="1705201" y="2018984"/>
                  </a:lnTo>
                  <a:lnTo>
                    <a:pt x="1696635" y="2019301"/>
                  </a:lnTo>
                  <a:lnTo>
                    <a:pt x="1688386" y="2019301"/>
                  </a:lnTo>
                  <a:lnTo>
                    <a:pt x="1467565" y="2019301"/>
                  </a:lnTo>
                  <a:lnTo>
                    <a:pt x="1458998" y="2019301"/>
                  </a:lnTo>
                  <a:lnTo>
                    <a:pt x="1450432" y="2018984"/>
                  </a:lnTo>
                  <a:lnTo>
                    <a:pt x="1441866" y="2018349"/>
                  </a:lnTo>
                  <a:lnTo>
                    <a:pt x="1433617" y="2017398"/>
                  </a:lnTo>
                  <a:lnTo>
                    <a:pt x="1417118" y="2015494"/>
                  </a:lnTo>
                  <a:lnTo>
                    <a:pt x="1400938" y="2012639"/>
                  </a:lnTo>
                  <a:lnTo>
                    <a:pt x="1385074" y="2008832"/>
                  </a:lnTo>
                  <a:lnTo>
                    <a:pt x="1368893" y="2004391"/>
                  </a:lnTo>
                  <a:lnTo>
                    <a:pt x="1353664" y="1999315"/>
                  </a:lnTo>
                  <a:lnTo>
                    <a:pt x="1338752" y="1993288"/>
                  </a:lnTo>
                  <a:lnTo>
                    <a:pt x="1324158" y="1986626"/>
                  </a:lnTo>
                  <a:lnTo>
                    <a:pt x="1309881" y="1979330"/>
                  </a:lnTo>
                  <a:lnTo>
                    <a:pt x="1295921" y="1971716"/>
                  </a:lnTo>
                  <a:lnTo>
                    <a:pt x="1282595" y="1962834"/>
                  </a:lnTo>
                  <a:lnTo>
                    <a:pt x="1269270" y="1953317"/>
                  </a:lnTo>
                  <a:lnTo>
                    <a:pt x="1256896" y="1943800"/>
                  </a:lnTo>
                  <a:lnTo>
                    <a:pt x="1245157" y="1933648"/>
                  </a:lnTo>
                  <a:lnTo>
                    <a:pt x="1233418" y="1922545"/>
                  </a:lnTo>
                  <a:lnTo>
                    <a:pt x="1222314" y="1910807"/>
                  </a:lnTo>
                  <a:lnTo>
                    <a:pt x="1212161" y="1899069"/>
                  </a:lnTo>
                  <a:lnTo>
                    <a:pt x="1202325" y="1886380"/>
                  </a:lnTo>
                  <a:lnTo>
                    <a:pt x="1193124" y="1873373"/>
                  </a:lnTo>
                  <a:lnTo>
                    <a:pt x="1184241" y="1859732"/>
                  </a:lnTo>
                  <a:lnTo>
                    <a:pt x="1176309" y="1846091"/>
                  </a:lnTo>
                  <a:lnTo>
                    <a:pt x="1169012" y="1831816"/>
                  </a:lnTo>
                  <a:lnTo>
                    <a:pt x="1162666" y="1817223"/>
                  </a:lnTo>
                  <a:lnTo>
                    <a:pt x="1156638" y="1802313"/>
                  </a:lnTo>
                  <a:lnTo>
                    <a:pt x="1151562" y="1786769"/>
                  </a:lnTo>
                  <a:lnTo>
                    <a:pt x="1146803" y="1771224"/>
                  </a:lnTo>
                  <a:lnTo>
                    <a:pt x="1143313" y="1755362"/>
                  </a:lnTo>
                  <a:lnTo>
                    <a:pt x="1140140" y="1738866"/>
                  </a:lnTo>
                  <a:lnTo>
                    <a:pt x="1138236" y="1722053"/>
                  </a:lnTo>
                  <a:lnTo>
                    <a:pt x="1137285" y="1713805"/>
                  </a:lnTo>
                  <a:lnTo>
                    <a:pt x="1136967" y="1705240"/>
                  </a:lnTo>
                  <a:lnTo>
                    <a:pt x="1136650" y="1696991"/>
                  </a:lnTo>
                  <a:lnTo>
                    <a:pt x="1136650" y="1688426"/>
                  </a:lnTo>
                  <a:lnTo>
                    <a:pt x="1136650" y="1215430"/>
                  </a:lnTo>
                  <a:lnTo>
                    <a:pt x="1136650" y="1206865"/>
                  </a:lnTo>
                  <a:lnTo>
                    <a:pt x="1136967" y="1198617"/>
                  </a:lnTo>
                  <a:lnTo>
                    <a:pt x="1137285" y="1190052"/>
                  </a:lnTo>
                  <a:lnTo>
                    <a:pt x="1138236" y="1181486"/>
                  </a:lnTo>
                  <a:lnTo>
                    <a:pt x="1140140" y="1165307"/>
                  </a:lnTo>
                  <a:lnTo>
                    <a:pt x="1143313" y="1148811"/>
                  </a:lnTo>
                  <a:lnTo>
                    <a:pt x="1146803" y="1132632"/>
                  </a:lnTo>
                  <a:lnTo>
                    <a:pt x="1151562" y="1117088"/>
                  </a:lnTo>
                  <a:lnTo>
                    <a:pt x="1156638" y="1101861"/>
                  </a:lnTo>
                  <a:lnTo>
                    <a:pt x="1162666" y="1086633"/>
                  </a:lnTo>
                  <a:lnTo>
                    <a:pt x="1169012" y="1072041"/>
                  </a:lnTo>
                  <a:lnTo>
                    <a:pt x="1176309" y="1057765"/>
                  </a:lnTo>
                  <a:lnTo>
                    <a:pt x="1184241" y="1043807"/>
                  </a:lnTo>
                  <a:lnTo>
                    <a:pt x="1193124" y="1030166"/>
                  </a:lnTo>
                  <a:lnTo>
                    <a:pt x="1202325" y="1017476"/>
                  </a:lnTo>
                  <a:lnTo>
                    <a:pt x="1212161" y="1005104"/>
                  </a:lnTo>
                  <a:lnTo>
                    <a:pt x="1222314" y="993049"/>
                  </a:lnTo>
                  <a:lnTo>
                    <a:pt x="1233418" y="981629"/>
                  </a:lnTo>
                  <a:lnTo>
                    <a:pt x="1245157" y="970526"/>
                  </a:lnTo>
                  <a:lnTo>
                    <a:pt x="1256896" y="960057"/>
                  </a:lnTo>
                  <a:lnTo>
                    <a:pt x="1269270" y="950223"/>
                  </a:lnTo>
                  <a:lnTo>
                    <a:pt x="1282595" y="941023"/>
                  </a:lnTo>
                  <a:lnTo>
                    <a:pt x="1295921" y="932458"/>
                  </a:lnTo>
                  <a:lnTo>
                    <a:pt x="1309881" y="924210"/>
                  </a:lnTo>
                  <a:lnTo>
                    <a:pt x="1324158" y="917230"/>
                  </a:lnTo>
                  <a:lnTo>
                    <a:pt x="1338752" y="910251"/>
                  </a:lnTo>
                  <a:lnTo>
                    <a:pt x="1353664" y="904541"/>
                  </a:lnTo>
                  <a:lnTo>
                    <a:pt x="1368893" y="899465"/>
                  </a:lnTo>
                  <a:lnTo>
                    <a:pt x="1385074" y="894707"/>
                  </a:lnTo>
                  <a:lnTo>
                    <a:pt x="1400938" y="891217"/>
                  </a:lnTo>
                  <a:lnTo>
                    <a:pt x="1417118" y="888362"/>
                  </a:lnTo>
                  <a:lnTo>
                    <a:pt x="1433617" y="886141"/>
                  </a:lnTo>
                  <a:lnTo>
                    <a:pt x="1441866" y="885507"/>
                  </a:lnTo>
                  <a:lnTo>
                    <a:pt x="1450432" y="884873"/>
                  </a:lnTo>
                  <a:lnTo>
                    <a:pt x="1458998" y="884238"/>
                  </a:lnTo>
                  <a:close/>
                  <a:moveTo>
                    <a:pt x="126047" y="757873"/>
                  </a:moveTo>
                  <a:lnTo>
                    <a:pt x="126047" y="1641158"/>
                  </a:lnTo>
                  <a:lnTo>
                    <a:pt x="378778" y="1641158"/>
                  </a:lnTo>
                  <a:lnTo>
                    <a:pt x="391478" y="1640841"/>
                  </a:lnTo>
                  <a:lnTo>
                    <a:pt x="404495" y="1640206"/>
                  </a:lnTo>
                  <a:lnTo>
                    <a:pt x="417195" y="1638936"/>
                  </a:lnTo>
                  <a:lnTo>
                    <a:pt x="429578" y="1637031"/>
                  </a:lnTo>
                  <a:lnTo>
                    <a:pt x="441643" y="1634491"/>
                  </a:lnTo>
                  <a:lnTo>
                    <a:pt x="453390" y="1631316"/>
                  </a:lnTo>
                  <a:lnTo>
                    <a:pt x="465138" y="1628141"/>
                  </a:lnTo>
                  <a:lnTo>
                    <a:pt x="476568" y="1624331"/>
                  </a:lnTo>
                  <a:lnTo>
                    <a:pt x="487998" y="1619568"/>
                  </a:lnTo>
                  <a:lnTo>
                    <a:pt x="498793" y="1614488"/>
                  </a:lnTo>
                  <a:lnTo>
                    <a:pt x="509270" y="1609726"/>
                  </a:lnTo>
                  <a:lnTo>
                    <a:pt x="519748" y="1603376"/>
                  </a:lnTo>
                  <a:lnTo>
                    <a:pt x="529590" y="1597343"/>
                  </a:lnTo>
                  <a:lnTo>
                    <a:pt x="539115" y="1590993"/>
                  </a:lnTo>
                  <a:lnTo>
                    <a:pt x="548323" y="1584008"/>
                  </a:lnTo>
                  <a:lnTo>
                    <a:pt x="557213" y="1576706"/>
                  </a:lnTo>
                  <a:lnTo>
                    <a:pt x="565468" y="1569086"/>
                  </a:lnTo>
                  <a:lnTo>
                    <a:pt x="573405" y="1561148"/>
                  </a:lnTo>
                  <a:lnTo>
                    <a:pt x="581025" y="1552576"/>
                  </a:lnTo>
                  <a:lnTo>
                    <a:pt x="587693" y="1544003"/>
                  </a:lnTo>
                  <a:lnTo>
                    <a:pt x="594678" y="1535113"/>
                  </a:lnTo>
                  <a:lnTo>
                    <a:pt x="600710" y="1525906"/>
                  </a:lnTo>
                  <a:lnTo>
                    <a:pt x="606425" y="1516381"/>
                  </a:lnTo>
                  <a:lnTo>
                    <a:pt x="611188" y="1506538"/>
                  </a:lnTo>
                  <a:lnTo>
                    <a:pt x="615633" y="1496378"/>
                  </a:lnTo>
                  <a:lnTo>
                    <a:pt x="619760" y="1486218"/>
                  </a:lnTo>
                  <a:lnTo>
                    <a:pt x="622935" y="1475741"/>
                  </a:lnTo>
                  <a:lnTo>
                    <a:pt x="625793" y="1464946"/>
                  </a:lnTo>
                  <a:lnTo>
                    <a:pt x="628015" y="1454151"/>
                  </a:lnTo>
                  <a:lnTo>
                    <a:pt x="629920" y="1443356"/>
                  </a:lnTo>
                  <a:lnTo>
                    <a:pt x="630873" y="1431926"/>
                  </a:lnTo>
                  <a:lnTo>
                    <a:pt x="630873" y="1420496"/>
                  </a:lnTo>
                  <a:lnTo>
                    <a:pt x="630873" y="978853"/>
                  </a:lnTo>
                  <a:lnTo>
                    <a:pt x="630873" y="967423"/>
                  </a:lnTo>
                  <a:lnTo>
                    <a:pt x="629920" y="956311"/>
                  </a:lnTo>
                  <a:lnTo>
                    <a:pt x="628015" y="945198"/>
                  </a:lnTo>
                  <a:lnTo>
                    <a:pt x="625793" y="934403"/>
                  </a:lnTo>
                  <a:lnTo>
                    <a:pt x="622935" y="923608"/>
                  </a:lnTo>
                  <a:lnTo>
                    <a:pt x="619760" y="913131"/>
                  </a:lnTo>
                  <a:lnTo>
                    <a:pt x="615633" y="902971"/>
                  </a:lnTo>
                  <a:lnTo>
                    <a:pt x="611188" y="893128"/>
                  </a:lnTo>
                  <a:lnTo>
                    <a:pt x="606425" y="882968"/>
                  </a:lnTo>
                  <a:lnTo>
                    <a:pt x="600710" y="873443"/>
                  </a:lnTo>
                  <a:lnTo>
                    <a:pt x="594678" y="864235"/>
                  </a:lnTo>
                  <a:lnTo>
                    <a:pt x="587693" y="855345"/>
                  </a:lnTo>
                  <a:lnTo>
                    <a:pt x="581025" y="846773"/>
                  </a:lnTo>
                  <a:lnTo>
                    <a:pt x="573405" y="838518"/>
                  </a:lnTo>
                  <a:lnTo>
                    <a:pt x="565468" y="830263"/>
                  </a:lnTo>
                  <a:lnTo>
                    <a:pt x="557213" y="822325"/>
                  </a:lnTo>
                  <a:lnTo>
                    <a:pt x="548323" y="815341"/>
                  </a:lnTo>
                  <a:lnTo>
                    <a:pt x="539115" y="808355"/>
                  </a:lnTo>
                  <a:lnTo>
                    <a:pt x="529590" y="801688"/>
                  </a:lnTo>
                  <a:lnTo>
                    <a:pt x="519748" y="795655"/>
                  </a:lnTo>
                  <a:lnTo>
                    <a:pt x="509270" y="789940"/>
                  </a:lnTo>
                  <a:lnTo>
                    <a:pt x="498793" y="784860"/>
                  </a:lnTo>
                  <a:lnTo>
                    <a:pt x="487998" y="779780"/>
                  </a:lnTo>
                  <a:lnTo>
                    <a:pt x="476568" y="775335"/>
                  </a:lnTo>
                  <a:lnTo>
                    <a:pt x="465138" y="771526"/>
                  </a:lnTo>
                  <a:lnTo>
                    <a:pt x="453390" y="768033"/>
                  </a:lnTo>
                  <a:lnTo>
                    <a:pt x="441643" y="764858"/>
                  </a:lnTo>
                  <a:lnTo>
                    <a:pt x="429578" y="762318"/>
                  </a:lnTo>
                  <a:lnTo>
                    <a:pt x="417195" y="760413"/>
                  </a:lnTo>
                  <a:lnTo>
                    <a:pt x="404495" y="759143"/>
                  </a:lnTo>
                  <a:lnTo>
                    <a:pt x="391478" y="758190"/>
                  </a:lnTo>
                  <a:lnTo>
                    <a:pt x="378778" y="757873"/>
                  </a:lnTo>
                  <a:lnTo>
                    <a:pt x="126047" y="757873"/>
                  </a:lnTo>
                  <a:close/>
                  <a:moveTo>
                    <a:pt x="1445943" y="631825"/>
                  </a:moveTo>
                  <a:lnTo>
                    <a:pt x="1452617" y="631825"/>
                  </a:lnTo>
                  <a:lnTo>
                    <a:pt x="1704923" y="631825"/>
                  </a:lnTo>
                  <a:lnTo>
                    <a:pt x="1711278" y="631825"/>
                  </a:lnTo>
                  <a:lnTo>
                    <a:pt x="1717634" y="633089"/>
                  </a:lnTo>
                  <a:lnTo>
                    <a:pt x="1723671" y="634668"/>
                  </a:lnTo>
                  <a:lnTo>
                    <a:pt x="1729391" y="636879"/>
                  </a:lnTo>
                  <a:lnTo>
                    <a:pt x="1735111" y="639407"/>
                  </a:lnTo>
                  <a:lnTo>
                    <a:pt x="1740195" y="642566"/>
                  </a:lnTo>
                  <a:lnTo>
                    <a:pt x="1745279" y="646041"/>
                  </a:lnTo>
                  <a:lnTo>
                    <a:pt x="1749410" y="649831"/>
                  </a:lnTo>
                  <a:lnTo>
                    <a:pt x="1753859" y="654570"/>
                  </a:lnTo>
                  <a:lnTo>
                    <a:pt x="1757354" y="659624"/>
                  </a:lnTo>
                  <a:lnTo>
                    <a:pt x="1760532" y="664363"/>
                  </a:lnTo>
                  <a:lnTo>
                    <a:pt x="1763392" y="670049"/>
                  </a:lnTo>
                  <a:lnTo>
                    <a:pt x="1765616" y="675735"/>
                  </a:lnTo>
                  <a:lnTo>
                    <a:pt x="1766887" y="681737"/>
                  </a:lnTo>
                  <a:lnTo>
                    <a:pt x="1767841" y="688371"/>
                  </a:lnTo>
                  <a:lnTo>
                    <a:pt x="1768476" y="694689"/>
                  </a:lnTo>
                  <a:lnTo>
                    <a:pt x="1767841" y="701008"/>
                  </a:lnTo>
                  <a:lnTo>
                    <a:pt x="1766887" y="707325"/>
                  </a:lnTo>
                  <a:lnTo>
                    <a:pt x="1765616" y="713328"/>
                  </a:lnTo>
                  <a:lnTo>
                    <a:pt x="1763392" y="719014"/>
                  </a:lnTo>
                  <a:lnTo>
                    <a:pt x="1760532" y="724384"/>
                  </a:lnTo>
                  <a:lnTo>
                    <a:pt x="1757354" y="729755"/>
                  </a:lnTo>
                  <a:lnTo>
                    <a:pt x="1753859" y="734177"/>
                  </a:lnTo>
                  <a:lnTo>
                    <a:pt x="1749410" y="738916"/>
                  </a:lnTo>
                  <a:lnTo>
                    <a:pt x="1745279" y="742706"/>
                  </a:lnTo>
                  <a:lnTo>
                    <a:pt x="1740195" y="746813"/>
                  </a:lnTo>
                  <a:lnTo>
                    <a:pt x="1735111" y="749972"/>
                  </a:lnTo>
                  <a:lnTo>
                    <a:pt x="1729391" y="752500"/>
                  </a:lnTo>
                  <a:lnTo>
                    <a:pt x="1723671" y="754395"/>
                  </a:lnTo>
                  <a:lnTo>
                    <a:pt x="1717634" y="755974"/>
                  </a:lnTo>
                  <a:lnTo>
                    <a:pt x="1711278" y="756922"/>
                  </a:lnTo>
                  <a:lnTo>
                    <a:pt x="1704923" y="757238"/>
                  </a:lnTo>
                  <a:lnTo>
                    <a:pt x="1452617" y="757238"/>
                  </a:lnTo>
                  <a:lnTo>
                    <a:pt x="1445943" y="756922"/>
                  </a:lnTo>
                  <a:lnTo>
                    <a:pt x="1439588" y="755974"/>
                  </a:lnTo>
                  <a:lnTo>
                    <a:pt x="1433551" y="754395"/>
                  </a:lnTo>
                  <a:lnTo>
                    <a:pt x="1427831" y="752500"/>
                  </a:lnTo>
                  <a:lnTo>
                    <a:pt x="1422111" y="749972"/>
                  </a:lnTo>
                  <a:lnTo>
                    <a:pt x="1417344" y="746813"/>
                  </a:lnTo>
                  <a:lnTo>
                    <a:pt x="1412260" y="742706"/>
                  </a:lnTo>
                  <a:lnTo>
                    <a:pt x="1407494" y="738916"/>
                  </a:lnTo>
                  <a:lnTo>
                    <a:pt x="1403681" y="734177"/>
                  </a:lnTo>
                  <a:lnTo>
                    <a:pt x="1400185" y="729755"/>
                  </a:lnTo>
                  <a:lnTo>
                    <a:pt x="1397007" y="724384"/>
                  </a:lnTo>
                  <a:lnTo>
                    <a:pt x="1394148" y="719014"/>
                  </a:lnTo>
                  <a:lnTo>
                    <a:pt x="1391923" y="713328"/>
                  </a:lnTo>
                  <a:lnTo>
                    <a:pt x="1390334" y="707325"/>
                  </a:lnTo>
                  <a:lnTo>
                    <a:pt x="1389381" y="701008"/>
                  </a:lnTo>
                  <a:lnTo>
                    <a:pt x="1389063" y="694689"/>
                  </a:lnTo>
                  <a:lnTo>
                    <a:pt x="1389381" y="688371"/>
                  </a:lnTo>
                  <a:lnTo>
                    <a:pt x="1390334" y="681737"/>
                  </a:lnTo>
                  <a:lnTo>
                    <a:pt x="1391923" y="675735"/>
                  </a:lnTo>
                  <a:lnTo>
                    <a:pt x="1394148" y="670049"/>
                  </a:lnTo>
                  <a:lnTo>
                    <a:pt x="1397007" y="664363"/>
                  </a:lnTo>
                  <a:lnTo>
                    <a:pt x="1400185" y="659624"/>
                  </a:lnTo>
                  <a:lnTo>
                    <a:pt x="1403681" y="654570"/>
                  </a:lnTo>
                  <a:lnTo>
                    <a:pt x="1407494" y="649831"/>
                  </a:lnTo>
                  <a:lnTo>
                    <a:pt x="1412260" y="646041"/>
                  </a:lnTo>
                  <a:lnTo>
                    <a:pt x="1417344" y="642566"/>
                  </a:lnTo>
                  <a:lnTo>
                    <a:pt x="1422111" y="639407"/>
                  </a:lnTo>
                  <a:lnTo>
                    <a:pt x="1427831" y="636879"/>
                  </a:lnTo>
                  <a:lnTo>
                    <a:pt x="1433551" y="634668"/>
                  </a:lnTo>
                  <a:lnTo>
                    <a:pt x="1439588" y="633089"/>
                  </a:lnTo>
                  <a:lnTo>
                    <a:pt x="1445943" y="631825"/>
                  </a:lnTo>
                  <a:close/>
                  <a:moveTo>
                    <a:pt x="322897" y="379413"/>
                  </a:moveTo>
                  <a:lnTo>
                    <a:pt x="331470" y="379413"/>
                  </a:lnTo>
                  <a:lnTo>
                    <a:pt x="930910" y="379413"/>
                  </a:lnTo>
                  <a:lnTo>
                    <a:pt x="939165" y="379413"/>
                  </a:lnTo>
                  <a:lnTo>
                    <a:pt x="947738" y="379731"/>
                  </a:lnTo>
                  <a:lnTo>
                    <a:pt x="956310" y="380365"/>
                  </a:lnTo>
                  <a:lnTo>
                    <a:pt x="964565" y="381318"/>
                  </a:lnTo>
                  <a:lnTo>
                    <a:pt x="981393" y="383223"/>
                  </a:lnTo>
                  <a:lnTo>
                    <a:pt x="997268" y="386080"/>
                  </a:lnTo>
                  <a:lnTo>
                    <a:pt x="1013460" y="389573"/>
                  </a:lnTo>
                  <a:lnTo>
                    <a:pt x="1029335" y="394335"/>
                  </a:lnTo>
                  <a:lnTo>
                    <a:pt x="1044893" y="399416"/>
                  </a:lnTo>
                  <a:lnTo>
                    <a:pt x="1059815" y="405448"/>
                  </a:lnTo>
                  <a:lnTo>
                    <a:pt x="1074420" y="412116"/>
                  </a:lnTo>
                  <a:lnTo>
                    <a:pt x="1088708" y="419418"/>
                  </a:lnTo>
                  <a:lnTo>
                    <a:pt x="1102360" y="427355"/>
                  </a:lnTo>
                  <a:lnTo>
                    <a:pt x="1116013" y="435928"/>
                  </a:lnTo>
                  <a:lnTo>
                    <a:pt x="1128713" y="445136"/>
                  </a:lnTo>
                  <a:lnTo>
                    <a:pt x="1141731" y="454978"/>
                  </a:lnTo>
                  <a:lnTo>
                    <a:pt x="1153478" y="465456"/>
                  </a:lnTo>
                  <a:lnTo>
                    <a:pt x="1165226" y="476251"/>
                  </a:lnTo>
                  <a:lnTo>
                    <a:pt x="1175703" y="487998"/>
                  </a:lnTo>
                  <a:lnTo>
                    <a:pt x="1186498" y="499746"/>
                  </a:lnTo>
                  <a:lnTo>
                    <a:pt x="1196023" y="512128"/>
                  </a:lnTo>
                  <a:lnTo>
                    <a:pt x="1205231" y="525463"/>
                  </a:lnTo>
                  <a:lnTo>
                    <a:pt x="1213803" y="538798"/>
                  </a:lnTo>
                  <a:lnTo>
                    <a:pt x="1222058" y="552768"/>
                  </a:lnTo>
                  <a:lnTo>
                    <a:pt x="1229361" y="567056"/>
                  </a:lnTo>
                  <a:lnTo>
                    <a:pt x="1236028" y="581660"/>
                  </a:lnTo>
                  <a:lnTo>
                    <a:pt x="1242061" y="596583"/>
                  </a:lnTo>
                  <a:lnTo>
                    <a:pt x="1247141" y="611823"/>
                  </a:lnTo>
                  <a:lnTo>
                    <a:pt x="1251586" y="627698"/>
                  </a:lnTo>
                  <a:lnTo>
                    <a:pt x="1255396" y="643573"/>
                  </a:lnTo>
                  <a:lnTo>
                    <a:pt x="1258253" y="660083"/>
                  </a:lnTo>
                  <a:lnTo>
                    <a:pt x="1260158" y="676910"/>
                  </a:lnTo>
                  <a:lnTo>
                    <a:pt x="1260793" y="684848"/>
                  </a:lnTo>
                  <a:lnTo>
                    <a:pt x="1261746" y="693421"/>
                  </a:lnTo>
                  <a:lnTo>
                    <a:pt x="1262063" y="701993"/>
                  </a:lnTo>
                  <a:lnTo>
                    <a:pt x="1262063" y="710566"/>
                  </a:lnTo>
                  <a:lnTo>
                    <a:pt x="1262063" y="759143"/>
                  </a:lnTo>
                  <a:lnTo>
                    <a:pt x="1251903" y="759778"/>
                  </a:lnTo>
                  <a:lnTo>
                    <a:pt x="1242378" y="760413"/>
                  </a:lnTo>
                  <a:lnTo>
                    <a:pt x="1232536" y="762001"/>
                  </a:lnTo>
                  <a:lnTo>
                    <a:pt x="1222693" y="763270"/>
                  </a:lnTo>
                  <a:lnTo>
                    <a:pt x="1213168" y="765176"/>
                  </a:lnTo>
                  <a:lnTo>
                    <a:pt x="1203961" y="766763"/>
                  </a:lnTo>
                  <a:lnTo>
                    <a:pt x="1194436" y="768985"/>
                  </a:lnTo>
                  <a:lnTo>
                    <a:pt x="1185228" y="771526"/>
                  </a:lnTo>
                  <a:lnTo>
                    <a:pt x="1175703" y="774065"/>
                  </a:lnTo>
                  <a:lnTo>
                    <a:pt x="1166496" y="776606"/>
                  </a:lnTo>
                  <a:lnTo>
                    <a:pt x="1157606" y="779780"/>
                  </a:lnTo>
                  <a:lnTo>
                    <a:pt x="1148716" y="782955"/>
                  </a:lnTo>
                  <a:lnTo>
                    <a:pt x="1139826" y="786130"/>
                  </a:lnTo>
                  <a:lnTo>
                    <a:pt x="1130935" y="789623"/>
                  </a:lnTo>
                  <a:lnTo>
                    <a:pt x="1122363" y="793751"/>
                  </a:lnTo>
                  <a:lnTo>
                    <a:pt x="1113790" y="797560"/>
                  </a:lnTo>
                  <a:lnTo>
                    <a:pt x="1105218" y="801688"/>
                  </a:lnTo>
                  <a:lnTo>
                    <a:pt x="1096963" y="806133"/>
                  </a:lnTo>
                  <a:lnTo>
                    <a:pt x="1088708" y="810578"/>
                  </a:lnTo>
                  <a:lnTo>
                    <a:pt x="1080770" y="815341"/>
                  </a:lnTo>
                  <a:lnTo>
                    <a:pt x="1072515" y="820420"/>
                  </a:lnTo>
                  <a:lnTo>
                    <a:pt x="1064578" y="825183"/>
                  </a:lnTo>
                  <a:lnTo>
                    <a:pt x="1056958" y="830580"/>
                  </a:lnTo>
                  <a:lnTo>
                    <a:pt x="1049338" y="835978"/>
                  </a:lnTo>
                  <a:lnTo>
                    <a:pt x="1042035" y="841693"/>
                  </a:lnTo>
                  <a:lnTo>
                    <a:pt x="1034415" y="847408"/>
                  </a:lnTo>
                  <a:lnTo>
                    <a:pt x="1027430" y="853440"/>
                  </a:lnTo>
                  <a:lnTo>
                    <a:pt x="1020128" y="859473"/>
                  </a:lnTo>
                  <a:lnTo>
                    <a:pt x="1013460" y="865823"/>
                  </a:lnTo>
                  <a:lnTo>
                    <a:pt x="1006793" y="872173"/>
                  </a:lnTo>
                  <a:lnTo>
                    <a:pt x="993458" y="885508"/>
                  </a:lnTo>
                  <a:lnTo>
                    <a:pt x="987108" y="892176"/>
                  </a:lnTo>
                  <a:lnTo>
                    <a:pt x="981075" y="899478"/>
                  </a:lnTo>
                  <a:lnTo>
                    <a:pt x="975043" y="906463"/>
                  </a:lnTo>
                  <a:lnTo>
                    <a:pt x="969328" y="913766"/>
                  </a:lnTo>
                  <a:lnTo>
                    <a:pt x="963613" y="921068"/>
                  </a:lnTo>
                  <a:lnTo>
                    <a:pt x="958215" y="928688"/>
                  </a:lnTo>
                  <a:lnTo>
                    <a:pt x="952818" y="936308"/>
                  </a:lnTo>
                  <a:lnTo>
                    <a:pt x="947420" y="944246"/>
                  </a:lnTo>
                  <a:lnTo>
                    <a:pt x="942658" y="952183"/>
                  </a:lnTo>
                  <a:lnTo>
                    <a:pt x="937895" y="960438"/>
                  </a:lnTo>
                  <a:lnTo>
                    <a:pt x="933133" y="968376"/>
                  </a:lnTo>
                  <a:lnTo>
                    <a:pt x="928688" y="976631"/>
                  </a:lnTo>
                  <a:lnTo>
                    <a:pt x="924243" y="985203"/>
                  </a:lnTo>
                  <a:lnTo>
                    <a:pt x="920433" y="993776"/>
                  </a:lnTo>
                  <a:lnTo>
                    <a:pt x="916623" y="1002348"/>
                  </a:lnTo>
                  <a:lnTo>
                    <a:pt x="912813" y="1010921"/>
                  </a:lnTo>
                  <a:lnTo>
                    <a:pt x="909320" y="1019811"/>
                  </a:lnTo>
                  <a:lnTo>
                    <a:pt x="906145" y="1028701"/>
                  </a:lnTo>
                  <a:lnTo>
                    <a:pt x="903288" y="1037908"/>
                  </a:lnTo>
                  <a:lnTo>
                    <a:pt x="900430" y="1046798"/>
                  </a:lnTo>
                  <a:lnTo>
                    <a:pt x="897573" y="1056006"/>
                  </a:lnTo>
                  <a:lnTo>
                    <a:pt x="895033" y="1065213"/>
                  </a:lnTo>
                  <a:lnTo>
                    <a:pt x="893128" y="1075056"/>
                  </a:lnTo>
                  <a:lnTo>
                    <a:pt x="891223" y="1084263"/>
                  </a:lnTo>
                  <a:lnTo>
                    <a:pt x="889318" y="1093788"/>
                  </a:lnTo>
                  <a:lnTo>
                    <a:pt x="887730" y="1103631"/>
                  </a:lnTo>
                  <a:lnTo>
                    <a:pt x="886460" y="1113156"/>
                  </a:lnTo>
                  <a:lnTo>
                    <a:pt x="885508" y="1122998"/>
                  </a:lnTo>
                  <a:lnTo>
                    <a:pt x="884555" y="1133158"/>
                  </a:lnTo>
                  <a:lnTo>
                    <a:pt x="884238" y="1142683"/>
                  </a:lnTo>
                  <a:lnTo>
                    <a:pt x="883603" y="1152526"/>
                  </a:lnTo>
                  <a:lnTo>
                    <a:pt x="883285" y="1163003"/>
                  </a:lnTo>
                  <a:lnTo>
                    <a:pt x="883285" y="1741488"/>
                  </a:lnTo>
                  <a:lnTo>
                    <a:pt x="883603" y="1751331"/>
                  </a:lnTo>
                  <a:lnTo>
                    <a:pt x="884238" y="1761173"/>
                  </a:lnTo>
                  <a:lnTo>
                    <a:pt x="884555" y="1771333"/>
                  </a:lnTo>
                  <a:lnTo>
                    <a:pt x="885508" y="1781176"/>
                  </a:lnTo>
                  <a:lnTo>
                    <a:pt x="886460" y="1791336"/>
                  </a:lnTo>
                  <a:lnTo>
                    <a:pt x="888048" y="1800861"/>
                  </a:lnTo>
                  <a:lnTo>
                    <a:pt x="889318" y="1810386"/>
                  </a:lnTo>
                  <a:lnTo>
                    <a:pt x="891223" y="1820228"/>
                  </a:lnTo>
                  <a:lnTo>
                    <a:pt x="893445" y="1829753"/>
                  </a:lnTo>
                  <a:lnTo>
                    <a:pt x="895668" y="1838961"/>
                  </a:lnTo>
                  <a:lnTo>
                    <a:pt x="897890" y="1848486"/>
                  </a:lnTo>
                  <a:lnTo>
                    <a:pt x="900430" y="1857693"/>
                  </a:lnTo>
                  <a:lnTo>
                    <a:pt x="903288" y="1866583"/>
                  </a:lnTo>
                  <a:lnTo>
                    <a:pt x="906463" y="1876108"/>
                  </a:lnTo>
                  <a:lnTo>
                    <a:pt x="909638" y="1884998"/>
                  </a:lnTo>
                  <a:lnTo>
                    <a:pt x="913448" y="1893888"/>
                  </a:lnTo>
                  <a:lnTo>
                    <a:pt x="331470" y="1893888"/>
                  </a:lnTo>
                  <a:lnTo>
                    <a:pt x="322897" y="1893888"/>
                  </a:lnTo>
                  <a:lnTo>
                    <a:pt x="314325" y="1893571"/>
                  </a:lnTo>
                  <a:lnTo>
                    <a:pt x="305752" y="1892618"/>
                  </a:lnTo>
                  <a:lnTo>
                    <a:pt x="297497" y="1891983"/>
                  </a:lnTo>
                  <a:lnTo>
                    <a:pt x="280670" y="1889761"/>
                  </a:lnTo>
                  <a:lnTo>
                    <a:pt x="264795" y="1886903"/>
                  </a:lnTo>
                  <a:lnTo>
                    <a:pt x="248602" y="1883411"/>
                  </a:lnTo>
                  <a:lnTo>
                    <a:pt x="232727" y="1878966"/>
                  </a:lnTo>
                  <a:lnTo>
                    <a:pt x="217487" y="1873568"/>
                  </a:lnTo>
                  <a:lnTo>
                    <a:pt x="202247" y="1867853"/>
                  </a:lnTo>
                  <a:lnTo>
                    <a:pt x="187642" y="1861186"/>
                  </a:lnTo>
                  <a:lnTo>
                    <a:pt x="173672" y="1853883"/>
                  </a:lnTo>
                  <a:lnTo>
                    <a:pt x="159702" y="1845628"/>
                  </a:lnTo>
                  <a:lnTo>
                    <a:pt x="146050" y="1837056"/>
                  </a:lnTo>
                  <a:lnTo>
                    <a:pt x="133032" y="1827848"/>
                  </a:lnTo>
                  <a:lnTo>
                    <a:pt x="120332" y="1818006"/>
                  </a:lnTo>
                  <a:lnTo>
                    <a:pt x="108585" y="1807528"/>
                  </a:lnTo>
                  <a:lnTo>
                    <a:pt x="96837" y="1796733"/>
                  </a:lnTo>
                  <a:lnTo>
                    <a:pt x="86042" y="1785303"/>
                  </a:lnTo>
                  <a:lnTo>
                    <a:pt x="75565" y="1772921"/>
                  </a:lnTo>
                  <a:lnTo>
                    <a:pt x="66040" y="1760538"/>
                  </a:lnTo>
                  <a:lnTo>
                    <a:pt x="56832" y="1747838"/>
                  </a:lnTo>
                  <a:lnTo>
                    <a:pt x="48260" y="1734186"/>
                  </a:lnTo>
                  <a:lnTo>
                    <a:pt x="40005" y="1720216"/>
                  </a:lnTo>
                  <a:lnTo>
                    <a:pt x="32702" y="1706246"/>
                  </a:lnTo>
                  <a:lnTo>
                    <a:pt x="26035" y="1691641"/>
                  </a:lnTo>
                  <a:lnTo>
                    <a:pt x="20002" y="1676401"/>
                  </a:lnTo>
                  <a:lnTo>
                    <a:pt x="14922" y="1660843"/>
                  </a:lnTo>
                  <a:lnTo>
                    <a:pt x="10477" y="1645286"/>
                  </a:lnTo>
                  <a:lnTo>
                    <a:pt x="6985" y="1629093"/>
                  </a:lnTo>
                  <a:lnTo>
                    <a:pt x="4127" y="1613218"/>
                  </a:lnTo>
                  <a:lnTo>
                    <a:pt x="1905" y="1596391"/>
                  </a:lnTo>
                  <a:lnTo>
                    <a:pt x="1270" y="1587818"/>
                  </a:lnTo>
                  <a:lnTo>
                    <a:pt x="317" y="1579563"/>
                  </a:lnTo>
                  <a:lnTo>
                    <a:pt x="0" y="1570991"/>
                  </a:lnTo>
                  <a:lnTo>
                    <a:pt x="0" y="1562418"/>
                  </a:lnTo>
                  <a:lnTo>
                    <a:pt x="0" y="710566"/>
                  </a:lnTo>
                  <a:lnTo>
                    <a:pt x="0" y="701993"/>
                  </a:lnTo>
                  <a:lnTo>
                    <a:pt x="317" y="693421"/>
                  </a:lnTo>
                  <a:lnTo>
                    <a:pt x="1270" y="684848"/>
                  </a:lnTo>
                  <a:lnTo>
                    <a:pt x="1905" y="676910"/>
                  </a:lnTo>
                  <a:lnTo>
                    <a:pt x="4127" y="660083"/>
                  </a:lnTo>
                  <a:lnTo>
                    <a:pt x="6985" y="643573"/>
                  </a:lnTo>
                  <a:lnTo>
                    <a:pt x="10477" y="627698"/>
                  </a:lnTo>
                  <a:lnTo>
                    <a:pt x="14922" y="611823"/>
                  </a:lnTo>
                  <a:lnTo>
                    <a:pt x="20002" y="596583"/>
                  </a:lnTo>
                  <a:lnTo>
                    <a:pt x="26035" y="581660"/>
                  </a:lnTo>
                  <a:lnTo>
                    <a:pt x="32702" y="567056"/>
                  </a:lnTo>
                  <a:lnTo>
                    <a:pt x="40005" y="552768"/>
                  </a:lnTo>
                  <a:lnTo>
                    <a:pt x="48260" y="538798"/>
                  </a:lnTo>
                  <a:lnTo>
                    <a:pt x="56832" y="525463"/>
                  </a:lnTo>
                  <a:lnTo>
                    <a:pt x="66040" y="512128"/>
                  </a:lnTo>
                  <a:lnTo>
                    <a:pt x="75565" y="499746"/>
                  </a:lnTo>
                  <a:lnTo>
                    <a:pt x="86042" y="487998"/>
                  </a:lnTo>
                  <a:lnTo>
                    <a:pt x="96837" y="476251"/>
                  </a:lnTo>
                  <a:lnTo>
                    <a:pt x="108585" y="465456"/>
                  </a:lnTo>
                  <a:lnTo>
                    <a:pt x="120332" y="454978"/>
                  </a:lnTo>
                  <a:lnTo>
                    <a:pt x="133032" y="445136"/>
                  </a:lnTo>
                  <a:lnTo>
                    <a:pt x="146050" y="435928"/>
                  </a:lnTo>
                  <a:lnTo>
                    <a:pt x="159702" y="427355"/>
                  </a:lnTo>
                  <a:lnTo>
                    <a:pt x="173672" y="419418"/>
                  </a:lnTo>
                  <a:lnTo>
                    <a:pt x="187642" y="412116"/>
                  </a:lnTo>
                  <a:lnTo>
                    <a:pt x="202247" y="405448"/>
                  </a:lnTo>
                  <a:lnTo>
                    <a:pt x="217487" y="399416"/>
                  </a:lnTo>
                  <a:lnTo>
                    <a:pt x="232727" y="394335"/>
                  </a:lnTo>
                  <a:lnTo>
                    <a:pt x="248602" y="389573"/>
                  </a:lnTo>
                  <a:lnTo>
                    <a:pt x="264795" y="386080"/>
                  </a:lnTo>
                  <a:lnTo>
                    <a:pt x="280670" y="383223"/>
                  </a:lnTo>
                  <a:lnTo>
                    <a:pt x="297497" y="381318"/>
                  </a:lnTo>
                  <a:lnTo>
                    <a:pt x="305752" y="380365"/>
                  </a:lnTo>
                  <a:lnTo>
                    <a:pt x="314325" y="379731"/>
                  </a:lnTo>
                  <a:lnTo>
                    <a:pt x="322897" y="379413"/>
                  </a:lnTo>
                  <a:close/>
                  <a:moveTo>
                    <a:pt x="372897" y="0"/>
                  </a:moveTo>
                  <a:lnTo>
                    <a:pt x="379255" y="0"/>
                  </a:lnTo>
                  <a:lnTo>
                    <a:pt x="884396" y="0"/>
                  </a:lnTo>
                  <a:lnTo>
                    <a:pt x="891390" y="0"/>
                  </a:lnTo>
                  <a:lnTo>
                    <a:pt x="897748" y="957"/>
                  </a:lnTo>
                  <a:lnTo>
                    <a:pt x="903788" y="1596"/>
                  </a:lnTo>
                  <a:lnTo>
                    <a:pt x="910146" y="2553"/>
                  </a:lnTo>
                  <a:lnTo>
                    <a:pt x="916186" y="4148"/>
                  </a:lnTo>
                  <a:lnTo>
                    <a:pt x="922226" y="5744"/>
                  </a:lnTo>
                  <a:lnTo>
                    <a:pt x="927948" y="7658"/>
                  </a:lnTo>
                  <a:lnTo>
                    <a:pt x="933670" y="10211"/>
                  </a:lnTo>
                  <a:lnTo>
                    <a:pt x="939393" y="12764"/>
                  </a:lnTo>
                  <a:lnTo>
                    <a:pt x="944797" y="15636"/>
                  </a:lnTo>
                  <a:lnTo>
                    <a:pt x="950201" y="18508"/>
                  </a:lnTo>
                  <a:lnTo>
                    <a:pt x="954970" y="21699"/>
                  </a:lnTo>
                  <a:lnTo>
                    <a:pt x="960056" y="25209"/>
                  </a:lnTo>
                  <a:lnTo>
                    <a:pt x="965142" y="29038"/>
                  </a:lnTo>
                  <a:lnTo>
                    <a:pt x="969275" y="33186"/>
                  </a:lnTo>
                  <a:lnTo>
                    <a:pt x="974044" y="37334"/>
                  </a:lnTo>
                  <a:lnTo>
                    <a:pt x="977858" y="41802"/>
                  </a:lnTo>
                  <a:lnTo>
                    <a:pt x="982309" y="46269"/>
                  </a:lnTo>
                  <a:lnTo>
                    <a:pt x="985806" y="51055"/>
                  </a:lnTo>
                  <a:lnTo>
                    <a:pt x="989303" y="55842"/>
                  </a:lnTo>
                  <a:lnTo>
                    <a:pt x="992482" y="60947"/>
                  </a:lnTo>
                  <a:lnTo>
                    <a:pt x="995661" y="66372"/>
                  </a:lnTo>
                  <a:lnTo>
                    <a:pt x="998522" y="72116"/>
                  </a:lnTo>
                  <a:lnTo>
                    <a:pt x="1001065" y="77540"/>
                  </a:lnTo>
                  <a:lnTo>
                    <a:pt x="1003290" y="83284"/>
                  </a:lnTo>
                  <a:lnTo>
                    <a:pt x="1005516" y="89347"/>
                  </a:lnTo>
                  <a:lnTo>
                    <a:pt x="1006787" y="95410"/>
                  </a:lnTo>
                  <a:lnTo>
                    <a:pt x="1008377" y="101472"/>
                  </a:lnTo>
                  <a:lnTo>
                    <a:pt x="1009330" y="107535"/>
                  </a:lnTo>
                  <a:lnTo>
                    <a:pt x="1010284" y="113917"/>
                  </a:lnTo>
                  <a:lnTo>
                    <a:pt x="1010602" y="120299"/>
                  </a:lnTo>
                  <a:lnTo>
                    <a:pt x="1011238" y="127000"/>
                  </a:lnTo>
                  <a:lnTo>
                    <a:pt x="1010602" y="133382"/>
                  </a:lnTo>
                  <a:lnTo>
                    <a:pt x="1010284" y="139764"/>
                  </a:lnTo>
                  <a:lnTo>
                    <a:pt x="1009330" y="146146"/>
                  </a:lnTo>
                  <a:lnTo>
                    <a:pt x="1008377" y="152528"/>
                  </a:lnTo>
                  <a:lnTo>
                    <a:pt x="1006787" y="158590"/>
                  </a:lnTo>
                  <a:lnTo>
                    <a:pt x="1005516" y="164653"/>
                  </a:lnTo>
                  <a:lnTo>
                    <a:pt x="1003290" y="170397"/>
                  </a:lnTo>
                  <a:lnTo>
                    <a:pt x="1001065" y="176141"/>
                  </a:lnTo>
                  <a:lnTo>
                    <a:pt x="998522" y="181884"/>
                  </a:lnTo>
                  <a:lnTo>
                    <a:pt x="995661" y="187309"/>
                  </a:lnTo>
                  <a:lnTo>
                    <a:pt x="992482" y="192734"/>
                  </a:lnTo>
                  <a:lnTo>
                    <a:pt x="989303" y="197839"/>
                  </a:lnTo>
                  <a:lnTo>
                    <a:pt x="985806" y="202626"/>
                  </a:lnTo>
                  <a:lnTo>
                    <a:pt x="982309" y="207731"/>
                  </a:lnTo>
                  <a:lnTo>
                    <a:pt x="977858" y="212199"/>
                  </a:lnTo>
                  <a:lnTo>
                    <a:pt x="974044" y="216666"/>
                  </a:lnTo>
                  <a:lnTo>
                    <a:pt x="969275" y="220495"/>
                  </a:lnTo>
                  <a:lnTo>
                    <a:pt x="965142" y="224962"/>
                  </a:lnTo>
                  <a:lnTo>
                    <a:pt x="960056" y="228472"/>
                  </a:lnTo>
                  <a:lnTo>
                    <a:pt x="954970" y="231982"/>
                  </a:lnTo>
                  <a:lnTo>
                    <a:pt x="950201" y="235173"/>
                  </a:lnTo>
                  <a:lnTo>
                    <a:pt x="944797" y="238683"/>
                  </a:lnTo>
                  <a:lnTo>
                    <a:pt x="939393" y="241555"/>
                  </a:lnTo>
                  <a:lnTo>
                    <a:pt x="933670" y="243789"/>
                  </a:lnTo>
                  <a:lnTo>
                    <a:pt x="927948" y="246023"/>
                  </a:lnTo>
                  <a:lnTo>
                    <a:pt x="922226" y="248256"/>
                  </a:lnTo>
                  <a:lnTo>
                    <a:pt x="916186" y="249533"/>
                  </a:lnTo>
                  <a:lnTo>
                    <a:pt x="910146" y="251128"/>
                  </a:lnTo>
                  <a:lnTo>
                    <a:pt x="903788" y="252085"/>
                  </a:lnTo>
                  <a:lnTo>
                    <a:pt x="897748" y="253362"/>
                  </a:lnTo>
                  <a:lnTo>
                    <a:pt x="891390" y="253681"/>
                  </a:lnTo>
                  <a:lnTo>
                    <a:pt x="884396" y="254000"/>
                  </a:lnTo>
                  <a:lnTo>
                    <a:pt x="379255" y="254000"/>
                  </a:lnTo>
                  <a:lnTo>
                    <a:pt x="372897" y="253681"/>
                  </a:lnTo>
                  <a:lnTo>
                    <a:pt x="366221" y="253362"/>
                  </a:lnTo>
                  <a:lnTo>
                    <a:pt x="359863" y="252085"/>
                  </a:lnTo>
                  <a:lnTo>
                    <a:pt x="353505" y="251128"/>
                  </a:lnTo>
                  <a:lnTo>
                    <a:pt x="347465" y="249533"/>
                  </a:lnTo>
                  <a:lnTo>
                    <a:pt x="341425" y="248256"/>
                  </a:lnTo>
                  <a:lnTo>
                    <a:pt x="335702" y="246023"/>
                  </a:lnTo>
                  <a:lnTo>
                    <a:pt x="329980" y="243789"/>
                  </a:lnTo>
                  <a:lnTo>
                    <a:pt x="324258" y="241555"/>
                  </a:lnTo>
                  <a:lnTo>
                    <a:pt x="318854" y="238683"/>
                  </a:lnTo>
                  <a:lnTo>
                    <a:pt x="313449" y="235173"/>
                  </a:lnTo>
                  <a:lnTo>
                    <a:pt x="308681" y="231982"/>
                  </a:lnTo>
                  <a:lnTo>
                    <a:pt x="303595" y="228472"/>
                  </a:lnTo>
                  <a:lnTo>
                    <a:pt x="298508" y="224962"/>
                  </a:lnTo>
                  <a:lnTo>
                    <a:pt x="294376" y="220495"/>
                  </a:lnTo>
                  <a:lnTo>
                    <a:pt x="289607" y="216666"/>
                  </a:lnTo>
                  <a:lnTo>
                    <a:pt x="285792" y="212199"/>
                  </a:lnTo>
                  <a:lnTo>
                    <a:pt x="281342" y="207731"/>
                  </a:lnTo>
                  <a:lnTo>
                    <a:pt x="277845" y="202626"/>
                  </a:lnTo>
                  <a:lnTo>
                    <a:pt x="274348" y="197839"/>
                  </a:lnTo>
                  <a:lnTo>
                    <a:pt x="271169" y="192734"/>
                  </a:lnTo>
                  <a:lnTo>
                    <a:pt x="267990" y="187309"/>
                  </a:lnTo>
                  <a:lnTo>
                    <a:pt x="265129" y="181884"/>
                  </a:lnTo>
                  <a:lnTo>
                    <a:pt x="262586" y="176141"/>
                  </a:lnTo>
                  <a:lnTo>
                    <a:pt x="260360" y="170397"/>
                  </a:lnTo>
                  <a:lnTo>
                    <a:pt x="258135" y="164653"/>
                  </a:lnTo>
                  <a:lnTo>
                    <a:pt x="256546" y="158590"/>
                  </a:lnTo>
                  <a:lnTo>
                    <a:pt x="255274" y="152528"/>
                  </a:lnTo>
                  <a:lnTo>
                    <a:pt x="254002" y="146146"/>
                  </a:lnTo>
                  <a:lnTo>
                    <a:pt x="253367" y="139764"/>
                  </a:lnTo>
                  <a:lnTo>
                    <a:pt x="253049" y="133382"/>
                  </a:lnTo>
                  <a:lnTo>
                    <a:pt x="252413" y="127000"/>
                  </a:lnTo>
                  <a:lnTo>
                    <a:pt x="253049" y="120299"/>
                  </a:lnTo>
                  <a:lnTo>
                    <a:pt x="253367" y="113917"/>
                  </a:lnTo>
                  <a:lnTo>
                    <a:pt x="254002" y="107535"/>
                  </a:lnTo>
                  <a:lnTo>
                    <a:pt x="255274" y="101472"/>
                  </a:lnTo>
                  <a:lnTo>
                    <a:pt x="256546" y="95410"/>
                  </a:lnTo>
                  <a:lnTo>
                    <a:pt x="258135" y="89347"/>
                  </a:lnTo>
                  <a:lnTo>
                    <a:pt x="260360" y="83284"/>
                  </a:lnTo>
                  <a:lnTo>
                    <a:pt x="262586" y="77540"/>
                  </a:lnTo>
                  <a:lnTo>
                    <a:pt x="265129" y="72116"/>
                  </a:lnTo>
                  <a:lnTo>
                    <a:pt x="267990" y="66372"/>
                  </a:lnTo>
                  <a:lnTo>
                    <a:pt x="271169" y="60947"/>
                  </a:lnTo>
                  <a:lnTo>
                    <a:pt x="274348" y="55842"/>
                  </a:lnTo>
                  <a:lnTo>
                    <a:pt x="277845" y="51055"/>
                  </a:lnTo>
                  <a:lnTo>
                    <a:pt x="281342" y="46269"/>
                  </a:lnTo>
                  <a:lnTo>
                    <a:pt x="285792" y="41802"/>
                  </a:lnTo>
                  <a:lnTo>
                    <a:pt x="289607" y="37334"/>
                  </a:lnTo>
                  <a:lnTo>
                    <a:pt x="294376" y="33186"/>
                  </a:lnTo>
                  <a:lnTo>
                    <a:pt x="298508" y="29038"/>
                  </a:lnTo>
                  <a:lnTo>
                    <a:pt x="303595" y="25209"/>
                  </a:lnTo>
                  <a:lnTo>
                    <a:pt x="308681" y="21699"/>
                  </a:lnTo>
                  <a:lnTo>
                    <a:pt x="313449" y="18508"/>
                  </a:lnTo>
                  <a:lnTo>
                    <a:pt x="318854" y="15636"/>
                  </a:lnTo>
                  <a:lnTo>
                    <a:pt x="324258" y="12764"/>
                  </a:lnTo>
                  <a:lnTo>
                    <a:pt x="329980" y="10211"/>
                  </a:lnTo>
                  <a:lnTo>
                    <a:pt x="335702" y="7658"/>
                  </a:lnTo>
                  <a:lnTo>
                    <a:pt x="341425" y="5744"/>
                  </a:lnTo>
                  <a:lnTo>
                    <a:pt x="347465" y="4148"/>
                  </a:lnTo>
                  <a:lnTo>
                    <a:pt x="353505" y="2553"/>
                  </a:lnTo>
                  <a:lnTo>
                    <a:pt x="359863" y="1596"/>
                  </a:lnTo>
                  <a:lnTo>
                    <a:pt x="366221" y="957"/>
                  </a:lnTo>
                  <a:lnTo>
                    <a:pt x="372897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MH_SubTitle_1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7233092" y="2637016"/>
              <a:ext cx="1967857" cy="54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274036" y="4520430"/>
            <a:ext cx="1967857" cy="1214006"/>
            <a:chOff x="7274036" y="4520430"/>
            <a:chExt cx="1967857" cy="1214006"/>
          </a:xfrm>
        </p:grpSpPr>
        <p:sp>
          <p:nvSpPr>
            <p:cNvPr id="52" name="KSO_Shape"/>
            <p:cNvSpPr/>
            <p:nvPr/>
          </p:nvSpPr>
          <p:spPr bwMode="auto">
            <a:xfrm>
              <a:off x="7867230" y="4520430"/>
              <a:ext cx="699582" cy="572492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MH_SubTitle_1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274036" y="5192752"/>
              <a:ext cx="1967857" cy="54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21608" y="4543655"/>
            <a:ext cx="1967857" cy="1158782"/>
            <a:chOff x="2921608" y="4543655"/>
            <a:chExt cx="1967857" cy="1158782"/>
          </a:xfrm>
        </p:grpSpPr>
        <p:sp>
          <p:nvSpPr>
            <p:cNvPr id="54" name="KSO_Shape"/>
            <p:cNvSpPr/>
            <p:nvPr/>
          </p:nvSpPr>
          <p:spPr bwMode="auto">
            <a:xfrm>
              <a:off x="3583377" y="4543655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MH_SubTitle_1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921608" y="5160753"/>
              <a:ext cx="1967857" cy="54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15">
        <p14:prism isInverted="1"/>
      </p:transition>
    </mc:Choice>
    <mc:Fallback>
      <p:transition spd="slow" advTm="3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472759" y="1742456"/>
            <a:ext cx="7173458" cy="4384158"/>
            <a:chOff x="2754313" y="1809750"/>
            <a:chExt cx="6683376" cy="4084638"/>
          </a:xfrm>
        </p:grpSpPr>
        <p:sp>
          <p:nvSpPr>
            <p:cNvPr id="33" name="MH_Other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5919789" y="1809750"/>
              <a:ext cx="306387" cy="4084638"/>
            </a:xfrm>
            <a:prstGeom prst="roundRect">
              <a:avLst>
                <a:gd name="adj" fmla="val 50000"/>
              </a:avLst>
            </a:prstGeom>
            <a:solidFill>
              <a:srgbClr val="00B4A9">
                <a:alpha val="69804"/>
              </a:srgbClr>
            </a:solidFill>
            <a:ln w="12700" cmpd="sng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MH_Other_2"/>
            <p:cNvSpPr/>
            <p:nvPr>
              <p:custDataLst>
                <p:tags r:id="rId3"/>
              </p:custDataLst>
            </p:nvPr>
          </p:nvSpPr>
          <p:spPr>
            <a:xfrm>
              <a:off x="5988051" y="2619375"/>
              <a:ext cx="176213" cy="177800"/>
            </a:xfrm>
            <a:prstGeom prst="ellipse">
              <a:avLst/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36" name="MH_Other_3"/>
            <p:cNvCxnSpPr>
              <a:cxnSpLocks noChangeShapeType="1"/>
              <a:stCxn id="35" idx="6"/>
            </p:cNvCxnSpPr>
            <p:nvPr>
              <p:custDataLst>
                <p:tags r:id="rId4"/>
              </p:custDataLst>
            </p:nvPr>
          </p:nvCxnSpPr>
          <p:spPr bwMode="auto">
            <a:xfrm>
              <a:off x="6145213" y="2701925"/>
              <a:ext cx="2495550" cy="0"/>
            </a:xfrm>
            <a:prstGeom prst="line">
              <a:avLst/>
            </a:pr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MH_Other_4"/>
            <p:cNvSpPr/>
            <p:nvPr>
              <p:custDataLst>
                <p:tags r:id="rId5"/>
              </p:custDataLst>
            </p:nvPr>
          </p:nvSpPr>
          <p:spPr>
            <a:xfrm flipH="1">
              <a:off x="5991226" y="3763963"/>
              <a:ext cx="176213" cy="176212"/>
            </a:xfrm>
            <a:prstGeom prst="ellipse">
              <a:avLst/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39" name="MH_Other_5"/>
            <p:cNvCxnSpPr>
              <a:cxnSpLocks noChangeShapeType="1"/>
            </p:cNvCxnSpPr>
            <p:nvPr>
              <p:custDataLst>
                <p:tags r:id="rId6"/>
              </p:custDataLst>
            </p:nvPr>
          </p:nvCxnSpPr>
          <p:spPr bwMode="auto">
            <a:xfrm flipH="1">
              <a:off x="3552826" y="3846513"/>
              <a:ext cx="2411413" cy="0"/>
            </a:xfrm>
            <a:prstGeom prst="line">
              <a:avLst/>
            </a:pr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MH_Other_6"/>
            <p:cNvSpPr/>
            <p:nvPr>
              <p:custDataLst>
                <p:tags r:id="rId7"/>
              </p:custDataLst>
            </p:nvPr>
          </p:nvSpPr>
          <p:spPr>
            <a:xfrm>
              <a:off x="5988051" y="4914901"/>
              <a:ext cx="176213" cy="176213"/>
            </a:xfrm>
            <a:prstGeom prst="ellipse">
              <a:avLst/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41" name="MH_Other_7"/>
            <p:cNvCxnSpPr>
              <a:cxnSpLocks noChangeShapeType="1"/>
              <a:stCxn id="40" idx="6"/>
            </p:cNvCxnSpPr>
            <p:nvPr>
              <p:custDataLst>
                <p:tags r:id="rId8"/>
              </p:custDataLst>
            </p:nvPr>
          </p:nvCxnSpPr>
          <p:spPr bwMode="auto">
            <a:xfrm>
              <a:off x="6145213" y="4995863"/>
              <a:ext cx="2495550" cy="0"/>
            </a:xfrm>
            <a:prstGeom prst="line">
              <a:avLst/>
            </a:pr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 bwMode="auto">
            <a:xfrm>
              <a:off x="8620126" y="2378075"/>
              <a:ext cx="817563" cy="711200"/>
            </a:xfrm>
            <a:custGeom>
              <a:avLst/>
              <a:gdLst>
                <a:gd name="T0" fmla="*/ 456868 w 817440"/>
                <a:gd name="T1" fmla="*/ 146 h 711011"/>
                <a:gd name="T2" fmla="*/ 523461 w 817440"/>
                <a:gd name="T3" fmla="*/ 4594 h 711011"/>
                <a:gd name="T4" fmla="*/ 817419 w 817440"/>
                <a:gd name="T5" fmla="*/ 379567 h 711011"/>
                <a:gd name="T6" fmla="*/ 476497 w 817440"/>
                <a:gd name="T7" fmla="*/ 712107 h 711011"/>
                <a:gd name="T8" fmla="*/ 115547 w 817440"/>
                <a:gd name="T9" fmla="*/ 401090 h 711011"/>
                <a:gd name="T10" fmla="*/ 0 w 817440"/>
                <a:gd name="T11" fmla="*/ 325300 h 711011"/>
                <a:gd name="T12" fmla="*/ 124993 w 817440"/>
                <a:gd name="T13" fmla="*/ 265469 h 711011"/>
                <a:gd name="T14" fmla="*/ 456868 w 817440"/>
                <a:gd name="T15" fmla="*/ 146 h 7110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7440"/>
                <a:gd name="T25" fmla="*/ 0 h 711011"/>
                <a:gd name="T26" fmla="*/ 817440 w 817440"/>
                <a:gd name="T27" fmla="*/ 711011 h 7110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7440" h="711011">
                  <a:moveTo>
                    <a:pt x="456385" y="146"/>
                  </a:moveTo>
                  <a:cubicBezTo>
                    <a:pt x="478301" y="-488"/>
                    <a:pt x="500553" y="941"/>
                    <a:pt x="522908" y="4587"/>
                  </a:cubicBezTo>
                  <a:cubicBezTo>
                    <a:pt x="702153" y="33818"/>
                    <a:pt x="829329" y="195910"/>
                    <a:pt x="816558" y="378860"/>
                  </a:cubicBezTo>
                  <a:cubicBezTo>
                    <a:pt x="803852" y="560888"/>
                    <a:pt x="656698" y="704308"/>
                    <a:pt x="475993" y="710784"/>
                  </a:cubicBezTo>
                  <a:cubicBezTo>
                    <a:pt x="293901" y="717309"/>
                    <a:pt x="137557" y="582700"/>
                    <a:pt x="115428" y="400344"/>
                  </a:cubicBezTo>
                  <a:lnTo>
                    <a:pt x="0" y="324698"/>
                  </a:lnTo>
                  <a:lnTo>
                    <a:pt x="124860" y="264976"/>
                  </a:lnTo>
                  <a:cubicBezTo>
                    <a:pt x="165980" y="110190"/>
                    <a:pt x="302969" y="4590"/>
                    <a:pt x="456385" y="146"/>
                  </a:cubicBezTo>
                  <a:close/>
                </a:path>
              </a:pathLst>
            </a:cu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8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dirty="0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</a:t>
              </a:r>
              <a:endParaRPr lang="zh-CN" altLang="en-US" sz="3200" b="1" dirty="0">
                <a:solidFill>
                  <a:srgbClr val="00B4A9"/>
                </a:solidFill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3" name="MH_Other_9"/>
            <p:cNvSpPr/>
            <p:nvPr>
              <p:custDataLst>
                <p:tags r:id="rId10"/>
              </p:custDataLst>
            </p:nvPr>
          </p:nvSpPr>
          <p:spPr bwMode="auto">
            <a:xfrm>
              <a:off x="8620126" y="4672013"/>
              <a:ext cx="817563" cy="711200"/>
            </a:xfrm>
            <a:custGeom>
              <a:avLst/>
              <a:gdLst>
                <a:gd name="T0" fmla="*/ 456868 w 817440"/>
                <a:gd name="T1" fmla="*/ 146 h 711010"/>
                <a:gd name="T2" fmla="*/ 523461 w 817440"/>
                <a:gd name="T3" fmla="*/ 4593 h 711010"/>
                <a:gd name="T4" fmla="*/ 817419 w 817440"/>
                <a:gd name="T5" fmla="*/ 379566 h 711010"/>
                <a:gd name="T6" fmla="*/ 476497 w 817440"/>
                <a:gd name="T7" fmla="*/ 712113 h 711010"/>
                <a:gd name="T8" fmla="*/ 115547 w 817440"/>
                <a:gd name="T9" fmla="*/ 401092 h 711010"/>
                <a:gd name="T10" fmla="*/ 0 w 817440"/>
                <a:gd name="T11" fmla="*/ 325306 h 711010"/>
                <a:gd name="T12" fmla="*/ 124993 w 817440"/>
                <a:gd name="T13" fmla="*/ 265473 h 711010"/>
                <a:gd name="T14" fmla="*/ 456868 w 817440"/>
                <a:gd name="T15" fmla="*/ 146 h 7110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7440"/>
                <a:gd name="T25" fmla="*/ 0 h 711010"/>
                <a:gd name="T26" fmla="*/ 817440 w 817440"/>
                <a:gd name="T27" fmla="*/ 711010 h 7110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7440" h="711010">
                  <a:moveTo>
                    <a:pt x="456385" y="146"/>
                  </a:moveTo>
                  <a:cubicBezTo>
                    <a:pt x="478301" y="-489"/>
                    <a:pt x="500553" y="941"/>
                    <a:pt x="522908" y="4586"/>
                  </a:cubicBezTo>
                  <a:cubicBezTo>
                    <a:pt x="702153" y="33817"/>
                    <a:pt x="829329" y="195909"/>
                    <a:pt x="816558" y="378859"/>
                  </a:cubicBezTo>
                  <a:cubicBezTo>
                    <a:pt x="803852" y="560887"/>
                    <a:pt x="656698" y="704307"/>
                    <a:pt x="475993" y="710783"/>
                  </a:cubicBezTo>
                  <a:cubicBezTo>
                    <a:pt x="293901" y="717308"/>
                    <a:pt x="137557" y="582699"/>
                    <a:pt x="115428" y="400343"/>
                  </a:cubicBezTo>
                  <a:lnTo>
                    <a:pt x="0" y="324697"/>
                  </a:lnTo>
                  <a:lnTo>
                    <a:pt x="124860" y="264976"/>
                  </a:lnTo>
                  <a:cubicBezTo>
                    <a:pt x="165980" y="110189"/>
                    <a:pt x="302969" y="4589"/>
                    <a:pt x="456385" y="146"/>
                  </a:cubicBezTo>
                  <a:close/>
                </a:path>
              </a:pathLst>
            </a:cu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8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</a:t>
              </a:r>
              <a:endParaRPr lang="zh-CN" altLang="en-US" sz="3200" b="1">
                <a:solidFill>
                  <a:srgbClr val="00B4A9"/>
                </a:solidFill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4" name="MH_Other_10"/>
            <p:cNvSpPr/>
            <p:nvPr>
              <p:custDataLst>
                <p:tags r:id="rId11"/>
              </p:custDataLst>
            </p:nvPr>
          </p:nvSpPr>
          <p:spPr bwMode="auto">
            <a:xfrm>
              <a:off x="2754313" y="3522663"/>
              <a:ext cx="817562" cy="709612"/>
            </a:xfrm>
            <a:custGeom>
              <a:avLst/>
              <a:gdLst>
                <a:gd name="T0" fmla="*/ 361434 w 817440"/>
                <a:gd name="T1" fmla="*/ 146 h 711011"/>
                <a:gd name="T2" fmla="*/ 693302 w 817440"/>
                <a:gd name="T3" fmla="*/ 261350 h 711011"/>
                <a:gd name="T4" fmla="*/ 818294 w 817440"/>
                <a:gd name="T5" fmla="*/ 320252 h 711011"/>
                <a:gd name="T6" fmla="*/ 702748 w 817440"/>
                <a:gd name="T7" fmla="*/ 394862 h 711011"/>
                <a:gd name="T8" fmla="*/ 341805 w 817440"/>
                <a:gd name="T9" fmla="*/ 701051 h 711011"/>
                <a:gd name="T10" fmla="*/ 883 w 817440"/>
                <a:gd name="T11" fmla="*/ 373672 h 711011"/>
                <a:gd name="T12" fmla="*/ 294840 w 817440"/>
                <a:gd name="T13" fmla="*/ 4524 h 711011"/>
                <a:gd name="T14" fmla="*/ 361434 w 817440"/>
                <a:gd name="T15" fmla="*/ 146 h 7110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7440"/>
                <a:gd name="T25" fmla="*/ 0 h 711011"/>
                <a:gd name="T26" fmla="*/ 817440 w 817440"/>
                <a:gd name="T27" fmla="*/ 711011 h 7110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7440" h="711011">
                  <a:moveTo>
                    <a:pt x="361056" y="146"/>
                  </a:moveTo>
                  <a:cubicBezTo>
                    <a:pt x="514472" y="4590"/>
                    <a:pt x="651461" y="110190"/>
                    <a:pt x="692581" y="264976"/>
                  </a:cubicBezTo>
                  <a:lnTo>
                    <a:pt x="817440" y="324698"/>
                  </a:lnTo>
                  <a:lnTo>
                    <a:pt x="702013" y="400344"/>
                  </a:lnTo>
                  <a:cubicBezTo>
                    <a:pt x="679884" y="582700"/>
                    <a:pt x="523540" y="717309"/>
                    <a:pt x="341448" y="710784"/>
                  </a:cubicBezTo>
                  <a:cubicBezTo>
                    <a:pt x="160743" y="704308"/>
                    <a:pt x="13589" y="560888"/>
                    <a:pt x="883" y="378860"/>
                  </a:cubicBezTo>
                  <a:cubicBezTo>
                    <a:pt x="-11888" y="195910"/>
                    <a:pt x="115288" y="33818"/>
                    <a:pt x="294532" y="4587"/>
                  </a:cubicBezTo>
                  <a:cubicBezTo>
                    <a:pt x="316888" y="941"/>
                    <a:pt x="339140" y="-488"/>
                    <a:pt x="361056" y="146"/>
                  </a:cubicBezTo>
                  <a:close/>
                </a:path>
              </a:pathLst>
            </a:cu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108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</a:t>
              </a:r>
              <a:endParaRPr lang="zh-CN" altLang="en-US" sz="3200" b="1">
                <a:solidFill>
                  <a:srgbClr val="00B4A9"/>
                </a:solidFill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686775" y="2238582"/>
            <a:ext cx="1965713" cy="1275942"/>
            <a:chOff x="1301618" y="3753886"/>
            <a:chExt cx="1965713" cy="1275942"/>
          </a:xfrm>
        </p:grpSpPr>
        <p:sp>
          <p:nvSpPr>
            <p:cNvPr id="64" name="MH_SubTitle_1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47712" y="3420158"/>
            <a:ext cx="1965713" cy="1275942"/>
            <a:chOff x="1301618" y="3753886"/>
            <a:chExt cx="1965713" cy="1275942"/>
          </a:xfrm>
        </p:grpSpPr>
        <p:sp>
          <p:nvSpPr>
            <p:cNvPr id="67" name="MH_SubTitle_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6775" y="4755055"/>
            <a:ext cx="1965713" cy="1275942"/>
            <a:chOff x="1301618" y="3753886"/>
            <a:chExt cx="1965713" cy="1275942"/>
          </a:xfrm>
        </p:grpSpPr>
        <p:sp>
          <p:nvSpPr>
            <p:cNvPr id="70" name="MH_SubTitle_1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2" name="KSO_Shape"/>
          <p:cNvSpPr/>
          <p:nvPr/>
        </p:nvSpPr>
        <p:spPr bwMode="auto">
          <a:xfrm>
            <a:off x="4809876" y="2429733"/>
            <a:ext cx="636047" cy="540640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KSO_Shape"/>
          <p:cNvSpPr/>
          <p:nvPr/>
        </p:nvSpPr>
        <p:spPr bwMode="auto">
          <a:xfrm>
            <a:off x="4809876" y="4970765"/>
            <a:ext cx="644321" cy="563781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KSO_Shape"/>
          <p:cNvSpPr/>
          <p:nvPr/>
        </p:nvSpPr>
        <p:spPr bwMode="auto">
          <a:xfrm>
            <a:off x="6623641" y="3658051"/>
            <a:ext cx="559666" cy="559666"/>
          </a:xfrm>
          <a:custGeom>
            <a:avLst/>
            <a:gdLst>
              <a:gd name="T0" fmla="*/ 1525625 w 2019300"/>
              <a:gd name="T1" fmla="*/ 1755362 h 2019301"/>
              <a:gd name="T2" fmla="*/ 1603674 w 2019300"/>
              <a:gd name="T3" fmla="*/ 1706508 h 2019301"/>
              <a:gd name="T4" fmla="*/ 1639843 w 2019300"/>
              <a:gd name="T5" fmla="*/ 1631324 h 2019301"/>
              <a:gd name="T6" fmla="*/ 1625883 w 2019300"/>
              <a:gd name="T7" fmla="*/ 1355330 h 2019301"/>
              <a:gd name="T8" fmla="*/ 1564967 w 2019300"/>
              <a:gd name="T9" fmla="*/ 1292835 h 2019301"/>
              <a:gd name="T10" fmla="*/ 1471055 w 2019300"/>
              <a:gd name="T11" fmla="*/ 1263333 h 2019301"/>
              <a:gd name="T12" fmla="*/ 1738832 w 2019300"/>
              <a:gd name="T13" fmla="*/ 888362 h 2019301"/>
              <a:gd name="T14" fmla="*/ 1899054 w 2019300"/>
              <a:gd name="T15" fmla="*/ 960057 h 2019301"/>
              <a:gd name="T16" fmla="*/ 1999312 w 2019300"/>
              <a:gd name="T17" fmla="*/ 1101861 h 2019301"/>
              <a:gd name="T18" fmla="*/ 2019300 w 2019300"/>
              <a:gd name="T19" fmla="*/ 1696991 h 2019301"/>
              <a:gd name="T20" fmla="*/ 1979324 w 2019300"/>
              <a:gd name="T21" fmla="*/ 1846091 h 2019301"/>
              <a:gd name="T22" fmla="*/ 1859713 w 2019300"/>
              <a:gd name="T23" fmla="*/ 1971716 h 2019301"/>
              <a:gd name="T24" fmla="*/ 1705201 w 2019300"/>
              <a:gd name="T25" fmla="*/ 2018984 h 2019301"/>
              <a:gd name="T26" fmla="*/ 1368893 w 2019300"/>
              <a:gd name="T27" fmla="*/ 2004391 h 2019301"/>
              <a:gd name="T28" fmla="*/ 1222314 w 2019300"/>
              <a:gd name="T29" fmla="*/ 1910807 h 2019301"/>
              <a:gd name="T30" fmla="*/ 1143313 w 2019300"/>
              <a:gd name="T31" fmla="*/ 1755362 h 2019301"/>
              <a:gd name="T32" fmla="*/ 1138236 w 2019300"/>
              <a:gd name="T33" fmla="*/ 1181486 h 2019301"/>
              <a:gd name="T34" fmla="*/ 1202325 w 2019300"/>
              <a:gd name="T35" fmla="*/ 1017476 h 2019301"/>
              <a:gd name="T36" fmla="*/ 1338752 w 2019300"/>
              <a:gd name="T37" fmla="*/ 910251 h 2019301"/>
              <a:gd name="T38" fmla="*/ 126047 w 2019300"/>
              <a:gd name="T39" fmla="*/ 1641158 h 2019301"/>
              <a:gd name="T40" fmla="*/ 498793 w 2019300"/>
              <a:gd name="T41" fmla="*/ 1614488 h 2019301"/>
              <a:gd name="T42" fmla="*/ 594678 w 2019300"/>
              <a:gd name="T43" fmla="*/ 1535113 h 2019301"/>
              <a:gd name="T44" fmla="*/ 630873 w 2019300"/>
              <a:gd name="T45" fmla="*/ 1420496 h 2019301"/>
              <a:gd name="T46" fmla="*/ 600710 w 2019300"/>
              <a:gd name="T47" fmla="*/ 873443 h 2019301"/>
              <a:gd name="T48" fmla="*/ 509270 w 2019300"/>
              <a:gd name="T49" fmla="*/ 789940 h 2019301"/>
              <a:gd name="T50" fmla="*/ 378778 w 2019300"/>
              <a:gd name="T51" fmla="*/ 757873 h 2019301"/>
              <a:gd name="T52" fmla="*/ 1745279 w 2019300"/>
              <a:gd name="T53" fmla="*/ 646041 h 2019301"/>
              <a:gd name="T54" fmla="*/ 1766887 w 2019300"/>
              <a:gd name="T55" fmla="*/ 707325 h 2019301"/>
              <a:gd name="T56" fmla="*/ 1723671 w 2019300"/>
              <a:gd name="T57" fmla="*/ 754395 h 2019301"/>
              <a:gd name="T58" fmla="*/ 1412260 w 2019300"/>
              <a:gd name="T59" fmla="*/ 742706 h 2019301"/>
              <a:gd name="T60" fmla="*/ 1390334 w 2019300"/>
              <a:gd name="T61" fmla="*/ 681737 h 2019301"/>
              <a:gd name="T62" fmla="*/ 1433551 w 2019300"/>
              <a:gd name="T63" fmla="*/ 634668 h 2019301"/>
              <a:gd name="T64" fmla="*/ 997268 w 2019300"/>
              <a:gd name="T65" fmla="*/ 386080 h 2019301"/>
              <a:gd name="T66" fmla="*/ 1153478 w 2019300"/>
              <a:gd name="T67" fmla="*/ 465456 h 2019301"/>
              <a:gd name="T68" fmla="*/ 1247141 w 2019300"/>
              <a:gd name="T69" fmla="*/ 611823 h 2019301"/>
              <a:gd name="T70" fmla="*/ 1242378 w 2019300"/>
              <a:gd name="T71" fmla="*/ 760413 h 2019301"/>
              <a:gd name="T72" fmla="*/ 1139826 w 2019300"/>
              <a:gd name="T73" fmla="*/ 786130 h 2019301"/>
              <a:gd name="T74" fmla="*/ 1049338 w 2019300"/>
              <a:gd name="T75" fmla="*/ 835978 h 2019301"/>
              <a:gd name="T76" fmla="*/ 969328 w 2019300"/>
              <a:gd name="T77" fmla="*/ 913766 h 2019301"/>
              <a:gd name="T78" fmla="*/ 916623 w 2019300"/>
              <a:gd name="T79" fmla="*/ 1002348 h 2019301"/>
              <a:gd name="T80" fmla="*/ 887730 w 2019300"/>
              <a:gd name="T81" fmla="*/ 1103631 h 2019301"/>
              <a:gd name="T82" fmla="*/ 885508 w 2019300"/>
              <a:gd name="T83" fmla="*/ 1781176 h 2019301"/>
              <a:gd name="T84" fmla="*/ 909638 w 2019300"/>
              <a:gd name="T85" fmla="*/ 1884998 h 2019301"/>
              <a:gd name="T86" fmla="*/ 217487 w 2019300"/>
              <a:gd name="T87" fmla="*/ 1873568 h 2019301"/>
              <a:gd name="T88" fmla="*/ 75565 w 2019300"/>
              <a:gd name="T89" fmla="*/ 1772921 h 2019301"/>
              <a:gd name="T90" fmla="*/ 4127 w 2019300"/>
              <a:gd name="T91" fmla="*/ 1613218 h 2019301"/>
              <a:gd name="T92" fmla="*/ 4127 w 2019300"/>
              <a:gd name="T93" fmla="*/ 660083 h 2019301"/>
              <a:gd name="T94" fmla="*/ 75565 w 2019300"/>
              <a:gd name="T95" fmla="*/ 499746 h 2019301"/>
              <a:gd name="T96" fmla="*/ 217487 w 2019300"/>
              <a:gd name="T97" fmla="*/ 399416 h 2019301"/>
              <a:gd name="T98" fmla="*/ 884396 w 2019300"/>
              <a:gd name="T99" fmla="*/ 0 h 2019301"/>
              <a:gd name="T100" fmla="*/ 950201 w 2019300"/>
              <a:gd name="T101" fmla="*/ 18508 h 2019301"/>
              <a:gd name="T102" fmla="*/ 995661 w 2019300"/>
              <a:gd name="T103" fmla="*/ 66372 h 2019301"/>
              <a:gd name="T104" fmla="*/ 1010602 w 2019300"/>
              <a:gd name="T105" fmla="*/ 133382 h 2019301"/>
              <a:gd name="T106" fmla="*/ 989303 w 2019300"/>
              <a:gd name="T107" fmla="*/ 197839 h 2019301"/>
              <a:gd name="T108" fmla="*/ 939393 w 2019300"/>
              <a:gd name="T109" fmla="*/ 241555 h 2019301"/>
              <a:gd name="T110" fmla="*/ 372897 w 2019300"/>
              <a:gd name="T111" fmla="*/ 253681 h 2019301"/>
              <a:gd name="T112" fmla="*/ 308681 w 2019300"/>
              <a:gd name="T113" fmla="*/ 231982 h 2019301"/>
              <a:gd name="T114" fmla="*/ 265129 w 2019300"/>
              <a:gd name="T115" fmla="*/ 181884 h 2019301"/>
              <a:gd name="T116" fmla="*/ 253367 w 2019300"/>
              <a:gd name="T117" fmla="*/ 113917 h 2019301"/>
              <a:gd name="T118" fmla="*/ 277845 w 2019300"/>
              <a:gd name="T119" fmla="*/ 51055 h 2019301"/>
              <a:gd name="T120" fmla="*/ 329980 w 2019300"/>
              <a:gd name="T121" fmla="*/ 10211 h 2019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9300" h="2019301">
                <a:moveTo>
                  <a:pt x="1262607" y="1262698"/>
                </a:moveTo>
                <a:lnTo>
                  <a:pt x="1262607" y="1767417"/>
                </a:lnTo>
                <a:lnTo>
                  <a:pt x="1452018" y="1767417"/>
                </a:lnTo>
                <a:lnTo>
                  <a:pt x="1461537" y="1767100"/>
                </a:lnTo>
                <a:lnTo>
                  <a:pt x="1471055" y="1766148"/>
                </a:lnTo>
                <a:lnTo>
                  <a:pt x="1480890" y="1765514"/>
                </a:lnTo>
                <a:lnTo>
                  <a:pt x="1490091" y="1764245"/>
                </a:lnTo>
                <a:lnTo>
                  <a:pt x="1499292" y="1762342"/>
                </a:lnTo>
                <a:lnTo>
                  <a:pt x="1508175" y="1760121"/>
                </a:lnTo>
                <a:lnTo>
                  <a:pt x="1517059" y="1757900"/>
                </a:lnTo>
                <a:lnTo>
                  <a:pt x="1525625" y="1755362"/>
                </a:lnTo>
                <a:lnTo>
                  <a:pt x="1533874" y="1752507"/>
                </a:lnTo>
                <a:lnTo>
                  <a:pt x="1541806" y="1748701"/>
                </a:lnTo>
                <a:lnTo>
                  <a:pt x="1549738" y="1745211"/>
                </a:lnTo>
                <a:lnTo>
                  <a:pt x="1557670" y="1741404"/>
                </a:lnTo>
                <a:lnTo>
                  <a:pt x="1564967" y="1736963"/>
                </a:lnTo>
                <a:lnTo>
                  <a:pt x="1572264" y="1732522"/>
                </a:lnTo>
                <a:lnTo>
                  <a:pt x="1578927" y="1727763"/>
                </a:lnTo>
                <a:lnTo>
                  <a:pt x="1585590" y="1722687"/>
                </a:lnTo>
                <a:lnTo>
                  <a:pt x="1591935" y="1717612"/>
                </a:lnTo>
                <a:lnTo>
                  <a:pt x="1597963" y="1712219"/>
                </a:lnTo>
                <a:lnTo>
                  <a:pt x="1603674" y="1706508"/>
                </a:lnTo>
                <a:lnTo>
                  <a:pt x="1608433" y="1700481"/>
                </a:lnTo>
                <a:lnTo>
                  <a:pt x="1613510" y="1694454"/>
                </a:lnTo>
                <a:lnTo>
                  <a:pt x="1618269" y="1687792"/>
                </a:lnTo>
                <a:lnTo>
                  <a:pt x="1622393" y="1681447"/>
                </a:lnTo>
                <a:lnTo>
                  <a:pt x="1625883" y="1674785"/>
                </a:lnTo>
                <a:lnTo>
                  <a:pt x="1629373" y="1668123"/>
                </a:lnTo>
                <a:lnTo>
                  <a:pt x="1632229" y="1660827"/>
                </a:lnTo>
                <a:lnTo>
                  <a:pt x="1634767" y="1653848"/>
                </a:lnTo>
                <a:lnTo>
                  <a:pt x="1636988" y="1646234"/>
                </a:lnTo>
                <a:lnTo>
                  <a:pt x="1638891" y="1638938"/>
                </a:lnTo>
                <a:lnTo>
                  <a:pt x="1639843" y="1631324"/>
                </a:lnTo>
                <a:lnTo>
                  <a:pt x="1640478" y="1623393"/>
                </a:lnTo>
                <a:lnTo>
                  <a:pt x="1640795" y="1615780"/>
                </a:lnTo>
                <a:lnTo>
                  <a:pt x="1640795" y="1414019"/>
                </a:lnTo>
                <a:lnTo>
                  <a:pt x="1640478" y="1406088"/>
                </a:lnTo>
                <a:lnTo>
                  <a:pt x="1639843" y="1398474"/>
                </a:lnTo>
                <a:lnTo>
                  <a:pt x="1638891" y="1391178"/>
                </a:lnTo>
                <a:lnTo>
                  <a:pt x="1636988" y="1383564"/>
                </a:lnTo>
                <a:lnTo>
                  <a:pt x="1634767" y="1376268"/>
                </a:lnTo>
                <a:lnTo>
                  <a:pt x="1632229" y="1368972"/>
                </a:lnTo>
                <a:lnTo>
                  <a:pt x="1629373" y="1361992"/>
                </a:lnTo>
                <a:lnTo>
                  <a:pt x="1625883" y="1355330"/>
                </a:lnTo>
                <a:lnTo>
                  <a:pt x="1622393" y="1348351"/>
                </a:lnTo>
                <a:lnTo>
                  <a:pt x="1618269" y="1342007"/>
                </a:lnTo>
                <a:lnTo>
                  <a:pt x="1613510" y="1335662"/>
                </a:lnTo>
                <a:lnTo>
                  <a:pt x="1608433" y="1329635"/>
                </a:lnTo>
                <a:lnTo>
                  <a:pt x="1603674" y="1323607"/>
                </a:lnTo>
                <a:lnTo>
                  <a:pt x="1597963" y="1317897"/>
                </a:lnTo>
                <a:lnTo>
                  <a:pt x="1591935" y="1312504"/>
                </a:lnTo>
                <a:lnTo>
                  <a:pt x="1585590" y="1307111"/>
                </a:lnTo>
                <a:lnTo>
                  <a:pt x="1578927" y="1302035"/>
                </a:lnTo>
                <a:lnTo>
                  <a:pt x="1572264" y="1297277"/>
                </a:lnTo>
                <a:lnTo>
                  <a:pt x="1564967" y="1292835"/>
                </a:lnTo>
                <a:lnTo>
                  <a:pt x="1557670" y="1288711"/>
                </a:lnTo>
                <a:lnTo>
                  <a:pt x="1549738" y="1284587"/>
                </a:lnTo>
                <a:lnTo>
                  <a:pt x="1541806" y="1281098"/>
                </a:lnTo>
                <a:lnTo>
                  <a:pt x="1533874" y="1277608"/>
                </a:lnTo>
                <a:lnTo>
                  <a:pt x="1525625" y="1274753"/>
                </a:lnTo>
                <a:lnTo>
                  <a:pt x="1517059" y="1271898"/>
                </a:lnTo>
                <a:lnTo>
                  <a:pt x="1508175" y="1269360"/>
                </a:lnTo>
                <a:lnTo>
                  <a:pt x="1499292" y="1267774"/>
                </a:lnTo>
                <a:lnTo>
                  <a:pt x="1490091" y="1265870"/>
                </a:lnTo>
                <a:lnTo>
                  <a:pt x="1480890" y="1264602"/>
                </a:lnTo>
                <a:lnTo>
                  <a:pt x="1471055" y="1263333"/>
                </a:lnTo>
                <a:lnTo>
                  <a:pt x="1461537" y="1263015"/>
                </a:lnTo>
                <a:lnTo>
                  <a:pt x="1452018" y="1262698"/>
                </a:lnTo>
                <a:lnTo>
                  <a:pt x="1262607" y="1262698"/>
                </a:lnTo>
                <a:close/>
                <a:moveTo>
                  <a:pt x="1458998" y="884238"/>
                </a:moveTo>
                <a:lnTo>
                  <a:pt x="1467565" y="884238"/>
                </a:lnTo>
                <a:lnTo>
                  <a:pt x="1688386" y="884238"/>
                </a:lnTo>
                <a:lnTo>
                  <a:pt x="1696635" y="884238"/>
                </a:lnTo>
                <a:lnTo>
                  <a:pt x="1705201" y="884873"/>
                </a:lnTo>
                <a:lnTo>
                  <a:pt x="1713450" y="885507"/>
                </a:lnTo>
                <a:lnTo>
                  <a:pt x="1722017" y="886141"/>
                </a:lnTo>
                <a:lnTo>
                  <a:pt x="1738832" y="888362"/>
                </a:lnTo>
                <a:lnTo>
                  <a:pt x="1754696" y="891217"/>
                </a:lnTo>
                <a:lnTo>
                  <a:pt x="1770876" y="894707"/>
                </a:lnTo>
                <a:lnTo>
                  <a:pt x="1786740" y="899465"/>
                </a:lnTo>
                <a:lnTo>
                  <a:pt x="1802286" y="904541"/>
                </a:lnTo>
                <a:lnTo>
                  <a:pt x="1817198" y="910251"/>
                </a:lnTo>
                <a:lnTo>
                  <a:pt x="1831793" y="917230"/>
                </a:lnTo>
                <a:lnTo>
                  <a:pt x="1846070" y="924210"/>
                </a:lnTo>
                <a:lnTo>
                  <a:pt x="1859713" y="932458"/>
                </a:lnTo>
                <a:lnTo>
                  <a:pt x="1873355" y="941023"/>
                </a:lnTo>
                <a:lnTo>
                  <a:pt x="1886046" y="950223"/>
                </a:lnTo>
                <a:lnTo>
                  <a:pt x="1899054" y="960057"/>
                </a:lnTo>
                <a:lnTo>
                  <a:pt x="1910793" y="970526"/>
                </a:lnTo>
                <a:lnTo>
                  <a:pt x="1922532" y="981629"/>
                </a:lnTo>
                <a:lnTo>
                  <a:pt x="1933002" y="993049"/>
                </a:lnTo>
                <a:lnTo>
                  <a:pt x="1943790" y="1005104"/>
                </a:lnTo>
                <a:lnTo>
                  <a:pt x="1953308" y="1017476"/>
                </a:lnTo>
                <a:lnTo>
                  <a:pt x="1962509" y="1030166"/>
                </a:lnTo>
                <a:lnTo>
                  <a:pt x="1971075" y="1043807"/>
                </a:lnTo>
                <a:lnTo>
                  <a:pt x="1979324" y="1057765"/>
                </a:lnTo>
                <a:lnTo>
                  <a:pt x="1986621" y="1072041"/>
                </a:lnTo>
                <a:lnTo>
                  <a:pt x="1993284" y="1086633"/>
                </a:lnTo>
                <a:lnTo>
                  <a:pt x="1999312" y="1101861"/>
                </a:lnTo>
                <a:lnTo>
                  <a:pt x="2004388" y="1117088"/>
                </a:lnTo>
                <a:lnTo>
                  <a:pt x="2008830" y="1132632"/>
                </a:lnTo>
                <a:lnTo>
                  <a:pt x="2012638" y="1148811"/>
                </a:lnTo>
                <a:lnTo>
                  <a:pt x="2015493" y="1165307"/>
                </a:lnTo>
                <a:lnTo>
                  <a:pt x="2017397" y="1181486"/>
                </a:lnTo>
                <a:lnTo>
                  <a:pt x="2018348" y="1190052"/>
                </a:lnTo>
                <a:lnTo>
                  <a:pt x="2018983" y="1198617"/>
                </a:lnTo>
                <a:lnTo>
                  <a:pt x="2019300" y="1206865"/>
                </a:lnTo>
                <a:lnTo>
                  <a:pt x="2019300" y="1215430"/>
                </a:lnTo>
                <a:lnTo>
                  <a:pt x="2019300" y="1688426"/>
                </a:lnTo>
                <a:lnTo>
                  <a:pt x="2019300" y="1696991"/>
                </a:lnTo>
                <a:lnTo>
                  <a:pt x="2018983" y="1705240"/>
                </a:lnTo>
                <a:lnTo>
                  <a:pt x="2018348" y="1713805"/>
                </a:lnTo>
                <a:lnTo>
                  <a:pt x="2017397" y="1722053"/>
                </a:lnTo>
                <a:lnTo>
                  <a:pt x="2015493" y="1738866"/>
                </a:lnTo>
                <a:lnTo>
                  <a:pt x="2012638" y="1755362"/>
                </a:lnTo>
                <a:lnTo>
                  <a:pt x="2008830" y="1771224"/>
                </a:lnTo>
                <a:lnTo>
                  <a:pt x="2004388" y="1786769"/>
                </a:lnTo>
                <a:lnTo>
                  <a:pt x="1999312" y="1802313"/>
                </a:lnTo>
                <a:lnTo>
                  <a:pt x="1993284" y="1817223"/>
                </a:lnTo>
                <a:lnTo>
                  <a:pt x="1986621" y="1831816"/>
                </a:lnTo>
                <a:lnTo>
                  <a:pt x="1979324" y="1846091"/>
                </a:lnTo>
                <a:lnTo>
                  <a:pt x="1971075" y="1859732"/>
                </a:lnTo>
                <a:lnTo>
                  <a:pt x="1962509" y="1873373"/>
                </a:lnTo>
                <a:lnTo>
                  <a:pt x="1953308" y="1886380"/>
                </a:lnTo>
                <a:lnTo>
                  <a:pt x="1943790" y="1899069"/>
                </a:lnTo>
                <a:lnTo>
                  <a:pt x="1933002" y="1910807"/>
                </a:lnTo>
                <a:lnTo>
                  <a:pt x="1922532" y="1922545"/>
                </a:lnTo>
                <a:lnTo>
                  <a:pt x="1910793" y="1933648"/>
                </a:lnTo>
                <a:lnTo>
                  <a:pt x="1899054" y="1943800"/>
                </a:lnTo>
                <a:lnTo>
                  <a:pt x="1886046" y="1953317"/>
                </a:lnTo>
                <a:lnTo>
                  <a:pt x="1873355" y="1962834"/>
                </a:lnTo>
                <a:lnTo>
                  <a:pt x="1859713" y="1971716"/>
                </a:lnTo>
                <a:lnTo>
                  <a:pt x="1846070" y="1979330"/>
                </a:lnTo>
                <a:lnTo>
                  <a:pt x="1831793" y="1986626"/>
                </a:lnTo>
                <a:lnTo>
                  <a:pt x="1817198" y="1993288"/>
                </a:lnTo>
                <a:lnTo>
                  <a:pt x="1802286" y="1999315"/>
                </a:lnTo>
                <a:lnTo>
                  <a:pt x="1786740" y="2004391"/>
                </a:lnTo>
                <a:lnTo>
                  <a:pt x="1770876" y="2008832"/>
                </a:lnTo>
                <a:lnTo>
                  <a:pt x="1754696" y="2012639"/>
                </a:lnTo>
                <a:lnTo>
                  <a:pt x="1738832" y="2015494"/>
                </a:lnTo>
                <a:lnTo>
                  <a:pt x="1722017" y="2017398"/>
                </a:lnTo>
                <a:lnTo>
                  <a:pt x="1713450" y="2018349"/>
                </a:lnTo>
                <a:lnTo>
                  <a:pt x="1705201" y="2018984"/>
                </a:lnTo>
                <a:lnTo>
                  <a:pt x="1696635" y="2019301"/>
                </a:lnTo>
                <a:lnTo>
                  <a:pt x="1688386" y="2019301"/>
                </a:lnTo>
                <a:lnTo>
                  <a:pt x="1467565" y="2019301"/>
                </a:lnTo>
                <a:lnTo>
                  <a:pt x="1458998" y="2019301"/>
                </a:lnTo>
                <a:lnTo>
                  <a:pt x="1450432" y="2018984"/>
                </a:lnTo>
                <a:lnTo>
                  <a:pt x="1441866" y="2018349"/>
                </a:lnTo>
                <a:lnTo>
                  <a:pt x="1433617" y="2017398"/>
                </a:lnTo>
                <a:lnTo>
                  <a:pt x="1417118" y="2015494"/>
                </a:lnTo>
                <a:lnTo>
                  <a:pt x="1400938" y="2012639"/>
                </a:lnTo>
                <a:lnTo>
                  <a:pt x="1385074" y="2008832"/>
                </a:lnTo>
                <a:lnTo>
                  <a:pt x="1368893" y="2004391"/>
                </a:lnTo>
                <a:lnTo>
                  <a:pt x="1353664" y="1999315"/>
                </a:lnTo>
                <a:lnTo>
                  <a:pt x="1338752" y="1993288"/>
                </a:lnTo>
                <a:lnTo>
                  <a:pt x="1324158" y="1986626"/>
                </a:lnTo>
                <a:lnTo>
                  <a:pt x="1309881" y="1979330"/>
                </a:lnTo>
                <a:lnTo>
                  <a:pt x="1295921" y="1971716"/>
                </a:lnTo>
                <a:lnTo>
                  <a:pt x="1282595" y="1962834"/>
                </a:lnTo>
                <a:lnTo>
                  <a:pt x="1269270" y="1953317"/>
                </a:lnTo>
                <a:lnTo>
                  <a:pt x="1256896" y="1943800"/>
                </a:lnTo>
                <a:lnTo>
                  <a:pt x="1245157" y="1933648"/>
                </a:lnTo>
                <a:lnTo>
                  <a:pt x="1233418" y="1922545"/>
                </a:lnTo>
                <a:lnTo>
                  <a:pt x="1222314" y="1910807"/>
                </a:lnTo>
                <a:lnTo>
                  <a:pt x="1212161" y="1899069"/>
                </a:lnTo>
                <a:lnTo>
                  <a:pt x="1202325" y="1886380"/>
                </a:lnTo>
                <a:lnTo>
                  <a:pt x="1193124" y="1873373"/>
                </a:lnTo>
                <a:lnTo>
                  <a:pt x="1184241" y="1859732"/>
                </a:lnTo>
                <a:lnTo>
                  <a:pt x="1176309" y="1846091"/>
                </a:lnTo>
                <a:lnTo>
                  <a:pt x="1169012" y="1831816"/>
                </a:lnTo>
                <a:lnTo>
                  <a:pt x="1162666" y="1817223"/>
                </a:lnTo>
                <a:lnTo>
                  <a:pt x="1156638" y="1802313"/>
                </a:lnTo>
                <a:lnTo>
                  <a:pt x="1151562" y="1786769"/>
                </a:lnTo>
                <a:lnTo>
                  <a:pt x="1146803" y="1771224"/>
                </a:lnTo>
                <a:lnTo>
                  <a:pt x="1143313" y="1755362"/>
                </a:lnTo>
                <a:lnTo>
                  <a:pt x="1140140" y="1738866"/>
                </a:lnTo>
                <a:lnTo>
                  <a:pt x="1138236" y="1722053"/>
                </a:lnTo>
                <a:lnTo>
                  <a:pt x="1137285" y="1713805"/>
                </a:lnTo>
                <a:lnTo>
                  <a:pt x="1136967" y="1705240"/>
                </a:lnTo>
                <a:lnTo>
                  <a:pt x="1136650" y="1696991"/>
                </a:lnTo>
                <a:lnTo>
                  <a:pt x="1136650" y="1688426"/>
                </a:lnTo>
                <a:lnTo>
                  <a:pt x="1136650" y="1215430"/>
                </a:lnTo>
                <a:lnTo>
                  <a:pt x="1136650" y="1206865"/>
                </a:lnTo>
                <a:lnTo>
                  <a:pt x="1136967" y="1198617"/>
                </a:lnTo>
                <a:lnTo>
                  <a:pt x="1137285" y="1190052"/>
                </a:lnTo>
                <a:lnTo>
                  <a:pt x="1138236" y="1181486"/>
                </a:lnTo>
                <a:lnTo>
                  <a:pt x="1140140" y="1165307"/>
                </a:lnTo>
                <a:lnTo>
                  <a:pt x="1143313" y="1148811"/>
                </a:lnTo>
                <a:lnTo>
                  <a:pt x="1146803" y="1132632"/>
                </a:lnTo>
                <a:lnTo>
                  <a:pt x="1151562" y="1117088"/>
                </a:lnTo>
                <a:lnTo>
                  <a:pt x="1156638" y="1101861"/>
                </a:lnTo>
                <a:lnTo>
                  <a:pt x="1162666" y="1086633"/>
                </a:lnTo>
                <a:lnTo>
                  <a:pt x="1169012" y="1072041"/>
                </a:lnTo>
                <a:lnTo>
                  <a:pt x="1176309" y="1057765"/>
                </a:lnTo>
                <a:lnTo>
                  <a:pt x="1184241" y="1043807"/>
                </a:lnTo>
                <a:lnTo>
                  <a:pt x="1193124" y="1030166"/>
                </a:lnTo>
                <a:lnTo>
                  <a:pt x="1202325" y="1017476"/>
                </a:lnTo>
                <a:lnTo>
                  <a:pt x="1212161" y="1005104"/>
                </a:lnTo>
                <a:lnTo>
                  <a:pt x="1222314" y="993049"/>
                </a:lnTo>
                <a:lnTo>
                  <a:pt x="1233418" y="981629"/>
                </a:lnTo>
                <a:lnTo>
                  <a:pt x="1245157" y="970526"/>
                </a:lnTo>
                <a:lnTo>
                  <a:pt x="1256896" y="960057"/>
                </a:lnTo>
                <a:lnTo>
                  <a:pt x="1269270" y="950223"/>
                </a:lnTo>
                <a:lnTo>
                  <a:pt x="1282595" y="941023"/>
                </a:lnTo>
                <a:lnTo>
                  <a:pt x="1295921" y="932458"/>
                </a:lnTo>
                <a:lnTo>
                  <a:pt x="1309881" y="924210"/>
                </a:lnTo>
                <a:lnTo>
                  <a:pt x="1324158" y="917230"/>
                </a:lnTo>
                <a:lnTo>
                  <a:pt x="1338752" y="910251"/>
                </a:lnTo>
                <a:lnTo>
                  <a:pt x="1353664" y="904541"/>
                </a:lnTo>
                <a:lnTo>
                  <a:pt x="1368893" y="899465"/>
                </a:lnTo>
                <a:lnTo>
                  <a:pt x="1385074" y="894707"/>
                </a:lnTo>
                <a:lnTo>
                  <a:pt x="1400938" y="891217"/>
                </a:lnTo>
                <a:lnTo>
                  <a:pt x="1417118" y="888362"/>
                </a:lnTo>
                <a:lnTo>
                  <a:pt x="1433617" y="886141"/>
                </a:lnTo>
                <a:lnTo>
                  <a:pt x="1441866" y="885507"/>
                </a:lnTo>
                <a:lnTo>
                  <a:pt x="1450432" y="884873"/>
                </a:lnTo>
                <a:lnTo>
                  <a:pt x="1458998" y="884238"/>
                </a:lnTo>
                <a:close/>
                <a:moveTo>
                  <a:pt x="126047" y="757873"/>
                </a:moveTo>
                <a:lnTo>
                  <a:pt x="126047" y="1641158"/>
                </a:lnTo>
                <a:lnTo>
                  <a:pt x="378778" y="1641158"/>
                </a:lnTo>
                <a:lnTo>
                  <a:pt x="391478" y="1640841"/>
                </a:lnTo>
                <a:lnTo>
                  <a:pt x="404495" y="1640206"/>
                </a:lnTo>
                <a:lnTo>
                  <a:pt x="417195" y="1638936"/>
                </a:lnTo>
                <a:lnTo>
                  <a:pt x="429578" y="1637031"/>
                </a:lnTo>
                <a:lnTo>
                  <a:pt x="441643" y="1634491"/>
                </a:lnTo>
                <a:lnTo>
                  <a:pt x="453390" y="1631316"/>
                </a:lnTo>
                <a:lnTo>
                  <a:pt x="465138" y="1628141"/>
                </a:lnTo>
                <a:lnTo>
                  <a:pt x="476568" y="1624331"/>
                </a:lnTo>
                <a:lnTo>
                  <a:pt x="487998" y="1619568"/>
                </a:lnTo>
                <a:lnTo>
                  <a:pt x="498793" y="1614488"/>
                </a:lnTo>
                <a:lnTo>
                  <a:pt x="509270" y="1609726"/>
                </a:lnTo>
                <a:lnTo>
                  <a:pt x="519748" y="1603376"/>
                </a:lnTo>
                <a:lnTo>
                  <a:pt x="529590" y="1597343"/>
                </a:lnTo>
                <a:lnTo>
                  <a:pt x="539115" y="1590993"/>
                </a:lnTo>
                <a:lnTo>
                  <a:pt x="548323" y="1584008"/>
                </a:lnTo>
                <a:lnTo>
                  <a:pt x="557213" y="1576706"/>
                </a:lnTo>
                <a:lnTo>
                  <a:pt x="565468" y="1569086"/>
                </a:lnTo>
                <a:lnTo>
                  <a:pt x="573405" y="1561148"/>
                </a:lnTo>
                <a:lnTo>
                  <a:pt x="581025" y="1552576"/>
                </a:lnTo>
                <a:lnTo>
                  <a:pt x="587693" y="1544003"/>
                </a:lnTo>
                <a:lnTo>
                  <a:pt x="594678" y="1535113"/>
                </a:lnTo>
                <a:lnTo>
                  <a:pt x="600710" y="1525906"/>
                </a:lnTo>
                <a:lnTo>
                  <a:pt x="606425" y="1516381"/>
                </a:lnTo>
                <a:lnTo>
                  <a:pt x="611188" y="1506538"/>
                </a:lnTo>
                <a:lnTo>
                  <a:pt x="615633" y="1496378"/>
                </a:lnTo>
                <a:lnTo>
                  <a:pt x="619760" y="1486218"/>
                </a:lnTo>
                <a:lnTo>
                  <a:pt x="622935" y="1475741"/>
                </a:lnTo>
                <a:lnTo>
                  <a:pt x="625793" y="1464946"/>
                </a:lnTo>
                <a:lnTo>
                  <a:pt x="628015" y="1454151"/>
                </a:lnTo>
                <a:lnTo>
                  <a:pt x="629920" y="1443356"/>
                </a:lnTo>
                <a:lnTo>
                  <a:pt x="630873" y="1431926"/>
                </a:lnTo>
                <a:lnTo>
                  <a:pt x="630873" y="1420496"/>
                </a:lnTo>
                <a:lnTo>
                  <a:pt x="630873" y="978853"/>
                </a:lnTo>
                <a:lnTo>
                  <a:pt x="630873" y="967423"/>
                </a:lnTo>
                <a:lnTo>
                  <a:pt x="629920" y="956311"/>
                </a:lnTo>
                <a:lnTo>
                  <a:pt x="628015" y="945198"/>
                </a:lnTo>
                <a:lnTo>
                  <a:pt x="625793" y="934403"/>
                </a:lnTo>
                <a:lnTo>
                  <a:pt x="622935" y="923608"/>
                </a:lnTo>
                <a:lnTo>
                  <a:pt x="619760" y="913131"/>
                </a:lnTo>
                <a:lnTo>
                  <a:pt x="615633" y="902971"/>
                </a:lnTo>
                <a:lnTo>
                  <a:pt x="611188" y="893128"/>
                </a:lnTo>
                <a:lnTo>
                  <a:pt x="606425" y="882968"/>
                </a:lnTo>
                <a:lnTo>
                  <a:pt x="600710" y="873443"/>
                </a:lnTo>
                <a:lnTo>
                  <a:pt x="594678" y="864235"/>
                </a:lnTo>
                <a:lnTo>
                  <a:pt x="587693" y="855345"/>
                </a:lnTo>
                <a:lnTo>
                  <a:pt x="581025" y="846773"/>
                </a:lnTo>
                <a:lnTo>
                  <a:pt x="573405" y="838518"/>
                </a:lnTo>
                <a:lnTo>
                  <a:pt x="565468" y="830263"/>
                </a:lnTo>
                <a:lnTo>
                  <a:pt x="557213" y="822325"/>
                </a:lnTo>
                <a:lnTo>
                  <a:pt x="548323" y="815341"/>
                </a:lnTo>
                <a:lnTo>
                  <a:pt x="539115" y="808355"/>
                </a:lnTo>
                <a:lnTo>
                  <a:pt x="529590" y="801688"/>
                </a:lnTo>
                <a:lnTo>
                  <a:pt x="519748" y="795655"/>
                </a:lnTo>
                <a:lnTo>
                  <a:pt x="509270" y="789940"/>
                </a:lnTo>
                <a:lnTo>
                  <a:pt x="498793" y="784860"/>
                </a:lnTo>
                <a:lnTo>
                  <a:pt x="487998" y="779780"/>
                </a:lnTo>
                <a:lnTo>
                  <a:pt x="476568" y="775335"/>
                </a:lnTo>
                <a:lnTo>
                  <a:pt x="465138" y="771526"/>
                </a:lnTo>
                <a:lnTo>
                  <a:pt x="453390" y="768033"/>
                </a:lnTo>
                <a:lnTo>
                  <a:pt x="441643" y="764858"/>
                </a:lnTo>
                <a:lnTo>
                  <a:pt x="429578" y="762318"/>
                </a:lnTo>
                <a:lnTo>
                  <a:pt x="417195" y="760413"/>
                </a:lnTo>
                <a:lnTo>
                  <a:pt x="404495" y="759143"/>
                </a:lnTo>
                <a:lnTo>
                  <a:pt x="391478" y="758190"/>
                </a:lnTo>
                <a:lnTo>
                  <a:pt x="378778" y="757873"/>
                </a:lnTo>
                <a:lnTo>
                  <a:pt x="126047" y="757873"/>
                </a:lnTo>
                <a:close/>
                <a:moveTo>
                  <a:pt x="1445943" y="631825"/>
                </a:moveTo>
                <a:lnTo>
                  <a:pt x="1452617" y="631825"/>
                </a:lnTo>
                <a:lnTo>
                  <a:pt x="1704923" y="631825"/>
                </a:lnTo>
                <a:lnTo>
                  <a:pt x="1711278" y="631825"/>
                </a:lnTo>
                <a:lnTo>
                  <a:pt x="1717634" y="633089"/>
                </a:lnTo>
                <a:lnTo>
                  <a:pt x="1723671" y="634668"/>
                </a:lnTo>
                <a:lnTo>
                  <a:pt x="1729391" y="636879"/>
                </a:lnTo>
                <a:lnTo>
                  <a:pt x="1735111" y="639407"/>
                </a:lnTo>
                <a:lnTo>
                  <a:pt x="1740195" y="642566"/>
                </a:lnTo>
                <a:lnTo>
                  <a:pt x="1745279" y="646041"/>
                </a:lnTo>
                <a:lnTo>
                  <a:pt x="1749410" y="649831"/>
                </a:lnTo>
                <a:lnTo>
                  <a:pt x="1753859" y="654570"/>
                </a:lnTo>
                <a:lnTo>
                  <a:pt x="1757354" y="659624"/>
                </a:lnTo>
                <a:lnTo>
                  <a:pt x="1760532" y="664363"/>
                </a:lnTo>
                <a:lnTo>
                  <a:pt x="1763392" y="670049"/>
                </a:lnTo>
                <a:lnTo>
                  <a:pt x="1765616" y="675735"/>
                </a:lnTo>
                <a:lnTo>
                  <a:pt x="1766887" y="681737"/>
                </a:lnTo>
                <a:lnTo>
                  <a:pt x="1767841" y="688371"/>
                </a:lnTo>
                <a:lnTo>
                  <a:pt x="1768476" y="694689"/>
                </a:lnTo>
                <a:lnTo>
                  <a:pt x="1767841" y="701008"/>
                </a:lnTo>
                <a:lnTo>
                  <a:pt x="1766887" y="707325"/>
                </a:lnTo>
                <a:lnTo>
                  <a:pt x="1765616" y="713328"/>
                </a:lnTo>
                <a:lnTo>
                  <a:pt x="1763392" y="719014"/>
                </a:lnTo>
                <a:lnTo>
                  <a:pt x="1760532" y="724384"/>
                </a:lnTo>
                <a:lnTo>
                  <a:pt x="1757354" y="729755"/>
                </a:lnTo>
                <a:lnTo>
                  <a:pt x="1753859" y="734177"/>
                </a:lnTo>
                <a:lnTo>
                  <a:pt x="1749410" y="738916"/>
                </a:lnTo>
                <a:lnTo>
                  <a:pt x="1745279" y="742706"/>
                </a:lnTo>
                <a:lnTo>
                  <a:pt x="1740195" y="746813"/>
                </a:lnTo>
                <a:lnTo>
                  <a:pt x="1735111" y="749972"/>
                </a:lnTo>
                <a:lnTo>
                  <a:pt x="1729391" y="752500"/>
                </a:lnTo>
                <a:lnTo>
                  <a:pt x="1723671" y="754395"/>
                </a:lnTo>
                <a:lnTo>
                  <a:pt x="1717634" y="755974"/>
                </a:lnTo>
                <a:lnTo>
                  <a:pt x="1711278" y="756922"/>
                </a:lnTo>
                <a:lnTo>
                  <a:pt x="1704923" y="757238"/>
                </a:lnTo>
                <a:lnTo>
                  <a:pt x="1452617" y="757238"/>
                </a:lnTo>
                <a:lnTo>
                  <a:pt x="1445943" y="756922"/>
                </a:lnTo>
                <a:lnTo>
                  <a:pt x="1439588" y="755974"/>
                </a:lnTo>
                <a:lnTo>
                  <a:pt x="1433551" y="754395"/>
                </a:lnTo>
                <a:lnTo>
                  <a:pt x="1427831" y="752500"/>
                </a:lnTo>
                <a:lnTo>
                  <a:pt x="1422111" y="749972"/>
                </a:lnTo>
                <a:lnTo>
                  <a:pt x="1417344" y="746813"/>
                </a:lnTo>
                <a:lnTo>
                  <a:pt x="1412260" y="742706"/>
                </a:lnTo>
                <a:lnTo>
                  <a:pt x="1407494" y="738916"/>
                </a:lnTo>
                <a:lnTo>
                  <a:pt x="1403681" y="734177"/>
                </a:lnTo>
                <a:lnTo>
                  <a:pt x="1400185" y="729755"/>
                </a:lnTo>
                <a:lnTo>
                  <a:pt x="1397007" y="724384"/>
                </a:lnTo>
                <a:lnTo>
                  <a:pt x="1394148" y="719014"/>
                </a:lnTo>
                <a:lnTo>
                  <a:pt x="1391923" y="713328"/>
                </a:lnTo>
                <a:lnTo>
                  <a:pt x="1390334" y="707325"/>
                </a:lnTo>
                <a:lnTo>
                  <a:pt x="1389381" y="701008"/>
                </a:lnTo>
                <a:lnTo>
                  <a:pt x="1389063" y="694689"/>
                </a:lnTo>
                <a:lnTo>
                  <a:pt x="1389381" y="688371"/>
                </a:lnTo>
                <a:lnTo>
                  <a:pt x="1390334" y="681737"/>
                </a:lnTo>
                <a:lnTo>
                  <a:pt x="1391923" y="675735"/>
                </a:lnTo>
                <a:lnTo>
                  <a:pt x="1394148" y="670049"/>
                </a:lnTo>
                <a:lnTo>
                  <a:pt x="1397007" y="664363"/>
                </a:lnTo>
                <a:lnTo>
                  <a:pt x="1400185" y="659624"/>
                </a:lnTo>
                <a:lnTo>
                  <a:pt x="1403681" y="654570"/>
                </a:lnTo>
                <a:lnTo>
                  <a:pt x="1407494" y="649831"/>
                </a:lnTo>
                <a:lnTo>
                  <a:pt x="1412260" y="646041"/>
                </a:lnTo>
                <a:lnTo>
                  <a:pt x="1417344" y="642566"/>
                </a:lnTo>
                <a:lnTo>
                  <a:pt x="1422111" y="639407"/>
                </a:lnTo>
                <a:lnTo>
                  <a:pt x="1427831" y="636879"/>
                </a:lnTo>
                <a:lnTo>
                  <a:pt x="1433551" y="634668"/>
                </a:lnTo>
                <a:lnTo>
                  <a:pt x="1439588" y="633089"/>
                </a:lnTo>
                <a:lnTo>
                  <a:pt x="1445943" y="631825"/>
                </a:lnTo>
                <a:close/>
                <a:moveTo>
                  <a:pt x="322897" y="379413"/>
                </a:moveTo>
                <a:lnTo>
                  <a:pt x="331470" y="379413"/>
                </a:lnTo>
                <a:lnTo>
                  <a:pt x="930910" y="379413"/>
                </a:lnTo>
                <a:lnTo>
                  <a:pt x="939165" y="379413"/>
                </a:lnTo>
                <a:lnTo>
                  <a:pt x="947738" y="379731"/>
                </a:lnTo>
                <a:lnTo>
                  <a:pt x="956310" y="380365"/>
                </a:lnTo>
                <a:lnTo>
                  <a:pt x="964565" y="381318"/>
                </a:lnTo>
                <a:lnTo>
                  <a:pt x="981393" y="383223"/>
                </a:lnTo>
                <a:lnTo>
                  <a:pt x="997268" y="386080"/>
                </a:lnTo>
                <a:lnTo>
                  <a:pt x="1013460" y="389573"/>
                </a:lnTo>
                <a:lnTo>
                  <a:pt x="1029335" y="394335"/>
                </a:lnTo>
                <a:lnTo>
                  <a:pt x="1044893" y="399416"/>
                </a:lnTo>
                <a:lnTo>
                  <a:pt x="1059815" y="405448"/>
                </a:lnTo>
                <a:lnTo>
                  <a:pt x="1074420" y="412116"/>
                </a:lnTo>
                <a:lnTo>
                  <a:pt x="1088708" y="419418"/>
                </a:lnTo>
                <a:lnTo>
                  <a:pt x="1102360" y="427355"/>
                </a:lnTo>
                <a:lnTo>
                  <a:pt x="1116013" y="435928"/>
                </a:lnTo>
                <a:lnTo>
                  <a:pt x="1128713" y="445136"/>
                </a:lnTo>
                <a:lnTo>
                  <a:pt x="1141731" y="454978"/>
                </a:lnTo>
                <a:lnTo>
                  <a:pt x="1153478" y="465456"/>
                </a:lnTo>
                <a:lnTo>
                  <a:pt x="1165226" y="476251"/>
                </a:lnTo>
                <a:lnTo>
                  <a:pt x="1175703" y="487998"/>
                </a:lnTo>
                <a:lnTo>
                  <a:pt x="1186498" y="499746"/>
                </a:lnTo>
                <a:lnTo>
                  <a:pt x="1196023" y="512128"/>
                </a:lnTo>
                <a:lnTo>
                  <a:pt x="1205231" y="525463"/>
                </a:lnTo>
                <a:lnTo>
                  <a:pt x="1213803" y="538798"/>
                </a:lnTo>
                <a:lnTo>
                  <a:pt x="1222058" y="552768"/>
                </a:lnTo>
                <a:lnTo>
                  <a:pt x="1229361" y="567056"/>
                </a:lnTo>
                <a:lnTo>
                  <a:pt x="1236028" y="581660"/>
                </a:lnTo>
                <a:lnTo>
                  <a:pt x="1242061" y="596583"/>
                </a:lnTo>
                <a:lnTo>
                  <a:pt x="1247141" y="611823"/>
                </a:lnTo>
                <a:lnTo>
                  <a:pt x="1251586" y="627698"/>
                </a:lnTo>
                <a:lnTo>
                  <a:pt x="1255396" y="643573"/>
                </a:lnTo>
                <a:lnTo>
                  <a:pt x="1258253" y="660083"/>
                </a:lnTo>
                <a:lnTo>
                  <a:pt x="1260158" y="676910"/>
                </a:lnTo>
                <a:lnTo>
                  <a:pt x="1260793" y="684848"/>
                </a:lnTo>
                <a:lnTo>
                  <a:pt x="1261746" y="693421"/>
                </a:lnTo>
                <a:lnTo>
                  <a:pt x="1262063" y="701993"/>
                </a:lnTo>
                <a:lnTo>
                  <a:pt x="1262063" y="710566"/>
                </a:lnTo>
                <a:lnTo>
                  <a:pt x="1262063" y="759143"/>
                </a:lnTo>
                <a:lnTo>
                  <a:pt x="1251903" y="759778"/>
                </a:lnTo>
                <a:lnTo>
                  <a:pt x="1242378" y="760413"/>
                </a:lnTo>
                <a:lnTo>
                  <a:pt x="1232536" y="762001"/>
                </a:lnTo>
                <a:lnTo>
                  <a:pt x="1222693" y="763270"/>
                </a:lnTo>
                <a:lnTo>
                  <a:pt x="1213168" y="765176"/>
                </a:lnTo>
                <a:lnTo>
                  <a:pt x="1203961" y="766763"/>
                </a:lnTo>
                <a:lnTo>
                  <a:pt x="1194436" y="768985"/>
                </a:lnTo>
                <a:lnTo>
                  <a:pt x="1185228" y="771526"/>
                </a:lnTo>
                <a:lnTo>
                  <a:pt x="1175703" y="774065"/>
                </a:lnTo>
                <a:lnTo>
                  <a:pt x="1166496" y="776606"/>
                </a:lnTo>
                <a:lnTo>
                  <a:pt x="1157606" y="779780"/>
                </a:lnTo>
                <a:lnTo>
                  <a:pt x="1148716" y="782955"/>
                </a:lnTo>
                <a:lnTo>
                  <a:pt x="1139826" y="786130"/>
                </a:lnTo>
                <a:lnTo>
                  <a:pt x="1130935" y="789623"/>
                </a:lnTo>
                <a:lnTo>
                  <a:pt x="1122363" y="793751"/>
                </a:lnTo>
                <a:lnTo>
                  <a:pt x="1113790" y="797560"/>
                </a:lnTo>
                <a:lnTo>
                  <a:pt x="1105218" y="801688"/>
                </a:lnTo>
                <a:lnTo>
                  <a:pt x="1096963" y="806133"/>
                </a:lnTo>
                <a:lnTo>
                  <a:pt x="1088708" y="810578"/>
                </a:lnTo>
                <a:lnTo>
                  <a:pt x="1080770" y="815341"/>
                </a:lnTo>
                <a:lnTo>
                  <a:pt x="1072515" y="820420"/>
                </a:lnTo>
                <a:lnTo>
                  <a:pt x="1064578" y="825183"/>
                </a:lnTo>
                <a:lnTo>
                  <a:pt x="1056958" y="830580"/>
                </a:lnTo>
                <a:lnTo>
                  <a:pt x="1049338" y="835978"/>
                </a:lnTo>
                <a:lnTo>
                  <a:pt x="1042035" y="841693"/>
                </a:lnTo>
                <a:lnTo>
                  <a:pt x="1034415" y="847408"/>
                </a:lnTo>
                <a:lnTo>
                  <a:pt x="1027430" y="853440"/>
                </a:lnTo>
                <a:lnTo>
                  <a:pt x="1020128" y="859473"/>
                </a:lnTo>
                <a:lnTo>
                  <a:pt x="1013460" y="865823"/>
                </a:lnTo>
                <a:lnTo>
                  <a:pt x="1006793" y="872173"/>
                </a:lnTo>
                <a:lnTo>
                  <a:pt x="993458" y="885508"/>
                </a:lnTo>
                <a:lnTo>
                  <a:pt x="987108" y="892176"/>
                </a:lnTo>
                <a:lnTo>
                  <a:pt x="981075" y="899478"/>
                </a:lnTo>
                <a:lnTo>
                  <a:pt x="975043" y="906463"/>
                </a:lnTo>
                <a:lnTo>
                  <a:pt x="969328" y="913766"/>
                </a:lnTo>
                <a:lnTo>
                  <a:pt x="963613" y="921068"/>
                </a:lnTo>
                <a:lnTo>
                  <a:pt x="958215" y="928688"/>
                </a:lnTo>
                <a:lnTo>
                  <a:pt x="952818" y="936308"/>
                </a:lnTo>
                <a:lnTo>
                  <a:pt x="947420" y="944246"/>
                </a:lnTo>
                <a:lnTo>
                  <a:pt x="942658" y="952183"/>
                </a:lnTo>
                <a:lnTo>
                  <a:pt x="937895" y="960438"/>
                </a:lnTo>
                <a:lnTo>
                  <a:pt x="933133" y="968376"/>
                </a:lnTo>
                <a:lnTo>
                  <a:pt x="928688" y="976631"/>
                </a:lnTo>
                <a:lnTo>
                  <a:pt x="924243" y="985203"/>
                </a:lnTo>
                <a:lnTo>
                  <a:pt x="920433" y="993776"/>
                </a:lnTo>
                <a:lnTo>
                  <a:pt x="916623" y="1002348"/>
                </a:lnTo>
                <a:lnTo>
                  <a:pt x="912813" y="1010921"/>
                </a:lnTo>
                <a:lnTo>
                  <a:pt x="909320" y="1019811"/>
                </a:lnTo>
                <a:lnTo>
                  <a:pt x="906145" y="1028701"/>
                </a:lnTo>
                <a:lnTo>
                  <a:pt x="903288" y="1037908"/>
                </a:lnTo>
                <a:lnTo>
                  <a:pt x="900430" y="1046798"/>
                </a:lnTo>
                <a:lnTo>
                  <a:pt x="897573" y="1056006"/>
                </a:lnTo>
                <a:lnTo>
                  <a:pt x="895033" y="1065213"/>
                </a:lnTo>
                <a:lnTo>
                  <a:pt x="893128" y="1075056"/>
                </a:lnTo>
                <a:lnTo>
                  <a:pt x="891223" y="1084263"/>
                </a:lnTo>
                <a:lnTo>
                  <a:pt x="889318" y="1093788"/>
                </a:lnTo>
                <a:lnTo>
                  <a:pt x="887730" y="1103631"/>
                </a:lnTo>
                <a:lnTo>
                  <a:pt x="886460" y="1113156"/>
                </a:lnTo>
                <a:lnTo>
                  <a:pt x="885508" y="1122998"/>
                </a:lnTo>
                <a:lnTo>
                  <a:pt x="884555" y="1133158"/>
                </a:lnTo>
                <a:lnTo>
                  <a:pt x="884238" y="1142683"/>
                </a:lnTo>
                <a:lnTo>
                  <a:pt x="883603" y="1152526"/>
                </a:lnTo>
                <a:lnTo>
                  <a:pt x="883285" y="1163003"/>
                </a:lnTo>
                <a:lnTo>
                  <a:pt x="883285" y="1741488"/>
                </a:lnTo>
                <a:lnTo>
                  <a:pt x="883603" y="1751331"/>
                </a:lnTo>
                <a:lnTo>
                  <a:pt x="884238" y="1761173"/>
                </a:lnTo>
                <a:lnTo>
                  <a:pt x="884555" y="1771333"/>
                </a:lnTo>
                <a:lnTo>
                  <a:pt x="885508" y="1781176"/>
                </a:lnTo>
                <a:lnTo>
                  <a:pt x="886460" y="1791336"/>
                </a:lnTo>
                <a:lnTo>
                  <a:pt x="888048" y="1800861"/>
                </a:lnTo>
                <a:lnTo>
                  <a:pt x="889318" y="1810386"/>
                </a:lnTo>
                <a:lnTo>
                  <a:pt x="891223" y="1820228"/>
                </a:lnTo>
                <a:lnTo>
                  <a:pt x="893445" y="1829753"/>
                </a:lnTo>
                <a:lnTo>
                  <a:pt x="895668" y="1838961"/>
                </a:lnTo>
                <a:lnTo>
                  <a:pt x="897890" y="1848486"/>
                </a:lnTo>
                <a:lnTo>
                  <a:pt x="900430" y="1857693"/>
                </a:lnTo>
                <a:lnTo>
                  <a:pt x="903288" y="1866583"/>
                </a:lnTo>
                <a:lnTo>
                  <a:pt x="906463" y="1876108"/>
                </a:lnTo>
                <a:lnTo>
                  <a:pt x="909638" y="1884998"/>
                </a:lnTo>
                <a:lnTo>
                  <a:pt x="913448" y="1893888"/>
                </a:lnTo>
                <a:lnTo>
                  <a:pt x="331470" y="1893888"/>
                </a:lnTo>
                <a:lnTo>
                  <a:pt x="322897" y="1893888"/>
                </a:lnTo>
                <a:lnTo>
                  <a:pt x="314325" y="1893571"/>
                </a:lnTo>
                <a:lnTo>
                  <a:pt x="305752" y="1892618"/>
                </a:lnTo>
                <a:lnTo>
                  <a:pt x="297497" y="1891983"/>
                </a:lnTo>
                <a:lnTo>
                  <a:pt x="280670" y="1889761"/>
                </a:lnTo>
                <a:lnTo>
                  <a:pt x="264795" y="1886903"/>
                </a:lnTo>
                <a:lnTo>
                  <a:pt x="248602" y="1883411"/>
                </a:lnTo>
                <a:lnTo>
                  <a:pt x="232727" y="1878966"/>
                </a:lnTo>
                <a:lnTo>
                  <a:pt x="217487" y="1873568"/>
                </a:lnTo>
                <a:lnTo>
                  <a:pt x="202247" y="1867853"/>
                </a:lnTo>
                <a:lnTo>
                  <a:pt x="187642" y="1861186"/>
                </a:lnTo>
                <a:lnTo>
                  <a:pt x="173672" y="1853883"/>
                </a:lnTo>
                <a:lnTo>
                  <a:pt x="159702" y="1845628"/>
                </a:lnTo>
                <a:lnTo>
                  <a:pt x="146050" y="1837056"/>
                </a:lnTo>
                <a:lnTo>
                  <a:pt x="133032" y="1827848"/>
                </a:lnTo>
                <a:lnTo>
                  <a:pt x="120332" y="1818006"/>
                </a:lnTo>
                <a:lnTo>
                  <a:pt x="108585" y="1807528"/>
                </a:lnTo>
                <a:lnTo>
                  <a:pt x="96837" y="1796733"/>
                </a:lnTo>
                <a:lnTo>
                  <a:pt x="86042" y="1785303"/>
                </a:lnTo>
                <a:lnTo>
                  <a:pt x="75565" y="1772921"/>
                </a:lnTo>
                <a:lnTo>
                  <a:pt x="66040" y="1760538"/>
                </a:lnTo>
                <a:lnTo>
                  <a:pt x="56832" y="1747838"/>
                </a:lnTo>
                <a:lnTo>
                  <a:pt x="48260" y="1734186"/>
                </a:lnTo>
                <a:lnTo>
                  <a:pt x="40005" y="1720216"/>
                </a:lnTo>
                <a:lnTo>
                  <a:pt x="32702" y="1706246"/>
                </a:lnTo>
                <a:lnTo>
                  <a:pt x="26035" y="1691641"/>
                </a:lnTo>
                <a:lnTo>
                  <a:pt x="20002" y="1676401"/>
                </a:lnTo>
                <a:lnTo>
                  <a:pt x="14922" y="1660843"/>
                </a:lnTo>
                <a:lnTo>
                  <a:pt x="10477" y="1645286"/>
                </a:lnTo>
                <a:lnTo>
                  <a:pt x="6985" y="1629093"/>
                </a:lnTo>
                <a:lnTo>
                  <a:pt x="4127" y="1613218"/>
                </a:lnTo>
                <a:lnTo>
                  <a:pt x="1905" y="1596391"/>
                </a:lnTo>
                <a:lnTo>
                  <a:pt x="1270" y="1587818"/>
                </a:lnTo>
                <a:lnTo>
                  <a:pt x="317" y="1579563"/>
                </a:lnTo>
                <a:lnTo>
                  <a:pt x="0" y="1570991"/>
                </a:lnTo>
                <a:lnTo>
                  <a:pt x="0" y="1562418"/>
                </a:lnTo>
                <a:lnTo>
                  <a:pt x="0" y="710566"/>
                </a:lnTo>
                <a:lnTo>
                  <a:pt x="0" y="701993"/>
                </a:lnTo>
                <a:lnTo>
                  <a:pt x="317" y="693421"/>
                </a:lnTo>
                <a:lnTo>
                  <a:pt x="1270" y="684848"/>
                </a:lnTo>
                <a:lnTo>
                  <a:pt x="1905" y="676910"/>
                </a:lnTo>
                <a:lnTo>
                  <a:pt x="4127" y="660083"/>
                </a:lnTo>
                <a:lnTo>
                  <a:pt x="6985" y="643573"/>
                </a:lnTo>
                <a:lnTo>
                  <a:pt x="10477" y="627698"/>
                </a:lnTo>
                <a:lnTo>
                  <a:pt x="14922" y="611823"/>
                </a:lnTo>
                <a:lnTo>
                  <a:pt x="20002" y="596583"/>
                </a:lnTo>
                <a:lnTo>
                  <a:pt x="26035" y="581660"/>
                </a:lnTo>
                <a:lnTo>
                  <a:pt x="32702" y="567056"/>
                </a:lnTo>
                <a:lnTo>
                  <a:pt x="40005" y="552768"/>
                </a:lnTo>
                <a:lnTo>
                  <a:pt x="48260" y="538798"/>
                </a:lnTo>
                <a:lnTo>
                  <a:pt x="56832" y="525463"/>
                </a:lnTo>
                <a:lnTo>
                  <a:pt x="66040" y="512128"/>
                </a:lnTo>
                <a:lnTo>
                  <a:pt x="75565" y="499746"/>
                </a:lnTo>
                <a:lnTo>
                  <a:pt x="86042" y="487998"/>
                </a:lnTo>
                <a:lnTo>
                  <a:pt x="96837" y="476251"/>
                </a:lnTo>
                <a:lnTo>
                  <a:pt x="108585" y="465456"/>
                </a:lnTo>
                <a:lnTo>
                  <a:pt x="120332" y="454978"/>
                </a:lnTo>
                <a:lnTo>
                  <a:pt x="133032" y="445136"/>
                </a:lnTo>
                <a:lnTo>
                  <a:pt x="146050" y="435928"/>
                </a:lnTo>
                <a:lnTo>
                  <a:pt x="159702" y="427355"/>
                </a:lnTo>
                <a:lnTo>
                  <a:pt x="173672" y="419418"/>
                </a:lnTo>
                <a:lnTo>
                  <a:pt x="187642" y="412116"/>
                </a:lnTo>
                <a:lnTo>
                  <a:pt x="202247" y="405448"/>
                </a:lnTo>
                <a:lnTo>
                  <a:pt x="217487" y="399416"/>
                </a:lnTo>
                <a:lnTo>
                  <a:pt x="232727" y="394335"/>
                </a:lnTo>
                <a:lnTo>
                  <a:pt x="248602" y="389573"/>
                </a:lnTo>
                <a:lnTo>
                  <a:pt x="264795" y="386080"/>
                </a:lnTo>
                <a:lnTo>
                  <a:pt x="280670" y="383223"/>
                </a:lnTo>
                <a:lnTo>
                  <a:pt x="297497" y="381318"/>
                </a:lnTo>
                <a:lnTo>
                  <a:pt x="305752" y="380365"/>
                </a:lnTo>
                <a:lnTo>
                  <a:pt x="314325" y="379731"/>
                </a:lnTo>
                <a:lnTo>
                  <a:pt x="322897" y="379413"/>
                </a:lnTo>
                <a:close/>
                <a:moveTo>
                  <a:pt x="372897" y="0"/>
                </a:moveTo>
                <a:lnTo>
                  <a:pt x="379255" y="0"/>
                </a:lnTo>
                <a:lnTo>
                  <a:pt x="884396" y="0"/>
                </a:lnTo>
                <a:lnTo>
                  <a:pt x="891390" y="0"/>
                </a:lnTo>
                <a:lnTo>
                  <a:pt x="897748" y="957"/>
                </a:lnTo>
                <a:lnTo>
                  <a:pt x="903788" y="1596"/>
                </a:lnTo>
                <a:lnTo>
                  <a:pt x="910146" y="2553"/>
                </a:lnTo>
                <a:lnTo>
                  <a:pt x="916186" y="4148"/>
                </a:lnTo>
                <a:lnTo>
                  <a:pt x="922226" y="5744"/>
                </a:lnTo>
                <a:lnTo>
                  <a:pt x="927948" y="7658"/>
                </a:lnTo>
                <a:lnTo>
                  <a:pt x="933670" y="10211"/>
                </a:lnTo>
                <a:lnTo>
                  <a:pt x="939393" y="12764"/>
                </a:lnTo>
                <a:lnTo>
                  <a:pt x="944797" y="15636"/>
                </a:lnTo>
                <a:lnTo>
                  <a:pt x="950201" y="18508"/>
                </a:lnTo>
                <a:lnTo>
                  <a:pt x="954970" y="21699"/>
                </a:lnTo>
                <a:lnTo>
                  <a:pt x="960056" y="25209"/>
                </a:lnTo>
                <a:lnTo>
                  <a:pt x="965142" y="29038"/>
                </a:lnTo>
                <a:lnTo>
                  <a:pt x="969275" y="33186"/>
                </a:lnTo>
                <a:lnTo>
                  <a:pt x="974044" y="37334"/>
                </a:lnTo>
                <a:lnTo>
                  <a:pt x="977858" y="41802"/>
                </a:lnTo>
                <a:lnTo>
                  <a:pt x="982309" y="46269"/>
                </a:lnTo>
                <a:lnTo>
                  <a:pt x="985806" y="51055"/>
                </a:lnTo>
                <a:lnTo>
                  <a:pt x="989303" y="55842"/>
                </a:lnTo>
                <a:lnTo>
                  <a:pt x="992482" y="60947"/>
                </a:lnTo>
                <a:lnTo>
                  <a:pt x="995661" y="66372"/>
                </a:lnTo>
                <a:lnTo>
                  <a:pt x="998522" y="72116"/>
                </a:lnTo>
                <a:lnTo>
                  <a:pt x="1001065" y="77540"/>
                </a:lnTo>
                <a:lnTo>
                  <a:pt x="1003290" y="83284"/>
                </a:lnTo>
                <a:lnTo>
                  <a:pt x="1005516" y="89347"/>
                </a:lnTo>
                <a:lnTo>
                  <a:pt x="1006787" y="95410"/>
                </a:lnTo>
                <a:lnTo>
                  <a:pt x="1008377" y="101472"/>
                </a:lnTo>
                <a:lnTo>
                  <a:pt x="1009330" y="107535"/>
                </a:lnTo>
                <a:lnTo>
                  <a:pt x="1010284" y="113917"/>
                </a:lnTo>
                <a:lnTo>
                  <a:pt x="1010602" y="120299"/>
                </a:lnTo>
                <a:lnTo>
                  <a:pt x="1011238" y="127000"/>
                </a:lnTo>
                <a:lnTo>
                  <a:pt x="1010602" y="133382"/>
                </a:lnTo>
                <a:lnTo>
                  <a:pt x="1010284" y="139764"/>
                </a:lnTo>
                <a:lnTo>
                  <a:pt x="1009330" y="146146"/>
                </a:lnTo>
                <a:lnTo>
                  <a:pt x="1008377" y="152528"/>
                </a:lnTo>
                <a:lnTo>
                  <a:pt x="1006787" y="158590"/>
                </a:lnTo>
                <a:lnTo>
                  <a:pt x="1005516" y="164653"/>
                </a:lnTo>
                <a:lnTo>
                  <a:pt x="1003290" y="170397"/>
                </a:lnTo>
                <a:lnTo>
                  <a:pt x="1001065" y="176141"/>
                </a:lnTo>
                <a:lnTo>
                  <a:pt x="998522" y="181884"/>
                </a:lnTo>
                <a:lnTo>
                  <a:pt x="995661" y="187309"/>
                </a:lnTo>
                <a:lnTo>
                  <a:pt x="992482" y="192734"/>
                </a:lnTo>
                <a:lnTo>
                  <a:pt x="989303" y="197839"/>
                </a:lnTo>
                <a:lnTo>
                  <a:pt x="985806" y="202626"/>
                </a:lnTo>
                <a:lnTo>
                  <a:pt x="982309" y="207731"/>
                </a:lnTo>
                <a:lnTo>
                  <a:pt x="977858" y="212199"/>
                </a:lnTo>
                <a:lnTo>
                  <a:pt x="974044" y="216666"/>
                </a:lnTo>
                <a:lnTo>
                  <a:pt x="969275" y="220495"/>
                </a:lnTo>
                <a:lnTo>
                  <a:pt x="965142" y="224962"/>
                </a:lnTo>
                <a:lnTo>
                  <a:pt x="960056" y="228472"/>
                </a:lnTo>
                <a:lnTo>
                  <a:pt x="954970" y="231982"/>
                </a:lnTo>
                <a:lnTo>
                  <a:pt x="950201" y="235173"/>
                </a:lnTo>
                <a:lnTo>
                  <a:pt x="944797" y="238683"/>
                </a:lnTo>
                <a:lnTo>
                  <a:pt x="939393" y="241555"/>
                </a:lnTo>
                <a:lnTo>
                  <a:pt x="933670" y="243789"/>
                </a:lnTo>
                <a:lnTo>
                  <a:pt x="927948" y="246023"/>
                </a:lnTo>
                <a:lnTo>
                  <a:pt x="922226" y="248256"/>
                </a:lnTo>
                <a:lnTo>
                  <a:pt x="916186" y="249533"/>
                </a:lnTo>
                <a:lnTo>
                  <a:pt x="910146" y="251128"/>
                </a:lnTo>
                <a:lnTo>
                  <a:pt x="903788" y="252085"/>
                </a:lnTo>
                <a:lnTo>
                  <a:pt x="897748" y="253362"/>
                </a:lnTo>
                <a:lnTo>
                  <a:pt x="891390" y="253681"/>
                </a:lnTo>
                <a:lnTo>
                  <a:pt x="884396" y="254000"/>
                </a:lnTo>
                <a:lnTo>
                  <a:pt x="379255" y="254000"/>
                </a:lnTo>
                <a:lnTo>
                  <a:pt x="372897" y="253681"/>
                </a:lnTo>
                <a:lnTo>
                  <a:pt x="366221" y="253362"/>
                </a:lnTo>
                <a:lnTo>
                  <a:pt x="359863" y="252085"/>
                </a:lnTo>
                <a:lnTo>
                  <a:pt x="353505" y="251128"/>
                </a:lnTo>
                <a:lnTo>
                  <a:pt x="347465" y="249533"/>
                </a:lnTo>
                <a:lnTo>
                  <a:pt x="341425" y="248256"/>
                </a:lnTo>
                <a:lnTo>
                  <a:pt x="335702" y="246023"/>
                </a:lnTo>
                <a:lnTo>
                  <a:pt x="329980" y="243789"/>
                </a:lnTo>
                <a:lnTo>
                  <a:pt x="324258" y="241555"/>
                </a:lnTo>
                <a:lnTo>
                  <a:pt x="318854" y="238683"/>
                </a:lnTo>
                <a:lnTo>
                  <a:pt x="313449" y="235173"/>
                </a:lnTo>
                <a:lnTo>
                  <a:pt x="308681" y="231982"/>
                </a:lnTo>
                <a:lnTo>
                  <a:pt x="303595" y="228472"/>
                </a:lnTo>
                <a:lnTo>
                  <a:pt x="298508" y="224962"/>
                </a:lnTo>
                <a:lnTo>
                  <a:pt x="294376" y="220495"/>
                </a:lnTo>
                <a:lnTo>
                  <a:pt x="289607" y="216666"/>
                </a:lnTo>
                <a:lnTo>
                  <a:pt x="285792" y="212199"/>
                </a:lnTo>
                <a:lnTo>
                  <a:pt x="281342" y="207731"/>
                </a:lnTo>
                <a:lnTo>
                  <a:pt x="277845" y="202626"/>
                </a:lnTo>
                <a:lnTo>
                  <a:pt x="274348" y="197839"/>
                </a:lnTo>
                <a:lnTo>
                  <a:pt x="271169" y="192734"/>
                </a:lnTo>
                <a:lnTo>
                  <a:pt x="267990" y="187309"/>
                </a:lnTo>
                <a:lnTo>
                  <a:pt x="265129" y="181884"/>
                </a:lnTo>
                <a:lnTo>
                  <a:pt x="262586" y="176141"/>
                </a:lnTo>
                <a:lnTo>
                  <a:pt x="260360" y="170397"/>
                </a:lnTo>
                <a:lnTo>
                  <a:pt x="258135" y="164653"/>
                </a:lnTo>
                <a:lnTo>
                  <a:pt x="256546" y="158590"/>
                </a:lnTo>
                <a:lnTo>
                  <a:pt x="255274" y="152528"/>
                </a:lnTo>
                <a:lnTo>
                  <a:pt x="254002" y="146146"/>
                </a:lnTo>
                <a:lnTo>
                  <a:pt x="253367" y="139764"/>
                </a:lnTo>
                <a:lnTo>
                  <a:pt x="253049" y="133382"/>
                </a:lnTo>
                <a:lnTo>
                  <a:pt x="252413" y="127000"/>
                </a:lnTo>
                <a:lnTo>
                  <a:pt x="253049" y="120299"/>
                </a:lnTo>
                <a:lnTo>
                  <a:pt x="253367" y="113917"/>
                </a:lnTo>
                <a:lnTo>
                  <a:pt x="254002" y="107535"/>
                </a:lnTo>
                <a:lnTo>
                  <a:pt x="255274" y="101472"/>
                </a:lnTo>
                <a:lnTo>
                  <a:pt x="256546" y="95410"/>
                </a:lnTo>
                <a:lnTo>
                  <a:pt x="258135" y="89347"/>
                </a:lnTo>
                <a:lnTo>
                  <a:pt x="260360" y="83284"/>
                </a:lnTo>
                <a:lnTo>
                  <a:pt x="262586" y="77540"/>
                </a:lnTo>
                <a:lnTo>
                  <a:pt x="265129" y="72116"/>
                </a:lnTo>
                <a:lnTo>
                  <a:pt x="267990" y="66372"/>
                </a:lnTo>
                <a:lnTo>
                  <a:pt x="271169" y="60947"/>
                </a:lnTo>
                <a:lnTo>
                  <a:pt x="274348" y="55842"/>
                </a:lnTo>
                <a:lnTo>
                  <a:pt x="277845" y="51055"/>
                </a:lnTo>
                <a:lnTo>
                  <a:pt x="281342" y="46269"/>
                </a:lnTo>
                <a:lnTo>
                  <a:pt x="285792" y="41802"/>
                </a:lnTo>
                <a:lnTo>
                  <a:pt x="289607" y="37334"/>
                </a:lnTo>
                <a:lnTo>
                  <a:pt x="294376" y="33186"/>
                </a:lnTo>
                <a:lnTo>
                  <a:pt x="298508" y="29038"/>
                </a:lnTo>
                <a:lnTo>
                  <a:pt x="303595" y="25209"/>
                </a:lnTo>
                <a:lnTo>
                  <a:pt x="308681" y="21699"/>
                </a:lnTo>
                <a:lnTo>
                  <a:pt x="313449" y="18508"/>
                </a:lnTo>
                <a:lnTo>
                  <a:pt x="318854" y="15636"/>
                </a:lnTo>
                <a:lnTo>
                  <a:pt x="324258" y="12764"/>
                </a:lnTo>
                <a:lnTo>
                  <a:pt x="329980" y="10211"/>
                </a:lnTo>
                <a:lnTo>
                  <a:pt x="335702" y="7658"/>
                </a:lnTo>
                <a:lnTo>
                  <a:pt x="341425" y="5744"/>
                </a:lnTo>
                <a:lnTo>
                  <a:pt x="347465" y="4148"/>
                </a:lnTo>
                <a:lnTo>
                  <a:pt x="353505" y="2553"/>
                </a:lnTo>
                <a:lnTo>
                  <a:pt x="359863" y="1596"/>
                </a:lnTo>
                <a:lnTo>
                  <a:pt x="366221" y="957"/>
                </a:lnTo>
                <a:lnTo>
                  <a:pt x="37289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317">
        <p14:prism isInverted="1"/>
      </p:transition>
    </mc:Choice>
    <mc:Fallback>
      <p:transition spd="slow" advTm="53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7150" y="-19050"/>
            <a:ext cx="12249150" cy="687705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76300" y="762000"/>
            <a:ext cx="10429875" cy="5524500"/>
            <a:chOff x="876300" y="762000"/>
            <a:chExt cx="10429875" cy="5524500"/>
          </a:xfrm>
        </p:grpSpPr>
        <p:sp>
          <p:nvSpPr>
            <p:cNvPr id="13" name="半闭框 12"/>
            <p:cNvSpPr/>
            <p:nvPr/>
          </p:nvSpPr>
          <p:spPr>
            <a:xfrm>
              <a:off x="876300" y="762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半闭框 13"/>
            <p:cNvSpPr/>
            <p:nvPr/>
          </p:nvSpPr>
          <p:spPr>
            <a:xfrm flipH="1">
              <a:off x="7629525" y="762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flipH="1" flipV="1">
              <a:off x="7629525" y="4191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半闭框 15"/>
            <p:cNvSpPr/>
            <p:nvPr/>
          </p:nvSpPr>
          <p:spPr>
            <a:xfrm flipV="1">
              <a:off x="876300" y="4191000"/>
              <a:ext cx="3676650" cy="20955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KSO_Shape"/>
          <p:cNvSpPr/>
          <p:nvPr/>
        </p:nvSpPr>
        <p:spPr bwMode="auto">
          <a:xfrm>
            <a:off x="5114925" y="368300"/>
            <a:ext cx="1905000" cy="116840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19625" y="1776730"/>
            <a:ext cx="36283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202x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01292" y="3274625"/>
            <a:ext cx="58656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感谢一路有你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62325" y="4772169"/>
            <a:ext cx="242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期：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3010" y="4772025"/>
            <a:ext cx="3156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人：知识绿洲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58700" y="4072188"/>
            <a:ext cx="6181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dirty="0"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86253" y="5916868"/>
            <a:ext cx="2326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Medical Assistance</a:t>
            </a:r>
            <a:endParaRPr lang="zh-CN" altLang="en-US" dirty="0"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4901">
        <p14:vortex dir="r"/>
      </p:transition>
    </mc:Choice>
    <mc:Fallback>
      <p:transition spd="slow" advTm="49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/>
      <p:bldP spid="21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3639503" y="244158"/>
            <a:ext cx="5332412" cy="415925"/>
            <a:chOff x="3935105" y="565891"/>
            <a:chExt cx="5332562" cy="416748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399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690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588875" cy="6993890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" y="0"/>
            <a:ext cx="12381230" cy="69653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-86972" y="4827215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678242" y="4052528"/>
            <a:ext cx="483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40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56867" y="5090306"/>
            <a:ext cx="66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b="1" dirty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b="1" dirty="0">
              <a:solidFill>
                <a:srgbClr val="00B4A9"/>
              </a:solidFill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9544" y="1630898"/>
            <a:ext cx="3492909" cy="2212176"/>
            <a:chOff x="4349543" y="1348609"/>
            <a:chExt cx="3492909" cy="2212176"/>
          </a:xfrm>
        </p:grpSpPr>
        <p:sp>
          <p:nvSpPr>
            <p:cNvPr id="35" name="文本框 34"/>
            <p:cNvSpPr txBox="1"/>
            <p:nvPr/>
          </p:nvSpPr>
          <p:spPr>
            <a:xfrm>
              <a:off x="4795240" y="2454697"/>
              <a:ext cx="26015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PART ONE</a:t>
              </a:r>
              <a:endParaRPr lang="zh-CN" altLang="en-US" sz="3200" b="1" dirty="0"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63212" y="1525162"/>
              <a:ext cx="12655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4349543" y="1348609"/>
              <a:ext cx="3492909" cy="2212176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19050">
              <a:solidFill>
                <a:srgbClr val="00B4A9"/>
              </a:solidFill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866">
        <p14:prism isInverted="1"/>
      </p:transition>
    </mc:Choice>
    <mc:Fallback>
      <p:transition spd="slow" advTm="28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KSO_Shape"/>
          <p:cNvSpPr/>
          <p:nvPr/>
        </p:nvSpPr>
        <p:spPr bwMode="auto">
          <a:xfrm>
            <a:off x="8812654" y="2151658"/>
            <a:ext cx="952500" cy="779463"/>
          </a:xfrm>
          <a:custGeom>
            <a:avLst/>
            <a:gdLst>
              <a:gd name="T0" fmla="*/ 1683883 w 2349500"/>
              <a:gd name="T1" fmla="*/ 1753553 h 1922463"/>
              <a:gd name="T2" fmla="*/ 1772441 w 2349500"/>
              <a:gd name="T3" fmla="*/ 1700213 h 1922463"/>
              <a:gd name="T4" fmla="*/ 510719 w 2349500"/>
              <a:gd name="T5" fmla="*/ 1680846 h 1922463"/>
              <a:gd name="T6" fmla="*/ 572615 w 2349500"/>
              <a:gd name="T7" fmla="*/ 1763713 h 1922463"/>
              <a:gd name="T8" fmla="*/ 578011 w 2349500"/>
              <a:gd name="T9" fmla="*/ 1660843 h 1922463"/>
              <a:gd name="T10" fmla="*/ 1888297 w 2349500"/>
              <a:gd name="T11" fmla="*/ 1584643 h 1922463"/>
              <a:gd name="T12" fmla="*/ 1894328 w 2349500"/>
              <a:gd name="T13" fmla="*/ 1829118 h 1922463"/>
              <a:gd name="T14" fmla="*/ 1666107 w 2349500"/>
              <a:gd name="T15" fmla="*/ 1916113 h 1922463"/>
              <a:gd name="T16" fmla="*/ 1508670 w 2349500"/>
              <a:gd name="T17" fmla="*/ 1732916 h 1922463"/>
              <a:gd name="T18" fmla="*/ 1627065 w 2349500"/>
              <a:gd name="T19" fmla="*/ 1520826 h 1922463"/>
              <a:gd name="T20" fmla="*/ 698629 w 2349500"/>
              <a:gd name="T21" fmla="*/ 1555116 h 1922463"/>
              <a:gd name="T22" fmla="*/ 751319 w 2349500"/>
              <a:gd name="T23" fmla="*/ 1793558 h 1922463"/>
              <a:gd name="T24" fmla="*/ 545317 w 2349500"/>
              <a:gd name="T25" fmla="*/ 1922463 h 1922463"/>
              <a:gd name="T26" fmla="*/ 354552 w 2349500"/>
              <a:gd name="T27" fmla="*/ 1774191 h 1922463"/>
              <a:gd name="T28" fmla="*/ 429779 w 2349500"/>
              <a:gd name="T29" fmla="*/ 1541781 h 1922463"/>
              <a:gd name="T30" fmla="*/ 1175068 w 2349500"/>
              <a:gd name="T31" fmla="*/ 912523 h 1922463"/>
              <a:gd name="T32" fmla="*/ 1339851 w 2349500"/>
              <a:gd name="T33" fmla="*/ 1122215 h 1922463"/>
              <a:gd name="T34" fmla="*/ 1156018 w 2349500"/>
              <a:gd name="T35" fmla="*/ 1323646 h 1922463"/>
              <a:gd name="T36" fmla="*/ 949643 w 2349500"/>
              <a:gd name="T37" fmla="*/ 1184805 h 1922463"/>
              <a:gd name="T38" fmla="*/ 900113 w 2349500"/>
              <a:gd name="T39" fmla="*/ 1045963 h 1922463"/>
              <a:gd name="T40" fmla="*/ 1106488 w 2349500"/>
              <a:gd name="T41" fmla="*/ 871538 h 1922463"/>
              <a:gd name="T42" fmla="*/ 2075889 w 2349500"/>
              <a:gd name="T43" fmla="*/ 794703 h 1922463"/>
              <a:gd name="T44" fmla="*/ 414543 w 2349500"/>
              <a:gd name="T45" fmla="*/ 720408 h 1922463"/>
              <a:gd name="T46" fmla="*/ 159342 w 2349500"/>
              <a:gd name="T47" fmla="*/ 978853 h 1922463"/>
              <a:gd name="T48" fmla="*/ 288529 w 2349500"/>
              <a:gd name="T49" fmla="*/ 1398271 h 1922463"/>
              <a:gd name="T50" fmla="*/ 702120 w 2349500"/>
              <a:gd name="T51" fmla="*/ 1317943 h 1922463"/>
              <a:gd name="T52" fmla="*/ 1316634 w 2349500"/>
              <a:gd name="T53" fmla="*/ 1620838 h 1922463"/>
              <a:gd name="T54" fmla="*/ 1594372 w 2349500"/>
              <a:gd name="T55" fmla="*/ 1312228 h 1922463"/>
              <a:gd name="T56" fmla="*/ 2003836 w 2349500"/>
              <a:gd name="T57" fmla="*/ 1410018 h 1922463"/>
              <a:gd name="T58" fmla="*/ 1524541 w 2349500"/>
              <a:gd name="T59" fmla="*/ 1177926 h 1922463"/>
              <a:gd name="T60" fmla="*/ 1572896 w 2349500"/>
              <a:gd name="T61" fmla="*/ 371534 h 1922463"/>
              <a:gd name="T62" fmla="*/ 1986696 w 2349500"/>
              <a:gd name="T63" fmla="*/ 573723 h 1922463"/>
              <a:gd name="T64" fmla="*/ 2246023 w 2349500"/>
              <a:gd name="T65" fmla="*/ 744538 h 1922463"/>
              <a:gd name="T66" fmla="*/ 2347913 w 2349500"/>
              <a:gd name="T67" fmla="*/ 1019176 h 1922463"/>
              <a:gd name="T68" fmla="*/ 2308871 w 2349500"/>
              <a:gd name="T69" fmla="*/ 1741171 h 1922463"/>
              <a:gd name="T70" fmla="*/ 1994949 w 2349500"/>
              <a:gd name="T71" fmla="*/ 1755141 h 1922463"/>
              <a:gd name="T72" fmla="*/ 1887028 w 2349500"/>
              <a:gd name="T73" fmla="*/ 1514476 h 1922463"/>
              <a:gd name="T74" fmla="*/ 1598181 w 2349500"/>
              <a:gd name="T75" fmla="*/ 1479868 h 1922463"/>
              <a:gd name="T76" fmla="*/ 1460740 w 2349500"/>
              <a:gd name="T77" fmla="*/ 1723391 h 1922463"/>
              <a:gd name="T78" fmla="*/ 825594 w 2349500"/>
              <a:gd name="T79" fmla="*/ 1737043 h 1922463"/>
              <a:gd name="T80" fmla="*/ 702438 w 2349500"/>
              <a:gd name="T81" fmla="*/ 1492251 h 1922463"/>
              <a:gd name="T82" fmla="*/ 411686 w 2349500"/>
              <a:gd name="T83" fmla="*/ 1499553 h 1922463"/>
              <a:gd name="T84" fmla="*/ 294560 w 2349500"/>
              <a:gd name="T85" fmla="*/ 1743393 h 1922463"/>
              <a:gd name="T86" fmla="*/ 48247 w 2349500"/>
              <a:gd name="T87" fmla="*/ 1749108 h 1922463"/>
              <a:gd name="T88" fmla="*/ 1587 w 2349500"/>
              <a:gd name="T89" fmla="*/ 982663 h 1922463"/>
              <a:gd name="T90" fmla="*/ 125696 w 2349500"/>
              <a:gd name="T91" fmla="*/ 717551 h 1922463"/>
              <a:gd name="T92" fmla="*/ 399307 w 2349500"/>
              <a:gd name="T93" fmla="*/ 562928 h 1922463"/>
              <a:gd name="T94" fmla="*/ 1383348 w 2349500"/>
              <a:gd name="T95" fmla="*/ 360092 h 1922463"/>
              <a:gd name="T96" fmla="*/ 1934846 w 2349500"/>
              <a:gd name="T97" fmla="*/ 454168 h 1922463"/>
              <a:gd name="T98" fmla="*/ 1671638 w 2349500"/>
              <a:gd name="T99" fmla="*/ 468152 h 1922463"/>
              <a:gd name="T100" fmla="*/ 1211898 w 2349500"/>
              <a:gd name="T101" fmla="*/ 354054 h 1922463"/>
              <a:gd name="T102" fmla="*/ 1233488 w 2349500"/>
              <a:gd name="T103" fmla="*/ 499299 h 1922463"/>
              <a:gd name="T104" fmla="*/ 1002348 w 2349500"/>
              <a:gd name="T105" fmla="*/ 407130 h 1922463"/>
              <a:gd name="T106" fmla="*/ 1819593 w 2349500"/>
              <a:gd name="T107" fmla="*/ 146198 h 1922463"/>
              <a:gd name="T108" fmla="*/ 1644016 w 2349500"/>
              <a:gd name="T109" fmla="*/ 342612 h 1922463"/>
              <a:gd name="T110" fmla="*/ 1714183 w 2349500"/>
              <a:gd name="T111" fmla="*/ 113145 h 1922463"/>
              <a:gd name="T112" fmla="*/ 1347471 w 2349500"/>
              <a:gd name="T113" fmla="*/ 271738 h 1922463"/>
              <a:gd name="T114" fmla="*/ 1120776 w 2349500"/>
              <a:gd name="T115" fmla="*/ 215483 h 1922463"/>
              <a:gd name="T116" fmla="*/ 1483996 w 2349500"/>
              <a:gd name="T117" fmla="*/ 1589 h 1922463"/>
              <a:gd name="T118" fmla="*/ 1512253 w 2349500"/>
              <a:gd name="T119" fmla="*/ 262521 h 1922463"/>
              <a:gd name="T120" fmla="*/ 1391603 w 2349500"/>
              <a:gd name="T121" fmla="*/ 62929 h 1922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49500" h="1922463">
                <a:moveTo>
                  <a:pt x="1713402" y="1656716"/>
                </a:moveTo>
                <a:lnTo>
                  <a:pt x="1707689" y="1657351"/>
                </a:lnTo>
                <a:lnTo>
                  <a:pt x="1702610" y="1658938"/>
                </a:lnTo>
                <a:lnTo>
                  <a:pt x="1697531" y="1660526"/>
                </a:lnTo>
                <a:lnTo>
                  <a:pt x="1692770" y="1663066"/>
                </a:lnTo>
                <a:lnTo>
                  <a:pt x="1688326" y="1665606"/>
                </a:lnTo>
                <a:lnTo>
                  <a:pt x="1683883" y="1668781"/>
                </a:lnTo>
                <a:lnTo>
                  <a:pt x="1680391" y="1672591"/>
                </a:lnTo>
                <a:lnTo>
                  <a:pt x="1676900" y="1676401"/>
                </a:lnTo>
                <a:lnTo>
                  <a:pt x="1673725" y="1680528"/>
                </a:lnTo>
                <a:lnTo>
                  <a:pt x="1670869" y="1685291"/>
                </a:lnTo>
                <a:lnTo>
                  <a:pt x="1668329" y="1690053"/>
                </a:lnTo>
                <a:lnTo>
                  <a:pt x="1666425" y="1695133"/>
                </a:lnTo>
                <a:lnTo>
                  <a:pt x="1665155" y="1700213"/>
                </a:lnTo>
                <a:lnTo>
                  <a:pt x="1664520" y="1705293"/>
                </a:lnTo>
                <a:lnTo>
                  <a:pt x="1664203" y="1711326"/>
                </a:lnTo>
                <a:lnTo>
                  <a:pt x="1664520" y="1717041"/>
                </a:lnTo>
                <a:lnTo>
                  <a:pt x="1665155" y="1722121"/>
                </a:lnTo>
                <a:lnTo>
                  <a:pt x="1666425" y="1727518"/>
                </a:lnTo>
                <a:lnTo>
                  <a:pt x="1668329" y="1732281"/>
                </a:lnTo>
                <a:lnTo>
                  <a:pt x="1670869" y="1737043"/>
                </a:lnTo>
                <a:lnTo>
                  <a:pt x="1673725" y="1741806"/>
                </a:lnTo>
                <a:lnTo>
                  <a:pt x="1676900" y="1745933"/>
                </a:lnTo>
                <a:lnTo>
                  <a:pt x="1680391" y="1749743"/>
                </a:lnTo>
                <a:lnTo>
                  <a:pt x="1683883" y="1753553"/>
                </a:lnTo>
                <a:lnTo>
                  <a:pt x="1688326" y="1756728"/>
                </a:lnTo>
                <a:lnTo>
                  <a:pt x="1692770" y="1759268"/>
                </a:lnTo>
                <a:lnTo>
                  <a:pt x="1697531" y="1761808"/>
                </a:lnTo>
                <a:lnTo>
                  <a:pt x="1702610" y="1763713"/>
                </a:lnTo>
                <a:lnTo>
                  <a:pt x="1707689" y="1764983"/>
                </a:lnTo>
                <a:lnTo>
                  <a:pt x="1713402" y="1765618"/>
                </a:lnTo>
                <a:lnTo>
                  <a:pt x="1718798" y="1766253"/>
                </a:lnTo>
                <a:lnTo>
                  <a:pt x="1724512" y="1765618"/>
                </a:lnTo>
                <a:lnTo>
                  <a:pt x="1729908" y="1764983"/>
                </a:lnTo>
                <a:lnTo>
                  <a:pt x="1734986" y="1763713"/>
                </a:lnTo>
                <a:lnTo>
                  <a:pt x="1740382" y="1761808"/>
                </a:lnTo>
                <a:lnTo>
                  <a:pt x="1745144" y="1759268"/>
                </a:lnTo>
                <a:lnTo>
                  <a:pt x="1749270" y="1756728"/>
                </a:lnTo>
                <a:lnTo>
                  <a:pt x="1753714" y="1753553"/>
                </a:lnTo>
                <a:lnTo>
                  <a:pt x="1757840" y="1749743"/>
                </a:lnTo>
                <a:lnTo>
                  <a:pt x="1761332" y="1745933"/>
                </a:lnTo>
                <a:lnTo>
                  <a:pt x="1764506" y="1741806"/>
                </a:lnTo>
                <a:lnTo>
                  <a:pt x="1767363" y="1737043"/>
                </a:lnTo>
                <a:lnTo>
                  <a:pt x="1769267" y="1732281"/>
                </a:lnTo>
                <a:lnTo>
                  <a:pt x="1771172" y="1727518"/>
                </a:lnTo>
                <a:lnTo>
                  <a:pt x="1772441" y="1722121"/>
                </a:lnTo>
                <a:lnTo>
                  <a:pt x="1773711" y="1717041"/>
                </a:lnTo>
                <a:lnTo>
                  <a:pt x="1773711" y="1711326"/>
                </a:lnTo>
                <a:lnTo>
                  <a:pt x="1773711" y="1705293"/>
                </a:lnTo>
                <a:lnTo>
                  <a:pt x="1772441" y="1700213"/>
                </a:lnTo>
                <a:lnTo>
                  <a:pt x="1771172" y="1695133"/>
                </a:lnTo>
                <a:lnTo>
                  <a:pt x="1769267" y="1690053"/>
                </a:lnTo>
                <a:lnTo>
                  <a:pt x="1767363" y="1685291"/>
                </a:lnTo>
                <a:lnTo>
                  <a:pt x="1764506" y="1680528"/>
                </a:lnTo>
                <a:lnTo>
                  <a:pt x="1761332" y="1676401"/>
                </a:lnTo>
                <a:lnTo>
                  <a:pt x="1757840" y="1672591"/>
                </a:lnTo>
                <a:lnTo>
                  <a:pt x="1753714" y="1668781"/>
                </a:lnTo>
                <a:lnTo>
                  <a:pt x="1749270" y="1665606"/>
                </a:lnTo>
                <a:lnTo>
                  <a:pt x="1745144" y="1663066"/>
                </a:lnTo>
                <a:lnTo>
                  <a:pt x="1740382" y="1660526"/>
                </a:lnTo>
                <a:lnTo>
                  <a:pt x="1734986" y="1658938"/>
                </a:lnTo>
                <a:lnTo>
                  <a:pt x="1729908" y="1657351"/>
                </a:lnTo>
                <a:lnTo>
                  <a:pt x="1724512" y="1656716"/>
                </a:lnTo>
                <a:lnTo>
                  <a:pt x="1718798" y="1656716"/>
                </a:lnTo>
                <a:lnTo>
                  <a:pt x="1713402" y="1656716"/>
                </a:lnTo>
                <a:close/>
                <a:moveTo>
                  <a:pt x="551031" y="1656716"/>
                </a:moveTo>
                <a:lnTo>
                  <a:pt x="545317" y="1657351"/>
                </a:lnTo>
                <a:lnTo>
                  <a:pt x="540239" y="1658938"/>
                </a:lnTo>
                <a:lnTo>
                  <a:pt x="535160" y="1660843"/>
                </a:lnTo>
                <a:lnTo>
                  <a:pt x="530399" y="1663066"/>
                </a:lnTo>
                <a:lnTo>
                  <a:pt x="525955" y="1665606"/>
                </a:lnTo>
                <a:lnTo>
                  <a:pt x="521511" y="1668781"/>
                </a:lnTo>
                <a:lnTo>
                  <a:pt x="517702" y="1672591"/>
                </a:lnTo>
                <a:lnTo>
                  <a:pt x="513893" y="1676401"/>
                </a:lnTo>
                <a:lnTo>
                  <a:pt x="510719" y="1680846"/>
                </a:lnTo>
                <a:lnTo>
                  <a:pt x="508180" y="1685291"/>
                </a:lnTo>
                <a:lnTo>
                  <a:pt x="505958" y="1690053"/>
                </a:lnTo>
                <a:lnTo>
                  <a:pt x="504054" y="1695133"/>
                </a:lnTo>
                <a:lnTo>
                  <a:pt x="502784" y="1700213"/>
                </a:lnTo>
                <a:lnTo>
                  <a:pt x="501832" y="1705293"/>
                </a:lnTo>
                <a:lnTo>
                  <a:pt x="501832" y="1711326"/>
                </a:lnTo>
                <a:lnTo>
                  <a:pt x="501832" y="1717041"/>
                </a:lnTo>
                <a:lnTo>
                  <a:pt x="502784" y="1722121"/>
                </a:lnTo>
                <a:lnTo>
                  <a:pt x="504054" y="1727518"/>
                </a:lnTo>
                <a:lnTo>
                  <a:pt x="505958" y="1732281"/>
                </a:lnTo>
                <a:lnTo>
                  <a:pt x="508180" y="1737043"/>
                </a:lnTo>
                <a:lnTo>
                  <a:pt x="510719" y="1741806"/>
                </a:lnTo>
                <a:lnTo>
                  <a:pt x="513893" y="1745933"/>
                </a:lnTo>
                <a:lnTo>
                  <a:pt x="517702" y="1749743"/>
                </a:lnTo>
                <a:lnTo>
                  <a:pt x="521511" y="1753553"/>
                </a:lnTo>
                <a:lnTo>
                  <a:pt x="525955" y="1756728"/>
                </a:lnTo>
                <a:lnTo>
                  <a:pt x="530399" y="1759268"/>
                </a:lnTo>
                <a:lnTo>
                  <a:pt x="535160" y="1761808"/>
                </a:lnTo>
                <a:lnTo>
                  <a:pt x="540239" y="1763713"/>
                </a:lnTo>
                <a:lnTo>
                  <a:pt x="545317" y="1764983"/>
                </a:lnTo>
                <a:lnTo>
                  <a:pt x="551031" y="1765618"/>
                </a:lnTo>
                <a:lnTo>
                  <a:pt x="556427" y="1766253"/>
                </a:lnTo>
                <a:lnTo>
                  <a:pt x="562140" y="1765618"/>
                </a:lnTo>
                <a:lnTo>
                  <a:pt x="567536" y="1764983"/>
                </a:lnTo>
                <a:lnTo>
                  <a:pt x="572615" y="1763713"/>
                </a:lnTo>
                <a:lnTo>
                  <a:pt x="578011" y="1761808"/>
                </a:lnTo>
                <a:lnTo>
                  <a:pt x="582772" y="1759268"/>
                </a:lnTo>
                <a:lnTo>
                  <a:pt x="586899" y="1756728"/>
                </a:lnTo>
                <a:lnTo>
                  <a:pt x="591343" y="1753553"/>
                </a:lnTo>
                <a:lnTo>
                  <a:pt x="594834" y="1749743"/>
                </a:lnTo>
                <a:lnTo>
                  <a:pt x="598643" y="1745933"/>
                </a:lnTo>
                <a:lnTo>
                  <a:pt x="601817" y="1741806"/>
                </a:lnTo>
                <a:lnTo>
                  <a:pt x="604357" y="1737043"/>
                </a:lnTo>
                <a:lnTo>
                  <a:pt x="606896" y="1732281"/>
                </a:lnTo>
                <a:lnTo>
                  <a:pt x="608800" y="1727518"/>
                </a:lnTo>
                <a:lnTo>
                  <a:pt x="610070" y="1722121"/>
                </a:lnTo>
                <a:lnTo>
                  <a:pt x="610705" y="1717041"/>
                </a:lnTo>
                <a:lnTo>
                  <a:pt x="611340" y="1711326"/>
                </a:lnTo>
                <a:lnTo>
                  <a:pt x="610705" y="1705293"/>
                </a:lnTo>
                <a:lnTo>
                  <a:pt x="610070" y="1700213"/>
                </a:lnTo>
                <a:lnTo>
                  <a:pt x="608800" y="1695133"/>
                </a:lnTo>
                <a:lnTo>
                  <a:pt x="606896" y="1690053"/>
                </a:lnTo>
                <a:lnTo>
                  <a:pt x="604357" y="1685291"/>
                </a:lnTo>
                <a:lnTo>
                  <a:pt x="601817" y="1680846"/>
                </a:lnTo>
                <a:lnTo>
                  <a:pt x="598643" y="1676401"/>
                </a:lnTo>
                <a:lnTo>
                  <a:pt x="594834" y="1672591"/>
                </a:lnTo>
                <a:lnTo>
                  <a:pt x="591343" y="1668781"/>
                </a:lnTo>
                <a:lnTo>
                  <a:pt x="586899" y="1665606"/>
                </a:lnTo>
                <a:lnTo>
                  <a:pt x="582772" y="1663066"/>
                </a:lnTo>
                <a:lnTo>
                  <a:pt x="578011" y="1660843"/>
                </a:lnTo>
                <a:lnTo>
                  <a:pt x="572615" y="1658938"/>
                </a:lnTo>
                <a:lnTo>
                  <a:pt x="567536" y="1657351"/>
                </a:lnTo>
                <a:lnTo>
                  <a:pt x="562140" y="1656716"/>
                </a:lnTo>
                <a:lnTo>
                  <a:pt x="556427" y="1656716"/>
                </a:lnTo>
                <a:lnTo>
                  <a:pt x="551031" y="1656716"/>
                </a:lnTo>
                <a:close/>
                <a:moveTo>
                  <a:pt x="1718798" y="1499871"/>
                </a:moveTo>
                <a:lnTo>
                  <a:pt x="1729908" y="1500188"/>
                </a:lnTo>
                <a:lnTo>
                  <a:pt x="1740700" y="1501141"/>
                </a:lnTo>
                <a:lnTo>
                  <a:pt x="1750857" y="1502093"/>
                </a:lnTo>
                <a:lnTo>
                  <a:pt x="1761332" y="1504316"/>
                </a:lnTo>
                <a:lnTo>
                  <a:pt x="1771489" y="1506538"/>
                </a:lnTo>
                <a:lnTo>
                  <a:pt x="1781646" y="1509396"/>
                </a:lnTo>
                <a:lnTo>
                  <a:pt x="1791486" y="1512571"/>
                </a:lnTo>
                <a:lnTo>
                  <a:pt x="1801008" y="1516381"/>
                </a:lnTo>
                <a:lnTo>
                  <a:pt x="1810531" y="1520826"/>
                </a:lnTo>
                <a:lnTo>
                  <a:pt x="1819736" y="1525271"/>
                </a:lnTo>
                <a:lnTo>
                  <a:pt x="1828306" y="1530351"/>
                </a:lnTo>
                <a:lnTo>
                  <a:pt x="1837194" y="1536066"/>
                </a:lnTo>
                <a:lnTo>
                  <a:pt x="1845446" y="1541781"/>
                </a:lnTo>
                <a:lnTo>
                  <a:pt x="1853382" y="1548131"/>
                </a:lnTo>
                <a:lnTo>
                  <a:pt x="1861000" y="1554481"/>
                </a:lnTo>
                <a:lnTo>
                  <a:pt x="1868300" y="1561783"/>
                </a:lnTo>
                <a:lnTo>
                  <a:pt x="1875283" y="1569403"/>
                </a:lnTo>
                <a:lnTo>
                  <a:pt x="1881949" y="1576706"/>
                </a:lnTo>
                <a:lnTo>
                  <a:pt x="1888297" y="1584643"/>
                </a:lnTo>
                <a:lnTo>
                  <a:pt x="1894328" y="1593216"/>
                </a:lnTo>
                <a:lnTo>
                  <a:pt x="1899724" y="1601788"/>
                </a:lnTo>
                <a:lnTo>
                  <a:pt x="1904803" y="1610678"/>
                </a:lnTo>
                <a:lnTo>
                  <a:pt x="1909247" y="1619568"/>
                </a:lnTo>
                <a:lnTo>
                  <a:pt x="1913691" y="1628776"/>
                </a:lnTo>
                <a:lnTo>
                  <a:pt x="1917500" y="1638618"/>
                </a:lnTo>
                <a:lnTo>
                  <a:pt x="1920674" y="1648143"/>
                </a:lnTo>
                <a:lnTo>
                  <a:pt x="1923530" y="1658621"/>
                </a:lnTo>
                <a:lnTo>
                  <a:pt x="1926070" y="1668463"/>
                </a:lnTo>
                <a:lnTo>
                  <a:pt x="1927974" y="1679258"/>
                </a:lnTo>
                <a:lnTo>
                  <a:pt x="1929244" y="1689418"/>
                </a:lnTo>
                <a:lnTo>
                  <a:pt x="1929879" y="1700213"/>
                </a:lnTo>
                <a:lnTo>
                  <a:pt x="1930196" y="1711326"/>
                </a:lnTo>
                <a:lnTo>
                  <a:pt x="1929879" y="1722121"/>
                </a:lnTo>
                <a:lnTo>
                  <a:pt x="1929244" y="1732916"/>
                </a:lnTo>
                <a:lnTo>
                  <a:pt x="1927974" y="1743393"/>
                </a:lnTo>
                <a:lnTo>
                  <a:pt x="1926070" y="1753871"/>
                </a:lnTo>
                <a:lnTo>
                  <a:pt x="1923530" y="1764031"/>
                </a:lnTo>
                <a:lnTo>
                  <a:pt x="1920674" y="1774191"/>
                </a:lnTo>
                <a:lnTo>
                  <a:pt x="1917500" y="1784033"/>
                </a:lnTo>
                <a:lnTo>
                  <a:pt x="1913691" y="1793558"/>
                </a:lnTo>
                <a:lnTo>
                  <a:pt x="1909247" y="1802766"/>
                </a:lnTo>
                <a:lnTo>
                  <a:pt x="1904803" y="1811656"/>
                </a:lnTo>
                <a:lnTo>
                  <a:pt x="1899724" y="1820863"/>
                </a:lnTo>
                <a:lnTo>
                  <a:pt x="1894328" y="1829118"/>
                </a:lnTo>
                <a:lnTo>
                  <a:pt x="1888297" y="1837691"/>
                </a:lnTo>
                <a:lnTo>
                  <a:pt x="1881949" y="1845628"/>
                </a:lnTo>
                <a:lnTo>
                  <a:pt x="1875283" y="1853566"/>
                </a:lnTo>
                <a:lnTo>
                  <a:pt x="1868300" y="1860551"/>
                </a:lnTo>
                <a:lnTo>
                  <a:pt x="1861000" y="1867853"/>
                </a:lnTo>
                <a:lnTo>
                  <a:pt x="1853382" y="1874521"/>
                </a:lnTo>
                <a:lnTo>
                  <a:pt x="1845446" y="1880553"/>
                </a:lnTo>
                <a:lnTo>
                  <a:pt x="1837194" y="1886268"/>
                </a:lnTo>
                <a:lnTo>
                  <a:pt x="1828306" y="1891983"/>
                </a:lnTo>
                <a:lnTo>
                  <a:pt x="1819736" y="1897063"/>
                </a:lnTo>
                <a:lnTo>
                  <a:pt x="1810531" y="1901826"/>
                </a:lnTo>
                <a:lnTo>
                  <a:pt x="1801008" y="1905953"/>
                </a:lnTo>
                <a:lnTo>
                  <a:pt x="1791486" y="1909763"/>
                </a:lnTo>
                <a:lnTo>
                  <a:pt x="1781646" y="1912938"/>
                </a:lnTo>
                <a:lnTo>
                  <a:pt x="1771489" y="1916113"/>
                </a:lnTo>
                <a:lnTo>
                  <a:pt x="1761332" y="1918653"/>
                </a:lnTo>
                <a:lnTo>
                  <a:pt x="1750857" y="1920241"/>
                </a:lnTo>
                <a:lnTo>
                  <a:pt x="1740700" y="1921828"/>
                </a:lnTo>
                <a:lnTo>
                  <a:pt x="1729908" y="1922463"/>
                </a:lnTo>
                <a:lnTo>
                  <a:pt x="1718798" y="1922463"/>
                </a:lnTo>
                <a:lnTo>
                  <a:pt x="1708006" y="1922463"/>
                </a:lnTo>
                <a:lnTo>
                  <a:pt x="1697531" y="1921828"/>
                </a:lnTo>
                <a:lnTo>
                  <a:pt x="1686739" y="1920241"/>
                </a:lnTo>
                <a:lnTo>
                  <a:pt x="1676265" y="1918653"/>
                </a:lnTo>
                <a:lnTo>
                  <a:pt x="1666107" y="1916113"/>
                </a:lnTo>
                <a:lnTo>
                  <a:pt x="1656268" y="1912938"/>
                </a:lnTo>
                <a:lnTo>
                  <a:pt x="1646110" y="1909763"/>
                </a:lnTo>
                <a:lnTo>
                  <a:pt x="1636588" y="1905953"/>
                </a:lnTo>
                <a:lnTo>
                  <a:pt x="1627065" y="1901826"/>
                </a:lnTo>
                <a:lnTo>
                  <a:pt x="1618178" y="1897063"/>
                </a:lnTo>
                <a:lnTo>
                  <a:pt x="1609290" y="1891983"/>
                </a:lnTo>
                <a:lnTo>
                  <a:pt x="1601038" y="1886268"/>
                </a:lnTo>
                <a:lnTo>
                  <a:pt x="1592785" y="1880553"/>
                </a:lnTo>
                <a:lnTo>
                  <a:pt x="1584532" y="1874521"/>
                </a:lnTo>
                <a:lnTo>
                  <a:pt x="1576914" y="1867853"/>
                </a:lnTo>
                <a:lnTo>
                  <a:pt x="1569614" y="1860551"/>
                </a:lnTo>
                <a:lnTo>
                  <a:pt x="1562630" y="1853566"/>
                </a:lnTo>
                <a:lnTo>
                  <a:pt x="1555965" y="1845628"/>
                </a:lnTo>
                <a:lnTo>
                  <a:pt x="1549616" y="1837691"/>
                </a:lnTo>
                <a:lnTo>
                  <a:pt x="1543903" y="1829118"/>
                </a:lnTo>
                <a:lnTo>
                  <a:pt x="1538507" y="1820863"/>
                </a:lnTo>
                <a:lnTo>
                  <a:pt x="1533111" y="1811656"/>
                </a:lnTo>
                <a:lnTo>
                  <a:pt x="1528350" y="1802766"/>
                </a:lnTo>
                <a:lnTo>
                  <a:pt x="1524223" y="1793558"/>
                </a:lnTo>
                <a:lnTo>
                  <a:pt x="1520414" y="1784033"/>
                </a:lnTo>
                <a:lnTo>
                  <a:pt x="1516923" y="1774191"/>
                </a:lnTo>
                <a:lnTo>
                  <a:pt x="1514066" y="1764031"/>
                </a:lnTo>
                <a:lnTo>
                  <a:pt x="1511844" y="1753871"/>
                </a:lnTo>
                <a:lnTo>
                  <a:pt x="1510257" y="1743393"/>
                </a:lnTo>
                <a:lnTo>
                  <a:pt x="1508670" y="1732916"/>
                </a:lnTo>
                <a:lnTo>
                  <a:pt x="1507718" y="1722121"/>
                </a:lnTo>
                <a:lnTo>
                  <a:pt x="1507400" y="1711326"/>
                </a:lnTo>
                <a:lnTo>
                  <a:pt x="1507718" y="1700213"/>
                </a:lnTo>
                <a:lnTo>
                  <a:pt x="1508670" y="1689418"/>
                </a:lnTo>
                <a:lnTo>
                  <a:pt x="1510257" y="1679258"/>
                </a:lnTo>
                <a:lnTo>
                  <a:pt x="1511844" y="1668463"/>
                </a:lnTo>
                <a:lnTo>
                  <a:pt x="1514066" y="1658621"/>
                </a:lnTo>
                <a:lnTo>
                  <a:pt x="1516923" y="1648143"/>
                </a:lnTo>
                <a:lnTo>
                  <a:pt x="1520414" y="1638618"/>
                </a:lnTo>
                <a:lnTo>
                  <a:pt x="1524223" y="1628776"/>
                </a:lnTo>
                <a:lnTo>
                  <a:pt x="1528350" y="1619568"/>
                </a:lnTo>
                <a:lnTo>
                  <a:pt x="1533111" y="1610678"/>
                </a:lnTo>
                <a:lnTo>
                  <a:pt x="1538507" y="1601788"/>
                </a:lnTo>
                <a:lnTo>
                  <a:pt x="1543903" y="1593216"/>
                </a:lnTo>
                <a:lnTo>
                  <a:pt x="1549616" y="1584643"/>
                </a:lnTo>
                <a:lnTo>
                  <a:pt x="1555965" y="1576706"/>
                </a:lnTo>
                <a:lnTo>
                  <a:pt x="1562630" y="1569403"/>
                </a:lnTo>
                <a:lnTo>
                  <a:pt x="1569614" y="1561783"/>
                </a:lnTo>
                <a:lnTo>
                  <a:pt x="1576914" y="1554481"/>
                </a:lnTo>
                <a:lnTo>
                  <a:pt x="1584532" y="1548131"/>
                </a:lnTo>
                <a:lnTo>
                  <a:pt x="1592785" y="1541781"/>
                </a:lnTo>
                <a:lnTo>
                  <a:pt x="1601038" y="1536066"/>
                </a:lnTo>
                <a:lnTo>
                  <a:pt x="1609290" y="1530351"/>
                </a:lnTo>
                <a:lnTo>
                  <a:pt x="1618178" y="1525271"/>
                </a:lnTo>
                <a:lnTo>
                  <a:pt x="1627065" y="1520826"/>
                </a:lnTo>
                <a:lnTo>
                  <a:pt x="1636588" y="1516381"/>
                </a:lnTo>
                <a:lnTo>
                  <a:pt x="1646110" y="1512571"/>
                </a:lnTo>
                <a:lnTo>
                  <a:pt x="1656268" y="1509396"/>
                </a:lnTo>
                <a:lnTo>
                  <a:pt x="1666107" y="1506538"/>
                </a:lnTo>
                <a:lnTo>
                  <a:pt x="1676265" y="1504316"/>
                </a:lnTo>
                <a:lnTo>
                  <a:pt x="1686739" y="1502093"/>
                </a:lnTo>
                <a:lnTo>
                  <a:pt x="1697531" y="1501141"/>
                </a:lnTo>
                <a:lnTo>
                  <a:pt x="1708006" y="1500188"/>
                </a:lnTo>
                <a:lnTo>
                  <a:pt x="1718798" y="1499871"/>
                </a:lnTo>
                <a:close/>
                <a:moveTo>
                  <a:pt x="556427" y="1499871"/>
                </a:moveTo>
                <a:lnTo>
                  <a:pt x="567219" y="1500188"/>
                </a:lnTo>
                <a:lnTo>
                  <a:pt x="578011" y="1501141"/>
                </a:lnTo>
                <a:lnTo>
                  <a:pt x="588486" y="1502093"/>
                </a:lnTo>
                <a:lnTo>
                  <a:pt x="598960" y="1504316"/>
                </a:lnTo>
                <a:lnTo>
                  <a:pt x="609118" y="1506538"/>
                </a:lnTo>
                <a:lnTo>
                  <a:pt x="619275" y="1509396"/>
                </a:lnTo>
                <a:lnTo>
                  <a:pt x="629115" y="1512571"/>
                </a:lnTo>
                <a:lnTo>
                  <a:pt x="638637" y="1516381"/>
                </a:lnTo>
                <a:lnTo>
                  <a:pt x="648160" y="1520826"/>
                </a:lnTo>
                <a:lnTo>
                  <a:pt x="657365" y="1525271"/>
                </a:lnTo>
                <a:lnTo>
                  <a:pt x="665935" y="1530351"/>
                </a:lnTo>
                <a:lnTo>
                  <a:pt x="674188" y="1536066"/>
                </a:lnTo>
                <a:lnTo>
                  <a:pt x="682758" y="1541781"/>
                </a:lnTo>
                <a:lnTo>
                  <a:pt x="691011" y="1548131"/>
                </a:lnTo>
                <a:lnTo>
                  <a:pt x="698629" y="1555116"/>
                </a:lnTo>
                <a:lnTo>
                  <a:pt x="705612" y="1561783"/>
                </a:lnTo>
                <a:lnTo>
                  <a:pt x="712912" y="1569403"/>
                </a:lnTo>
                <a:lnTo>
                  <a:pt x="719578" y="1576706"/>
                </a:lnTo>
                <a:lnTo>
                  <a:pt x="725926" y="1584643"/>
                </a:lnTo>
                <a:lnTo>
                  <a:pt x="731322" y="1593216"/>
                </a:lnTo>
                <a:lnTo>
                  <a:pt x="737036" y="1601788"/>
                </a:lnTo>
                <a:lnTo>
                  <a:pt x="742114" y="1610678"/>
                </a:lnTo>
                <a:lnTo>
                  <a:pt x="746876" y="1619568"/>
                </a:lnTo>
                <a:lnTo>
                  <a:pt x="751319" y="1628776"/>
                </a:lnTo>
                <a:lnTo>
                  <a:pt x="754811" y="1638618"/>
                </a:lnTo>
                <a:lnTo>
                  <a:pt x="758302" y="1648143"/>
                </a:lnTo>
                <a:lnTo>
                  <a:pt x="761159" y="1658621"/>
                </a:lnTo>
                <a:lnTo>
                  <a:pt x="763698" y="1668463"/>
                </a:lnTo>
                <a:lnTo>
                  <a:pt x="765286" y="1679258"/>
                </a:lnTo>
                <a:lnTo>
                  <a:pt x="766873" y="1689418"/>
                </a:lnTo>
                <a:lnTo>
                  <a:pt x="767507" y="1700213"/>
                </a:lnTo>
                <a:lnTo>
                  <a:pt x="767825" y="1711326"/>
                </a:lnTo>
                <a:lnTo>
                  <a:pt x="767507" y="1722121"/>
                </a:lnTo>
                <a:lnTo>
                  <a:pt x="766873" y="1732916"/>
                </a:lnTo>
                <a:lnTo>
                  <a:pt x="765286" y="1743393"/>
                </a:lnTo>
                <a:lnTo>
                  <a:pt x="763698" y="1753871"/>
                </a:lnTo>
                <a:lnTo>
                  <a:pt x="761159" y="1764031"/>
                </a:lnTo>
                <a:lnTo>
                  <a:pt x="758302" y="1774191"/>
                </a:lnTo>
                <a:lnTo>
                  <a:pt x="754811" y="1784033"/>
                </a:lnTo>
                <a:lnTo>
                  <a:pt x="751319" y="1793558"/>
                </a:lnTo>
                <a:lnTo>
                  <a:pt x="746876" y="1802766"/>
                </a:lnTo>
                <a:lnTo>
                  <a:pt x="742114" y="1811656"/>
                </a:lnTo>
                <a:lnTo>
                  <a:pt x="737036" y="1820863"/>
                </a:lnTo>
                <a:lnTo>
                  <a:pt x="731322" y="1829118"/>
                </a:lnTo>
                <a:lnTo>
                  <a:pt x="725926" y="1837691"/>
                </a:lnTo>
                <a:lnTo>
                  <a:pt x="719578" y="1845628"/>
                </a:lnTo>
                <a:lnTo>
                  <a:pt x="712912" y="1853566"/>
                </a:lnTo>
                <a:lnTo>
                  <a:pt x="705612" y="1860551"/>
                </a:lnTo>
                <a:lnTo>
                  <a:pt x="698629" y="1867853"/>
                </a:lnTo>
                <a:lnTo>
                  <a:pt x="691011" y="1874521"/>
                </a:lnTo>
                <a:lnTo>
                  <a:pt x="682758" y="1880553"/>
                </a:lnTo>
                <a:lnTo>
                  <a:pt x="674188" y="1886268"/>
                </a:lnTo>
                <a:lnTo>
                  <a:pt x="665935" y="1891983"/>
                </a:lnTo>
                <a:lnTo>
                  <a:pt x="657365" y="1897063"/>
                </a:lnTo>
                <a:lnTo>
                  <a:pt x="648160" y="1901826"/>
                </a:lnTo>
                <a:lnTo>
                  <a:pt x="638637" y="1905953"/>
                </a:lnTo>
                <a:lnTo>
                  <a:pt x="629115" y="1909763"/>
                </a:lnTo>
                <a:lnTo>
                  <a:pt x="619275" y="1912938"/>
                </a:lnTo>
                <a:lnTo>
                  <a:pt x="609118" y="1916113"/>
                </a:lnTo>
                <a:lnTo>
                  <a:pt x="598960" y="1918653"/>
                </a:lnTo>
                <a:lnTo>
                  <a:pt x="588486" y="1920241"/>
                </a:lnTo>
                <a:lnTo>
                  <a:pt x="578011" y="1921828"/>
                </a:lnTo>
                <a:lnTo>
                  <a:pt x="567219" y="1922463"/>
                </a:lnTo>
                <a:lnTo>
                  <a:pt x="556427" y="1922463"/>
                </a:lnTo>
                <a:lnTo>
                  <a:pt x="545317" y="1922463"/>
                </a:lnTo>
                <a:lnTo>
                  <a:pt x="534525" y="1921828"/>
                </a:lnTo>
                <a:lnTo>
                  <a:pt x="524368" y="1920241"/>
                </a:lnTo>
                <a:lnTo>
                  <a:pt x="513893" y="1918653"/>
                </a:lnTo>
                <a:lnTo>
                  <a:pt x="503736" y="1916113"/>
                </a:lnTo>
                <a:lnTo>
                  <a:pt x="493896" y="1912938"/>
                </a:lnTo>
                <a:lnTo>
                  <a:pt x="483739" y="1909763"/>
                </a:lnTo>
                <a:lnTo>
                  <a:pt x="474217" y="1905953"/>
                </a:lnTo>
                <a:lnTo>
                  <a:pt x="464694" y="1901826"/>
                </a:lnTo>
                <a:lnTo>
                  <a:pt x="455807" y="1897063"/>
                </a:lnTo>
                <a:lnTo>
                  <a:pt x="446919" y="1891983"/>
                </a:lnTo>
                <a:lnTo>
                  <a:pt x="438349" y="1886268"/>
                </a:lnTo>
                <a:lnTo>
                  <a:pt x="429779" y="1880553"/>
                </a:lnTo>
                <a:lnTo>
                  <a:pt x="421843" y="1874521"/>
                </a:lnTo>
                <a:lnTo>
                  <a:pt x="414543" y="1867853"/>
                </a:lnTo>
                <a:lnTo>
                  <a:pt x="406925" y="1860551"/>
                </a:lnTo>
                <a:lnTo>
                  <a:pt x="400259" y="1853566"/>
                </a:lnTo>
                <a:lnTo>
                  <a:pt x="393276" y="1845628"/>
                </a:lnTo>
                <a:lnTo>
                  <a:pt x="386928" y="1837691"/>
                </a:lnTo>
                <a:lnTo>
                  <a:pt x="381214" y="1829118"/>
                </a:lnTo>
                <a:lnTo>
                  <a:pt x="375501" y="1820863"/>
                </a:lnTo>
                <a:lnTo>
                  <a:pt x="370422" y="1811656"/>
                </a:lnTo>
                <a:lnTo>
                  <a:pt x="365978" y="1802766"/>
                </a:lnTo>
                <a:lnTo>
                  <a:pt x="361535" y="1793558"/>
                </a:lnTo>
                <a:lnTo>
                  <a:pt x="357726" y="1784033"/>
                </a:lnTo>
                <a:lnTo>
                  <a:pt x="354552" y="1774191"/>
                </a:lnTo>
                <a:lnTo>
                  <a:pt x="351695" y="1764031"/>
                </a:lnTo>
                <a:lnTo>
                  <a:pt x="349473" y="1753871"/>
                </a:lnTo>
                <a:lnTo>
                  <a:pt x="347251" y="1743393"/>
                </a:lnTo>
                <a:lnTo>
                  <a:pt x="346299" y="1732916"/>
                </a:lnTo>
                <a:lnTo>
                  <a:pt x="345347" y="1722121"/>
                </a:lnTo>
                <a:lnTo>
                  <a:pt x="345029" y="1711326"/>
                </a:lnTo>
                <a:lnTo>
                  <a:pt x="345347" y="1700213"/>
                </a:lnTo>
                <a:lnTo>
                  <a:pt x="346299" y="1689418"/>
                </a:lnTo>
                <a:lnTo>
                  <a:pt x="347251" y="1679258"/>
                </a:lnTo>
                <a:lnTo>
                  <a:pt x="349473" y="1668463"/>
                </a:lnTo>
                <a:lnTo>
                  <a:pt x="351695" y="1658621"/>
                </a:lnTo>
                <a:lnTo>
                  <a:pt x="354552" y="1648143"/>
                </a:lnTo>
                <a:lnTo>
                  <a:pt x="357726" y="1638618"/>
                </a:lnTo>
                <a:lnTo>
                  <a:pt x="361535" y="1628776"/>
                </a:lnTo>
                <a:lnTo>
                  <a:pt x="365978" y="1619568"/>
                </a:lnTo>
                <a:lnTo>
                  <a:pt x="370422" y="1610678"/>
                </a:lnTo>
                <a:lnTo>
                  <a:pt x="375501" y="1601788"/>
                </a:lnTo>
                <a:lnTo>
                  <a:pt x="381214" y="1593216"/>
                </a:lnTo>
                <a:lnTo>
                  <a:pt x="386928" y="1584643"/>
                </a:lnTo>
                <a:lnTo>
                  <a:pt x="393276" y="1576706"/>
                </a:lnTo>
                <a:lnTo>
                  <a:pt x="400259" y="1569403"/>
                </a:lnTo>
                <a:lnTo>
                  <a:pt x="406925" y="1561783"/>
                </a:lnTo>
                <a:lnTo>
                  <a:pt x="414543" y="1555116"/>
                </a:lnTo>
                <a:lnTo>
                  <a:pt x="421843" y="1548131"/>
                </a:lnTo>
                <a:lnTo>
                  <a:pt x="429779" y="1541781"/>
                </a:lnTo>
                <a:lnTo>
                  <a:pt x="438349" y="1536066"/>
                </a:lnTo>
                <a:lnTo>
                  <a:pt x="446919" y="1530351"/>
                </a:lnTo>
                <a:lnTo>
                  <a:pt x="455807" y="1525271"/>
                </a:lnTo>
                <a:lnTo>
                  <a:pt x="464694" y="1520826"/>
                </a:lnTo>
                <a:lnTo>
                  <a:pt x="474217" y="1516381"/>
                </a:lnTo>
                <a:lnTo>
                  <a:pt x="483739" y="1512571"/>
                </a:lnTo>
                <a:lnTo>
                  <a:pt x="493896" y="1509396"/>
                </a:lnTo>
                <a:lnTo>
                  <a:pt x="503736" y="1506538"/>
                </a:lnTo>
                <a:lnTo>
                  <a:pt x="513893" y="1504316"/>
                </a:lnTo>
                <a:lnTo>
                  <a:pt x="524368" y="1502093"/>
                </a:lnTo>
                <a:lnTo>
                  <a:pt x="534525" y="1501141"/>
                </a:lnTo>
                <a:lnTo>
                  <a:pt x="545317" y="1500188"/>
                </a:lnTo>
                <a:lnTo>
                  <a:pt x="556427" y="1499871"/>
                </a:lnTo>
                <a:close/>
                <a:moveTo>
                  <a:pt x="1106488" y="871538"/>
                </a:moveTo>
                <a:lnTo>
                  <a:pt x="1114426" y="871856"/>
                </a:lnTo>
                <a:lnTo>
                  <a:pt x="1122363" y="873127"/>
                </a:lnTo>
                <a:lnTo>
                  <a:pt x="1129983" y="874715"/>
                </a:lnTo>
                <a:lnTo>
                  <a:pt x="1136968" y="877575"/>
                </a:lnTo>
                <a:lnTo>
                  <a:pt x="1143636" y="880752"/>
                </a:lnTo>
                <a:lnTo>
                  <a:pt x="1149986" y="884564"/>
                </a:lnTo>
                <a:lnTo>
                  <a:pt x="1156018" y="889330"/>
                </a:lnTo>
                <a:lnTo>
                  <a:pt x="1161733" y="894096"/>
                </a:lnTo>
                <a:lnTo>
                  <a:pt x="1166813" y="899815"/>
                </a:lnTo>
                <a:lnTo>
                  <a:pt x="1171576" y="906169"/>
                </a:lnTo>
                <a:lnTo>
                  <a:pt x="1175068" y="912523"/>
                </a:lnTo>
                <a:lnTo>
                  <a:pt x="1178561" y="919195"/>
                </a:lnTo>
                <a:lnTo>
                  <a:pt x="1181101" y="926503"/>
                </a:lnTo>
                <a:lnTo>
                  <a:pt x="1183006" y="933810"/>
                </a:lnTo>
                <a:lnTo>
                  <a:pt x="1184276" y="941753"/>
                </a:lnTo>
                <a:lnTo>
                  <a:pt x="1184593" y="949696"/>
                </a:lnTo>
                <a:lnTo>
                  <a:pt x="1184593" y="1028171"/>
                </a:lnTo>
                <a:lnTo>
                  <a:pt x="1263333" y="1028171"/>
                </a:lnTo>
                <a:lnTo>
                  <a:pt x="1271271" y="1028489"/>
                </a:lnTo>
                <a:lnTo>
                  <a:pt x="1278573" y="1029760"/>
                </a:lnTo>
                <a:lnTo>
                  <a:pt x="1286193" y="1031666"/>
                </a:lnTo>
                <a:lnTo>
                  <a:pt x="1293496" y="1034526"/>
                </a:lnTo>
                <a:lnTo>
                  <a:pt x="1300481" y="1037703"/>
                </a:lnTo>
                <a:lnTo>
                  <a:pt x="1306831" y="1041515"/>
                </a:lnTo>
                <a:lnTo>
                  <a:pt x="1312863" y="1045963"/>
                </a:lnTo>
                <a:lnTo>
                  <a:pt x="1318261" y="1051047"/>
                </a:lnTo>
                <a:lnTo>
                  <a:pt x="1323658" y="1056766"/>
                </a:lnTo>
                <a:lnTo>
                  <a:pt x="1327786" y="1062485"/>
                </a:lnTo>
                <a:lnTo>
                  <a:pt x="1331913" y="1068839"/>
                </a:lnTo>
                <a:lnTo>
                  <a:pt x="1335088" y="1076146"/>
                </a:lnTo>
                <a:lnTo>
                  <a:pt x="1337946" y="1083136"/>
                </a:lnTo>
                <a:lnTo>
                  <a:pt x="1339851" y="1090761"/>
                </a:lnTo>
                <a:lnTo>
                  <a:pt x="1341121" y="1098386"/>
                </a:lnTo>
                <a:lnTo>
                  <a:pt x="1341438" y="1106647"/>
                </a:lnTo>
                <a:lnTo>
                  <a:pt x="1341121" y="1114590"/>
                </a:lnTo>
                <a:lnTo>
                  <a:pt x="1339851" y="1122215"/>
                </a:lnTo>
                <a:lnTo>
                  <a:pt x="1337946" y="1129840"/>
                </a:lnTo>
                <a:lnTo>
                  <a:pt x="1335088" y="1136830"/>
                </a:lnTo>
                <a:lnTo>
                  <a:pt x="1331913" y="1144137"/>
                </a:lnTo>
                <a:lnTo>
                  <a:pt x="1327786" y="1150492"/>
                </a:lnTo>
                <a:lnTo>
                  <a:pt x="1323658" y="1156210"/>
                </a:lnTo>
                <a:lnTo>
                  <a:pt x="1318261" y="1161929"/>
                </a:lnTo>
                <a:lnTo>
                  <a:pt x="1312863" y="1167013"/>
                </a:lnTo>
                <a:lnTo>
                  <a:pt x="1306831" y="1171461"/>
                </a:lnTo>
                <a:lnTo>
                  <a:pt x="1300481" y="1175273"/>
                </a:lnTo>
                <a:lnTo>
                  <a:pt x="1293496" y="1178450"/>
                </a:lnTo>
                <a:lnTo>
                  <a:pt x="1286193" y="1181310"/>
                </a:lnTo>
                <a:lnTo>
                  <a:pt x="1278573" y="1183216"/>
                </a:lnTo>
                <a:lnTo>
                  <a:pt x="1271271" y="1184487"/>
                </a:lnTo>
                <a:lnTo>
                  <a:pt x="1263333" y="1184805"/>
                </a:lnTo>
                <a:lnTo>
                  <a:pt x="1184593" y="1184805"/>
                </a:lnTo>
                <a:lnTo>
                  <a:pt x="1184593" y="1263280"/>
                </a:lnTo>
                <a:lnTo>
                  <a:pt x="1184276" y="1271223"/>
                </a:lnTo>
                <a:lnTo>
                  <a:pt x="1183006" y="1279166"/>
                </a:lnTo>
                <a:lnTo>
                  <a:pt x="1181101" y="1286473"/>
                </a:lnTo>
                <a:lnTo>
                  <a:pt x="1178561" y="1293781"/>
                </a:lnTo>
                <a:lnTo>
                  <a:pt x="1175068" y="1300453"/>
                </a:lnTo>
                <a:lnTo>
                  <a:pt x="1171576" y="1306807"/>
                </a:lnTo>
                <a:lnTo>
                  <a:pt x="1166813" y="1313161"/>
                </a:lnTo>
                <a:lnTo>
                  <a:pt x="1161733" y="1318880"/>
                </a:lnTo>
                <a:lnTo>
                  <a:pt x="1156018" y="1323646"/>
                </a:lnTo>
                <a:lnTo>
                  <a:pt x="1149986" y="1328412"/>
                </a:lnTo>
                <a:lnTo>
                  <a:pt x="1143636" y="1332224"/>
                </a:lnTo>
                <a:lnTo>
                  <a:pt x="1136968" y="1335401"/>
                </a:lnTo>
                <a:lnTo>
                  <a:pt x="1129983" y="1338261"/>
                </a:lnTo>
                <a:lnTo>
                  <a:pt x="1122363" y="1339849"/>
                </a:lnTo>
                <a:lnTo>
                  <a:pt x="1114426" y="1341120"/>
                </a:lnTo>
                <a:lnTo>
                  <a:pt x="1106488" y="1341438"/>
                </a:lnTo>
                <a:lnTo>
                  <a:pt x="1098551" y="1341120"/>
                </a:lnTo>
                <a:lnTo>
                  <a:pt x="1090613" y="1339849"/>
                </a:lnTo>
                <a:lnTo>
                  <a:pt x="1082993" y="1338261"/>
                </a:lnTo>
                <a:lnTo>
                  <a:pt x="1076008" y="1335401"/>
                </a:lnTo>
                <a:lnTo>
                  <a:pt x="1069023" y="1332224"/>
                </a:lnTo>
                <a:lnTo>
                  <a:pt x="1062673" y="1328412"/>
                </a:lnTo>
                <a:lnTo>
                  <a:pt x="1056323" y="1323646"/>
                </a:lnTo>
                <a:lnTo>
                  <a:pt x="1050926" y="1318880"/>
                </a:lnTo>
                <a:lnTo>
                  <a:pt x="1046163" y="1313161"/>
                </a:lnTo>
                <a:lnTo>
                  <a:pt x="1041401" y="1306807"/>
                </a:lnTo>
                <a:lnTo>
                  <a:pt x="1037273" y="1300453"/>
                </a:lnTo>
                <a:lnTo>
                  <a:pt x="1034098" y="1293781"/>
                </a:lnTo>
                <a:lnTo>
                  <a:pt x="1031876" y="1286473"/>
                </a:lnTo>
                <a:lnTo>
                  <a:pt x="1029971" y="1279166"/>
                </a:lnTo>
                <a:lnTo>
                  <a:pt x="1028701" y="1271223"/>
                </a:lnTo>
                <a:lnTo>
                  <a:pt x="1028383" y="1263280"/>
                </a:lnTo>
                <a:lnTo>
                  <a:pt x="1028383" y="1184805"/>
                </a:lnTo>
                <a:lnTo>
                  <a:pt x="949643" y="1184805"/>
                </a:lnTo>
                <a:lnTo>
                  <a:pt x="941706" y="1184487"/>
                </a:lnTo>
                <a:lnTo>
                  <a:pt x="934086" y="1183216"/>
                </a:lnTo>
                <a:lnTo>
                  <a:pt x="926783" y="1181310"/>
                </a:lnTo>
                <a:lnTo>
                  <a:pt x="919481" y="1178450"/>
                </a:lnTo>
                <a:lnTo>
                  <a:pt x="912496" y="1175273"/>
                </a:lnTo>
                <a:lnTo>
                  <a:pt x="906146" y="1171461"/>
                </a:lnTo>
                <a:lnTo>
                  <a:pt x="900113" y="1167013"/>
                </a:lnTo>
                <a:lnTo>
                  <a:pt x="894398" y="1161929"/>
                </a:lnTo>
                <a:lnTo>
                  <a:pt x="889318" y="1156210"/>
                </a:lnTo>
                <a:lnTo>
                  <a:pt x="885191" y="1150492"/>
                </a:lnTo>
                <a:lnTo>
                  <a:pt x="881063" y="1144137"/>
                </a:lnTo>
                <a:lnTo>
                  <a:pt x="877888" y="1136830"/>
                </a:lnTo>
                <a:lnTo>
                  <a:pt x="875031" y="1129840"/>
                </a:lnTo>
                <a:lnTo>
                  <a:pt x="873126" y="1122215"/>
                </a:lnTo>
                <a:lnTo>
                  <a:pt x="871856" y="1114590"/>
                </a:lnTo>
                <a:lnTo>
                  <a:pt x="871538" y="1106647"/>
                </a:lnTo>
                <a:lnTo>
                  <a:pt x="871856" y="1098386"/>
                </a:lnTo>
                <a:lnTo>
                  <a:pt x="873126" y="1090761"/>
                </a:lnTo>
                <a:lnTo>
                  <a:pt x="875031" y="1083136"/>
                </a:lnTo>
                <a:lnTo>
                  <a:pt x="877888" y="1076146"/>
                </a:lnTo>
                <a:lnTo>
                  <a:pt x="881063" y="1068839"/>
                </a:lnTo>
                <a:lnTo>
                  <a:pt x="885191" y="1062485"/>
                </a:lnTo>
                <a:lnTo>
                  <a:pt x="889318" y="1056766"/>
                </a:lnTo>
                <a:lnTo>
                  <a:pt x="894398" y="1051047"/>
                </a:lnTo>
                <a:lnTo>
                  <a:pt x="900113" y="1045963"/>
                </a:lnTo>
                <a:lnTo>
                  <a:pt x="906146" y="1041515"/>
                </a:lnTo>
                <a:lnTo>
                  <a:pt x="912496" y="1037703"/>
                </a:lnTo>
                <a:lnTo>
                  <a:pt x="919481" y="1034526"/>
                </a:lnTo>
                <a:lnTo>
                  <a:pt x="926783" y="1031666"/>
                </a:lnTo>
                <a:lnTo>
                  <a:pt x="934086" y="1029760"/>
                </a:lnTo>
                <a:lnTo>
                  <a:pt x="941706" y="1028489"/>
                </a:lnTo>
                <a:lnTo>
                  <a:pt x="949643" y="1028171"/>
                </a:lnTo>
                <a:lnTo>
                  <a:pt x="1028383" y="1028171"/>
                </a:lnTo>
                <a:lnTo>
                  <a:pt x="1028383" y="949696"/>
                </a:lnTo>
                <a:lnTo>
                  <a:pt x="1028701" y="941753"/>
                </a:lnTo>
                <a:lnTo>
                  <a:pt x="1029971" y="933810"/>
                </a:lnTo>
                <a:lnTo>
                  <a:pt x="1031876" y="926503"/>
                </a:lnTo>
                <a:lnTo>
                  <a:pt x="1034098" y="919195"/>
                </a:lnTo>
                <a:lnTo>
                  <a:pt x="1037273" y="912523"/>
                </a:lnTo>
                <a:lnTo>
                  <a:pt x="1041401" y="906169"/>
                </a:lnTo>
                <a:lnTo>
                  <a:pt x="1046163" y="899815"/>
                </a:lnTo>
                <a:lnTo>
                  <a:pt x="1050926" y="894096"/>
                </a:lnTo>
                <a:lnTo>
                  <a:pt x="1056323" y="889330"/>
                </a:lnTo>
                <a:lnTo>
                  <a:pt x="1062673" y="884564"/>
                </a:lnTo>
                <a:lnTo>
                  <a:pt x="1069023" y="880752"/>
                </a:lnTo>
                <a:lnTo>
                  <a:pt x="1076008" y="877575"/>
                </a:lnTo>
                <a:lnTo>
                  <a:pt x="1082993" y="874715"/>
                </a:lnTo>
                <a:lnTo>
                  <a:pt x="1090613" y="873127"/>
                </a:lnTo>
                <a:lnTo>
                  <a:pt x="1098551" y="871856"/>
                </a:lnTo>
                <a:lnTo>
                  <a:pt x="1106488" y="871538"/>
                </a:lnTo>
                <a:close/>
                <a:moveTo>
                  <a:pt x="1631509" y="701358"/>
                </a:moveTo>
                <a:lnTo>
                  <a:pt x="1631509" y="1027748"/>
                </a:lnTo>
                <a:lnTo>
                  <a:pt x="2191428" y="1027748"/>
                </a:lnTo>
                <a:lnTo>
                  <a:pt x="2191428" y="1019176"/>
                </a:lnTo>
                <a:lnTo>
                  <a:pt x="2191428" y="1010921"/>
                </a:lnTo>
                <a:lnTo>
                  <a:pt x="2191110" y="1002983"/>
                </a:lnTo>
                <a:lnTo>
                  <a:pt x="2190158" y="994728"/>
                </a:lnTo>
                <a:lnTo>
                  <a:pt x="2189523" y="986791"/>
                </a:lnTo>
                <a:lnTo>
                  <a:pt x="2188254" y="978853"/>
                </a:lnTo>
                <a:lnTo>
                  <a:pt x="2186667" y="970916"/>
                </a:lnTo>
                <a:lnTo>
                  <a:pt x="2185080" y="962978"/>
                </a:lnTo>
                <a:lnTo>
                  <a:pt x="2183492" y="955041"/>
                </a:lnTo>
                <a:lnTo>
                  <a:pt x="2180953" y="947421"/>
                </a:lnTo>
                <a:lnTo>
                  <a:pt x="2179049" y="939801"/>
                </a:lnTo>
                <a:lnTo>
                  <a:pt x="2173653" y="924878"/>
                </a:lnTo>
                <a:lnTo>
                  <a:pt x="2167622" y="910273"/>
                </a:lnTo>
                <a:lnTo>
                  <a:pt x="2160321" y="895351"/>
                </a:lnTo>
                <a:lnTo>
                  <a:pt x="2152386" y="881698"/>
                </a:lnTo>
                <a:lnTo>
                  <a:pt x="2143816" y="867728"/>
                </a:lnTo>
                <a:lnTo>
                  <a:pt x="2134293" y="854711"/>
                </a:lnTo>
                <a:lnTo>
                  <a:pt x="2123819" y="841376"/>
                </a:lnTo>
                <a:lnTo>
                  <a:pt x="2113344" y="829311"/>
                </a:lnTo>
                <a:lnTo>
                  <a:pt x="2101282" y="817246"/>
                </a:lnTo>
                <a:lnTo>
                  <a:pt x="2088903" y="805498"/>
                </a:lnTo>
                <a:lnTo>
                  <a:pt x="2075889" y="794703"/>
                </a:lnTo>
                <a:lnTo>
                  <a:pt x="2062558" y="783908"/>
                </a:lnTo>
                <a:lnTo>
                  <a:pt x="2048274" y="774066"/>
                </a:lnTo>
                <a:lnTo>
                  <a:pt x="2033038" y="764541"/>
                </a:lnTo>
                <a:lnTo>
                  <a:pt x="2017485" y="755651"/>
                </a:lnTo>
                <a:lnTo>
                  <a:pt x="2001614" y="747396"/>
                </a:lnTo>
                <a:lnTo>
                  <a:pt x="1985109" y="739776"/>
                </a:lnTo>
                <a:lnTo>
                  <a:pt x="1968286" y="732791"/>
                </a:lnTo>
                <a:lnTo>
                  <a:pt x="1950828" y="726441"/>
                </a:lnTo>
                <a:lnTo>
                  <a:pt x="1933053" y="720408"/>
                </a:lnTo>
                <a:lnTo>
                  <a:pt x="1914960" y="715646"/>
                </a:lnTo>
                <a:lnTo>
                  <a:pt x="1896233" y="711201"/>
                </a:lnTo>
                <a:lnTo>
                  <a:pt x="1877188" y="707708"/>
                </a:lnTo>
                <a:lnTo>
                  <a:pt x="1857826" y="704851"/>
                </a:lnTo>
                <a:lnTo>
                  <a:pt x="1837828" y="702946"/>
                </a:lnTo>
                <a:lnTo>
                  <a:pt x="1818149" y="701676"/>
                </a:lnTo>
                <a:lnTo>
                  <a:pt x="1797834" y="701358"/>
                </a:lnTo>
                <a:lnTo>
                  <a:pt x="1631509" y="701358"/>
                </a:lnTo>
                <a:close/>
                <a:moveTo>
                  <a:pt x="549761" y="701358"/>
                </a:moveTo>
                <a:lnTo>
                  <a:pt x="529447" y="701676"/>
                </a:lnTo>
                <a:lnTo>
                  <a:pt x="509767" y="702946"/>
                </a:lnTo>
                <a:lnTo>
                  <a:pt x="489770" y="704851"/>
                </a:lnTo>
                <a:lnTo>
                  <a:pt x="470408" y="707708"/>
                </a:lnTo>
                <a:lnTo>
                  <a:pt x="451363" y="711201"/>
                </a:lnTo>
                <a:lnTo>
                  <a:pt x="432635" y="715646"/>
                </a:lnTo>
                <a:lnTo>
                  <a:pt x="414543" y="720408"/>
                </a:lnTo>
                <a:lnTo>
                  <a:pt x="396450" y="726441"/>
                </a:lnTo>
                <a:lnTo>
                  <a:pt x="378992" y="732791"/>
                </a:lnTo>
                <a:lnTo>
                  <a:pt x="362487" y="739776"/>
                </a:lnTo>
                <a:lnTo>
                  <a:pt x="345664" y="747396"/>
                </a:lnTo>
                <a:lnTo>
                  <a:pt x="329793" y="755651"/>
                </a:lnTo>
                <a:lnTo>
                  <a:pt x="314557" y="764541"/>
                </a:lnTo>
                <a:lnTo>
                  <a:pt x="299321" y="774066"/>
                </a:lnTo>
                <a:lnTo>
                  <a:pt x="285038" y="783908"/>
                </a:lnTo>
                <a:lnTo>
                  <a:pt x="271706" y="794703"/>
                </a:lnTo>
                <a:lnTo>
                  <a:pt x="258375" y="805498"/>
                </a:lnTo>
                <a:lnTo>
                  <a:pt x="246313" y="817246"/>
                </a:lnTo>
                <a:lnTo>
                  <a:pt x="234569" y="829311"/>
                </a:lnTo>
                <a:lnTo>
                  <a:pt x="223459" y="841376"/>
                </a:lnTo>
                <a:lnTo>
                  <a:pt x="213302" y="854711"/>
                </a:lnTo>
                <a:lnTo>
                  <a:pt x="203780" y="867728"/>
                </a:lnTo>
                <a:lnTo>
                  <a:pt x="195210" y="881698"/>
                </a:lnTo>
                <a:lnTo>
                  <a:pt x="187274" y="895351"/>
                </a:lnTo>
                <a:lnTo>
                  <a:pt x="180291" y="910273"/>
                </a:lnTo>
                <a:lnTo>
                  <a:pt x="173943" y="924878"/>
                </a:lnTo>
                <a:lnTo>
                  <a:pt x="168864" y="939801"/>
                </a:lnTo>
                <a:lnTo>
                  <a:pt x="166642" y="947421"/>
                </a:lnTo>
                <a:lnTo>
                  <a:pt x="164103" y="955041"/>
                </a:lnTo>
                <a:lnTo>
                  <a:pt x="162516" y="962978"/>
                </a:lnTo>
                <a:lnTo>
                  <a:pt x="160929" y="970916"/>
                </a:lnTo>
                <a:lnTo>
                  <a:pt x="159342" y="978853"/>
                </a:lnTo>
                <a:lnTo>
                  <a:pt x="158072" y="986791"/>
                </a:lnTo>
                <a:lnTo>
                  <a:pt x="157437" y="994728"/>
                </a:lnTo>
                <a:lnTo>
                  <a:pt x="157120" y="1002983"/>
                </a:lnTo>
                <a:lnTo>
                  <a:pt x="156485" y="1010921"/>
                </a:lnTo>
                <a:lnTo>
                  <a:pt x="156168" y="1019176"/>
                </a:lnTo>
                <a:lnTo>
                  <a:pt x="156168" y="1475741"/>
                </a:lnTo>
                <a:lnTo>
                  <a:pt x="156161" y="1475902"/>
                </a:lnTo>
                <a:lnTo>
                  <a:pt x="156168" y="1476058"/>
                </a:lnTo>
                <a:lnTo>
                  <a:pt x="156168" y="1620838"/>
                </a:lnTo>
                <a:lnTo>
                  <a:pt x="160611" y="1620838"/>
                </a:lnTo>
                <a:lnTo>
                  <a:pt x="164420" y="1603376"/>
                </a:lnTo>
                <a:lnTo>
                  <a:pt x="169182" y="1586231"/>
                </a:lnTo>
                <a:lnTo>
                  <a:pt x="174895" y="1569721"/>
                </a:lnTo>
                <a:lnTo>
                  <a:pt x="180926" y="1552893"/>
                </a:lnTo>
                <a:lnTo>
                  <a:pt x="187592" y="1537018"/>
                </a:lnTo>
                <a:lnTo>
                  <a:pt x="195210" y="1521143"/>
                </a:lnTo>
                <a:lnTo>
                  <a:pt x="202828" y="1505903"/>
                </a:lnTo>
                <a:lnTo>
                  <a:pt x="211715" y="1490981"/>
                </a:lnTo>
                <a:lnTo>
                  <a:pt x="221238" y="1476376"/>
                </a:lnTo>
                <a:lnTo>
                  <a:pt x="231077" y="1462088"/>
                </a:lnTo>
                <a:lnTo>
                  <a:pt x="241552" y="1448118"/>
                </a:lnTo>
                <a:lnTo>
                  <a:pt x="252662" y="1435101"/>
                </a:lnTo>
                <a:lnTo>
                  <a:pt x="264088" y="1422401"/>
                </a:lnTo>
                <a:lnTo>
                  <a:pt x="276468" y="1410018"/>
                </a:lnTo>
                <a:lnTo>
                  <a:pt x="288529" y="1398271"/>
                </a:lnTo>
                <a:lnTo>
                  <a:pt x="301861" y="1386841"/>
                </a:lnTo>
                <a:lnTo>
                  <a:pt x="315192" y="1376046"/>
                </a:lnTo>
                <a:lnTo>
                  <a:pt x="329476" y="1366203"/>
                </a:lnTo>
                <a:lnTo>
                  <a:pt x="343759" y="1356678"/>
                </a:lnTo>
                <a:lnTo>
                  <a:pt x="358361" y="1347471"/>
                </a:lnTo>
                <a:lnTo>
                  <a:pt x="373914" y="1339216"/>
                </a:lnTo>
                <a:lnTo>
                  <a:pt x="389467" y="1331596"/>
                </a:lnTo>
                <a:lnTo>
                  <a:pt x="405338" y="1324293"/>
                </a:lnTo>
                <a:lnTo>
                  <a:pt x="421526" y="1317943"/>
                </a:lnTo>
                <a:lnTo>
                  <a:pt x="438349" y="1312228"/>
                </a:lnTo>
                <a:lnTo>
                  <a:pt x="454854" y="1307466"/>
                </a:lnTo>
                <a:lnTo>
                  <a:pt x="472312" y="1303021"/>
                </a:lnTo>
                <a:lnTo>
                  <a:pt x="489770" y="1299528"/>
                </a:lnTo>
                <a:lnTo>
                  <a:pt x="507228" y="1296671"/>
                </a:lnTo>
                <a:lnTo>
                  <a:pt x="525638" y="1294766"/>
                </a:lnTo>
                <a:lnTo>
                  <a:pt x="543413" y="1293496"/>
                </a:lnTo>
                <a:lnTo>
                  <a:pt x="562140" y="1293178"/>
                </a:lnTo>
                <a:lnTo>
                  <a:pt x="580233" y="1293496"/>
                </a:lnTo>
                <a:lnTo>
                  <a:pt x="598643" y="1294766"/>
                </a:lnTo>
                <a:lnTo>
                  <a:pt x="616418" y="1296671"/>
                </a:lnTo>
                <a:lnTo>
                  <a:pt x="634193" y="1299528"/>
                </a:lnTo>
                <a:lnTo>
                  <a:pt x="651651" y="1303021"/>
                </a:lnTo>
                <a:lnTo>
                  <a:pt x="668792" y="1307466"/>
                </a:lnTo>
                <a:lnTo>
                  <a:pt x="685932" y="1312228"/>
                </a:lnTo>
                <a:lnTo>
                  <a:pt x="702120" y="1317943"/>
                </a:lnTo>
                <a:lnTo>
                  <a:pt x="718308" y="1324293"/>
                </a:lnTo>
                <a:lnTo>
                  <a:pt x="734496" y="1331596"/>
                </a:lnTo>
                <a:lnTo>
                  <a:pt x="750050" y="1339216"/>
                </a:lnTo>
                <a:lnTo>
                  <a:pt x="765286" y="1347471"/>
                </a:lnTo>
                <a:lnTo>
                  <a:pt x="780204" y="1356678"/>
                </a:lnTo>
                <a:lnTo>
                  <a:pt x="794488" y="1366203"/>
                </a:lnTo>
                <a:lnTo>
                  <a:pt x="808454" y="1376046"/>
                </a:lnTo>
                <a:lnTo>
                  <a:pt x="821785" y="1386841"/>
                </a:lnTo>
                <a:lnTo>
                  <a:pt x="835117" y="1398271"/>
                </a:lnTo>
                <a:lnTo>
                  <a:pt x="847813" y="1410018"/>
                </a:lnTo>
                <a:lnTo>
                  <a:pt x="859558" y="1422401"/>
                </a:lnTo>
                <a:lnTo>
                  <a:pt x="870984" y="1435101"/>
                </a:lnTo>
                <a:lnTo>
                  <a:pt x="882094" y="1448118"/>
                </a:lnTo>
                <a:lnTo>
                  <a:pt x="892886" y="1462088"/>
                </a:lnTo>
                <a:lnTo>
                  <a:pt x="902726" y="1476376"/>
                </a:lnTo>
                <a:lnTo>
                  <a:pt x="911931" y="1490981"/>
                </a:lnTo>
                <a:lnTo>
                  <a:pt x="920501" y="1505903"/>
                </a:lnTo>
                <a:lnTo>
                  <a:pt x="929072" y="1521143"/>
                </a:lnTo>
                <a:lnTo>
                  <a:pt x="936055" y="1537018"/>
                </a:lnTo>
                <a:lnTo>
                  <a:pt x="943355" y="1552893"/>
                </a:lnTo>
                <a:lnTo>
                  <a:pt x="949069" y="1569721"/>
                </a:lnTo>
                <a:lnTo>
                  <a:pt x="954782" y="1586231"/>
                </a:lnTo>
                <a:lnTo>
                  <a:pt x="959543" y="1603376"/>
                </a:lnTo>
                <a:lnTo>
                  <a:pt x="963352" y="1620838"/>
                </a:lnTo>
                <a:lnTo>
                  <a:pt x="1316634" y="1620838"/>
                </a:lnTo>
                <a:lnTo>
                  <a:pt x="1320443" y="1603376"/>
                </a:lnTo>
                <a:lnTo>
                  <a:pt x="1325205" y="1586231"/>
                </a:lnTo>
                <a:lnTo>
                  <a:pt x="1330918" y="1569721"/>
                </a:lnTo>
                <a:lnTo>
                  <a:pt x="1336949" y="1552893"/>
                </a:lnTo>
                <a:lnTo>
                  <a:pt x="1343615" y="1537018"/>
                </a:lnTo>
                <a:lnTo>
                  <a:pt x="1351233" y="1521143"/>
                </a:lnTo>
                <a:lnTo>
                  <a:pt x="1359168" y="1505903"/>
                </a:lnTo>
                <a:lnTo>
                  <a:pt x="1367738" y="1490981"/>
                </a:lnTo>
                <a:lnTo>
                  <a:pt x="1377260" y="1476376"/>
                </a:lnTo>
                <a:lnTo>
                  <a:pt x="1387100" y="1462088"/>
                </a:lnTo>
                <a:lnTo>
                  <a:pt x="1397575" y="1448118"/>
                </a:lnTo>
                <a:lnTo>
                  <a:pt x="1408685" y="1435101"/>
                </a:lnTo>
                <a:lnTo>
                  <a:pt x="1420111" y="1422401"/>
                </a:lnTo>
                <a:lnTo>
                  <a:pt x="1432491" y="1410018"/>
                </a:lnTo>
                <a:lnTo>
                  <a:pt x="1444870" y="1398271"/>
                </a:lnTo>
                <a:lnTo>
                  <a:pt x="1457884" y="1386841"/>
                </a:lnTo>
                <a:lnTo>
                  <a:pt x="1471215" y="1376046"/>
                </a:lnTo>
                <a:lnTo>
                  <a:pt x="1485499" y="1366203"/>
                </a:lnTo>
                <a:lnTo>
                  <a:pt x="1499782" y="1356678"/>
                </a:lnTo>
                <a:lnTo>
                  <a:pt x="1514701" y="1347471"/>
                </a:lnTo>
                <a:lnTo>
                  <a:pt x="1529937" y="1339216"/>
                </a:lnTo>
                <a:lnTo>
                  <a:pt x="1545490" y="1331596"/>
                </a:lnTo>
                <a:lnTo>
                  <a:pt x="1561361" y="1324293"/>
                </a:lnTo>
                <a:lnTo>
                  <a:pt x="1577549" y="1317943"/>
                </a:lnTo>
                <a:lnTo>
                  <a:pt x="1594372" y="1312228"/>
                </a:lnTo>
                <a:lnTo>
                  <a:pt x="1610877" y="1307466"/>
                </a:lnTo>
                <a:lnTo>
                  <a:pt x="1628335" y="1303021"/>
                </a:lnTo>
                <a:lnTo>
                  <a:pt x="1645793" y="1299528"/>
                </a:lnTo>
                <a:lnTo>
                  <a:pt x="1663251" y="1296671"/>
                </a:lnTo>
                <a:lnTo>
                  <a:pt x="1681661" y="1294766"/>
                </a:lnTo>
                <a:lnTo>
                  <a:pt x="1699436" y="1293496"/>
                </a:lnTo>
                <a:lnTo>
                  <a:pt x="1718163" y="1293178"/>
                </a:lnTo>
                <a:lnTo>
                  <a:pt x="1736256" y="1293496"/>
                </a:lnTo>
                <a:lnTo>
                  <a:pt x="1754666" y="1294766"/>
                </a:lnTo>
                <a:lnTo>
                  <a:pt x="1772441" y="1296671"/>
                </a:lnTo>
                <a:lnTo>
                  <a:pt x="1790216" y="1299528"/>
                </a:lnTo>
                <a:lnTo>
                  <a:pt x="1807674" y="1303021"/>
                </a:lnTo>
                <a:lnTo>
                  <a:pt x="1824815" y="1307466"/>
                </a:lnTo>
                <a:lnTo>
                  <a:pt x="1841955" y="1312228"/>
                </a:lnTo>
                <a:lnTo>
                  <a:pt x="1858143" y="1317943"/>
                </a:lnTo>
                <a:lnTo>
                  <a:pt x="1874331" y="1324293"/>
                </a:lnTo>
                <a:lnTo>
                  <a:pt x="1890519" y="1331596"/>
                </a:lnTo>
                <a:lnTo>
                  <a:pt x="1906073" y="1339216"/>
                </a:lnTo>
                <a:lnTo>
                  <a:pt x="1921308" y="1347471"/>
                </a:lnTo>
                <a:lnTo>
                  <a:pt x="1936227" y="1356678"/>
                </a:lnTo>
                <a:lnTo>
                  <a:pt x="1950511" y="1366203"/>
                </a:lnTo>
                <a:lnTo>
                  <a:pt x="1964477" y="1376046"/>
                </a:lnTo>
                <a:lnTo>
                  <a:pt x="1977808" y="1386841"/>
                </a:lnTo>
                <a:lnTo>
                  <a:pt x="1991140" y="1398271"/>
                </a:lnTo>
                <a:lnTo>
                  <a:pt x="2003836" y="1410018"/>
                </a:lnTo>
                <a:lnTo>
                  <a:pt x="2015580" y="1422401"/>
                </a:lnTo>
                <a:lnTo>
                  <a:pt x="2027007" y="1435101"/>
                </a:lnTo>
                <a:lnTo>
                  <a:pt x="2038117" y="1448118"/>
                </a:lnTo>
                <a:lnTo>
                  <a:pt x="2048909" y="1462088"/>
                </a:lnTo>
                <a:lnTo>
                  <a:pt x="2058749" y="1476376"/>
                </a:lnTo>
                <a:lnTo>
                  <a:pt x="2067954" y="1490981"/>
                </a:lnTo>
                <a:lnTo>
                  <a:pt x="2076841" y="1505903"/>
                </a:lnTo>
                <a:lnTo>
                  <a:pt x="2084777" y="1521143"/>
                </a:lnTo>
                <a:lnTo>
                  <a:pt x="2092077" y="1537018"/>
                </a:lnTo>
                <a:lnTo>
                  <a:pt x="2099060" y="1552893"/>
                </a:lnTo>
                <a:lnTo>
                  <a:pt x="2105409" y="1569721"/>
                </a:lnTo>
                <a:lnTo>
                  <a:pt x="2110487" y="1586231"/>
                </a:lnTo>
                <a:lnTo>
                  <a:pt x="2115249" y="1603376"/>
                </a:lnTo>
                <a:lnTo>
                  <a:pt x="2119057" y="1620838"/>
                </a:lnTo>
                <a:lnTo>
                  <a:pt x="2191428" y="1620838"/>
                </a:lnTo>
                <a:lnTo>
                  <a:pt x="2191428" y="1289368"/>
                </a:lnTo>
                <a:lnTo>
                  <a:pt x="2191435" y="1289209"/>
                </a:lnTo>
                <a:lnTo>
                  <a:pt x="2191428" y="1289051"/>
                </a:lnTo>
                <a:lnTo>
                  <a:pt x="2191428" y="1183958"/>
                </a:lnTo>
                <a:lnTo>
                  <a:pt x="1555330" y="1183958"/>
                </a:lnTo>
                <a:lnTo>
                  <a:pt x="1550569" y="1183958"/>
                </a:lnTo>
                <a:lnTo>
                  <a:pt x="1546442" y="1183641"/>
                </a:lnTo>
                <a:lnTo>
                  <a:pt x="1537555" y="1182053"/>
                </a:lnTo>
                <a:lnTo>
                  <a:pt x="1530889" y="1180148"/>
                </a:lnTo>
                <a:lnTo>
                  <a:pt x="1524541" y="1177926"/>
                </a:lnTo>
                <a:lnTo>
                  <a:pt x="1518510" y="1175386"/>
                </a:lnTo>
                <a:lnTo>
                  <a:pt x="1512479" y="1172211"/>
                </a:lnTo>
                <a:lnTo>
                  <a:pt x="1507083" y="1168401"/>
                </a:lnTo>
                <a:lnTo>
                  <a:pt x="1502004" y="1164591"/>
                </a:lnTo>
                <a:lnTo>
                  <a:pt x="1497243" y="1159828"/>
                </a:lnTo>
                <a:lnTo>
                  <a:pt x="1492799" y="1155066"/>
                </a:lnTo>
                <a:lnTo>
                  <a:pt x="1488673" y="1149986"/>
                </a:lnTo>
                <a:lnTo>
                  <a:pt x="1485181" y="1144271"/>
                </a:lnTo>
                <a:lnTo>
                  <a:pt x="1482325" y="1138238"/>
                </a:lnTo>
                <a:lnTo>
                  <a:pt x="1479785" y="1131888"/>
                </a:lnTo>
                <a:lnTo>
                  <a:pt x="1477563" y="1125538"/>
                </a:lnTo>
                <a:lnTo>
                  <a:pt x="1475976" y="1118871"/>
                </a:lnTo>
                <a:lnTo>
                  <a:pt x="1475341" y="1112203"/>
                </a:lnTo>
                <a:lnTo>
                  <a:pt x="1475024" y="1104901"/>
                </a:lnTo>
                <a:lnTo>
                  <a:pt x="1475024" y="701358"/>
                </a:lnTo>
                <a:lnTo>
                  <a:pt x="549761" y="701358"/>
                </a:lnTo>
                <a:close/>
                <a:moveTo>
                  <a:pt x="1413828" y="353736"/>
                </a:moveTo>
                <a:lnTo>
                  <a:pt x="1523366" y="353736"/>
                </a:lnTo>
                <a:lnTo>
                  <a:pt x="1531303" y="354054"/>
                </a:lnTo>
                <a:lnTo>
                  <a:pt x="1539241" y="355325"/>
                </a:lnTo>
                <a:lnTo>
                  <a:pt x="1546226" y="357232"/>
                </a:lnTo>
                <a:lnTo>
                  <a:pt x="1553846" y="360092"/>
                </a:lnTo>
                <a:lnTo>
                  <a:pt x="1560513" y="363271"/>
                </a:lnTo>
                <a:lnTo>
                  <a:pt x="1566863" y="367085"/>
                </a:lnTo>
                <a:lnTo>
                  <a:pt x="1572896" y="371534"/>
                </a:lnTo>
                <a:lnTo>
                  <a:pt x="1578611" y="376619"/>
                </a:lnTo>
                <a:lnTo>
                  <a:pt x="1583691" y="382340"/>
                </a:lnTo>
                <a:lnTo>
                  <a:pt x="1588136" y="388061"/>
                </a:lnTo>
                <a:lnTo>
                  <a:pt x="1591946" y="395053"/>
                </a:lnTo>
                <a:lnTo>
                  <a:pt x="1595438" y="401727"/>
                </a:lnTo>
                <a:lnTo>
                  <a:pt x="1597978" y="408719"/>
                </a:lnTo>
                <a:lnTo>
                  <a:pt x="1599883" y="416347"/>
                </a:lnTo>
                <a:lnTo>
                  <a:pt x="1601153" y="424293"/>
                </a:lnTo>
                <a:lnTo>
                  <a:pt x="1601471" y="432238"/>
                </a:lnTo>
                <a:lnTo>
                  <a:pt x="1601471" y="544513"/>
                </a:lnTo>
                <a:lnTo>
                  <a:pt x="1797834" y="544513"/>
                </a:lnTo>
                <a:lnTo>
                  <a:pt x="1812118" y="545148"/>
                </a:lnTo>
                <a:lnTo>
                  <a:pt x="1826084" y="545466"/>
                </a:lnTo>
                <a:lnTo>
                  <a:pt x="1840368" y="546101"/>
                </a:lnTo>
                <a:lnTo>
                  <a:pt x="1854017" y="547053"/>
                </a:lnTo>
                <a:lnTo>
                  <a:pt x="1867665" y="548641"/>
                </a:lnTo>
                <a:lnTo>
                  <a:pt x="1881632" y="550228"/>
                </a:lnTo>
                <a:lnTo>
                  <a:pt x="1894963" y="552133"/>
                </a:lnTo>
                <a:lnTo>
                  <a:pt x="1908612" y="554038"/>
                </a:lnTo>
                <a:lnTo>
                  <a:pt x="1921943" y="556896"/>
                </a:lnTo>
                <a:lnTo>
                  <a:pt x="1934957" y="559753"/>
                </a:lnTo>
                <a:lnTo>
                  <a:pt x="1948289" y="562928"/>
                </a:lnTo>
                <a:lnTo>
                  <a:pt x="1961303" y="566103"/>
                </a:lnTo>
                <a:lnTo>
                  <a:pt x="1973999" y="569596"/>
                </a:lnTo>
                <a:lnTo>
                  <a:pt x="1986696" y="573723"/>
                </a:lnTo>
                <a:lnTo>
                  <a:pt x="1999392" y="577533"/>
                </a:lnTo>
                <a:lnTo>
                  <a:pt x="2011771" y="581978"/>
                </a:lnTo>
                <a:lnTo>
                  <a:pt x="2023833" y="586741"/>
                </a:lnTo>
                <a:lnTo>
                  <a:pt x="2036212" y="591503"/>
                </a:lnTo>
                <a:lnTo>
                  <a:pt x="2048274" y="596583"/>
                </a:lnTo>
                <a:lnTo>
                  <a:pt x="2059701" y="602298"/>
                </a:lnTo>
                <a:lnTo>
                  <a:pt x="2071445" y="607696"/>
                </a:lnTo>
                <a:lnTo>
                  <a:pt x="2082555" y="613411"/>
                </a:lnTo>
                <a:lnTo>
                  <a:pt x="2094299" y="619761"/>
                </a:lnTo>
                <a:lnTo>
                  <a:pt x="2105409" y="626111"/>
                </a:lnTo>
                <a:lnTo>
                  <a:pt x="2115883" y="632461"/>
                </a:lnTo>
                <a:lnTo>
                  <a:pt x="2126675" y="639128"/>
                </a:lnTo>
                <a:lnTo>
                  <a:pt x="2137467" y="645796"/>
                </a:lnTo>
                <a:lnTo>
                  <a:pt x="2147307" y="653098"/>
                </a:lnTo>
                <a:lnTo>
                  <a:pt x="2157782" y="660401"/>
                </a:lnTo>
                <a:lnTo>
                  <a:pt x="2167622" y="668021"/>
                </a:lnTo>
                <a:lnTo>
                  <a:pt x="2177144" y="675958"/>
                </a:lnTo>
                <a:lnTo>
                  <a:pt x="2186667" y="683896"/>
                </a:lnTo>
                <a:lnTo>
                  <a:pt x="2195872" y="691833"/>
                </a:lnTo>
                <a:lnTo>
                  <a:pt x="2204759" y="700088"/>
                </a:lnTo>
                <a:lnTo>
                  <a:pt x="2213647" y="708978"/>
                </a:lnTo>
                <a:lnTo>
                  <a:pt x="2222217" y="717551"/>
                </a:lnTo>
                <a:lnTo>
                  <a:pt x="2230152" y="726441"/>
                </a:lnTo>
                <a:lnTo>
                  <a:pt x="2238723" y="735648"/>
                </a:lnTo>
                <a:lnTo>
                  <a:pt x="2246023" y="744538"/>
                </a:lnTo>
                <a:lnTo>
                  <a:pt x="2253641" y="754063"/>
                </a:lnTo>
                <a:lnTo>
                  <a:pt x="2261259" y="763588"/>
                </a:lnTo>
                <a:lnTo>
                  <a:pt x="2268242" y="773113"/>
                </a:lnTo>
                <a:lnTo>
                  <a:pt x="2275225" y="783273"/>
                </a:lnTo>
                <a:lnTo>
                  <a:pt x="2281573" y="793116"/>
                </a:lnTo>
                <a:lnTo>
                  <a:pt x="2287922" y="803276"/>
                </a:lnTo>
                <a:lnTo>
                  <a:pt x="2293635" y="813753"/>
                </a:lnTo>
                <a:lnTo>
                  <a:pt x="2299349" y="823913"/>
                </a:lnTo>
                <a:lnTo>
                  <a:pt x="2304427" y="834708"/>
                </a:lnTo>
                <a:lnTo>
                  <a:pt x="2309506" y="845503"/>
                </a:lnTo>
                <a:lnTo>
                  <a:pt x="2314267" y="856298"/>
                </a:lnTo>
                <a:lnTo>
                  <a:pt x="2319028" y="867411"/>
                </a:lnTo>
                <a:lnTo>
                  <a:pt x="2323155" y="878523"/>
                </a:lnTo>
                <a:lnTo>
                  <a:pt x="2326964" y="889636"/>
                </a:lnTo>
                <a:lnTo>
                  <a:pt x="2330455" y="900748"/>
                </a:lnTo>
                <a:lnTo>
                  <a:pt x="2333629" y="912178"/>
                </a:lnTo>
                <a:lnTo>
                  <a:pt x="2336486" y="923608"/>
                </a:lnTo>
                <a:lnTo>
                  <a:pt x="2339343" y="935038"/>
                </a:lnTo>
                <a:lnTo>
                  <a:pt x="2341565" y="947103"/>
                </a:lnTo>
                <a:lnTo>
                  <a:pt x="2343152" y="958851"/>
                </a:lnTo>
                <a:lnTo>
                  <a:pt x="2344739" y="970916"/>
                </a:lnTo>
                <a:lnTo>
                  <a:pt x="2346009" y="982663"/>
                </a:lnTo>
                <a:lnTo>
                  <a:pt x="2347278" y="994728"/>
                </a:lnTo>
                <a:lnTo>
                  <a:pt x="2347596" y="1007111"/>
                </a:lnTo>
                <a:lnTo>
                  <a:pt x="2347913" y="1019176"/>
                </a:lnTo>
                <a:lnTo>
                  <a:pt x="2347913" y="1089978"/>
                </a:lnTo>
                <a:lnTo>
                  <a:pt x="2349183" y="1097916"/>
                </a:lnTo>
                <a:lnTo>
                  <a:pt x="2349500" y="1105853"/>
                </a:lnTo>
                <a:lnTo>
                  <a:pt x="2349183" y="1113791"/>
                </a:lnTo>
                <a:lnTo>
                  <a:pt x="2347913" y="1121728"/>
                </a:lnTo>
                <a:lnTo>
                  <a:pt x="2347913" y="1289051"/>
                </a:lnTo>
                <a:lnTo>
                  <a:pt x="2347907" y="1289209"/>
                </a:lnTo>
                <a:lnTo>
                  <a:pt x="2347913" y="1289368"/>
                </a:lnTo>
                <a:lnTo>
                  <a:pt x="2347913" y="1652906"/>
                </a:lnTo>
                <a:lnTo>
                  <a:pt x="2347596" y="1659256"/>
                </a:lnTo>
                <a:lnTo>
                  <a:pt x="2347278" y="1665606"/>
                </a:lnTo>
                <a:lnTo>
                  <a:pt x="2346326" y="1671956"/>
                </a:lnTo>
                <a:lnTo>
                  <a:pt x="2345374" y="1677988"/>
                </a:lnTo>
                <a:lnTo>
                  <a:pt x="2343787" y="1684021"/>
                </a:lnTo>
                <a:lnTo>
                  <a:pt x="2341565" y="1690053"/>
                </a:lnTo>
                <a:lnTo>
                  <a:pt x="2339660" y="1695768"/>
                </a:lnTo>
                <a:lnTo>
                  <a:pt x="2337438" y="1701483"/>
                </a:lnTo>
                <a:lnTo>
                  <a:pt x="2334582" y="1706881"/>
                </a:lnTo>
                <a:lnTo>
                  <a:pt x="2331725" y="1712278"/>
                </a:lnTo>
                <a:lnTo>
                  <a:pt x="2328551" y="1717358"/>
                </a:lnTo>
                <a:lnTo>
                  <a:pt x="2325059" y="1722438"/>
                </a:lnTo>
                <a:lnTo>
                  <a:pt x="2321568" y="1727518"/>
                </a:lnTo>
                <a:lnTo>
                  <a:pt x="2317441" y="1731963"/>
                </a:lnTo>
                <a:lnTo>
                  <a:pt x="2312998" y="1736726"/>
                </a:lnTo>
                <a:lnTo>
                  <a:pt x="2308871" y="1741171"/>
                </a:lnTo>
                <a:lnTo>
                  <a:pt x="2304110" y="1744981"/>
                </a:lnTo>
                <a:lnTo>
                  <a:pt x="2299349" y="1749108"/>
                </a:lnTo>
                <a:lnTo>
                  <a:pt x="2293953" y="1752601"/>
                </a:lnTo>
                <a:lnTo>
                  <a:pt x="2288874" y="1756093"/>
                </a:lnTo>
                <a:lnTo>
                  <a:pt x="2283795" y="1759268"/>
                </a:lnTo>
                <a:lnTo>
                  <a:pt x="2278399" y="1762443"/>
                </a:lnTo>
                <a:lnTo>
                  <a:pt x="2272369" y="1765301"/>
                </a:lnTo>
                <a:lnTo>
                  <a:pt x="2266338" y="1767841"/>
                </a:lnTo>
                <a:lnTo>
                  <a:pt x="2260307" y="1770063"/>
                </a:lnTo>
                <a:lnTo>
                  <a:pt x="2253959" y="1771651"/>
                </a:lnTo>
                <a:lnTo>
                  <a:pt x="2247610" y="1773556"/>
                </a:lnTo>
                <a:lnTo>
                  <a:pt x="2241262" y="1774826"/>
                </a:lnTo>
                <a:lnTo>
                  <a:pt x="2234914" y="1776096"/>
                </a:lnTo>
                <a:lnTo>
                  <a:pt x="2228248" y="1776731"/>
                </a:lnTo>
                <a:lnTo>
                  <a:pt x="2221582" y="1777366"/>
                </a:lnTo>
                <a:lnTo>
                  <a:pt x="2214917" y="1777683"/>
                </a:lnTo>
                <a:lnTo>
                  <a:pt x="2049861" y="1777683"/>
                </a:lnTo>
                <a:lnTo>
                  <a:pt x="2041926" y="1777366"/>
                </a:lnTo>
                <a:lnTo>
                  <a:pt x="2034308" y="1776096"/>
                </a:lnTo>
                <a:lnTo>
                  <a:pt x="2026690" y="1774191"/>
                </a:lnTo>
                <a:lnTo>
                  <a:pt x="2019707" y="1771333"/>
                </a:lnTo>
                <a:lnTo>
                  <a:pt x="2012724" y="1768158"/>
                </a:lnTo>
                <a:lnTo>
                  <a:pt x="2006375" y="1764031"/>
                </a:lnTo>
                <a:lnTo>
                  <a:pt x="2000662" y="1759903"/>
                </a:lnTo>
                <a:lnTo>
                  <a:pt x="1994949" y="1755141"/>
                </a:lnTo>
                <a:lnTo>
                  <a:pt x="1989870" y="1749426"/>
                </a:lnTo>
                <a:lnTo>
                  <a:pt x="1985426" y="1743393"/>
                </a:lnTo>
                <a:lnTo>
                  <a:pt x="1981617" y="1737043"/>
                </a:lnTo>
                <a:lnTo>
                  <a:pt x="1977808" y="1730376"/>
                </a:lnTo>
                <a:lnTo>
                  <a:pt x="1975586" y="1723391"/>
                </a:lnTo>
                <a:lnTo>
                  <a:pt x="1973682" y="1715771"/>
                </a:lnTo>
                <a:lnTo>
                  <a:pt x="1972095" y="1708151"/>
                </a:lnTo>
                <a:lnTo>
                  <a:pt x="1971460" y="1700213"/>
                </a:lnTo>
                <a:lnTo>
                  <a:pt x="1971143" y="1687196"/>
                </a:lnTo>
                <a:lnTo>
                  <a:pt x="1969873" y="1674496"/>
                </a:lnTo>
                <a:lnTo>
                  <a:pt x="1968286" y="1662113"/>
                </a:lnTo>
                <a:lnTo>
                  <a:pt x="1966064" y="1649731"/>
                </a:lnTo>
                <a:lnTo>
                  <a:pt x="1962890" y="1637666"/>
                </a:lnTo>
                <a:lnTo>
                  <a:pt x="1959398" y="1625601"/>
                </a:lnTo>
                <a:lnTo>
                  <a:pt x="1955272" y="1614171"/>
                </a:lnTo>
                <a:lnTo>
                  <a:pt x="1950511" y="1602741"/>
                </a:lnTo>
                <a:lnTo>
                  <a:pt x="1945432" y="1591628"/>
                </a:lnTo>
                <a:lnTo>
                  <a:pt x="1939718" y="1580833"/>
                </a:lnTo>
                <a:lnTo>
                  <a:pt x="1933370" y="1570356"/>
                </a:lnTo>
                <a:lnTo>
                  <a:pt x="1927022" y="1560196"/>
                </a:lnTo>
                <a:lnTo>
                  <a:pt x="1920039" y="1550353"/>
                </a:lnTo>
                <a:lnTo>
                  <a:pt x="1912421" y="1540828"/>
                </a:lnTo>
                <a:lnTo>
                  <a:pt x="1904168" y="1531621"/>
                </a:lnTo>
                <a:lnTo>
                  <a:pt x="1895915" y="1522731"/>
                </a:lnTo>
                <a:lnTo>
                  <a:pt x="1887028" y="1514476"/>
                </a:lnTo>
                <a:lnTo>
                  <a:pt x="1877823" y="1506856"/>
                </a:lnTo>
                <a:lnTo>
                  <a:pt x="1868300" y="1499553"/>
                </a:lnTo>
                <a:lnTo>
                  <a:pt x="1858460" y="1492251"/>
                </a:lnTo>
                <a:lnTo>
                  <a:pt x="1848303" y="1485901"/>
                </a:lnTo>
                <a:lnTo>
                  <a:pt x="1837511" y="1479868"/>
                </a:lnTo>
                <a:lnTo>
                  <a:pt x="1826719" y="1474471"/>
                </a:lnTo>
                <a:lnTo>
                  <a:pt x="1815610" y="1469391"/>
                </a:lnTo>
                <a:lnTo>
                  <a:pt x="1804183" y="1464946"/>
                </a:lnTo>
                <a:lnTo>
                  <a:pt x="1792756" y="1460818"/>
                </a:lnTo>
                <a:lnTo>
                  <a:pt x="1780694" y="1457326"/>
                </a:lnTo>
                <a:lnTo>
                  <a:pt x="1768315" y="1454468"/>
                </a:lnTo>
                <a:lnTo>
                  <a:pt x="1756253" y="1452246"/>
                </a:lnTo>
                <a:lnTo>
                  <a:pt x="1743557" y="1450658"/>
                </a:lnTo>
                <a:lnTo>
                  <a:pt x="1730860" y="1449706"/>
                </a:lnTo>
                <a:lnTo>
                  <a:pt x="1718163" y="1449388"/>
                </a:lnTo>
                <a:lnTo>
                  <a:pt x="1704832" y="1449706"/>
                </a:lnTo>
                <a:lnTo>
                  <a:pt x="1692135" y="1450658"/>
                </a:lnTo>
                <a:lnTo>
                  <a:pt x="1680074" y="1452246"/>
                </a:lnTo>
                <a:lnTo>
                  <a:pt x="1667695" y="1454468"/>
                </a:lnTo>
                <a:lnTo>
                  <a:pt x="1655315" y="1457326"/>
                </a:lnTo>
                <a:lnTo>
                  <a:pt x="1643571" y="1460818"/>
                </a:lnTo>
                <a:lnTo>
                  <a:pt x="1631509" y="1464946"/>
                </a:lnTo>
                <a:lnTo>
                  <a:pt x="1620400" y="1469391"/>
                </a:lnTo>
                <a:lnTo>
                  <a:pt x="1609290" y="1474471"/>
                </a:lnTo>
                <a:lnTo>
                  <a:pt x="1598181" y="1479868"/>
                </a:lnTo>
                <a:lnTo>
                  <a:pt x="1587706" y="1485901"/>
                </a:lnTo>
                <a:lnTo>
                  <a:pt x="1577549" y="1492251"/>
                </a:lnTo>
                <a:lnTo>
                  <a:pt x="1567709" y="1499553"/>
                </a:lnTo>
                <a:lnTo>
                  <a:pt x="1558187" y="1506856"/>
                </a:lnTo>
                <a:lnTo>
                  <a:pt x="1548664" y="1514476"/>
                </a:lnTo>
                <a:lnTo>
                  <a:pt x="1540094" y="1522731"/>
                </a:lnTo>
                <a:lnTo>
                  <a:pt x="1531524" y="1531621"/>
                </a:lnTo>
                <a:lnTo>
                  <a:pt x="1523588" y="1540828"/>
                </a:lnTo>
                <a:lnTo>
                  <a:pt x="1516288" y="1550353"/>
                </a:lnTo>
                <a:lnTo>
                  <a:pt x="1508987" y="1560196"/>
                </a:lnTo>
                <a:lnTo>
                  <a:pt x="1502322" y="1570356"/>
                </a:lnTo>
                <a:lnTo>
                  <a:pt x="1495973" y="1580833"/>
                </a:lnTo>
                <a:lnTo>
                  <a:pt x="1490260" y="1591628"/>
                </a:lnTo>
                <a:lnTo>
                  <a:pt x="1485181" y="1602741"/>
                </a:lnTo>
                <a:lnTo>
                  <a:pt x="1480420" y="1614171"/>
                </a:lnTo>
                <a:lnTo>
                  <a:pt x="1476611" y="1625601"/>
                </a:lnTo>
                <a:lnTo>
                  <a:pt x="1472802" y="1637666"/>
                </a:lnTo>
                <a:lnTo>
                  <a:pt x="1470263" y="1649731"/>
                </a:lnTo>
                <a:lnTo>
                  <a:pt x="1467724" y="1662113"/>
                </a:lnTo>
                <a:lnTo>
                  <a:pt x="1465819" y="1674496"/>
                </a:lnTo>
                <a:lnTo>
                  <a:pt x="1464549" y="1687196"/>
                </a:lnTo>
                <a:lnTo>
                  <a:pt x="1464232" y="1700213"/>
                </a:lnTo>
                <a:lnTo>
                  <a:pt x="1463915" y="1708151"/>
                </a:lnTo>
                <a:lnTo>
                  <a:pt x="1462645" y="1715771"/>
                </a:lnTo>
                <a:lnTo>
                  <a:pt x="1460740" y="1723391"/>
                </a:lnTo>
                <a:lnTo>
                  <a:pt x="1457884" y="1730376"/>
                </a:lnTo>
                <a:lnTo>
                  <a:pt x="1454710" y="1737043"/>
                </a:lnTo>
                <a:lnTo>
                  <a:pt x="1450583" y="1743393"/>
                </a:lnTo>
                <a:lnTo>
                  <a:pt x="1445822" y="1749426"/>
                </a:lnTo>
                <a:lnTo>
                  <a:pt x="1440743" y="1755141"/>
                </a:lnTo>
                <a:lnTo>
                  <a:pt x="1435347" y="1759903"/>
                </a:lnTo>
                <a:lnTo>
                  <a:pt x="1429316" y="1764031"/>
                </a:lnTo>
                <a:lnTo>
                  <a:pt x="1422968" y="1768158"/>
                </a:lnTo>
                <a:lnTo>
                  <a:pt x="1416302" y="1771333"/>
                </a:lnTo>
                <a:lnTo>
                  <a:pt x="1409002" y="1774191"/>
                </a:lnTo>
                <a:lnTo>
                  <a:pt x="1401384" y="1776096"/>
                </a:lnTo>
                <a:lnTo>
                  <a:pt x="1394083" y="1777366"/>
                </a:lnTo>
                <a:lnTo>
                  <a:pt x="1386148" y="1777683"/>
                </a:lnTo>
                <a:lnTo>
                  <a:pt x="894156" y="1777683"/>
                </a:lnTo>
                <a:lnTo>
                  <a:pt x="886221" y="1777366"/>
                </a:lnTo>
                <a:lnTo>
                  <a:pt x="878285" y="1776096"/>
                </a:lnTo>
                <a:lnTo>
                  <a:pt x="870667" y="1774191"/>
                </a:lnTo>
                <a:lnTo>
                  <a:pt x="863684" y="1771333"/>
                </a:lnTo>
                <a:lnTo>
                  <a:pt x="856701" y="1768158"/>
                </a:lnTo>
                <a:lnTo>
                  <a:pt x="850353" y="1764031"/>
                </a:lnTo>
                <a:lnTo>
                  <a:pt x="844639" y="1759903"/>
                </a:lnTo>
                <a:lnTo>
                  <a:pt x="838926" y="1755141"/>
                </a:lnTo>
                <a:lnTo>
                  <a:pt x="833847" y="1749426"/>
                </a:lnTo>
                <a:lnTo>
                  <a:pt x="829403" y="1743393"/>
                </a:lnTo>
                <a:lnTo>
                  <a:pt x="825594" y="1737043"/>
                </a:lnTo>
                <a:lnTo>
                  <a:pt x="822420" y="1730376"/>
                </a:lnTo>
                <a:lnTo>
                  <a:pt x="819563" y="1723391"/>
                </a:lnTo>
                <a:lnTo>
                  <a:pt x="817659" y="1715771"/>
                </a:lnTo>
                <a:lnTo>
                  <a:pt x="816389" y="1708151"/>
                </a:lnTo>
                <a:lnTo>
                  <a:pt x="815437" y="1700213"/>
                </a:lnTo>
                <a:lnTo>
                  <a:pt x="815120" y="1687196"/>
                </a:lnTo>
                <a:lnTo>
                  <a:pt x="813850" y="1674496"/>
                </a:lnTo>
                <a:lnTo>
                  <a:pt x="812263" y="1662113"/>
                </a:lnTo>
                <a:lnTo>
                  <a:pt x="810041" y="1649731"/>
                </a:lnTo>
                <a:lnTo>
                  <a:pt x="806867" y="1637666"/>
                </a:lnTo>
                <a:lnTo>
                  <a:pt x="803375" y="1625601"/>
                </a:lnTo>
                <a:lnTo>
                  <a:pt x="799249" y="1614171"/>
                </a:lnTo>
                <a:lnTo>
                  <a:pt x="794488" y="1602741"/>
                </a:lnTo>
                <a:lnTo>
                  <a:pt x="789409" y="1591628"/>
                </a:lnTo>
                <a:lnTo>
                  <a:pt x="783696" y="1580833"/>
                </a:lnTo>
                <a:lnTo>
                  <a:pt x="777982" y="1570356"/>
                </a:lnTo>
                <a:lnTo>
                  <a:pt x="770999" y="1560196"/>
                </a:lnTo>
                <a:lnTo>
                  <a:pt x="764016" y="1550353"/>
                </a:lnTo>
                <a:lnTo>
                  <a:pt x="756398" y="1540828"/>
                </a:lnTo>
                <a:lnTo>
                  <a:pt x="748463" y="1531621"/>
                </a:lnTo>
                <a:lnTo>
                  <a:pt x="739892" y="1522731"/>
                </a:lnTo>
                <a:lnTo>
                  <a:pt x="731005" y="1514476"/>
                </a:lnTo>
                <a:lnTo>
                  <a:pt x="721800" y="1506856"/>
                </a:lnTo>
                <a:lnTo>
                  <a:pt x="712277" y="1499553"/>
                </a:lnTo>
                <a:lnTo>
                  <a:pt x="702438" y="1492251"/>
                </a:lnTo>
                <a:lnTo>
                  <a:pt x="692280" y="1485901"/>
                </a:lnTo>
                <a:lnTo>
                  <a:pt x="681488" y="1479868"/>
                </a:lnTo>
                <a:lnTo>
                  <a:pt x="670696" y="1474471"/>
                </a:lnTo>
                <a:lnTo>
                  <a:pt x="659587" y="1469391"/>
                </a:lnTo>
                <a:lnTo>
                  <a:pt x="648160" y="1464946"/>
                </a:lnTo>
                <a:lnTo>
                  <a:pt x="636733" y="1460818"/>
                </a:lnTo>
                <a:lnTo>
                  <a:pt x="624671" y="1457326"/>
                </a:lnTo>
                <a:lnTo>
                  <a:pt x="612292" y="1454468"/>
                </a:lnTo>
                <a:lnTo>
                  <a:pt x="600230" y="1452246"/>
                </a:lnTo>
                <a:lnTo>
                  <a:pt x="587534" y="1450658"/>
                </a:lnTo>
                <a:lnTo>
                  <a:pt x="574837" y="1449706"/>
                </a:lnTo>
                <a:lnTo>
                  <a:pt x="562140" y="1449388"/>
                </a:lnTo>
                <a:lnTo>
                  <a:pt x="548809" y="1449706"/>
                </a:lnTo>
                <a:lnTo>
                  <a:pt x="536112" y="1450658"/>
                </a:lnTo>
                <a:lnTo>
                  <a:pt x="524051" y="1452246"/>
                </a:lnTo>
                <a:lnTo>
                  <a:pt x="511354" y="1454468"/>
                </a:lnTo>
                <a:lnTo>
                  <a:pt x="499292" y="1457326"/>
                </a:lnTo>
                <a:lnTo>
                  <a:pt x="487548" y="1460818"/>
                </a:lnTo>
                <a:lnTo>
                  <a:pt x="475486" y="1464946"/>
                </a:lnTo>
                <a:lnTo>
                  <a:pt x="464377" y="1469391"/>
                </a:lnTo>
                <a:lnTo>
                  <a:pt x="452950" y="1474471"/>
                </a:lnTo>
                <a:lnTo>
                  <a:pt x="442158" y="1479868"/>
                </a:lnTo>
                <a:lnTo>
                  <a:pt x="431366" y="1485901"/>
                </a:lnTo>
                <a:lnTo>
                  <a:pt x="421526" y="1492251"/>
                </a:lnTo>
                <a:lnTo>
                  <a:pt x="411686" y="1499553"/>
                </a:lnTo>
                <a:lnTo>
                  <a:pt x="402164" y="1506856"/>
                </a:lnTo>
                <a:lnTo>
                  <a:pt x="392641" y="1514476"/>
                </a:lnTo>
                <a:lnTo>
                  <a:pt x="383754" y="1522731"/>
                </a:lnTo>
                <a:lnTo>
                  <a:pt x="375501" y="1531621"/>
                </a:lnTo>
                <a:lnTo>
                  <a:pt x="367566" y="1540828"/>
                </a:lnTo>
                <a:lnTo>
                  <a:pt x="359948" y="1550353"/>
                </a:lnTo>
                <a:lnTo>
                  <a:pt x="352964" y="1560196"/>
                </a:lnTo>
                <a:lnTo>
                  <a:pt x="346299" y="1570356"/>
                </a:lnTo>
                <a:lnTo>
                  <a:pt x="340268" y="1580833"/>
                </a:lnTo>
                <a:lnTo>
                  <a:pt x="334237" y="1591628"/>
                </a:lnTo>
                <a:lnTo>
                  <a:pt x="329158" y="1602741"/>
                </a:lnTo>
                <a:lnTo>
                  <a:pt x="324715" y="1614171"/>
                </a:lnTo>
                <a:lnTo>
                  <a:pt x="320271" y="1625601"/>
                </a:lnTo>
                <a:lnTo>
                  <a:pt x="316779" y="1637666"/>
                </a:lnTo>
                <a:lnTo>
                  <a:pt x="313923" y="1649731"/>
                </a:lnTo>
                <a:lnTo>
                  <a:pt x="311701" y="1662113"/>
                </a:lnTo>
                <a:lnTo>
                  <a:pt x="309796" y="1674496"/>
                </a:lnTo>
                <a:lnTo>
                  <a:pt x="308844" y="1687196"/>
                </a:lnTo>
                <a:lnTo>
                  <a:pt x="308209" y="1700213"/>
                </a:lnTo>
                <a:lnTo>
                  <a:pt x="307574" y="1708151"/>
                </a:lnTo>
                <a:lnTo>
                  <a:pt x="306622" y="1715771"/>
                </a:lnTo>
                <a:lnTo>
                  <a:pt x="304400" y="1723391"/>
                </a:lnTo>
                <a:lnTo>
                  <a:pt x="301861" y="1730376"/>
                </a:lnTo>
                <a:lnTo>
                  <a:pt x="298687" y="1737043"/>
                </a:lnTo>
                <a:lnTo>
                  <a:pt x="294560" y="1743393"/>
                </a:lnTo>
                <a:lnTo>
                  <a:pt x="289799" y="1749426"/>
                </a:lnTo>
                <a:lnTo>
                  <a:pt x="285038" y="1755141"/>
                </a:lnTo>
                <a:lnTo>
                  <a:pt x="279642" y="1759903"/>
                </a:lnTo>
                <a:lnTo>
                  <a:pt x="273611" y="1764031"/>
                </a:lnTo>
                <a:lnTo>
                  <a:pt x="266945" y="1768158"/>
                </a:lnTo>
                <a:lnTo>
                  <a:pt x="259962" y="1771333"/>
                </a:lnTo>
                <a:lnTo>
                  <a:pt x="252979" y="1774191"/>
                </a:lnTo>
                <a:lnTo>
                  <a:pt x="245678" y="1776096"/>
                </a:lnTo>
                <a:lnTo>
                  <a:pt x="237743" y="1777366"/>
                </a:lnTo>
                <a:lnTo>
                  <a:pt x="229808" y="1777683"/>
                </a:lnTo>
                <a:lnTo>
                  <a:pt x="132679" y="1777683"/>
                </a:lnTo>
                <a:lnTo>
                  <a:pt x="126013" y="1777366"/>
                </a:lnTo>
                <a:lnTo>
                  <a:pt x="119348" y="1776731"/>
                </a:lnTo>
                <a:lnTo>
                  <a:pt x="112682" y="1776096"/>
                </a:lnTo>
                <a:lnTo>
                  <a:pt x="106334" y="1774826"/>
                </a:lnTo>
                <a:lnTo>
                  <a:pt x="99985" y="1773556"/>
                </a:lnTo>
                <a:lnTo>
                  <a:pt x="93637" y="1771651"/>
                </a:lnTo>
                <a:lnTo>
                  <a:pt x="87289" y="1770063"/>
                </a:lnTo>
                <a:lnTo>
                  <a:pt x="81258" y="1767841"/>
                </a:lnTo>
                <a:lnTo>
                  <a:pt x="75227" y="1765301"/>
                </a:lnTo>
                <a:lnTo>
                  <a:pt x="69196" y="1762443"/>
                </a:lnTo>
                <a:lnTo>
                  <a:pt x="63800" y="1759268"/>
                </a:lnTo>
                <a:lnTo>
                  <a:pt x="58722" y="1756093"/>
                </a:lnTo>
                <a:lnTo>
                  <a:pt x="53325" y="1752601"/>
                </a:lnTo>
                <a:lnTo>
                  <a:pt x="48247" y="1749108"/>
                </a:lnTo>
                <a:lnTo>
                  <a:pt x="43486" y="1744981"/>
                </a:lnTo>
                <a:lnTo>
                  <a:pt x="38724" y="1741171"/>
                </a:lnTo>
                <a:lnTo>
                  <a:pt x="34281" y="1736726"/>
                </a:lnTo>
                <a:lnTo>
                  <a:pt x="30154" y="1731963"/>
                </a:lnTo>
                <a:lnTo>
                  <a:pt x="26028" y="1727518"/>
                </a:lnTo>
                <a:lnTo>
                  <a:pt x="22536" y="1722438"/>
                </a:lnTo>
                <a:lnTo>
                  <a:pt x="19045" y="1717358"/>
                </a:lnTo>
                <a:lnTo>
                  <a:pt x="15871" y="1712278"/>
                </a:lnTo>
                <a:lnTo>
                  <a:pt x="13014" y="1706881"/>
                </a:lnTo>
                <a:lnTo>
                  <a:pt x="10157" y="1701483"/>
                </a:lnTo>
                <a:lnTo>
                  <a:pt x="7935" y="1695768"/>
                </a:lnTo>
                <a:lnTo>
                  <a:pt x="5713" y="1690053"/>
                </a:lnTo>
                <a:lnTo>
                  <a:pt x="3809" y="1684021"/>
                </a:lnTo>
                <a:lnTo>
                  <a:pt x="2222" y="1677988"/>
                </a:lnTo>
                <a:lnTo>
                  <a:pt x="1587" y="1671956"/>
                </a:lnTo>
                <a:lnTo>
                  <a:pt x="317" y="1665606"/>
                </a:lnTo>
                <a:lnTo>
                  <a:pt x="0" y="1659256"/>
                </a:lnTo>
                <a:lnTo>
                  <a:pt x="0" y="1652906"/>
                </a:lnTo>
                <a:lnTo>
                  <a:pt x="0" y="1476058"/>
                </a:lnTo>
                <a:lnTo>
                  <a:pt x="6" y="1475902"/>
                </a:lnTo>
                <a:lnTo>
                  <a:pt x="0" y="1475741"/>
                </a:lnTo>
                <a:lnTo>
                  <a:pt x="0" y="1019176"/>
                </a:lnTo>
                <a:lnTo>
                  <a:pt x="0" y="1007111"/>
                </a:lnTo>
                <a:lnTo>
                  <a:pt x="317" y="994728"/>
                </a:lnTo>
                <a:lnTo>
                  <a:pt x="1587" y="982663"/>
                </a:lnTo>
                <a:lnTo>
                  <a:pt x="2539" y="970916"/>
                </a:lnTo>
                <a:lnTo>
                  <a:pt x="4126" y="958851"/>
                </a:lnTo>
                <a:lnTo>
                  <a:pt x="6348" y="947103"/>
                </a:lnTo>
                <a:lnTo>
                  <a:pt x="8253" y="935038"/>
                </a:lnTo>
                <a:lnTo>
                  <a:pt x="11109" y="923608"/>
                </a:lnTo>
                <a:lnTo>
                  <a:pt x="13649" y="912178"/>
                </a:lnTo>
                <a:lnTo>
                  <a:pt x="16823" y="900748"/>
                </a:lnTo>
                <a:lnTo>
                  <a:pt x="20632" y="889636"/>
                </a:lnTo>
                <a:lnTo>
                  <a:pt x="24441" y="878523"/>
                </a:lnTo>
                <a:lnTo>
                  <a:pt x="28885" y="867411"/>
                </a:lnTo>
                <a:lnTo>
                  <a:pt x="33328" y="856298"/>
                </a:lnTo>
                <a:lnTo>
                  <a:pt x="38090" y="845503"/>
                </a:lnTo>
                <a:lnTo>
                  <a:pt x="43168" y="834708"/>
                </a:lnTo>
                <a:lnTo>
                  <a:pt x="48247" y="823913"/>
                </a:lnTo>
                <a:lnTo>
                  <a:pt x="54278" y="813753"/>
                </a:lnTo>
                <a:lnTo>
                  <a:pt x="60309" y="803276"/>
                </a:lnTo>
                <a:lnTo>
                  <a:pt x="66022" y="793116"/>
                </a:lnTo>
                <a:lnTo>
                  <a:pt x="73005" y="783273"/>
                </a:lnTo>
                <a:lnTo>
                  <a:pt x="79671" y="773113"/>
                </a:lnTo>
                <a:lnTo>
                  <a:pt x="86337" y="763588"/>
                </a:lnTo>
                <a:lnTo>
                  <a:pt x="93954" y="754063"/>
                </a:lnTo>
                <a:lnTo>
                  <a:pt x="101572" y="744538"/>
                </a:lnTo>
                <a:lnTo>
                  <a:pt x="108873" y="735648"/>
                </a:lnTo>
                <a:lnTo>
                  <a:pt x="117443" y="726441"/>
                </a:lnTo>
                <a:lnTo>
                  <a:pt x="125696" y="717551"/>
                </a:lnTo>
                <a:lnTo>
                  <a:pt x="133949" y="708978"/>
                </a:lnTo>
                <a:lnTo>
                  <a:pt x="142836" y="700088"/>
                </a:lnTo>
                <a:lnTo>
                  <a:pt x="151724" y="691833"/>
                </a:lnTo>
                <a:lnTo>
                  <a:pt x="160929" y="683896"/>
                </a:lnTo>
                <a:lnTo>
                  <a:pt x="170451" y="675958"/>
                </a:lnTo>
                <a:lnTo>
                  <a:pt x="179974" y="668021"/>
                </a:lnTo>
                <a:lnTo>
                  <a:pt x="189814" y="660401"/>
                </a:lnTo>
                <a:lnTo>
                  <a:pt x="200288" y="653098"/>
                </a:lnTo>
                <a:lnTo>
                  <a:pt x="210445" y="645796"/>
                </a:lnTo>
                <a:lnTo>
                  <a:pt x="220920" y="639128"/>
                </a:lnTo>
                <a:lnTo>
                  <a:pt x="231395" y="632461"/>
                </a:lnTo>
                <a:lnTo>
                  <a:pt x="242187" y="626111"/>
                </a:lnTo>
                <a:lnTo>
                  <a:pt x="253296" y="619761"/>
                </a:lnTo>
                <a:lnTo>
                  <a:pt x="264723" y="613411"/>
                </a:lnTo>
                <a:lnTo>
                  <a:pt x="275833" y="607696"/>
                </a:lnTo>
                <a:lnTo>
                  <a:pt x="287895" y="602298"/>
                </a:lnTo>
                <a:lnTo>
                  <a:pt x="299321" y="596583"/>
                </a:lnTo>
                <a:lnTo>
                  <a:pt x="311383" y="591503"/>
                </a:lnTo>
                <a:lnTo>
                  <a:pt x="323445" y="586741"/>
                </a:lnTo>
                <a:lnTo>
                  <a:pt x="335824" y="581978"/>
                </a:lnTo>
                <a:lnTo>
                  <a:pt x="348203" y="577533"/>
                </a:lnTo>
                <a:lnTo>
                  <a:pt x="360900" y="573723"/>
                </a:lnTo>
                <a:lnTo>
                  <a:pt x="373596" y="569596"/>
                </a:lnTo>
                <a:lnTo>
                  <a:pt x="386293" y="566103"/>
                </a:lnTo>
                <a:lnTo>
                  <a:pt x="399307" y="562928"/>
                </a:lnTo>
                <a:lnTo>
                  <a:pt x="412321" y="559753"/>
                </a:lnTo>
                <a:lnTo>
                  <a:pt x="425652" y="556896"/>
                </a:lnTo>
                <a:lnTo>
                  <a:pt x="438984" y="554038"/>
                </a:lnTo>
                <a:lnTo>
                  <a:pt x="452633" y="552133"/>
                </a:lnTo>
                <a:lnTo>
                  <a:pt x="465964" y="550228"/>
                </a:lnTo>
                <a:lnTo>
                  <a:pt x="479930" y="548641"/>
                </a:lnTo>
                <a:lnTo>
                  <a:pt x="493262" y="547053"/>
                </a:lnTo>
                <a:lnTo>
                  <a:pt x="507228" y="546101"/>
                </a:lnTo>
                <a:lnTo>
                  <a:pt x="521511" y="545466"/>
                </a:lnTo>
                <a:lnTo>
                  <a:pt x="535478" y="545148"/>
                </a:lnTo>
                <a:lnTo>
                  <a:pt x="549761" y="544513"/>
                </a:lnTo>
                <a:lnTo>
                  <a:pt x="1335088" y="544513"/>
                </a:lnTo>
                <a:lnTo>
                  <a:pt x="1335088" y="432238"/>
                </a:lnTo>
                <a:lnTo>
                  <a:pt x="1335723" y="424293"/>
                </a:lnTo>
                <a:lnTo>
                  <a:pt x="1336676" y="416347"/>
                </a:lnTo>
                <a:lnTo>
                  <a:pt x="1338898" y="408719"/>
                </a:lnTo>
                <a:lnTo>
                  <a:pt x="1341438" y="401727"/>
                </a:lnTo>
                <a:lnTo>
                  <a:pt x="1344613" y="395053"/>
                </a:lnTo>
                <a:lnTo>
                  <a:pt x="1348741" y="388061"/>
                </a:lnTo>
                <a:lnTo>
                  <a:pt x="1353186" y="382340"/>
                </a:lnTo>
                <a:lnTo>
                  <a:pt x="1358266" y="376619"/>
                </a:lnTo>
                <a:lnTo>
                  <a:pt x="1363663" y="371534"/>
                </a:lnTo>
                <a:lnTo>
                  <a:pt x="1369696" y="367085"/>
                </a:lnTo>
                <a:lnTo>
                  <a:pt x="1376363" y="363271"/>
                </a:lnTo>
                <a:lnTo>
                  <a:pt x="1383348" y="360092"/>
                </a:lnTo>
                <a:lnTo>
                  <a:pt x="1390333" y="357232"/>
                </a:lnTo>
                <a:lnTo>
                  <a:pt x="1397953" y="355325"/>
                </a:lnTo>
                <a:lnTo>
                  <a:pt x="1405573" y="354054"/>
                </a:lnTo>
                <a:lnTo>
                  <a:pt x="1413828" y="353736"/>
                </a:lnTo>
                <a:close/>
                <a:moveTo>
                  <a:pt x="1740853" y="352465"/>
                </a:moveTo>
                <a:lnTo>
                  <a:pt x="1859916" y="352465"/>
                </a:lnTo>
                <a:lnTo>
                  <a:pt x="1867853" y="352783"/>
                </a:lnTo>
                <a:lnTo>
                  <a:pt x="1875791" y="354054"/>
                </a:lnTo>
                <a:lnTo>
                  <a:pt x="1883093" y="355643"/>
                </a:lnTo>
                <a:lnTo>
                  <a:pt x="1890396" y="358503"/>
                </a:lnTo>
                <a:lnTo>
                  <a:pt x="1897063" y="361682"/>
                </a:lnTo>
                <a:lnTo>
                  <a:pt x="1903731" y="365495"/>
                </a:lnTo>
                <a:lnTo>
                  <a:pt x="1909763" y="370263"/>
                </a:lnTo>
                <a:lnTo>
                  <a:pt x="1915478" y="375030"/>
                </a:lnTo>
                <a:lnTo>
                  <a:pt x="1920241" y="380751"/>
                </a:lnTo>
                <a:lnTo>
                  <a:pt x="1925003" y="387107"/>
                </a:lnTo>
                <a:lnTo>
                  <a:pt x="1928813" y="393464"/>
                </a:lnTo>
                <a:lnTo>
                  <a:pt x="1931988" y="400138"/>
                </a:lnTo>
                <a:lnTo>
                  <a:pt x="1934846" y="407130"/>
                </a:lnTo>
                <a:lnTo>
                  <a:pt x="1936751" y="414758"/>
                </a:lnTo>
                <a:lnTo>
                  <a:pt x="1938021" y="422703"/>
                </a:lnTo>
                <a:lnTo>
                  <a:pt x="1938338" y="430649"/>
                </a:lnTo>
                <a:lnTo>
                  <a:pt x="1938021" y="438595"/>
                </a:lnTo>
                <a:lnTo>
                  <a:pt x="1936751" y="446540"/>
                </a:lnTo>
                <a:lnTo>
                  <a:pt x="1934846" y="454168"/>
                </a:lnTo>
                <a:lnTo>
                  <a:pt x="1931988" y="461160"/>
                </a:lnTo>
                <a:lnTo>
                  <a:pt x="1928813" y="468152"/>
                </a:lnTo>
                <a:lnTo>
                  <a:pt x="1925003" y="474508"/>
                </a:lnTo>
                <a:lnTo>
                  <a:pt x="1920241" y="480229"/>
                </a:lnTo>
                <a:lnTo>
                  <a:pt x="1915478" y="485950"/>
                </a:lnTo>
                <a:lnTo>
                  <a:pt x="1909763" y="491035"/>
                </a:lnTo>
                <a:lnTo>
                  <a:pt x="1903731" y="495802"/>
                </a:lnTo>
                <a:lnTo>
                  <a:pt x="1897063" y="499299"/>
                </a:lnTo>
                <a:lnTo>
                  <a:pt x="1890396" y="503112"/>
                </a:lnTo>
                <a:lnTo>
                  <a:pt x="1883093" y="505337"/>
                </a:lnTo>
                <a:lnTo>
                  <a:pt x="1875791" y="507244"/>
                </a:lnTo>
                <a:lnTo>
                  <a:pt x="1867853" y="508515"/>
                </a:lnTo>
                <a:lnTo>
                  <a:pt x="1859916" y="508833"/>
                </a:lnTo>
                <a:lnTo>
                  <a:pt x="1740853" y="508833"/>
                </a:lnTo>
                <a:lnTo>
                  <a:pt x="1732916" y="508515"/>
                </a:lnTo>
                <a:lnTo>
                  <a:pt x="1724978" y="507244"/>
                </a:lnTo>
                <a:lnTo>
                  <a:pt x="1717358" y="505337"/>
                </a:lnTo>
                <a:lnTo>
                  <a:pt x="1710056" y="503112"/>
                </a:lnTo>
                <a:lnTo>
                  <a:pt x="1703388" y="499299"/>
                </a:lnTo>
                <a:lnTo>
                  <a:pt x="1696721" y="495802"/>
                </a:lnTo>
                <a:lnTo>
                  <a:pt x="1690688" y="491035"/>
                </a:lnTo>
                <a:lnTo>
                  <a:pt x="1685291" y="485950"/>
                </a:lnTo>
                <a:lnTo>
                  <a:pt x="1680528" y="480229"/>
                </a:lnTo>
                <a:lnTo>
                  <a:pt x="1675766" y="474508"/>
                </a:lnTo>
                <a:lnTo>
                  <a:pt x="1671638" y="468152"/>
                </a:lnTo>
                <a:lnTo>
                  <a:pt x="1668463" y="461160"/>
                </a:lnTo>
                <a:lnTo>
                  <a:pt x="1665606" y="454168"/>
                </a:lnTo>
                <a:lnTo>
                  <a:pt x="1663701" y="446540"/>
                </a:lnTo>
                <a:lnTo>
                  <a:pt x="1663066" y="438595"/>
                </a:lnTo>
                <a:lnTo>
                  <a:pt x="1662113" y="430649"/>
                </a:lnTo>
                <a:lnTo>
                  <a:pt x="1663066" y="422703"/>
                </a:lnTo>
                <a:lnTo>
                  <a:pt x="1663701" y="414758"/>
                </a:lnTo>
                <a:lnTo>
                  <a:pt x="1665606" y="407130"/>
                </a:lnTo>
                <a:lnTo>
                  <a:pt x="1668463" y="400138"/>
                </a:lnTo>
                <a:lnTo>
                  <a:pt x="1671638" y="393464"/>
                </a:lnTo>
                <a:lnTo>
                  <a:pt x="1675766" y="387107"/>
                </a:lnTo>
                <a:lnTo>
                  <a:pt x="1680528" y="380751"/>
                </a:lnTo>
                <a:lnTo>
                  <a:pt x="1685291" y="375030"/>
                </a:lnTo>
                <a:lnTo>
                  <a:pt x="1690688" y="370263"/>
                </a:lnTo>
                <a:lnTo>
                  <a:pt x="1696721" y="365495"/>
                </a:lnTo>
                <a:lnTo>
                  <a:pt x="1703388" y="361682"/>
                </a:lnTo>
                <a:lnTo>
                  <a:pt x="1710056" y="358503"/>
                </a:lnTo>
                <a:lnTo>
                  <a:pt x="1717358" y="355643"/>
                </a:lnTo>
                <a:lnTo>
                  <a:pt x="1724978" y="354054"/>
                </a:lnTo>
                <a:lnTo>
                  <a:pt x="1732916" y="352783"/>
                </a:lnTo>
                <a:lnTo>
                  <a:pt x="1740853" y="352465"/>
                </a:lnTo>
                <a:close/>
                <a:moveTo>
                  <a:pt x="1076961" y="352465"/>
                </a:moveTo>
                <a:lnTo>
                  <a:pt x="1196341" y="352465"/>
                </a:lnTo>
                <a:lnTo>
                  <a:pt x="1204278" y="352783"/>
                </a:lnTo>
                <a:lnTo>
                  <a:pt x="1211898" y="354054"/>
                </a:lnTo>
                <a:lnTo>
                  <a:pt x="1219201" y="355643"/>
                </a:lnTo>
                <a:lnTo>
                  <a:pt x="1226503" y="358503"/>
                </a:lnTo>
                <a:lnTo>
                  <a:pt x="1233488" y="361682"/>
                </a:lnTo>
                <a:lnTo>
                  <a:pt x="1239838" y="365495"/>
                </a:lnTo>
                <a:lnTo>
                  <a:pt x="1245871" y="370263"/>
                </a:lnTo>
                <a:lnTo>
                  <a:pt x="1251586" y="375030"/>
                </a:lnTo>
                <a:lnTo>
                  <a:pt x="1256666" y="380751"/>
                </a:lnTo>
                <a:lnTo>
                  <a:pt x="1261111" y="387107"/>
                </a:lnTo>
                <a:lnTo>
                  <a:pt x="1264921" y="393464"/>
                </a:lnTo>
                <a:lnTo>
                  <a:pt x="1268096" y="400138"/>
                </a:lnTo>
                <a:lnTo>
                  <a:pt x="1270953" y="407130"/>
                </a:lnTo>
                <a:lnTo>
                  <a:pt x="1272858" y="414758"/>
                </a:lnTo>
                <a:lnTo>
                  <a:pt x="1274128" y="422703"/>
                </a:lnTo>
                <a:lnTo>
                  <a:pt x="1274446" y="430649"/>
                </a:lnTo>
                <a:lnTo>
                  <a:pt x="1274128" y="438595"/>
                </a:lnTo>
                <a:lnTo>
                  <a:pt x="1272858" y="446540"/>
                </a:lnTo>
                <a:lnTo>
                  <a:pt x="1270953" y="454168"/>
                </a:lnTo>
                <a:lnTo>
                  <a:pt x="1268096" y="461160"/>
                </a:lnTo>
                <a:lnTo>
                  <a:pt x="1264921" y="468152"/>
                </a:lnTo>
                <a:lnTo>
                  <a:pt x="1261111" y="474508"/>
                </a:lnTo>
                <a:lnTo>
                  <a:pt x="1256666" y="480229"/>
                </a:lnTo>
                <a:lnTo>
                  <a:pt x="1251586" y="485950"/>
                </a:lnTo>
                <a:lnTo>
                  <a:pt x="1245871" y="491035"/>
                </a:lnTo>
                <a:lnTo>
                  <a:pt x="1239838" y="495802"/>
                </a:lnTo>
                <a:lnTo>
                  <a:pt x="1233488" y="499299"/>
                </a:lnTo>
                <a:lnTo>
                  <a:pt x="1226503" y="503112"/>
                </a:lnTo>
                <a:lnTo>
                  <a:pt x="1219201" y="505337"/>
                </a:lnTo>
                <a:lnTo>
                  <a:pt x="1211898" y="507244"/>
                </a:lnTo>
                <a:lnTo>
                  <a:pt x="1204278" y="508515"/>
                </a:lnTo>
                <a:lnTo>
                  <a:pt x="1196341" y="508833"/>
                </a:lnTo>
                <a:lnTo>
                  <a:pt x="1076961" y="508833"/>
                </a:lnTo>
                <a:lnTo>
                  <a:pt x="1069023" y="508515"/>
                </a:lnTo>
                <a:lnTo>
                  <a:pt x="1061086" y="507244"/>
                </a:lnTo>
                <a:lnTo>
                  <a:pt x="1053466" y="505337"/>
                </a:lnTo>
                <a:lnTo>
                  <a:pt x="1046163" y="503112"/>
                </a:lnTo>
                <a:lnTo>
                  <a:pt x="1039496" y="499299"/>
                </a:lnTo>
                <a:lnTo>
                  <a:pt x="1033146" y="495802"/>
                </a:lnTo>
                <a:lnTo>
                  <a:pt x="1027113" y="491035"/>
                </a:lnTo>
                <a:lnTo>
                  <a:pt x="1021716" y="485950"/>
                </a:lnTo>
                <a:lnTo>
                  <a:pt x="1016636" y="480229"/>
                </a:lnTo>
                <a:lnTo>
                  <a:pt x="1012191" y="474508"/>
                </a:lnTo>
                <a:lnTo>
                  <a:pt x="1008063" y="468152"/>
                </a:lnTo>
                <a:lnTo>
                  <a:pt x="1004571" y="461160"/>
                </a:lnTo>
                <a:lnTo>
                  <a:pt x="1002348" y="454168"/>
                </a:lnTo>
                <a:lnTo>
                  <a:pt x="1000126" y="446540"/>
                </a:lnTo>
                <a:lnTo>
                  <a:pt x="999173" y="438595"/>
                </a:lnTo>
                <a:lnTo>
                  <a:pt x="998538" y="430649"/>
                </a:lnTo>
                <a:lnTo>
                  <a:pt x="999173" y="422703"/>
                </a:lnTo>
                <a:lnTo>
                  <a:pt x="1000126" y="414758"/>
                </a:lnTo>
                <a:lnTo>
                  <a:pt x="1002348" y="407130"/>
                </a:lnTo>
                <a:lnTo>
                  <a:pt x="1004571" y="400138"/>
                </a:lnTo>
                <a:lnTo>
                  <a:pt x="1008063" y="393464"/>
                </a:lnTo>
                <a:lnTo>
                  <a:pt x="1012191" y="387107"/>
                </a:lnTo>
                <a:lnTo>
                  <a:pt x="1016636" y="380751"/>
                </a:lnTo>
                <a:lnTo>
                  <a:pt x="1021716" y="375030"/>
                </a:lnTo>
                <a:lnTo>
                  <a:pt x="1027113" y="370263"/>
                </a:lnTo>
                <a:lnTo>
                  <a:pt x="1033146" y="365495"/>
                </a:lnTo>
                <a:lnTo>
                  <a:pt x="1039496" y="361682"/>
                </a:lnTo>
                <a:lnTo>
                  <a:pt x="1046163" y="358503"/>
                </a:lnTo>
                <a:lnTo>
                  <a:pt x="1053466" y="355643"/>
                </a:lnTo>
                <a:lnTo>
                  <a:pt x="1061086" y="354054"/>
                </a:lnTo>
                <a:lnTo>
                  <a:pt x="1069023" y="352783"/>
                </a:lnTo>
                <a:lnTo>
                  <a:pt x="1076961" y="352465"/>
                </a:lnTo>
                <a:close/>
                <a:moveTo>
                  <a:pt x="1750696" y="104563"/>
                </a:moveTo>
                <a:lnTo>
                  <a:pt x="1758316" y="104881"/>
                </a:lnTo>
                <a:lnTo>
                  <a:pt x="1765301" y="105835"/>
                </a:lnTo>
                <a:lnTo>
                  <a:pt x="1772921" y="107742"/>
                </a:lnTo>
                <a:lnTo>
                  <a:pt x="1779906" y="109966"/>
                </a:lnTo>
                <a:lnTo>
                  <a:pt x="1786891" y="113145"/>
                </a:lnTo>
                <a:lnTo>
                  <a:pt x="1793558" y="117276"/>
                </a:lnTo>
                <a:lnTo>
                  <a:pt x="1799908" y="122044"/>
                </a:lnTo>
                <a:lnTo>
                  <a:pt x="1805941" y="127447"/>
                </a:lnTo>
                <a:lnTo>
                  <a:pt x="1811338" y="133485"/>
                </a:lnTo>
                <a:lnTo>
                  <a:pt x="1816101" y="139524"/>
                </a:lnTo>
                <a:lnTo>
                  <a:pt x="1819593" y="146198"/>
                </a:lnTo>
                <a:lnTo>
                  <a:pt x="1823403" y="153508"/>
                </a:lnTo>
                <a:lnTo>
                  <a:pt x="1825626" y="160500"/>
                </a:lnTo>
                <a:lnTo>
                  <a:pt x="1827213" y="167810"/>
                </a:lnTo>
                <a:lnTo>
                  <a:pt x="1828483" y="175120"/>
                </a:lnTo>
                <a:lnTo>
                  <a:pt x="1828801" y="182748"/>
                </a:lnTo>
                <a:lnTo>
                  <a:pt x="1828483" y="190375"/>
                </a:lnTo>
                <a:lnTo>
                  <a:pt x="1827213" y="198003"/>
                </a:lnTo>
                <a:lnTo>
                  <a:pt x="1825626" y="204995"/>
                </a:lnTo>
                <a:lnTo>
                  <a:pt x="1823403" y="212305"/>
                </a:lnTo>
                <a:lnTo>
                  <a:pt x="1820228" y="219297"/>
                </a:lnTo>
                <a:lnTo>
                  <a:pt x="1816101" y="225972"/>
                </a:lnTo>
                <a:lnTo>
                  <a:pt x="1811338" y="232328"/>
                </a:lnTo>
                <a:lnTo>
                  <a:pt x="1805941" y="238367"/>
                </a:lnTo>
                <a:lnTo>
                  <a:pt x="1721803" y="322589"/>
                </a:lnTo>
                <a:lnTo>
                  <a:pt x="1715771" y="328310"/>
                </a:lnTo>
                <a:lnTo>
                  <a:pt x="1709421" y="333078"/>
                </a:lnTo>
                <a:lnTo>
                  <a:pt x="1702753" y="336891"/>
                </a:lnTo>
                <a:lnTo>
                  <a:pt x="1695451" y="340070"/>
                </a:lnTo>
                <a:lnTo>
                  <a:pt x="1688466" y="342612"/>
                </a:lnTo>
                <a:lnTo>
                  <a:pt x="1681163" y="344519"/>
                </a:lnTo>
                <a:lnTo>
                  <a:pt x="1673543" y="345155"/>
                </a:lnTo>
                <a:lnTo>
                  <a:pt x="1666241" y="345790"/>
                </a:lnTo>
                <a:lnTo>
                  <a:pt x="1658621" y="345155"/>
                </a:lnTo>
                <a:lnTo>
                  <a:pt x="1651318" y="344519"/>
                </a:lnTo>
                <a:lnTo>
                  <a:pt x="1644016" y="342612"/>
                </a:lnTo>
                <a:lnTo>
                  <a:pt x="1636713" y="340070"/>
                </a:lnTo>
                <a:lnTo>
                  <a:pt x="1629728" y="336891"/>
                </a:lnTo>
                <a:lnTo>
                  <a:pt x="1623378" y="333078"/>
                </a:lnTo>
                <a:lnTo>
                  <a:pt x="1617028" y="328310"/>
                </a:lnTo>
                <a:lnTo>
                  <a:pt x="1610996" y="322589"/>
                </a:lnTo>
                <a:lnTo>
                  <a:pt x="1605281" y="316551"/>
                </a:lnTo>
                <a:lnTo>
                  <a:pt x="1600518" y="310194"/>
                </a:lnTo>
                <a:lnTo>
                  <a:pt x="1596708" y="303838"/>
                </a:lnTo>
                <a:lnTo>
                  <a:pt x="1593533" y="296846"/>
                </a:lnTo>
                <a:lnTo>
                  <a:pt x="1591311" y="289536"/>
                </a:lnTo>
                <a:lnTo>
                  <a:pt x="1589088" y="282544"/>
                </a:lnTo>
                <a:lnTo>
                  <a:pt x="1588453" y="274916"/>
                </a:lnTo>
                <a:lnTo>
                  <a:pt x="1588136" y="267288"/>
                </a:lnTo>
                <a:lnTo>
                  <a:pt x="1588453" y="259978"/>
                </a:lnTo>
                <a:lnTo>
                  <a:pt x="1589088" y="252351"/>
                </a:lnTo>
                <a:lnTo>
                  <a:pt x="1591311" y="245041"/>
                </a:lnTo>
                <a:lnTo>
                  <a:pt x="1593533" y="238049"/>
                </a:lnTo>
                <a:lnTo>
                  <a:pt x="1596708" y="230739"/>
                </a:lnTo>
                <a:lnTo>
                  <a:pt x="1600518" y="224065"/>
                </a:lnTo>
                <a:lnTo>
                  <a:pt x="1605281" y="217708"/>
                </a:lnTo>
                <a:lnTo>
                  <a:pt x="1610996" y="211670"/>
                </a:lnTo>
                <a:lnTo>
                  <a:pt x="1695133" y="127447"/>
                </a:lnTo>
                <a:lnTo>
                  <a:pt x="1701166" y="122044"/>
                </a:lnTo>
                <a:lnTo>
                  <a:pt x="1707516" y="117276"/>
                </a:lnTo>
                <a:lnTo>
                  <a:pt x="1714183" y="113145"/>
                </a:lnTo>
                <a:lnTo>
                  <a:pt x="1720851" y="109966"/>
                </a:lnTo>
                <a:lnTo>
                  <a:pt x="1728471" y="107742"/>
                </a:lnTo>
                <a:lnTo>
                  <a:pt x="1735456" y="105835"/>
                </a:lnTo>
                <a:lnTo>
                  <a:pt x="1743076" y="104881"/>
                </a:lnTo>
                <a:lnTo>
                  <a:pt x="1750696" y="104563"/>
                </a:lnTo>
                <a:close/>
                <a:moveTo>
                  <a:pt x="1186498" y="93758"/>
                </a:moveTo>
                <a:lnTo>
                  <a:pt x="1193801" y="94075"/>
                </a:lnTo>
                <a:lnTo>
                  <a:pt x="1201103" y="95029"/>
                </a:lnTo>
                <a:lnTo>
                  <a:pt x="1208723" y="96936"/>
                </a:lnTo>
                <a:lnTo>
                  <a:pt x="1215708" y="99478"/>
                </a:lnTo>
                <a:lnTo>
                  <a:pt x="1222376" y="102656"/>
                </a:lnTo>
                <a:lnTo>
                  <a:pt x="1229361" y="106470"/>
                </a:lnTo>
                <a:lnTo>
                  <a:pt x="1235711" y="111238"/>
                </a:lnTo>
                <a:lnTo>
                  <a:pt x="1241426" y="116959"/>
                </a:lnTo>
                <a:lnTo>
                  <a:pt x="1326198" y="201181"/>
                </a:lnTo>
                <a:lnTo>
                  <a:pt x="1331278" y="206902"/>
                </a:lnTo>
                <a:lnTo>
                  <a:pt x="1336041" y="213259"/>
                </a:lnTo>
                <a:lnTo>
                  <a:pt x="1339851" y="220251"/>
                </a:lnTo>
                <a:lnTo>
                  <a:pt x="1343026" y="227243"/>
                </a:lnTo>
                <a:lnTo>
                  <a:pt x="1345566" y="234553"/>
                </a:lnTo>
                <a:lnTo>
                  <a:pt x="1347471" y="241545"/>
                </a:lnTo>
                <a:lnTo>
                  <a:pt x="1348741" y="249173"/>
                </a:lnTo>
                <a:lnTo>
                  <a:pt x="1348741" y="256800"/>
                </a:lnTo>
                <a:lnTo>
                  <a:pt x="1348741" y="264110"/>
                </a:lnTo>
                <a:lnTo>
                  <a:pt x="1347471" y="271738"/>
                </a:lnTo>
                <a:lnTo>
                  <a:pt x="1345566" y="279048"/>
                </a:lnTo>
                <a:lnTo>
                  <a:pt x="1343026" y="286040"/>
                </a:lnTo>
                <a:lnTo>
                  <a:pt x="1339851" y="293350"/>
                </a:lnTo>
                <a:lnTo>
                  <a:pt x="1336041" y="300024"/>
                </a:lnTo>
                <a:lnTo>
                  <a:pt x="1331278" y="306063"/>
                </a:lnTo>
                <a:lnTo>
                  <a:pt x="1326198" y="311784"/>
                </a:lnTo>
                <a:lnTo>
                  <a:pt x="1320166" y="317504"/>
                </a:lnTo>
                <a:lnTo>
                  <a:pt x="1313816" y="322272"/>
                </a:lnTo>
                <a:lnTo>
                  <a:pt x="1307148" y="326085"/>
                </a:lnTo>
                <a:lnTo>
                  <a:pt x="1299846" y="329264"/>
                </a:lnTo>
                <a:lnTo>
                  <a:pt x="1292861" y="331806"/>
                </a:lnTo>
                <a:lnTo>
                  <a:pt x="1285558" y="333713"/>
                </a:lnTo>
                <a:lnTo>
                  <a:pt x="1277938" y="334667"/>
                </a:lnTo>
                <a:lnTo>
                  <a:pt x="1270636" y="334985"/>
                </a:lnTo>
                <a:lnTo>
                  <a:pt x="1263016" y="334667"/>
                </a:lnTo>
                <a:lnTo>
                  <a:pt x="1255396" y="333713"/>
                </a:lnTo>
                <a:lnTo>
                  <a:pt x="1248411" y="331806"/>
                </a:lnTo>
                <a:lnTo>
                  <a:pt x="1241108" y="329264"/>
                </a:lnTo>
                <a:lnTo>
                  <a:pt x="1234123" y="326085"/>
                </a:lnTo>
                <a:lnTo>
                  <a:pt x="1227773" y="322272"/>
                </a:lnTo>
                <a:lnTo>
                  <a:pt x="1221423" y="317504"/>
                </a:lnTo>
                <a:lnTo>
                  <a:pt x="1215391" y="311784"/>
                </a:lnTo>
                <a:lnTo>
                  <a:pt x="1130936" y="227561"/>
                </a:lnTo>
                <a:lnTo>
                  <a:pt x="1125221" y="221840"/>
                </a:lnTo>
                <a:lnTo>
                  <a:pt x="1120776" y="215483"/>
                </a:lnTo>
                <a:lnTo>
                  <a:pt x="1116966" y="208491"/>
                </a:lnTo>
                <a:lnTo>
                  <a:pt x="1113791" y="201499"/>
                </a:lnTo>
                <a:lnTo>
                  <a:pt x="1110933" y="194189"/>
                </a:lnTo>
                <a:lnTo>
                  <a:pt x="1109346" y="187197"/>
                </a:lnTo>
                <a:lnTo>
                  <a:pt x="1108076" y="179570"/>
                </a:lnTo>
                <a:lnTo>
                  <a:pt x="1107758" y="171942"/>
                </a:lnTo>
                <a:lnTo>
                  <a:pt x="1108076" y="164632"/>
                </a:lnTo>
                <a:lnTo>
                  <a:pt x="1109346" y="157004"/>
                </a:lnTo>
                <a:lnTo>
                  <a:pt x="1110933" y="149694"/>
                </a:lnTo>
                <a:lnTo>
                  <a:pt x="1113791" y="142702"/>
                </a:lnTo>
                <a:lnTo>
                  <a:pt x="1116966" y="135392"/>
                </a:lnTo>
                <a:lnTo>
                  <a:pt x="1120776" y="129036"/>
                </a:lnTo>
                <a:lnTo>
                  <a:pt x="1125221" y="122679"/>
                </a:lnTo>
                <a:lnTo>
                  <a:pt x="1130936" y="116959"/>
                </a:lnTo>
                <a:lnTo>
                  <a:pt x="1136651" y="111238"/>
                </a:lnTo>
                <a:lnTo>
                  <a:pt x="1143001" y="106470"/>
                </a:lnTo>
                <a:lnTo>
                  <a:pt x="1149986" y="102656"/>
                </a:lnTo>
                <a:lnTo>
                  <a:pt x="1156653" y="99478"/>
                </a:lnTo>
                <a:lnTo>
                  <a:pt x="1163638" y="96936"/>
                </a:lnTo>
                <a:lnTo>
                  <a:pt x="1171258" y="95029"/>
                </a:lnTo>
                <a:lnTo>
                  <a:pt x="1178878" y="94075"/>
                </a:lnTo>
                <a:lnTo>
                  <a:pt x="1186498" y="93758"/>
                </a:lnTo>
                <a:close/>
                <a:moveTo>
                  <a:pt x="1468438" y="0"/>
                </a:moveTo>
                <a:lnTo>
                  <a:pt x="1476376" y="318"/>
                </a:lnTo>
                <a:lnTo>
                  <a:pt x="1483996" y="1589"/>
                </a:lnTo>
                <a:lnTo>
                  <a:pt x="1491616" y="3496"/>
                </a:lnTo>
                <a:lnTo>
                  <a:pt x="1498601" y="6039"/>
                </a:lnTo>
                <a:lnTo>
                  <a:pt x="1505903" y="9535"/>
                </a:lnTo>
                <a:lnTo>
                  <a:pt x="1512253" y="13666"/>
                </a:lnTo>
                <a:lnTo>
                  <a:pt x="1518286" y="17798"/>
                </a:lnTo>
                <a:lnTo>
                  <a:pt x="1523683" y="23201"/>
                </a:lnTo>
                <a:lnTo>
                  <a:pt x="1528763" y="28604"/>
                </a:lnTo>
                <a:lnTo>
                  <a:pt x="1533208" y="34643"/>
                </a:lnTo>
                <a:lnTo>
                  <a:pt x="1537336" y="40999"/>
                </a:lnTo>
                <a:lnTo>
                  <a:pt x="1540828" y="47991"/>
                </a:lnTo>
                <a:lnTo>
                  <a:pt x="1543051" y="55301"/>
                </a:lnTo>
                <a:lnTo>
                  <a:pt x="1545273" y="62929"/>
                </a:lnTo>
                <a:lnTo>
                  <a:pt x="1546226" y="70239"/>
                </a:lnTo>
                <a:lnTo>
                  <a:pt x="1546861" y="78184"/>
                </a:lnTo>
                <a:lnTo>
                  <a:pt x="1546861" y="198003"/>
                </a:lnTo>
                <a:lnTo>
                  <a:pt x="1546226" y="205949"/>
                </a:lnTo>
                <a:lnTo>
                  <a:pt x="1545273" y="213259"/>
                </a:lnTo>
                <a:lnTo>
                  <a:pt x="1543051" y="220886"/>
                </a:lnTo>
                <a:lnTo>
                  <a:pt x="1540828" y="228196"/>
                </a:lnTo>
                <a:lnTo>
                  <a:pt x="1537336" y="235188"/>
                </a:lnTo>
                <a:lnTo>
                  <a:pt x="1533208" y="241545"/>
                </a:lnTo>
                <a:lnTo>
                  <a:pt x="1528763" y="247583"/>
                </a:lnTo>
                <a:lnTo>
                  <a:pt x="1523683" y="252986"/>
                </a:lnTo>
                <a:lnTo>
                  <a:pt x="1518286" y="258389"/>
                </a:lnTo>
                <a:lnTo>
                  <a:pt x="1512253" y="262521"/>
                </a:lnTo>
                <a:lnTo>
                  <a:pt x="1505903" y="266653"/>
                </a:lnTo>
                <a:lnTo>
                  <a:pt x="1498601" y="269831"/>
                </a:lnTo>
                <a:lnTo>
                  <a:pt x="1491616" y="272691"/>
                </a:lnTo>
                <a:lnTo>
                  <a:pt x="1483996" y="274598"/>
                </a:lnTo>
                <a:lnTo>
                  <a:pt x="1476376" y="275870"/>
                </a:lnTo>
                <a:lnTo>
                  <a:pt x="1468438" y="276187"/>
                </a:lnTo>
                <a:lnTo>
                  <a:pt x="1460183" y="275870"/>
                </a:lnTo>
                <a:lnTo>
                  <a:pt x="1452563" y="274598"/>
                </a:lnTo>
                <a:lnTo>
                  <a:pt x="1445261" y="272691"/>
                </a:lnTo>
                <a:lnTo>
                  <a:pt x="1437958" y="269831"/>
                </a:lnTo>
                <a:lnTo>
                  <a:pt x="1431291" y="266653"/>
                </a:lnTo>
                <a:lnTo>
                  <a:pt x="1424623" y="262521"/>
                </a:lnTo>
                <a:lnTo>
                  <a:pt x="1418591" y="258389"/>
                </a:lnTo>
                <a:lnTo>
                  <a:pt x="1412876" y="252986"/>
                </a:lnTo>
                <a:lnTo>
                  <a:pt x="1407796" y="247583"/>
                </a:lnTo>
                <a:lnTo>
                  <a:pt x="1403351" y="241545"/>
                </a:lnTo>
                <a:lnTo>
                  <a:pt x="1399541" y="235188"/>
                </a:lnTo>
                <a:lnTo>
                  <a:pt x="1396366" y="228196"/>
                </a:lnTo>
                <a:lnTo>
                  <a:pt x="1393508" y="220886"/>
                </a:lnTo>
                <a:lnTo>
                  <a:pt x="1391603" y="213259"/>
                </a:lnTo>
                <a:lnTo>
                  <a:pt x="1390333" y="205949"/>
                </a:lnTo>
                <a:lnTo>
                  <a:pt x="1390016" y="198003"/>
                </a:lnTo>
                <a:lnTo>
                  <a:pt x="1390016" y="78184"/>
                </a:lnTo>
                <a:lnTo>
                  <a:pt x="1390333" y="70239"/>
                </a:lnTo>
                <a:lnTo>
                  <a:pt x="1391603" y="62929"/>
                </a:lnTo>
                <a:lnTo>
                  <a:pt x="1393508" y="55301"/>
                </a:lnTo>
                <a:lnTo>
                  <a:pt x="1396366" y="47991"/>
                </a:lnTo>
                <a:lnTo>
                  <a:pt x="1399541" y="40999"/>
                </a:lnTo>
                <a:lnTo>
                  <a:pt x="1403351" y="34643"/>
                </a:lnTo>
                <a:lnTo>
                  <a:pt x="1407796" y="28604"/>
                </a:lnTo>
                <a:lnTo>
                  <a:pt x="1412876" y="23201"/>
                </a:lnTo>
                <a:lnTo>
                  <a:pt x="1418591" y="17798"/>
                </a:lnTo>
                <a:lnTo>
                  <a:pt x="1424623" y="13666"/>
                </a:lnTo>
                <a:lnTo>
                  <a:pt x="1431291" y="9535"/>
                </a:lnTo>
                <a:lnTo>
                  <a:pt x="1437958" y="6039"/>
                </a:lnTo>
                <a:lnTo>
                  <a:pt x="1445261" y="3496"/>
                </a:lnTo>
                <a:lnTo>
                  <a:pt x="1452563" y="1589"/>
                </a:lnTo>
                <a:lnTo>
                  <a:pt x="1460183" y="318"/>
                </a:lnTo>
                <a:lnTo>
                  <a:pt x="146843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" name="KSO_Shape"/>
          <p:cNvSpPr/>
          <p:nvPr/>
        </p:nvSpPr>
        <p:spPr bwMode="auto">
          <a:xfrm>
            <a:off x="2251959" y="2195277"/>
            <a:ext cx="865995" cy="736096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4065" y="3004902"/>
            <a:ext cx="2458387" cy="884420"/>
            <a:chOff x="1424065" y="3004902"/>
            <a:chExt cx="2458387" cy="884420"/>
          </a:xfrm>
        </p:grpSpPr>
        <p:grpSp>
          <p:nvGrpSpPr>
            <p:cNvPr id="25" name="组合 24"/>
            <p:cNvGrpSpPr/>
            <p:nvPr/>
          </p:nvGrpSpPr>
          <p:grpSpPr>
            <a:xfrm>
              <a:off x="1424065" y="3004902"/>
              <a:ext cx="2458387" cy="884420"/>
              <a:chOff x="959370" y="2173573"/>
              <a:chExt cx="2458387" cy="88442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59370" y="2428407"/>
                <a:ext cx="2458387" cy="629586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 rot="16200000">
                <a:off x="1026825" y="2136099"/>
                <a:ext cx="224853" cy="359764"/>
              </a:xfrm>
              <a:prstGeom prst="rtTriangl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3087973" y="2173573"/>
                <a:ext cx="329784" cy="254833"/>
              </a:xfrm>
              <a:custGeom>
                <a:avLst/>
                <a:gdLst>
                  <a:gd name="connsiteX0" fmla="*/ 0 w 329784"/>
                  <a:gd name="connsiteY0" fmla="*/ 0 h 254833"/>
                  <a:gd name="connsiteX1" fmla="*/ 14990 w 329784"/>
                  <a:gd name="connsiteY1" fmla="*/ 239843 h 254833"/>
                  <a:gd name="connsiteX2" fmla="*/ 329784 w 329784"/>
                  <a:gd name="connsiteY2" fmla="*/ 254833 h 254833"/>
                  <a:gd name="connsiteX3" fmla="*/ 0 w 329784"/>
                  <a:gd name="connsiteY3" fmla="*/ 0 h 25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784" h="254833">
                    <a:moveTo>
                      <a:pt x="0" y="0"/>
                    </a:moveTo>
                    <a:lnTo>
                      <a:pt x="14990" y="239843"/>
                    </a:lnTo>
                    <a:lnTo>
                      <a:pt x="329784" y="2548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2002396" y="3312919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66806" y="3004902"/>
            <a:ext cx="2458387" cy="884420"/>
            <a:chOff x="4866806" y="3004902"/>
            <a:chExt cx="2458387" cy="884420"/>
          </a:xfrm>
        </p:grpSpPr>
        <p:grpSp>
          <p:nvGrpSpPr>
            <p:cNvPr id="31" name="组合 30"/>
            <p:cNvGrpSpPr/>
            <p:nvPr/>
          </p:nvGrpSpPr>
          <p:grpSpPr>
            <a:xfrm>
              <a:off x="4866806" y="3004902"/>
              <a:ext cx="2458387" cy="884420"/>
              <a:chOff x="959370" y="2173573"/>
              <a:chExt cx="2458387" cy="88442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59370" y="2428407"/>
                <a:ext cx="2458387" cy="629586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直角三角形 32"/>
              <p:cNvSpPr/>
              <p:nvPr/>
            </p:nvSpPr>
            <p:spPr>
              <a:xfrm rot="16200000">
                <a:off x="1026825" y="2136099"/>
                <a:ext cx="224853" cy="359764"/>
              </a:xfrm>
              <a:prstGeom prst="rtTriangl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087973" y="2173573"/>
                <a:ext cx="329784" cy="254833"/>
              </a:xfrm>
              <a:custGeom>
                <a:avLst/>
                <a:gdLst>
                  <a:gd name="connsiteX0" fmla="*/ 0 w 329784"/>
                  <a:gd name="connsiteY0" fmla="*/ 0 h 254833"/>
                  <a:gd name="connsiteX1" fmla="*/ 14990 w 329784"/>
                  <a:gd name="connsiteY1" fmla="*/ 239843 h 254833"/>
                  <a:gd name="connsiteX2" fmla="*/ 329784 w 329784"/>
                  <a:gd name="connsiteY2" fmla="*/ 254833 h 254833"/>
                  <a:gd name="connsiteX3" fmla="*/ 0 w 329784"/>
                  <a:gd name="connsiteY3" fmla="*/ 0 h 25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784" h="254833">
                    <a:moveTo>
                      <a:pt x="0" y="0"/>
                    </a:moveTo>
                    <a:lnTo>
                      <a:pt x="14990" y="239843"/>
                    </a:lnTo>
                    <a:lnTo>
                      <a:pt x="329784" y="2548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5413439" y="3311137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59711" y="3004902"/>
            <a:ext cx="2458387" cy="884420"/>
            <a:chOff x="8059711" y="3004902"/>
            <a:chExt cx="2458387" cy="884420"/>
          </a:xfrm>
        </p:grpSpPr>
        <p:grpSp>
          <p:nvGrpSpPr>
            <p:cNvPr id="36" name="组合 35"/>
            <p:cNvGrpSpPr/>
            <p:nvPr/>
          </p:nvGrpSpPr>
          <p:grpSpPr>
            <a:xfrm>
              <a:off x="8059711" y="3004902"/>
              <a:ext cx="2458387" cy="884420"/>
              <a:chOff x="959370" y="2173573"/>
              <a:chExt cx="2458387" cy="88442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959370" y="2428407"/>
                <a:ext cx="2458387" cy="629586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直角三角形 37"/>
              <p:cNvSpPr/>
              <p:nvPr/>
            </p:nvSpPr>
            <p:spPr>
              <a:xfrm rot="16200000">
                <a:off x="1026825" y="2136099"/>
                <a:ext cx="224853" cy="359764"/>
              </a:xfrm>
              <a:prstGeom prst="rtTriangl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087973" y="2173573"/>
                <a:ext cx="329784" cy="254833"/>
              </a:xfrm>
              <a:custGeom>
                <a:avLst/>
                <a:gdLst>
                  <a:gd name="connsiteX0" fmla="*/ 0 w 329784"/>
                  <a:gd name="connsiteY0" fmla="*/ 0 h 254833"/>
                  <a:gd name="connsiteX1" fmla="*/ 14990 w 329784"/>
                  <a:gd name="connsiteY1" fmla="*/ 239843 h 254833"/>
                  <a:gd name="connsiteX2" fmla="*/ 329784 w 329784"/>
                  <a:gd name="connsiteY2" fmla="*/ 254833 h 254833"/>
                  <a:gd name="connsiteX3" fmla="*/ 0 w 329784"/>
                  <a:gd name="connsiteY3" fmla="*/ 0 h 25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784" h="254833">
                    <a:moveTo>
                      <a:pt x="0" y="0"/>
                    </a:moveTo>
                    <a:lnTo>
                      <a:pt x="14990" y="239843"/>
                    </a:lnTo>
                    <a:lnTo>
                      <a:pt x="329784" y="2548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8606344" y="3311137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702098" y="4451963"/>
            <a:ext cx="1965713" cy="1352551"/>
            <a:chOff x="1253220" y="3715786"/>
            <a:chExt cx="1965713" cy="1352551"/>
          </a:xfrm>
        </p:grpSpPr>
        <p:sp>
          <p:nvSpPr>
            <p:cNvPr id="54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13141" y="4451963"/>
            <a:ext cx="1965713" cy="1352551"/>
            <a:chOff x="1253220" y="3715786"/>
            <a:chExt cx="1965713" cy="1352551"/>
          </a:xfrm>
        </p:grpSpPr>
        <p:sp>
          <p:nvSpPr>
            <p:cNvPr id="57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306046" y="4451963"/>
            <a:ext cx="1965713" cy="1352551"/>
            <a:chOff x="1253220" y="3715786"/>
            <a:chExt cx="1965713" cy="1352551"/>
          </a:xfrm>
        </p:grpSpPr>
        <p:sp>
          <p:nvSpPr>
            <p:cNvPr id="60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2" name="KSO_Shape"/>
          <p:cNvSpPr/>
          <p:nvPr/>
        </p:nvSpPr>
        <p:spPr bwMode="auto">
          <a:xfrm>
            <a:off x="5672359" y="2260672"/>
            <a:ext cx="877261" cy="767603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15">
        <p14:prism isInverted="1"/>
      </p:transition>
    </mc:Choice>
    <mc:Fallback>
      <p:transition spd="slow" advTm="3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5" grpId="0" animBg="1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2001" y="1549550"/>
            <a:ext cx="12234001" cy="4736950"/>
          </a:xfrm>
          <a:prstGeom prst="rect">
            <a:avLst/>
          </a:prstGeom>
          <a:solidFill>
            <a:srgbClr val="00B4A9"/>
          </a:solid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1322" y="1771649"/>
            <a:ext cx="5081948" cy="362944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724900" y="3685744"/>
            <a:ext cx="2895600" cy="17300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724900" y="1771647"/>
            <a:ext cx="2895600" cy="1764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KSO_Shape"/>
          <p:cNvSpPr/>
          <p:nvPr/>
        </p:nvSpPr>
        <p:spPr bwMode="auto">
          <a:xfrm>
            <a:off x="6771061" y="1971616"/>
            <a:ext cx="636047" cy="540640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KSO_Shape"/>
          <p:cNvSpPr/>
          <p:nvPr/>
        </p:nvSpPr>
        <p:spPr bwMode="auto">
          <a:xfrm>
            <a:off x="6809251" y="3878021"/>
            <a:ext cx="559666" cy="559666"/>
          </a:xfrm>
          <a:custGeom>
            <a:avLst/>
            <a:gdLst>
              <a:gd name="T0" fmla="*/ 1525625 w 2019300"/>
              <a:gd name="T1" fmla="*/ 1755362 h 2019301"/>
              <a:gd name="T2" fmla="*/ 1603674 w 2019300"/>
              <a:gd name="T3" fmla="*/ 1706508 h 2019301"/>
              <a:gd name="T4" fmla="*/ 1639843 w 2019300"/>
              <a:gd name="T5" fmla="*/ 1631324 h 2019301"/>
              <a:gd name="T6" fmla="*/ 1625883 w 2019300"/>
              <a:gd name="T7" fmla="*/ 1355330 h 2019301"/>
              <a:gd name="T8" fmla="*/ 1564967 w 2019300"/>
              <a:gd name="T9" fmla="*/ 1292835 h 2019301"/>
              <a:gd name="T10" fmla="*/ 1471055 w 2019300"/>
              <a:gd name="T11" fmla="*/ 1263333 h 2019301"/>
              <a:gd name="T12" fmla="*/ 1738832 w 2019300"/>
              <a:gd name="T13" fmla="*/ 888362 h 2019301"/>
              <a:gd name="T14" fmla="*/ 1899054 w 2019300"/>
              <a:gd name="T15" fmla="*/ 960057 h 2019301"/>
              <a:gd name="T16" fmla="*/ 1999312 w 2019300"/>
              <a:gd name="T17" fmla="*/ 1101861 h 2019301"/>
              <a:gd name="T18" fmla="*/ 2019300 w 2019300"/>
              <a:gd name="T19" fmla="*/ 1696991 h 2019301"/>
              <a:gd name="T20" fmla="*/ 1979324 w 2019300"/>
              <a:gd name="T21" fmla="*/ 1846091 h 2019301"/>
              <a:gd name="T22" fmla="*/ 1859713 w 2019300"/>
              <a:gd name="T23" fmla="*/ 1971716 h 2019301"/>
              <a:gd name="T24" fmla="*/ 1705201 w 2019300"/>
              <a:gd name="T25" fmla="*/ 2018984 h 2019301"/>
              <a:gd name="T26" fmla="*/ 1368893 w 2019300"/>
              <a:gd name="T27" fmla="*/ 2004391 h 2019301"/>
              <a:gd name="T28" fmla="*/ 1222314 w 2019300"/>
              <a:gd name="T29" fmla="*/ 1910807 h 2019301"/>
              <a:gd name="T30" fmla="*/ 1143313 w 2019300"/>
              <a:gd name="T31" fmla="*/ 1755362 h 2019301"/>
              <a:gd name="T32" fmla="*/ 1138236 w 2019300"/>
              <a:gd name="T33" fmla="*/ 1181486 h 2019301"/>
              <a:gd name="T34" fmla="*/ 1202325 w 2019300"/>
              <a:gd name="T35" fmla="*/ 1017476 h 2019301"/>
              <a:gd name="T36" fmla="*/ 1338752 w 2019300"/>
              <a:gd name="T37" fmla="*/ 910251 h 2019301"/>
              <a:gd name="T38" fmla="*/ 126047 w 2019300"/>
              <a:gd name="T39" fmla="*/ 1641158 h 2019301"/>
              <a:gd name="T40" fmla="*/ 498793 w 2019300"/>
              <a:gd name="T41" fmla="*/ 1614488 h 2019301"/>
              <a:gd name="T42" fmla="*/ 594678 w 2019300"/>
              <a:gd name="T43" fmla="*/ 1535113 h 2019301"/>
              <a:gd name="T44" fmla="*/ 630873 w 2019300"/>
              <a:gd name="T45" fmla="*/ 1420496 h 2019301"/>
              <a:gd name="T46" fmla="*/ 600710 w 2019300"/>
              <a:gd name="T47" fmla="*/ 873443 h 2019301"/>
              <a:gd name="T48" fmla="*/ 509270 w 2019300"/>
              <a:gd name="T49" fmla="*/ 789940 h 2019301"/>
              <a:gd name="T50" fmla="*/ 378778 w 2019300"/>
              <a:gd name="T51" fmla="*/ 757873 h 2019301"/>
              <a:gd name="T52" fmla="*/ 1745279 w 2019300"/>
              <a:gd name="T53" fmla="*/ 646041 h 2019301"/>
              <a:gd name="T54" fmla="*/ 1766887 w 2019300"/>
              <a:gd name="T55" fmla="*/ 707325 h 2019301"/>
              <a:gd name="T56" fmla="*/ 1723671 w 2019300"/>
              <a:gd name="T57" fmla="*/ 754395 h 2019301"/>
              <a:gd name="T58" fmla="*/ 1412260 w 2019300"/>
              <a:gd name="T59" fmla="*/ 742706 h 2019301"/>
              <a:gd name="T60" fmla="*/ 1390334 w 2019300"/>
              <a:gd name="T61" fmla="*/ 681737 h 2019301"/>
              <a:gd name="T62" fmla="*/ 1433551 w 2019300"/>
              <a:gd name="T63" fmla="*/ 634668 h 2019301"/>
              <a:gd name="T64" fmla="*/ 997268 w 2019300"/>
              <a:gd name="T65" fmla="*/ 386080 h 2019301"/>
              <a:gd name="T66" fmla="*/ 1153478 w 2019300"/>
              <a:gd name="T67" fmla="*/ 465456 h 2019301"/>
              <a:gd name="T68" fmla="*/ 1247141 w 2019300"/>
              <a:gd name="T69" fmla="*/ 611823 h 2019301"/>
              <a:gd name="T70" fmla="*/ 1242378 w 2019300"/>
              <a:gd name="T71" fmla="*/ 760413 h 2019301"/>
              <a:gd name="T72" fmla="*/ 1139826 w 2019300"/>
              <a:gd name="T73" fmla="*/ 786130 h 2019301"/>
              <a:gd name="T74" fmla="*/ 1049338 w 2019300"/>
              <a:gd name="T75" fmla="*/ 835978 h 2019301"/>
              <a:gd name="T76" fmla="*/ 969328 w 2019300"/>
              <a:gd name="T77" fmla="*/ 913766 h 2019301"/>
              <a:gd name="T78" fmla="*/ 916623 w 2019300"/>
              <a:gd name="T79" fmla="*/ 1002348 h 2019301"/>
              <a:gd name="T80" fmla="*/ 887730 w 2019300"/>
              <a:gd name="T81" fmla="*/ 1103631 h 2019301"/>
              <a:gd name="T82" fmla="*/ 885508 w 2019300"/>
              <a:gd name="T83" fmla="*/ 1781176 h 2019301"/>
              <a:gd name="T84" fmla="*/ 909638 w 2019300"/>
              <a:gd name="T85" fmla="*/ 1884998 h 2019301"/>
              <a:gd name="T86" fmla="*/ 217487 w 2019300"/>
              <a:gd name="T87" fmla="*/ 1873568 h 2019301"/>
              <a:gd name="T88" fmla="*/ 75565 w 2019300"/>
              <a:gd name="T89" fmla="*/ 1772921 h 2019301"/>
              <a:gd name="T90" fmla="*/ 4127 w 2019300"/>
              <a:gd name="T91" fmla="*/ 1613218 h 2019301"/>
              <a:gd name="T92" fmla="*/ 4127 w 2019300"/>
              <a:gd name="T93" fmla="*/ 660083 h 2019301"/>
              <a:gd name="T94" fmla="*/ 75565 w 2019300"/>
              <a:gd name="T95" fmla="*/ 499746 h 2019301"/>
              <a:gd name="T96" fmla="*/ 217487 w 2019300"/>
              <a:gd name="T97" fmla="*/ 399416 h 2019301"/>
              <a:gd name="T98" fmla="*/ 884396 w 2019300"/>
              <a:gd name="T99" fmla="*/ 0 h 2019301"/>
              <a:gd name="T100" fmla="*/ 950201 w 2019300"/>
              <a:gd name="T101" fmla="*/ 18508 h 2019301"/>
              <a:gd name="T102" fmla="*/ 995661 w 2019300"/>
              <a:gd name="T103" fmla="*/ 66372 h 2019301"/>
              <a:gd name="T104" fmla="*/ 1010602 w 2019300"/>
              <a:gd name="T105" fmla="*/ 133382 h 2019301"/>
              <a:gd name="T106" fmla="*/ 989303 w 2019300"/>
              <a:gd name="T107" fmla="*/ 197839 h 2019301"/>
              <a:gd name="T108" fmla="*/ 939393 w 2019300"/>
              <a:gd name="T109" fmla="*/ 241555 h 2019301"/>
              <a:gd name="T110" fmla="*/ 372897 w 2019300"/>
              <a:gd name="T111" fmla="*/ 253681 h 2019301"/>
              <a:gd name="T112" fmla="*/ 308681 w 2019300"/>
              <a:gd name="T113" fmla="*/ 231982 h 2019301"/>
              <a:gd name="T114" fmla="*/ 265129 w 2019300"/>
              <a:gd name="T115" fmla="*/ 181884 h 2019301"/>
              <a:gd name="T116" fmla="*/ 253367 w 2019300"/>
              <a:gd name="T117" fmla="*/ 113917 h 2019301"/>
              <a:gd name="T118" fmla="*/ 277845 w 2019300"/>
              <a:gd name="T119" fmla="*/ 51055 h 2019301"/>
              <a:gd name="T120" fmla="*/ 329980 w 2019300"/>
              <a:gd name="T121" fmla="*/ 10211 h 2019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9300" h="2019301">
                <a:moveTo>
                  <a:pt x="1262607" y="1262698"/>
                </a:moveTo>
                <a:lnTo>
                  <a:pt x="1262607" y="1767417"/>
                </a:lnTo>
                <a:lnTo>
                  <a:pt x="1452018" y="1767417"/>
                </a:lnTo>
                <a:lnTo>
                  <a:pt x="1461537" y="1767100"/>
                </a:lnTo>
                <a:lnTo>
                  <a:pt x="1471055" y="1766148"/>
                </a:lnTo>
                <a:lnTo>
                  <a:pt x="1480890" y="1765514"/>
                </a:lnTo>
                <a:lnTo>
                  <a:pt x="1490091" y="1764245"/>
                </a:lnTo>
                <a:lnTo>
                  <a:pt x="1499292" y="1762342"/>
                </a:lnTo>
                <a:lnTo>
                  <a:pt x="1508175" y="1760121"/>
                </a:lnTo>
                <a:lnTo>
                  <a:pt x="1517059" y="1757900"/>
                </a:lnTo>
                <a:lnTo>
                  <a:pt x="1525625" y="1755362"/>
                </a:lnTo>
                <a:lnTo>
                  <a:pt x="1533874" y="1752507"/>
                </a:lnTo>
                <a:lnTo>
                  <a:pt x="1541806" y="1748701"/>
                </a:lnTo>
                <a:lnTo>
                  <a:pt x="1549738" y="1745211"/>
                </a:lnTo>
                <a:lnTo>
                  <a:pt x="1557670" y="1741404"/>
                </a:lnTo>
                <a:lnTo>
                  <a:pt x="1564967" y="1736963"/>
                </a:lnTo>
                <a:lnTo>
                  <a:pt x="1572264" y="1732522"/>
                </a:lnTo>
                <a:lnTo>
                  <a:pt x="1578927" y="1727763"/>
                </a:lnTo>
                <a:lnTo>
                  <a:pt x="1585590" y="1722687"/>
                </a:lnTo>
                <a:lnTo>
                  <a:pt x="1591935" y="1717612"/>
                </a:lnTo>
                <a:lnTo>
                  <a:pt x="1597963" y="1712219"/>
                </a:lnTo>
                <a:lnTo>
                  <a:pt x="1603674" y="1706508"/>
                </a:lnTo>
                <a:lnTo>
                  <a:pt x="1608433" y="1700481"/>
                </a:lnTo>
                <a:lnTo>
                  <a:pt x="1613510" y="1694454"/>
                </a:lnTo>
                <a:lnTo>
                  <a:pt x="1618269" y="1687792"/>
                </a:lnTo>
                <a:lnTo>
                  <a:pt x="1622393" y="1681447"/>
                </a:lnTo>
                <a:lnTo>
                  <a:pt x="1625883" y="1674785"/>
                </a:lnTo>
                <a:lnTo>
                  <a:pt x="1629373" y="1668123"/>
                </a:lnTo>
                <a:lnTo>
                  <a:pt x="1632229" y="1660827"/>
                </a:lnTo>
                <a:lnTo>
                  <a:pt x="1634767" y="1653848"/>
                </a:lnTo>
                <a:lnTo>
                  <a:pt x="1636988" y="1646234"/>
                </a:lnTo>
                <a:lnTo>
                  <a:pt x="1638891" y="1638938"/>
                </a:lnTo>
                <a:lnTo>
                  <a:pt x="1639843" y="1631324"/>
                </a:lnTo>
                <a:lnTo>
                  <a:pt x="1640478" y="1623393"/>
                </a:lnTo>
                <a:lnTo>
                  <a:pt x="1640795" y="1615780"/>
                </a:lnTo>
                <a:lnTo>
                  <a:pt x="1640795" y="1414019"/>
                </a:lnTo>
                <a:lnTo>
                  <a:pt x="1640478" y="1406088"/>
                </a:lnTo>
                <a:lnTo>
                  <a:pt x="1639843" y="1398474"/>
                </a:lnTo>
                <a:lnTo>
                  <a:pt x="1638891" y="1391178"/>
                </a:lnTo>
                <a:lnTo>
                  <a:pt x="1636988" y="1383564"/>
                </a:lnTo>
                <a:lnTo>
                  <a:pt x="1634767" y="1376268"/>
                </a:lnTo>
                <a:lnTo>
                  <a:pt x="1632229" y="1368972"/>
                </a:lnTo>
                <a:lnTo>
                  <a:pt x="1629373" y="1361992"/>
                </a:lnTo>
                <a:lnTo>
                  <a:pt x="1625883" y="1355330"/>
                </a:lnTo>
                <a:lnTo>
                  <a:pt x="1622393" y="1348351"/>
                </a:lnTo>
                <a:lnTo>
                  <a:pt x="1618269" y="1342007"/>
                </a:lnTo>
                <a:lnTo>
                  <a:pt x="1613510" y="1335662"/>
                </a:lnTo>
                <a:lnTo>
                  <a:pt x="1608433" y="1329635"/>
                </a:lnTo>
                <a:lnTo>
                  <a:pt x="1603674" y="1323607"/>
                </a:lnTo>
                <a:lnTo>
                  <a:pt x="1597963" y="1317897"/>
                </a:lnTo>
                <a:lnTo>
                  <a:pt x="1591935" y="1312504"/>
                </a:lnTo>
                <a:lnTo>
                  <a:pt x="1585590" y="1307111"/>
                </a:lnTo>
                <a:lnTo>
                  <a:pt x="1578927" y="1302035"/>
                </a:lnTo>
                <a:lnTo>
                  <a:pt x="1572264" y="1297277"/>
                </a:lnTo>
                <a:lnTo>
                  <a:pt x="1564967" y="1292835"/>
                </a:lnTo>
                <a:lnTo>
                  <a:pt x="1557670" y="1288711"/>
                </a:lnTo>
                <a:lnTo>
                  <a:pt x="1549738" y="1284587"/>
                </a:lnTo>
                <a:lnTo>
                  <a:pt x="1541806" y="1281098"/>
                </a:lnTo>
                <a:lnTo>
                  <a:pt x="1533874" y="1277608"/>
                </a:lnTo>
                <a:lnTo>
                  <a:pt x="1525625" y="1274753"/>
                </a:lnTo>
                <a:lnTo>
                  <a:pt x="1517059" y="1271898"/>
                </a:lnTo>
                <a:lnTo>
                  <a:pt x="1508175" y="1269360"/>
                </a:lnTo>
                <a:lnTo>
                  <a:pt x="1499292" y="1267774"/>
                </a:lnTo>
                <a:lnTo>
                  <a:pt x="1490091" y="1265870"/>
                </a:lnTo>
                <a:lnTo>
                  <a:pt x="1480890" y="1264602"/>
                </a:lnTo>
                <a:lnTo>
                  <a:pt x="1471055" y="1263333"/>
                </a:lnTo>
                <a:lnTo>
                  <a:pt x="1461537" y="1263015"/>
                </a:lnTo>
                <a:lnTo>
                  <a:pt x="1452018" y="1262698"/>
                </a:lnTo>
                <a:lnTo>
                  <a:pt x="1262607" y="1262698"/>
                </a:lnTo>
                <a:close/>
                <a:moveTo>
                  <a:pt x="1458998" y="884238"/>
                </a:moveTo>
                <a:lnTo>
                  <a:pt x="1467565" y="884238"/>
                </a:lnTo>
                <a:lnTo>
                  <a:pt x="1688386" y="884238"/>
                </a:lnTo>
                <a:lnTo>
                  <a:pt x="1696635" y="884238"/>
                </a:lnTo>
                <a:lnTo>
                  <a:pt x="1705201" y="884873"/>
                </a:lnTo>
                <a:lnTo>
                  <a:pt x="1713450" y="885507"/>
                </a:lnTo>
                <a:lnTo>
                  <a:pt x="1722017" y="886141"/>
                </a:lnTo>
                <a:lnTo>
                  <a:pt x="1738832" y="888362"/>
                </a:lnTo>
                <a:lnTo>
                  <a:pt x="1754696" y="891217"/>
                </a:lnTo>
                <a:lnTo>
                  <a:pt x="1770876" y="894707"/>
                </a:lnTo>
                <a:lnTo>
                  <a:pt x="1786740" y="899465"/>
                </a:lnTo>
                <a:lnTo>
                  <a:pt x="1802286" y="904541"/>
                </a:lnTo>
                <a:lnTo>
                  <a:pt x="1817198" y="910251"/>
                </a:lnTo>
                <a:lnTo>
                  <a:pt x="1831793" y="917230"/>
                </a:lnTo>
                <a:lnTo>
                  <a:pt x="1846070" y="924210"/>
                </a:lnTo>
                <a:lnTo>
                  <a:pt x="1859713" y="932458"/>
                </a:lnTo>
                <a:lnTo>
                  <a:pt x="1873355" y="941023"/>
                </a:lnTo>
                <a:lnTo>
                  <a:pt x="1886046" y="950223"/>
                </a:lnTo>
                <a:lnTo>
                  <a:pt x="1899054" y="960057"/>
                </a:lnTo>
                <a:lnTo>
                  <a:pt x="1910793" y="970526"/>
                </a:lnTo>
                <a:lnTo>
                  <a:pt x="1922532" y="981629"/>
                </a:lnTo>
                <a:lnTo>
                  <a:pt x="1933002" y="993049"/>
                </a:lnTo>
                <a:lnTo>
                  <a:pt x="1943790" y="1005104"/>
                </a:lnTo>
                <a:lnTo>
                  <a:pt x="1953308" y="1017476"/>
                </a:lnTo>
                <a:lnTo>
                  <a:pt x="1962509" y="1030166"/>
                </a:lnTo>
                <a:lnTo>
                  <a:pt x="1971075" y="1043807"/>
                </a:lnTo>
                <a:lnTo>
                  <a:pt x="1979324" y="1057765"/>
                </a:lnTo>
                <a:lnTo>
                  <a:pt x="1986621" y="1072041"/>
                </a:lnTo>
                <a:lnTo>
                  <a:pt x="1993284" y="1086633"/>
                </a:lnTo>
                <a:lnTo>
                  <a:pt x="1999312" y="1101861"/>
                </a:lnTo>
                <a:lnTo>
                  <a:pt x="2004388" y="1117088"/>
                </a:lnTo>
                <a:lnTo>
                  <a:pt x="2008830" y="1132632"/>
                </a:lnTo>
                <a:lnTo>
                  <a:pt x="2012638" y="1148811"/>
                </a:lnTo>
                <a:lnTo>
                  <a:pt x="2015493" y="1165307"/>
                </a:lnTo>
                <a:lnTo>
                  <a:pt x="2017397" y="1181486"/>
                </a:lnTo>
                <a:lnTo>
                  <a:pt x="2018348" y="1190052"/>
                </a:lnTo>
                <a:lnTo>
                  <a:pt x="2018983" y="1198617"/>
                </a:lnTo>
                <a:lnTo>
                  <a:pt x="2019300" y="1206865"/>
                </a:lnTo>
                <a:lnTo>
                  <a:pt x="2019300" y="1215430"/>
                </a:lnTo>
                <a:lnTo>
                  <a:pt x="2019300" y="1688426"/>
                </a:lnTo>
                <a:lnTo>
                  <a:pt x="2019300" y="1696991"/>
                </a:lnTo>
                <a:lnTo>
                  <a:pt x="2018983" y="1705240"/>
                </a:lnTo>
                <a:lnTo>
                  <a:pt x="2018348" y="1713805"/>
                </a:lnTo>
                <a:lnTo>
                  <a:pt x="2017397" y="1722053"/>
                </a:lnTo>
                <a:lnTo>
                  <a:pt x="2015493" y="1738866"/>
                </a:lnTo>
                <a:lnTo>
                  <a:pt x="2012638" y="1755362"/>
                </a:lnTo>
                <a:lnTo>
                  <a:pt x="2008830" y="1771224"/>
                </a:lnTo>
                <a:lnTo>
                  <a:pt x="2004388" y="1786769"/>
                </a:lnTo>
                <a:lnTo>
                  <a:pt x="1999312" y="1802313"/>
                </a:lnTo>
                <a:lnTo>
                  <a:pt x="1993284" y="1817223"/>
                </a:lnTo>
                <a:lnTo>
                  <a:pt x="1986621" y="1831816"/>
                </a:lnTo>
                <a:lnTo>
                  <a:pt x="1979324" y="1846091"/>
                </a:lnTo>
                <a:lnTo>
                  <a:pt x="1971075" y="1859732"/>
                </a:lnTo>
                <a:lnTo>
                  <a:pt x="1962509" y="1873373"/>
                </a:lnTo>
                <a:lnTo>
                  <a:pt x="1953308" y="1886380"/>
                </a:lnTo>
                <a:lnTo>
                  <a:pt x="1943790" y="1899069"/>
                </a:lnTo>
                <a:lnTo>
                  <a:pt x="1933002" y="1910807"/>
                </a:lnTo>
                <a:lnTo>
                  <a:pt x="1922532" y="1922545"/>
                </a:lnTo>
                <a:lnTo>
                  <a:pt x="1910793" y="1933648"/>
                </a:lnTo>
                <a:lnTo>
                  <a:pt x="1899054" y="1943800"/>
                </a:lnTo>
                <a:lnTo>
                  <a:pt x="1886046" y="1953317"/>
                </a:lnTo>
                <a:lnTo>
                  <a:pt x="1873355" y="1962834"/>
                </a:lnTo>
                <a:lnTo>
                  <a:pt x="1859713" y="1971716"/>
                </a:lnTo>
                <a:lnTo>
                  <a:pt x="1846070" y="1979330"/>
                </a:lnTo>
                <a:lnTo>
                  <a:pt x="1831793" y="1986626"/>
                </a:lnTo>
                <a:lnTo>
                  <a:pt x="1817198" y="1993288"/>
                </a:lnTo>
                <a:lnTo>
                  <a:pt x="1802286" y="1999315"/>
                </a:lnTo>
                <a:lnTo>
                  <a:pt x="1786740" y="2004391"/>
                </a:lnTo>
                <a:lnTo>
                  <a:pt x="1770876" y="2008832"/>
                </a:lnTo>
                <a:lnTo>
                  <a:pt x="1754696" y="2012639"/>
                </a:lnTo>
                <a:lnTo>
                  <a:pt x="1738832" y="2015494"/>
                </a:lnTo>
                <a:lnTo>
                  <a:pt x="1722017" y="2017398"/>
                </a:lnTo>
                <a:lnTo>
                  <a:pt x="1713450" y="2018349"/>
                </a:lnTo>
                <a:lnTo>
                  <a:pt x="1705201" y="2018984"/>
                </a:lnTo>
                <a:lnTo>
                  <a:pt x="1696635" y="2019301"/>
                </a:lnTo>
                <a:lnTo>
                  <a:pt x="1688386" y="2019301"/>
                </a:lnTo>
                <a:lnTo>
                  <a:pt x="1467565" y="2019301"/>
                </a:lnTo>
                <a:lnTo>
                  <a:pt x="1458998" y="2019301"/>
                </a:lnTo>
                <a:lnTo>
                  <a:pt x="1450432" y="2018984"/>
                </a:lnTo>
                <a:lnTo>
                  <a:pt x="1441866" y="2018349"/>
                </a:lnTo>
                <a:lnTo>
                  <a:pt x="1433617" y="2017398"/>
                </a:lnTo>
                <a:lnTo>
                  <a:pt x="1417118" y="2015494"/>
                </a:lnTo>
                <a:lnTo>
                  <a:pt x="1400938" y="2012639"/>
                </a:lnTo>
                <a:lnTo>
                  <a:pt x="1385074" y="2008832"/>
                </a:lnTo>
                <a:lnTo>
                  <a:pt x="1368893" y="2004391"/>
                </a:lnTo>
                <a:lnTo>
                  <a:pt x="1353664" y="1999315"/>
                </a:lnTo>
                <a:lnTo>
                  <a:pt x="1338752" y="1993288"/>
                </a:lnTo>
                <a:lnTo>
                  <a:pt x="1324158" y="1986626"/>
                </a:lnTo>
                <a:lnTo>
                  <a:pt x="1309881" y="1979330"/>
                </a:lnTo>
                <a:lnTo>
                  <a:pt x="1295921" y="1971716"/>
                </a:lnTo>
                <a:lnTo>
                  <a:pt x="1282595" y="1962834"/>
                </a:lnTo>
                <a:lnTo>
                  <a:pt x="1269270" y="1953317"/>
                </a:lnTo>
                <a:lnTo>
                  <a:pt x="1256896" y="1943800"/>
                </a:lnTo>
                <a:lnTo>
                  <a:pt x="1245157" y="1933648"/>
                </a:lnTo>
                <a:lnTo>
                  <a:pt x="1233418" y="1922545"/>
                </a:lnTo>
                <a:lnTo>
                  <a:pt x="1222314" y="1910807"/>
                </a:lnTo>
                <a:lnTo>
                  <a:pt x="1212161" y="1899069"/>
                </a:lnTo>
                <a:lnTo>
                  <a:pt x="1202325" y="1886380"/>
                </a:lnTo>
                <a:lnTo>
                  <a:pt x="1193124" y="1873373"/>
                </a:lnTo>
                <a:lnTo>
                  <a:pt x="1184241" y="1859732"/>
                </a:lnTo>
                <a:lnTo>
                  <a:pt x="1176309" y="1846091"/>
                </a:lnTo>
                <a:lnTo>
                  <a:pt x="1169012" y="1831816"/>
                </a:lnTo>
                <a:lnTo>
                  <a:pt x="1162666" y="1817223"/>
                </a:lnTo>
                <a:lnTo>
                  <a:pt x="1156638" y="1802313"/>
                </a:lnTo>
                <a:lnTo>
                  <a:pt x="1151562" y="1786769"/>
                </a:lnTo>
                <a:lnTo>
                  <a:pt x="1146803" y="1771224"/>
                </a:lnTo>
                <a:lnTo>
                  <a:pt x="1143313" y="1755362"/>
                </a:lnTo>
                <a:lnTo>
                  <a:pt x="1140140" y="1738866"/>
                </a:lnTo>
                <a:lnTo>
                  <a:pt x="1138236" y="1722053"/>
                </a:lnTo>
                <a:lnTo>
                  <a:pt x="1137285" y="1713805"/>
                </a:lnTo>
                <a:lnTo>
                  <a:pt x="1136967" y="1705240"/>
                </a:lnTo>
                <a:lnTo>
                  <a:pt x="1136650" y="1696991"/>
                </a:lnTo>
                <a:lnTo>
                  <a:pt x="1136650" y="1688426"/>
                </a:lnTo>
                <a:lnTo>
                  <a:pt x="1136650" y="1215430"/>
                </a:lnTo>
                <a:lnTo>
                  <a:pt x="1136650" y="1206865"/>
                </a:lnTo>
                <a:lnTo>
                  <a:pt x="1136967" y="1198617"/>
                </a:lnTo>
                <a:lnTo>
                  <a:pt x="1137285" y="1190052"/>
                </a:lnTo>
                <a:lnTo>
                  <a:pt x="1138236" y="1181486"/>
                </a:lnTo>
                <a:lnTo>
                  <a:pt x="1140140" y="1165307"/>
                </a:lnTo>
                <a:lnTo>
                  <a:pt x="1143313" y="1148811"/>
                </a:lnTo>
                <a:lnTo>
                  <a:pt x="1146803" y="1132632"/>
                </a:lnTo>
                <a:lnTo>
                  <a:pt x="1151562" y="1117088"/>
                </a:lnTo>
                <a:lnTo>
                  <a:pt x="1156638" y="1101861"/>
                </a:lnTo>
                <a:lnTo>
                  <a:pt x="1162666" y="1086633"/>
                </a:lnTo>
                <a:lnTo>
                  <a:pt x="1169012" y="1072041"/>
                </a:lnTo>
                <a:lnTo>
                  <a:pt x="1176309" y="1057765"/>
                </a:lnTo>
                <a:lnTo>
                  <a:pt x="1184241" y="1043807"/>
                </a:lnTo>
                <a:lnTo>
                  <a:pt x="1193124" y="1030166"/>
                </a:lnTo>
                <a:lnTo>
                  <a:pt x="1202325" y="1017476"/>
                </a:lnTo>
                <a:lnTo>
                  <a:pt x="1212161" y="1005104"/>
                </a:lnTo>
                <a:lnTo>
                  <a:pt x="1222314" y="993049"/>
                </a:lnTo>
                <a:lnTo>
                  <a:pt x="1233418" y="981629"/>
                </a:lnTo>
                <a:lnTo>
                  <a:pt x="1245157" y="970526"/>
                </a:lnTo>
                <a:lnTo>
                  <a:pt x="1256896" y="960057"/>
                </a:lnTo>
                <a:lnTo>
                  <a:pt x="1269270" y="950223"/>
                </a:lnTo>
                <a:lnTo>
                  <a:pt x="1282595" y="941023"/>
                </a:lnTo>
                <a:lnTo>
                  <a:pt x="1295921" y="932458"/>
                </a:lnTo>
                <a:lnTo>
                  <a:pt x="1309881" y="924210"/>
                </a:lnTo>
                <a:lnTo>
                  <a:pt x="1324158" y="917230"/>
                </a:lnTo>
                <a:lnTo>
                  <a:pt x="1338752" y="910251"/>
                </a:lnTo>
                <a:lnTo>
                  <a:pt x="1353664" y="904541"/>
                </a:lnTo>
                <a:lnTo>
                  <a:pt x="1368893" y="899465"/>
                </a:lnTo>
                <a:lnTo>
                  <a:pt x="1385074" y="894707"/>
                </a:lnTo>
                <a:lnTo>
                  <a:pt x="1400938" y="891217"/>
                </a:lnTo>
                <a:lnTo>
                  <a:pt x="1417118" y="888362"/>
                </a:lnTo>
                <a:lnTo>
                  <a:pt x="1433617" y="886141"/>
                </a:lnTo>
                <a:lnTo>
                  <a:pt x="1441866" y="885507"/>
                </a:lnTo>
                <a:lnTo>
                  <a:pt x="1450432" y="884873"/>
                </a:lnTo>
                <a:lnTo>
                  <a:pt x="1458998" y="884238"/>
                </a:lnTo>
                <a:close/>
                <a:moveTo>
                  <a:pt x="126047" y="757873"/>
                </a:moveTo>
                <a:lnTo>
                  <a:pt x="126047" y="1641158"/>
                </a:lnTo>
                <a:lnTo>
                  <a:pt x="378778" y="1641158"/>
                </a:lnTo>
                <a:lnTo>
                  <a:pt x="391478" y="1640841"/>
                </a:lnTo>
                <a:lnTo>
                  <a:pt x="404495" y="1640206"/>
                </a:lnTo>
                <a:lnTo>
                  <a:pt x="417195" y="1638936"/>
                </a:lnTo>
                <a:lnTo>
                  <a:pt x="429578" y="1637031"/>
                </a:lnTo>
                <a:lnTo>
                  <a:pt x="441643" y="1634491"/>
                </a:lnTo>
                <a:lnTo>
                  <a:pt x="453390" y="1631316"/>
                </a:lnTo>
                <a:lnTo>
                  <a:pt x="465138" y="1628141"/>
                </a:lnTo>
                <a:lnTo>
                  <a:pt x="476568" y="1624331"/>
                </a:lnTo>
                <a:lnTo>
                  <a:pt x="487998" y="1619568"/>
                </a:lnTo>
                <a:lnTo>
                  <a:pt x="498793" y="1614488"/>
                </a:lnTo>
                <a:lnTo>
                  <a:pt x="509270" y="1609726"/>
                </a:lnTo>
                <a:lnTo>
                  <a:pt x="519748" y="1603376"/>
                </a:lnTo>
                <a:lnTo>
                  <a:pt x="529590" y="1597343"/>
                </a:lnTo>
                <a:lnTo>
                  <a:pt x="539115" y="1590993"/>
                </a:lnTo>
                <a:lnTo>
                  <a:pt x="548323" y="1584008"/>
                </a:lnTo>
                <a:lnTo>
                  <a:pt x="557213" y="1576706"/>
                </a:lnTo>
                <a:lnTo>
                  <a:pt x="565468" y="1569086"/>
                </a:lnTo>
                <a:lnTo>
                  <a:pt x="573405" y="1561148"/>
                </a:lnTo>
                <a:lnTo>
                  <a:pt x="581025" y="1552576"/>
                </a:lnTo>
                <a:lnTo>
                  <a:pt x="587693" y="1544003"/>
                </a:lnTo>
                <a:lnTo>
                  <a:pt x="594678" y="1535113"/>
                </a:lnTo>
                <a:lnTo>
                  <a:pt x="600710" y="1525906"/>
                </a:lnTo>
                <a:lnTo>
                  <a:pt x="606425" y="1516381"/>
                </a:lnTo>
                <a:lnTo>
                  <a:pt x="611188" y="1506538"/>
                </a:lnTo>
                <a:lnTo>
                  <a:pt x="615633" y="1496378"/>
                </a:lnTo>
                <a:lnTo>
                  <a:pt x="619760" y="1486218"/>
                </a:lnTo>
                <a:lnTo>
                  <a:pt x="622935" y="1475741"/>
                </a:lnTo>
                <a:lnTo>
                  <a:pt x="625793" y="1464946"/>
                </a:lnTo>
                <a:lnTo>
                  <a:pt x="628015" y="1454151"/>
                </a:lnTo>
                <a:lnTo>
                  <a:pt x="629920" y="1443356"/>
                </a:lnTo>
                <a:lnTo>
                  <a:pt x="630873" y="1431926"/>
                </a:lnTo>
                <a:lnTo>
                  <a:pt x="630873" y="1420496"/>
                </a:lnTo>
                <a:lnTo>
                  <a:pt x="630873" y="978853"/>
                </a:lnTo>
                <a:lnTo>
                  <a:pt x="630873" y="967423"/>
                </a:lnTo>
                <a:lnTo>
                  <a:pt x="629920" y="956311"/>
                </a:lnTo>
                <a:lnTo>
                  <a:pt x="628015" y="945198"/>
                </a:lnTo>
                <a:lnTo>
                  <a:pt x="625793" y="934403"/>
                </a:lnTo>
                <a:lnTo>
                  <a:pt x="622935" y="923608"/>
                </a:lnTo>
                <a:lnTo>
                  <a:pt x="619760" y="913131"/>
                </a:lnTo>
                <a:lnTo>
                  <a:pt x="615633" y="902971"/>
                </a:lnTo>
                <a:lnTo>
                  <a:pt x="611188" y="893128"/>
                </a:lnTo>
                <a:lnTo>
                  <a:pt x="606425" y="882968"/>
                </a:lnTo>
                <a:lnTo>
                  <a:pt x="600710" y="873443"/>
                </a:lnTo>
                <a:lnTo>
                  <a:pt x="594678" y="864235"/>
                </a:lnTo>
                <a:lnTo>
                  <a:pt x="587693" y="855345"/>
                </a:lnTo>
                <a:lnTo>
                  <a:pt x="581025" y="846773"/>
                </a:lnTo>
                <a:lnTo>
                  <a:pt x="573405" y="838518"/>
                </a:lnTo>
                <a:lnTo>
                  <a:pt x="565468" y="830263"/>
                </a:lnTo>
                <a:lnTo>
                  <a:pt x="557213" y="822325"/>
                </a:lnTo>
                <a:lnTo>
                  <a:pt x="548323" y="815341"/>
                </a:lnTo>
                <a:lnTo>
                  <a:pt x="539115" y="808355"/>
                </a:lnTo>
                <a:lnTo>
                  <a:pt x="529590" y="801688"/>
                </a:lnTo>
                <a:lnTo>
                  <a:pt x="519748" y="795655"/>
                </a:lnTo>
                <a:lnTo>
                  <a:pt x="509270" y="789940"/>
                </a:lnTo>
                <a:lnTo>
                  <a:pt x="498793" y="784860"/>
                </a:lnTo>
                <a:lnTo>
                  <a:pt x="487998" y="779780"/>
                </a:lnTo>
                <a:lnTo>
                  <a:pt x="476568" y="775335"/>
                </a:lnTo>
                <a:lnTo>
                  <a:pt x="465138" y="771526"/>
                </a:lnTo>
                <a:lnTo>
                  <a:pt x="453390" y="768033"/>
                </a:lnTo>
                <a:lnTo>
                  <a:pt x="441643" y="764858"/>
                </a:lnTo>
                <a:lnTo>
                  <a:pt x="429578" y="762318"/>
                </a:lnTo>
                <a:lnTo>
                  <a:pt x="417195" y="760413"/>
                </a:lnTo>
                <a:lnTo>
                  <a:pt x="404495" y="759143"/>
                </a:lnTo>
                <a:lnTo>
                  <a:pt x="391478" y="758190"/>
                </a:lnTo>
                <a:lnTo>
                  <a:pt x="378778" y="757873"/>
                </a:lnTo>
                <a:lnTo>
                  <a:pt x="126047" y="757873"/>
                </a:lnTo>
                <a:close/>
                <a:moveTo>
                  <a:pt x="1445943" y="631825"/>
                </a:moveTo>
                <a:lnTo>
                  <a:pt x="1452617" y="631825"/>
                </a:lnTo>
                <a:lnTo>
                  <a:pt x="1704923" y="631825"/>
                </a:lnTo>
                <a:lnTo>
                  <a:pt x="1711278" y="631825"/>
                </a:lnTo>
                <a:lnTo>
                  <a:pt x="1717634" y="633089"/>
                </a:lnTo>
                <a:lnTo>
                  <a:pt x="1723671" y="634668"/>
                </a:lnTo>
                <a:lnTo>
                  <a:pt x="1729391" y="636879"/>
                </a:lnTo>
                <a:lnTo>
                  <a:pt x="1735111" y="639407"/>
                </a:lnTo>
                <a:lnTo>
                  <a:pt x="1740195" y="642566"/>
                </a:lnTo>
                <a:lnTo>
                  <a:pt x="1745279" y="646041"/>
                </a:lnTo>
                <a:lnTo>
                  <a:pt x="1749410" y="649831"/>
                </a:lnTo>
                <a:lnTo>
                  <a:pt x="1753859" y="654570"/>
                </a:lnTo>
                <a:lnTo>
                  <a:pt x="1757354" y="659624"/>
                </a:lnTo>
                <a:lnTo>
                  <a:pt x="1760532" y="664363"/>
                </a:lnTo>
                <a:lnTo>
                  <a:pt x="1763392" y="670049"/>
                </a:lnTo>
                <a:lnTo>
                  <a:pt x="1765616" y="675735"/>
                </a:lnTo>
                <a:lnTo>
                  <a:pt x="1766887" y="681737"/>
                </a:lnTo>
                <a:lnTo>
                  <a:pt x="1767841" y="688371"/>
                </a:lnTo>
                <a:lnTo>
                  <a:pt x="1768476" y="694689"/>
                </a:lnTo>
                <a:lnTo>
                  <a:pt x="1767841" y="701008"/>
                </a:lnTo>
                <a:lnTo>
                  <a:pt x="1766887" y="707325"/>
                </a:lnTo>
                <a:lnTo>
                  <a:pt x="1765616" y="713328"/>
                </a:lnTo>
                <a:lnTo>
                  <a:pt x="1763392" y="719014"/>
                </a:lnTo>
                <a:lnTo>
                  <a:pt x="1760532" y="724384"/>
                </a:lnTo>
                <a:lnTo>
                  <a:pt x="1757354" y="729755"/>
                </a:lnTo>
                <a:lnTo>
                  <a:pt x="1753859" y="734177"/>
                </a:lnTo>
                <a:lnTo>
                  <a:pt x="1749410" y="738916"/>
                </a:lnTo>
                <a:lnTo>
                  <a:pt x="1745279" y="742706"/>
                </a:lnTo>
                <a:lnTo>
                  <a:pt x="1740195" y="746813"/>
                </a:lnTo>
                <a:lnTo>
                  <a:pt x="1735111" y="749972"/>
                </a:lnTo>
                <a:lnTo>
                  <a:pt x="1729391" y="752500"/>
                </a:lnTo>
                <a:lnTo>
                  <a:pt x="1723671" y="754395"/>
                </a:lnTo>
                <a:lnTo>
                  <a:pt x="1717634" y="755974"/>
                </a:lnTo>
                <a:lnTo>
                  <a:pt x="1711278" y="756922"/>
                </a:lnTo>
                <a:lnTo>
                  <a:pt x="1704923" y="757238"/>
                </a:lnTo>
                <a:lnTo>
                  <a:pt x="1452617" y="757238"/>
                </a:lnTo>
                <a:lnTo>
                  <a:pt x="1445943" y="756922"/>
                </a:lnTo>
                <a:lnTo>
                  <a:pt x="1439588" y="755974"/>
                </a:lnTo>
                <a:lnTo>
                  <a:pt x="1433551" y="754395"/>
                </a:lnTo>
                <a:lnTo>
                  <a:pt x="1427831" y="752500"/>
                </a:lnTo>
                <a:lnTo>
                  <a:pt x="1422111" y="749972"/>
                </a:lnTo>
                <a:lnTo>
                  <a:pt x="1417344" y="746813"/>
                </a:lnTo>
                <a:lnTo>
                  <a:pt x="1412260" y="742706"/>
                </a:lnTo>
                <a:lnTo>
                  <a:pt x="1407494" y="738916"/>
                </a:lnTo>
                <a:lnTo>
                  <a:pt x="1403681" y="734177"/>
                </a:lnTo>
                <a:lnTo>
                  <a:pt x="1400185" y="729755"/>
                </a:lnTo>
                <a:lnTo>
                  <a:pt x="1397007" y="724384"/>
                </a:lnTo>
                <a:lnTo>
                  <a:pt x="1394148" y="719014"/>
                </a:lnTo>
                <a:lnTo>
                  <a:pt x="1391923" y="713328"/>
                </a:lnTo>
                <a:lnTo>
                  <a:pt x="1390334" y="707325"/>
                </a:lnTo>
                <a:lnTo>
                  <a:pt x="1389381" y="701008"/>
                </a:lnTo>
                <a:lnTo>
                  <a:pt x="1389063" y="694689"/>
                </a:lnTo>
                <a:lnTo>
                  <a:pt x="1389381" y="688371"/>
                </a:lnTo>
                <a:lnTo>
                  <a:pt x="1390334" y="681737"/>
                </a:lnTo>
                <a:lnTo>
                  <a:pt x="1391923" y="675735"/>
                </a:lnTo>
                <a:lnTo>
                  <a:pt x="1394148" y="670049"/>
                </a:lnTo>
                <a:lnTo>
                  <a:pt x="1397007" y="664363"/>
                </a:lnTo>
                <a:lnTo>
                  <a:pt x="1400185" y="659624"/>
                </a:lnTo>
                <a:lnTo>
                  <a:pt x="1403681" y="654570"/>
                </a:lnTo>
                <a:lnTo>
                  <a:pt x="1407494" y="649831"/>
                </a:lnTo>
                <a:lnTo>
                  <a:pt x="1412260" y="646041"/>
                </a:lnTo>
                <a:lnTo>
                  <a:pt x="1417344" y="642566"/>
                </a:lnTo>
                <a:lnTo>
                  <a:pt x="1422111" y="639407"/>
                </a:lnTo>
                <a:lnTo>
                  <a:pt x="1427831" y="636879"/>
                </a:lnTo>
                <a:lnTo>
                  <a:pt x="1433551" y="634668"/>
                </a:lnTo>
                <a:lnTo>
                  <a:pt x="1439588" y="633089"/>
                </a:lnTo>
                <a:lnTo>
                  <a:pt x="1445943" y="631825"/>
                </a:lnTo>
                <a:close/>
                <a:moveTo>
                  <a:pt x="322897" y="379413"/>
                </a:moveTo>
                <a:lnTo>
                  <a:pt x="331470" y="379413"/>
                </a:lnTo>
                <a:lnTo>
                  <a:pt x="930910" y="379413"/>
                </a:lnTo>
                <a:lnTo>
                  <a:pt x="939165" y="379413"/>
                </a:lnTo>
                <a:lnTo>
                  <a:pt x="947738" y="379731"/>
                </a:lnTo>
                <a:lnTo>
                  <a:pt x="956310" y="380365"/>
                </a:lnTo>
                <a:lnTo>
                  <a:pt x="964565" y="381318"/>
                </a:lnTo>
                <a:lnTo>
                  <a:pt x="981393" y="383223"/>
                </a:lnTo>
                <a:lnTo>
                  <a:pt x="997268" y="386080"/>
                </a:lnTo>
                <a:lnTo>
                  <a:pt x="1013460" y="389573"/>
                </a:lnTo>
                <a:lnTo>
                  <a:pt x="1029335" y="394335"/>
                </a:lnTo>
                <a:lnTo>
                  <a:pt x="1044893" y="399416"/>
                </a:lnTo>
                <a:lnTo>
                  <a:pt x="1059815" y="405448"/>
                </a:lnTo>
                <a:lnTo>
                  <a:pt x="1074420" y="412116"/>
                </a:lnTo>
                <a:lnTo>
                  <a:pt x="1088708" y="419418"/>
                </a:lnTo>
                <a:lnTo>
                  <a:pt x="1102360" y="427355"/>
                </a:lnTo>
                <a:lnTo>
                  <a:pt x="1116013" y="435928"/>
                </a:lnTo>
                <a:lnTo>
                  <a:pt x="1128713" y="445136"/>
                </a:lnTo>
                <a:lnTo>
                  <a:pt x="1141731" y="454978"/>
                </a:lnTo>
                <a:lnTo>
                  <a:pt x="1153478" y="465456"/>
                </a:lnTo>
                <a:lnTo>
                  <a:pt x="1165226" y="476251"/>
                </a:lnTo>
                <a:lnTo>
                  <a:pt x="1175703" y="487998"/>
                </a:lnTo>
                <a:lnTo>
                  <a:pt x="1186498" y="499746"/>
                </a:lnTo>
                <a:lnTo>
                  <a:pt x="1196023" y="512128"/>
                </a:lnTo>
                <a:lnTo>
                  <a:pt x="1205231" y="525463"/>
                </a:lnTo>
                <a:lnTo>
                  <a:pt x="1213803" y="538798"/>
                </a:lnTo>
                <a:lnTo>
                  <a:pt x="1222058" y="552768"/>
                </a:lnTo>
                <a:lnTo>
                  <a:pt x="1229361" y="567056"/>
                </a:lnTo>
                <a:lnTo>
                  <a:pt x="1236028" y="581660"/>
                </a:lnTo>
                <a:lnTo>
                  <a:pt x="1242061" y="596583"/>
                </a:lnTo>
                <a:lnTo>
                  <a:pt x="1247141" y="611823"/>
                </a:lnTo>
                <a:lnTo>
                  <a:pt x="1251586" y="627698"/>
                </a:lnTo>
                <a:lnTo>
                  <a:pt x="1255396" y="643573"/>
                </a:lnTo>
                <a:lnTo>
                  <a:pt x="1258253" y="660083"/>
                </a:lnTo>
                <a:lnTo>
                  <a:pt x="1260158" y="676910"/>
                </a:lnTo>
                <a:lnTo>
                  <a:pt x="1260793" y="684848"/>
                </a:lnTo>
                <a:lnTo>
                  <a:pt x="1261746" y="693421"/>
                </a:lnTo>
                <a:lnTo>
                  <a:pt x="1262063" y="701993"/>
                </a:lnTo>
                <a:lnTo>
                  <a:pt x="1262063" y="710566"/>
                </a:lnTo>
                <a:lnTo>
                  <a:pt x="1262063" y="759143"/>
                </a:lnTo>
                <a:lnTo>
                  <a:pt x="1251903" y="759778"/>
                </a:lnTo>
                <a:lnTo>
                  <a:pt x="1242378" y="760413"/>
                </a:lnTo>
                <a:lnTo>
                  <a:pt x="1232536" y="762001"/>
                </a:lnTo>
                <a:lnTo>
                  <a:pt x="1222693" y="763270"/>
                </a:lnTo>
                <a:lnTo>
                  <a:pt x="1213168" y="765176"/>
                </a:lnTo>
                <a:lnTo>
                  <a:pt x="1203961" y="766763"/>
                </a:lnTo>
                <a:lnTo>
                  <a:pt x="1194436" y="768985"/>
                </a:lnTo>
                <a:lnTo>
                  <a:pt x="1185228" y="771526"/>
                </a:lnTo>
                <a:lnTo>
                  <a:pt x="1175703" y="774065"/>
                </a:lnTo>
                <a:lnTo>
                  <a:pt x="1166496" y="776606"/>
                </a:lnTo>
                <a:lnTo>
                  <a:pt x="1157606" y="779780"/>
                </a:lnTo>
                <a:lnTo>
                  <a:pt x="1148716" y="782955"/>
                </a:lnTo>
                <a:lnTo>
                  <a:pt x="1139826" y="786130"/>
                </a:lnTo>
                <a:lnTo>
                  <a:pt x="1130935" y="789623"/>
                </a:lnTo>
                <a:lnTo>
                  <a:pt x="1122363" y="793751"/>
                </a:lnTo>
                <a:lnTo>
                  <a:pt x="1113790" y="797560"/>
                </a:lnTo>
                <a:lnTo>
                  <a:pt x="1105218" y="801688"/>
                </a:lnTo>
                <a:lnTo>
                  <a:pt x="1096963" y="806133"/>
                </a:lnTo>
                <a:lnTo>
                  <a:pt x="1088708" y="810578"/>
                </a:lnTo>
                <a:lnTo>
                  <a:pt x="1080770" y="815341"/>
                </a:lnTo>
                <a:lnTo>
                  <a:pt x="1072515" y="820420"/>
                </a:lnTo>
                <a:lnTo>
                  <a:pt x="1064578" y="825183"/>
                </a:lnTo>
                <a:lnTo>
                  <a:pt x="1056958" y="830580"/>
                </a:lnTo>
                <a:lnTo>
                  <a:pt x="1049338" y="835978"/>
                </a:lnTo>
                <a:lnTo>
                  <a:pt x="1042035" y="841693"/>
                </a:lnTo>
                <a:lnTo>
                  <a:pt x="1034415" y="847408"/>
                </a:lnTo>
                <a:lnTo>
                  <a:pt x="1027430" y="853440"/>
                </a:lnTo>
                <a:lnTo>
                  <a:pt x="1020128" y="859473"/>
                </a:lnTo>
                <a:lnTo>
                  <a:pt x="1013460" y="865823"/>
                </a:lnTo>
                <a:lnTo>
                  <a:pt x="1006793" y="872173"/>
                </a:lnTo>
                <a:lnTo>
                  <a:pt x="993458" y="885508"/>
                </a:lnTo>
                <a:lnTo>
                  <a:pt x="987108" y="892176"/>
                </a:lnTo>
                <a:lnTo>
                  <a:pt x="981075" y="899478"/>
                </a:lnTo>
                <a:lnTo>
                  <a:pt x="975043" y="906463"/>
                </a:lnTo>
                <a:lnTo>
                  <a:pt x="969328" y="913766"/>
                </a:lnTo>
                <a:lnTo>
                  <a:pt x="963613" y="921068"/>
                </a:lnTo>
                <a:lnTo>
                  <a:pt x="958215" y="928688"/>
                </a:lnTo>
                <a:lnTo>
                  <a:pt x="952818" y="936308"/>
                </a:lnTo>
                <a:lnTo>
                  <a:pt x="947420" y="944246"/>
                </a:lnTo>
                <a:lnTo>
                  <a:pt x="942658" y="952183"/>
                </a:lnTo>
                <a:lnTo>
                  <a:pt x="937895" y="960438"/>
                </a:lnTo>
                <a:lnTo>
                  <a:pt x="933133" y="968376"/>
                </a:lnTo>
                <a:lnTo>
                  <a:pt x="928688" y="976631"/>
                </a:lnTo>
                <a:lnTo>
                  <a:pt x="924243" y="985203"/>
                </a:lnTo>
                <a:lnTo>
                  <a:pt x="920433" y="993776"/>
                </a:lnTo>
                <a:lnTo>
                  <a:pt x="916623" y="1002348"/>
                </a:lnTo>
                <a:lnTo>
                  <a:pt x="912813" y="1010921"/>
                </a:lnTo>
                <a:lnTo>
                  <a:pt x="909320" y="1019811"/>
                </a:lnTo>
                <a:lnTo>
                  <a:pt x="906145" y="1028701"/>
                </a:lnTo>
                <a:lnTo>
                  <a:pt x="903288" y="1037908"/>
                </a:lnTo>
                <a:lnTo>
                  <a:pt x="900430" y="1046798"/>
                </a:lnTo>
                <a:lnTo>
                  <a:pt x="897573" y="1056006"/>
                </a:lnTo>
                <a:lnTo>
                  <a:pt x="895033" y="1065213"/>
                </a:lnTo>
                <a:lnTo>
                  <a:pt x="893128" y="1075056"/>
                </a:lnTo>
                <a:lnTo>
                  <a:pt x="891223" y="1084263"/>
                </a:lnTo>
                <a:lnTo>
                  <a:pt x="889318" y="1093788"/>
                </a:lnTo>
                <a:lnTo>
                  <a:pt x="887730" y="1103631"/>
                </a:lnTo>
                <a:lnTo>
                  <a:pt x="886460" y="1113156"/>
                </a:lnTo>
                <a:lnTo>
                  <a:pt x="885508" y="1122998"/>
                </a:lnTo>
                <a:lnTo>
                  <a:pt x="884555" y="1133158"/>
                </a:lnTo>
                <a:lnTo>
                  <a:pt x="884238" y="1142683"/>
                </a:lnTo>
                <a:lnTo>
                  <a:pt x="883603" y="1152526"/>
                </a:lnTo>
                <a:lnTo>
                  <a:pt x="883285" y="1163003"/>
                </a:lnTo>
                <a:lnTo>
                  <a:pt x="883285" y="1741488"/>
                </a:lnTo>
                <a:lnTo>
                  <a:pt x="883603" y="1751331"/>
                </a:lnTo>
                <a:lnTo>
                  <a:pt x="884238" y="1761173"/>
                </a:lnTo>
                <a:lnTo>
                  <a:pt x="884555" y="1771333"/>
                </a:lnTo>
                <a:lnTo>
                  <a:pt x="885508" y="1781176"/>
                </a:lnTo>
                <a:lnTo>
                  <a:pt x="886460" y="1791336"/>
                </a:lnTo>
                <a:lnTo>
                  <a:pt x="888048" y="1800861"/>
                </a:lnTo>
                <a:lnTo>
                  <a:pt x="889318" y="1810386"/>
                </a:lnTo>
                <a:lnTo>
                  <a:pt x="891223" y="1820228"/>
                </a:lnTo>
                <a:lnTo>
                  <a:pt x="893445" y="1829753"/>
                </a:lnTo>
                <a:lnTo>
                  <a:pt x="895668" y="1838961"/>
                </a:lnTo>
                <a:lnTo>
                  <a:pt x="897890" y="1848486"/>
                </a:lnTo>
                <a:lnTo>
                  <a:pt x="900430" y="1857693"/>
                </a:lnTo>
                <a:lnTo>
                  <a:pt x="903288" y="1866583"/>
                </a:lnTo>
                <a:lnTo>
                  <a:pt x="906463" y="1876108"/>
                </a:lnTo>
                <a:lnTo>
                  <a:pt x="909638" y="1884998"/>
                </a:lnTo>
                <a:lnTo>
                  <a:pt x="913448" y="1893888"/>
                </a:lnTo>
                <a:lnTo>
                  <a:pt x="331470" y="1893888"/>
                </a:lnTo>
                <a:lnTo>
                  <a:pt x="322897" y="1893888"/>
                </a:lnTo>
                <a:lnTo>
                  <a:pt x="314325" y="1893571"/>
                </a:lnTo>
                <a:lnTo>
                  <a:pt x="305752" y="1892618"/>
                </a:lnTo>
                <a:lnTo>
                  <a:pt x="297497" y="1891983"/>
                </a:lnTo>
                <a:lnTo>
                  <a:pt x="280670" y="1889761"/>
                </a:lnTo>
                <a:lnTo>
                  <a:pt x="264795" y="1886903"/>
                </a:lnTo>
                <a:lnTo>
                  <a:pt x="248602" y="1883411"/>
                </a:lnTo>
                <a:lnTo>
                  <a:pt x="232727" y="1878966"/>
                </a:lnTo>
                <a:lnTo>
                  <a:pt x="217487" y="1873568"/>
                </a:lnTo>
                <a:lnTo>
                  <a:pt x="202247" y="1867853"/>
                </a:lnTo>
                <a:lnTo>
                  <a:pt x="187642" y="1861186"/>
                </a:lnTo>
                <a:lnTo>
                  <a:pt x="173672" y="1853883"/>
                </a:lnTo>
                <a:lnTo>
                  <a:pt x="159702" y="1845628"/>
                </a:lnTo>
                <a:lnTo>
                  <a:pt x="146050" y="1837056"/>
                </a:lnTo>
                <a:lnTo>
                  <a:pt x="133032" y="1827848"/>
                </a:lnTo>
                <a:lnTo>
                  <a:pt x="120332" y="1818006"/>
                </a:lnTo>
                <a:lnTo>
                  <a:pt x="108585" y="1807528"/>
                </a:lnTo>
                <a:lnTo>
                  <a:pt x="96837" y="1796733"/>
                </a:lnTo>
                <a:lnTo>
                  <a:pt x="86042" y="1785303"/>
                </a:lnTo>
                <a:lnTo>
                  <a:pt x="75565" y="1772921"/>
                </a:lnTo>
                <a:lnTo>
                  <a:pt x="66040" y="1760538"/>
                </a:lnTo>
                <a:lnTo>
                  <a:pt x="56832" y="1747838"/>
                </a:lnTo>
                <a:lnTo>
                  <a:pt x="48260" y="1734186"/>
                </a:lnTo>
                <a:lnTo>
                  <a:pt x="40005" y="1720216"/>
                </a:lnTo>
                <a:lnTo>
                  <a:pt x="32702" y="1706246"/>
                </a:lnTo>
                <a:lnTo>
                  <a:pt x="26035" y="1691641"/>
                </a:lnTo>
                <a:lnTo>
                  <a:pt x="20002" y="1676401"/>
                </a:lnTo>
                <a:lnTo>
                  <a:pt x="14922" y="1660843"/>
                </a:lnTo>
                <a:lnTo>
                  <a:pt x="10477" y="1645286"/>
                </a:lnTo>
                <a:lnTo>
                  <a:pt x="6985" y="1629093"/>
                </a:lnTo>
                <a:lnTo>
                  <a:pt x="4127" y="1613218"/>
                </a:lnTo>
                <a:lnTo>
                  <a:pt x="1905" y="1596391"/>
                </a:lnTo>
                <a:lnTo>
                  <a:pt x="1270" y="1587818"/>
                </a:lnTo>
                <a:lnTo>
                  <a:pt x="317" y="1579563"/>
                </a:lnTo>
                <a:lnTo>
                  <a:pt x="0" y="1570991"/>
                </a:lnTo>
                <a:lnTo>
                  <a:pt x="0" y="1562418"/>
                </a:lnTo>
                <a:lnTo>
                  <a:pt x="0" y="710566"/>
                </a:lnTo>
                <a:lnTo>
                  <a:pt x="0" y="701993"/>
                </a:lnTo>
                <a:lnTo>
                  <a:pt x="317" y="693421"/>
                </a:lnTo>
                <a:lnTo>
                  <a:pt x="1270" y="684848"/>
                </a:lnTo>
                <a:lnTo>
                  <a:pt x="1905" y="676910"/>
                </a:lnTo>
                <a:lnTo>
                  <a:pt x="4127" y="660083"/>
                </a:lnTo>
                <a:lnTo>
                  <a:pt x="6985" y="643573"/>
                </a:lnTo>
                <a:lnTo>
                  <a:pt x="10477" y="627698"/>
                </a:lnTo>
                <a:lnTo>
                  <a:pt x="14922" y="611823"/>
                </a:lnTo>
                <a:lnTo>
                  <a:pt x="20002" y="596583"/>
                </a:lnTo>
                <a:lnTo>
                  <a:pt x="26035" y="581660"/>
                </a:lnTo>
                <a:lnTo>
                  <a:pt x="32702" y="567056"/>
                </a:lnTo>
                <a:lnTo>
                  <a:pt x="40005" y="552768"/>
                </a:lnTo>
                <a:lnTo>
                  <a:pt x="48260" y="538798"/>
                </a:lnTo>
                <a:lnTo>
                  <a:pt x="56832" y="525463"/>
                </a:lnTo>
                <a:lnTo>
                  <a:pt x="66040" y="512128"/>
                </a:lnTo>
                <a:lnTo>
                  <a:pt x="75565" y="499746"/>
                </a:lnTo>
                <a:lnTo>
                  <a:pt x="86042" y="487998"/>
                </a:lnTo>
                <a:lnTo>
                  <a:pt x="96837" y="476251"/>
                </a:lnTo>
                <a:lnTo>
                  <a:pt x="108585" y="465456"/>
                </a:lnTo>
                <a:lnTo>
                  <a:pt x="120332" y="454978"/>
                </a:lnTo>
                <a:lnTo>
                  <a:pt x="133032" y="445136"/>
                </a:lnTo>
                <a:lnTo>
                  <a:pt x="146050" y="435928"/>
                </a:lnTo>
                <a:lnTo>
                  <a:pt x="159702" y="427355"/>
                </a:lnTo>
                <a:lnTo>
                  <a:pt x="173672" y="419418"/>
                </a:lnTo>
                <a:lnTo>
                  <a:pt x="187642" y="412116"/>
                </a:lnTo>
                <a:lnTo>
                  <a:pt x="202247" y="405448"/>
                </a:lnTo>
                <a:lnTo>
                  <a:pt x="217487" y="399416"/>
                </a:lnTo>
                <a:lnTo>
                  <a:pt x="232727" y="394335"/>
                </a:lnTo>
                <a:lnTo>
                  <a:pt x="248602" y="389573"/>
                </a:lnTo>
                <a:lnTo>
                  <a:pt x="264795" y="386080"/>
                </a:lnTo>
                <a:lnTo>
                  <a:pt x="280670" y="383223"/>
                </a:lnTo>
                <a:lnTo>
                  <a:pt x="297497" y="381318"/>
                </a:lnTo>
                <a:lnTo>
                  <a:pt x="305752" y="380365"/>
                </a:lnTo>
                <a:lnTo>
                  <a:pt x="314325" y="379731"/>
                </a:lnTo>
                <a:lnTo>
                  <a:pt x="322897" y="379413"/>
                </a:lnTo>
                <a:close/>
                <a:moveTo>
                  <a:pt x="372897" y="0"/>
                </a:moveTo>
                <a:lnTo>
                  <a:pt x="379255" y="0"/>
                </a:lnTo>
                <a:lnTo>
                  <a:pt x="884396" y="0"/>
                </a:lnTo>
                <a:lnTo>
                  <a:pt x="891390" y="0"/>
                </a:lnTo>
                <a:lnTo>
                  <a:pt x="897748" y="957"/>
                </a:lnTo>
                <a:lnTo>
                  <a:pt x="903788" y="1596"/>
                </a:lnTo>
                <a:lnTo>
                  <a:pt x="910146" y="2553"/>
                </a:lnTo>
                <a:lnTo>
                  <a:pt x="916186" y="4148"/>
                </a:lnTo>
                <a:lnTo>
                  <a:pt x="922226" y="5744"/>
                </a:lnTo>
                <a:lnTo>
                  <a:pt x="927948" y="7658"/>
                </a:lnTo>
                <a:lnTo>
                  <a:pt x="933670" y="10211"/>
                </a:lnTo>
                <a:lnTo>
                  <a:pt x="939393" y="12764"/>
                </a:lnTo>
                <a:lnTo>
                  <a:pt x="944797" y="15636"/>
                </a:lnTo>
                <a:lnTo>
                  <a:pt x="950201" y="18508"/>
                </a:lnTo>
                <a:lnTo>
                  <a:pt x="954970" y="21699"/>
                </a:lnTo>
                <a:lnTo>
                  <a:pt x="960056" y="25209"/>
                </a:lnTo>
                <a:lnTo>
                  <a:pt x="965142" y="29038"/>
                </a:lnTo>
                <a:lnTo>
                  <a:pt x="969275" y="33186"/>
                </a:lnTo>
                <a:lnTo>
                  <a:pt x="974044" y="37334"/>
                </a:lnTo>
                <a:lnTo>
                  <a:pt x="977858" y="41802"/>
                </a:lnTo>
                <a:lnTo>
                  <a:pt x="982309" y="46269"/>
                </a:lnTo>
                <a:lnTo>
                  <a:pt x="985806" y="51055"/>
                </a:lnTo>
                <a:lnTo>
                  <a:pt x="989303" y="55842"/>
                </a:lnTo>
                <a:lnTo>
                  <a:pt x="992482" y="60947"/>
                </a:lnTo>
                <a:lnTo>
                  <a:pt x="995661" y="66372"/>
                </a:lnTo>
                <a:lnTo>
                  <a:pt x="998522" y="72116"/>
                </a:lnTo>
                <a:lnTo>
                  <a:pt x="1001065" y="77540"/>
                </a:lnTo>
                <a:lnTo>
                  <a:pt x="1003290" y="83284"/>
                </a:lnTo>
                <a:lnTo>
                  <a:pt x="1005516" y="89347"/>
                </a:lnTo>
                <a:lnTo>
                  <a:pt x="1006787" y="95410"/>
                </a:lnTo>
                <a:lnTo>
                  <a:pt x="1008377" y="101472"/>
                </a:lnTo>
                <a:lnTo>
                  <a:pt x="1009330" y="107535"/>
                </a:lnTo>
                <a:lnTo>
                  <a:pt x="1010284" y="113917"/>
                </a:lnTo>
                <a:lnTo>
                  <a:pt x="1010602" y="120299"/>
                </a:lnTo>
                <a:lnTo>
                  <a:pt x="1011238" y="127000"/>
                </a:lnTo>
                <a:lnTo>
                  <a:pt x="1010602" y="133382"/>
                </a:lnTo>
                <a:lnTo>
                  <a:pt x="1010284" y="139764"/>
                </a:lnTo>
                <a:lnTo>
                  <a:pt x="1009330" y="146146"/>
                </a:lnTo>
                <a:lnTo>
                  <a:pt x="1008377" y="152528"/>
                </a:lnTo>
                <a:lnTo>
                  <a:pt x="1006787" y="158590"/>
                </a:lnTo>
                <a:lnTo>
                  <a:pt x="1005516" y="164653"/>
                </a:lnTo>
                <a:lnTo>
                  <a:pt x="1003290" y="170397"/>
                </a:lnTo>
                <a:lnTo>
                  <a:pt x="1001065" y="176141"/>
                </a:lnTo>
                <a:lnTo>
                  <a:pt x="998522" y="181884"/>
                </a:lnTo>
                <a:lnTo>
                  <a:pt x="995661" y="187309"/>
                </a:lnTo>
                <a:lnTo>
                  <a:pt x="992482" y="192734"/>
                </a:lnTo>
                <a:lnTo>
                  <a:pt x="989303" y="197839"/>
                </a:lnTo>
                <a:lnTo>
                  <a:pt x="985806" y="202626"/>
                </a:lnTo>
                <a:lnTo>
                  <a:pt x="982309" y="207731"/>
                </a:lnTo>
                <a:lnTo>
                  <a:pt x="977858" y="212199"/>
                </a:lnTo>
                <a:lnTo>
                  <a:pt x="974044" y="216666"/>
                </a:lnTo>
                <a:lnTo>
                  <a:pt x="969275" y="220495"/>
                </a:lnTo>
                <a:lnTo>
                  <a:pt x="965142" y="224962"/>
                </a:lnTo>
                <a:lnTo>
                  <a:pt x="960056" y="228472"/>
                </a:lnTo>
                <a:lnTo>
                  <a:pt x="954970" y="231982"/>
                </a:lnTo>
                <a:lnTo>
                  <a:pt x="950201" y="235173"/>
                </a:lnTo>
                <a:lnTo>
                  <a:pt x="944797" y="238683"/>
                </a:lnTo>
                <a:lnTo>
                  <a:pt x="939393" y="241555"/>
                </a:lnTo>
                <a:lnTo>
                  <a:pt x="933670" y="243789"/>
                </a:lnTo>
                <a:lnTo>
                  <a:pt x="927948" y="246023"/>
                </a:lnTo>
                <a:lnTo>
                  <a:pt x="922226" y="248256"/>
                </a:lnTo>
                <a:lnTo>
                  <a:pt x="916186" y="249533"/>
                </a:lnTo>
                <a:lnTo>
                  <a:pt x="910146" y="251128"/>
                </a:lnTo>
                <a:lnTo>
                  <a:pt x="903788" y="252085"/>
                </a:lnTo>
                <a:lnTo>
                  <a:pt x="897748" y="253362"/>
                </a:lnTo>
                <a:lnTo>
                  <a:pt x="891390" y="253681"/>
                </a:lnTo>
                <a:lnTo>
                  <a:pt x="884396" y="254000"/>
                </a:lnTo>
                <a:lnTo>
                  <a:pt x="379255" y="254000"/>
                </a:lnTo>
                <a:lnTo>
                  <a:pt x="372897" y="253681"/>
                </a:lnTo>
                <a:lnTo>
                  <a:pt x="366221" y="253362"/>
                </a:lnTo>
                <a:lnTo>
                  <a:pt x="359863" y="252085"/>
                </a:lnTo>
                <a:lnTo>
                  <a:pt x="353505" y="251128"/>
                </a:lnTo>
                <a:lnTo>
                  <a:pt x="347465" y="249533"/>
                </a:lnTo>
                <a:lnTo>
                  <a:pt x="341425" y="248256"/>
                </a:lnTo>
                <a:lnTo>
                  <a:pt x="335702" y="246023"/>
                </a:lnTo>
                <a:lnTo>
                  <a:pt x="329980" y="243789"/>
                </a:lnTo>
                <a:lnTo>
                  <a:pt x="324258" y="241555"/>
                </a:lnTo>
                <a:lnTo>
                  <a:pt x="318854" y="238683"/>
                </a:lnTo>
                <a:lnTo>
                  <a:pt x="313449" y="235173"/>
                </a:lnTo>
                <a:lnTo>
                  <a:pt x="308681" y="231982"/>
                </a:lnTo>
                <a:lnTo>
                  <a:pt x="303595" y="228472"/>
                </a:lnTo>
                <a:lnTo>
                  <a:pt x="298508" y="224962"/>
                </a:lnTo>
                <a:lnTo>
                  <a:pt x="294376" y="220495"/>
                </a:lnTo>
                <a:lnTo>
                  <a:pt x="289607" y="216666"/>
                </a:lnTo>
                <a:lnTo>
                  <a:pt x="285792" y="212199"/>
                </a:lnTo>
                <a:lnTo>
                  <a:pt x="281342" y="207731"/>
                </a:lnTo>
                <a:lnTo>
                  <a:pt x="277845" y="202626"/>
                </a:lnTo>
                <a:lnTo>
                  <a:pt x="274348" y="197839"/>
                </a:lnTo>
                <a:lnTo>
                  <a:pt x="271169" y="192734"/>
                </a:lnTo>
                <a:lnTo>
                  <a:pt x="267990" y="187309"/>
                </a:lnTo>
                <a:lnTo>
                  <a:pt x="265129" y="181884"/>
                </a:lnTo>
                <a:lnTo>
                  <a:pt x="262586" y="176141"/>
                </a:lnTo>
                <a:lnTo>
                  <a:pt x="260360" y="170397"/>
                </a:lnTo>
                <a:lnTo>
                  <a:pt x="258135" y="164653"/>
                </a:lnTo>
                <a:lnTo>
                  <a:pt x="256546" y="158590"/>
                </a:lnTo>
                <a:lnTo>
                  <a:pt x="255274" y="152528"/>
                </a:lnTo>
                <a:lnTo>
                  <a:pt x="254002" y="146146"/>
                </a:lnTo>
                <a:lnTo>
                  <a:pt x="253367" y="139764"/>
                </a:lnTo>
                <a:lnTo>
                  <a:pt x="253049" y="133382"/>
                </a:lnTo>
                <a:lnTo>
                  <a:pt x="252413" y="127000"/>
                </a:lnTo>
                <a:lnTo>
                  <a:pt x="253049" y="120299"/>
                </a:lnTo>
                <a:lnTo>
                  <a:pt x="253367" y="113917"/>
                </a:lnTo>
                <a:lnTo>
                  <a:pt x="254002" y="107535"/>
                </a:lnTo>
                <a:lnTo>
                  <a:pt x="255274" y="101472"/>
                </a:lnTo>
                <a:lnTo>
                  <a:pt x="256546" y="95410"/>
                </a:lnTo>
                <a:lnTo>
                  <a:pt x="258135" y="89347"/>
                </a:lnTo>
                <a:lnTo>
                  <a:pt x="260360" y="83284"/>
                </a:lnTo>
                <a:lnTo>
                  <a:pt x="262586" y="77540"/>
                </a:lnTo>
                <a:lnTo>
                  <a:pt x="265129" y="72116"/>
                </a:lnTo>
                <a:lnTo>
                  <a:pt x="267990" y="66372"/>
                </a:lnTo>
                <a:lnTo>
                  <a:pt x="271169" y="60947"/>
                </a:lnTo>
                <a:lnTo>
                  <a:pt x="274348" y="55842"/>
                </a:lnTo>
                <a:lnTo>
                  <a:pt x="277845" y="51055"/>
                </a:lnTo>
                <a:lnTo>
                  <a:pt x="281342" y="46269"/>
                </a:lnTo>
                <a:lnTo>
                  <a:pt x="285792" y="41802"/>
                </a:lnTo>
                <a:lnTo>
                  <a:pt x="289607" y="37334"/>
                </a:lnTo>
                <a:lnTo>
                  <a:pt x="294376" y="33186"/>
                </a:lnTo>
                <a:lnTo>
                  <a:pt x="298508" y="29038"/>
                </a:lnTo>
                <a:lnTo>
                  <a:pt x="303595" y="25209"/>
                </a:lnTo>
                <a:lnTo>
                  <a:pt x="308681" y="21699"/>
                </a:lnTo>
                <a:lnTo>
                  <a:pt x="313449" y="18508"/>
                </a:lnTo>
                <a:lnTo>
                  <a:pt x="318854" y="15636"/>
                </a:lnTo>
                <a:lnTo>
                  <a:pt x="324258" y="12764"/>
                </a:lnTo>
                <a:lnTo>
                  <a:pt x="329980" y="10211"/>
                </a:lnTo>
                <a:lnTo>
                  <a:pt x="335702" y="7658"/>
                </a:lnTo>
                <a:lnTo>
                  <a:pt x="341425" y="5744"/>
                </a:lnTo>
                <a:lnTo>
                  <a:pt x="347465" y="4148"/>
                </a:lnTo>
                <a:lnTo>
                  <a:pt x="353505" y="2553"/>
                </a:lnTo>
                <a:lnTo>
                  <a:pt x="359863" y="1596"/>
                </a:lnTo>
                <a:lnTo>
                  <a:pt x="366221" y="957"/>
                </a:lnTo>
                <a:lnTo>
                  <a:pt x="3728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143646" y="2653647"/>
            <a:ext cx="1965713" cy="1275942"/>
            <a:chOff x="1301618" y="3753886"/>
            <a:chExt cx="1965713" cy="1275942"/>
          </a:xfrm>
        </p:grpSpPr>
        <p:sp>
          <p:nvSpPr>
            <p:cNvPr id="71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081195" y="4479645"/>
            <a:ext cx="1965713" cy="1275942"/>
            <a:chOff x="1301618" y="3753886"/>
            <a:chExt cx="1965713" cy="1275942"/>
          </a:xfrm>
        </p:grpSpPr>
        <p:sp>
          <p:nvSpPr>
            <p:cNvPr id="74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3005380" y="5715520"/>
            <a:ext cx="6181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dirty="0">
              <a:solidFill>
                <a:schemeClr val="bg1"/>
              </a:solidFill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14">
        <p14:prism isInverted="1"/>
      </p:transition>
    </mc:Choice>
    <mc:Fallback>
      <p:transition spd="slow" advTm="2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4" grpId="0" animBg="1"/>
      <p:bldP spid="44" grpId="0" animBg="1"/>
      <p:bldP spid="68" grpId="0" animBg="1"/>
      <p:bldP spid="69" grpId="0" animBg="1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23746" y="1700423"/>
            <a:ext cx="5472253" cy="4475372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rgbClr val="00B4A9"/>
          </a:solidFill>
          <a:ln w="3175">
            <a:noFill/>
          </a:ln>
        </p:spPr>
        <p:txBody>
          <a:bodyPr bIns="144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03646" y="2327779"/>
            <a:ext cx="4379530" cy="2868337"/>
            <a:chOff x="1590194" y="2414864"/>
            <a:chExt cx="4379530" cy="2868337"/>
          </a:xfrm>
        </p:grpSpPr>
        <p:grpSp>
          <p:nvGrpSpPr>
            <p:cNvPr id="6" name="组合 5"/>
            <p:cNvGrpSpPr/>
            <p:nvPr/>
          </p:nvGrpSpPr>
          <p:grpSpPr>
            <a:xfrm rot="16200000">
              <a:off x="1882431" y="2122627"/>
              <a:ext cx="2868337" cy="3452812"/>
              <a:chOff x="5519739" y="2757488"/>
              <a:chExt cx="4319587" cy="2693988"/>
            </a:xfrm>
          </p:grpSpPr>
          <p:sp>
            <p:nvSpPr>
              <p:cNvPr id="7" name="MH_Text_1"/>
              <p:cNvSpPr/>
              <p:nvPr>
                <p:custDataLst>
                  <p:tags r:id="rId2"/>
                </p:custDataLst>
              </p:nvPr>
            </p:nvSpPr>
            <p:spPr>
              <a:xfrm>
                <a:off x="5889625" y="2757489"/>
                <a:ext cx="647700" cy="1887537"/>
              </a:xfrm>
              <a:custGeom>
                <a:avLst/>
                <a:gdLst>
                  <a:gd name="connsiteX0" fmla="*/ 0 w 720080"/>
                  <a:gd name="connsiteY0" fmla="*/ 0 h 2304256"/>
                  <a:gd name="connsiteX1" fmla="*/ 720080 w 720080"/>
                  <a:gd name="connsiteY1" fmla="*/ 0 h 2304256"/>
                  <a:gd name="connsiteX2" fmla="*/ 720080 w 720080"/>
                  <a:gd name="connsiteY2" fmla="*/ 2184240 h 2304256"/>
                  <a:gd name="connsiteX3" fmla="*/ 600064 w 720080"/>
                  <a:gd name="connsiteY3" fmla="*/ 2304256 h 2304256"/>
                  <a:gd name="connsiteX4" fmla="*/ 120016 w 720080"/>
                  <a:gd name="connsiteY4" fmla="*/ 2304256 h 2304256"/>
                  <a:gd name="connsiteX5" fmla="*/ 0 w 720080"/>
                  <a:gd name="connsiteY5" fmla="*/ 2184240 h 2304256"/>
                  <a:gd name="connsiteX6" fmla="*/ 0 w 720080"/>
                  <a:gd name="connsiteY6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304256">
                    <a:moveTo>
                      <a:pt x="0" y="0"/>
                    </a:moveTo>
                    <a:lnTo>
                      <a:pt x="720080" y="0"/>
                    </a:lnTo>
                    <a:lnTo>
                      <a:pt x="720080" y="2184240"/>
                    </a:lnTo>
                    <a:cubicBezTo>
                      <a:pt x="720080" y="2250523"/>
                      <a:pt x="666347" y="2304256"/>
                      <a:pt x="600064" y="2304256"/>
                    </a:cubicBezTo>
                    <a:lnTo>
                      <a:pt x="120016" y="2304256"/>
                    </a:lnTo>
                    <a:cubicBezTo>
                      <a:pt x="53733" y="2304256"/>
                      <a:pt x="0" y="2250523"/>
                      <a:pt x="0" y="21842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44000" anchor="b"/>
              <a:lstStyle/>
              <a:p>
                <a:pPr algn="ctr">
                  <a:defRPr/>
                </a:pPr>
                <a:endParaRPr lang="zh-CN" altLang="en-US" sz="2000" b="1" dirty="0">
                  <a:solidFill>
                    <a:srgbClr val="FFFFFF"/>
                  </a:solidFill>
                  <a:cs typeface="Verdana" panose="020B0604030504040204" pitchFamily="34" charset="0"/>
                </a:endParaRPr>
              </a:p>
            </p:txBody>
          </p:sp>
          <p:sp>
            <p:nvSpPr>
              <p:cNvPr id="8" name="MH_Text_2"/>
              <p:cNvSpPr/>
              <p:nvPr>
                <p:custDataLst>
                  <p:tags r:id="rId3"/>
                </p:custDataLst>
              </p:nvPr>
            </p:nvSpPr>
            <p:spPr>
              <a:xfrm>
                <a:off x="6897688" y="2757489"/>
                <a:ext cx="647700" cy="2693987"/>
              </a:xfrm>
              <a:custGeom>
                <a:avLst/>
                <a:gdLst>
                  <a:gd name="connsiteX0" fmla="*/ 0 w 720080"/>
                  <a:gd name="connsiteY0" fmla="*/ 0 h 2304256"/>
                  <a:gd name="connsiteX1" fmla="*/ 720080 w 720080"/>
                  <a:gd name="connsiteY1" fmla="*/ 0 h 2304256"/>
                  <a:gd name="connsiteX2" fmla="*/ 720080 w 720080"/>
                  <a:gd name="connsiteY2" fmla="*/ 2184240 h 2304256"/>
                  <a:gd name="connsiteX3" fmla="*/ 600064 w 720080"/>
                  <a:gd name="connsiteY3" fmla="*/ 2304256 h 2304256"/>
                  <a:gd name="connsiteX4" fmla="*/ 120016 w 720080"/>
                  <a:gd name="connsiteY4" fmla="*/ 2304256 h 2304256"/>
                  <a:gd name="connsiteX5" fmla="*/ 0 w 720080"/>
                  <a:gd name="connsiteY5" fmla="*/ 2184240 h 2304256"/>
                  <a:gd name="connsiteX6" fmla="*/ 0 w 720080"/>
                  <a:gd name="connsiteY6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304256">
                    <a:moveTo>
                      <a:pt x="0" y="0"/>
                    </a:moveTo>
                    <a:lnTo>
                      <a:pt x="720080" y="0"/>
                    </a:lnTo>
                    <a:lnTo>
                      <a:pt x="720080" y="2184240"/>
                    </a:lnTo>
                    <a:cubicBezTo>
                      <a:pt x="720080" y="2250523"/>
                      <a:pt x="666347" y="2304256"/>
                      <a:pt x="600064" y="2304256"/>
                    </a:cubicBezTo>
                    <a:lnTo>
                      <a:pt x="120016" y="2304256"/>
                    </a:lnTo>
                    <a:cubicBezTo>
                      <a:pt x="53733" y="2304256"/>
                      <a:pt x="0" y="2250523"/>
                      <a:pt x="0" y="21842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44000" anchor="b"/>
              <a:lstStyle/>
              <a:p>
                <a:pPr algn="ctr">
                  <a:defRPr/>
                </a:pPr>
                <a:endParaRPr lang="zh-CN" altLang="en-US" sz="2000" b="1" dirty="0">
                  <a:solidFill>
                    <a:srgbClr val="FFFFFF"/>
                  </a:solidFill>
                  <a:cs typeface="Verdana" panose="020B0604030504040204" pitchFamily="34" charset="0"/>
                </a:endParaRPr>
              </a:p>
            </p:txBody>
          </p:sp>
          <p:sp>
            <p:nvSpPr>
              <p:cNvPr id="9" name="MH_Text_3"/>
              <p:cNvSpPr/>
              <p:nvPr>
                <p:custDataLst>
                  <p:tags r:id="rId4"/>
                </p:custDataLst>
              </p:nvPr>
            </p:nvSpPr>
            <p:spPr>
              <a:xfrm>
                <a:off x="7905750" y="2757488"/>
                <a:ext cx="647700" cy="2297112"/>
              </a:xfrm>
              <a:custGeom>
                <a:avLst/>
                <a:gdLst>
                  <a:gd name="connsiteX0" fmla="*/ 0 w 720080"/>
                  <a:gd name="connsiteY0" fmla="*/ 0 h 2304256"/>
                  <a:gd name="connsiteX1" fmla="*/ 720080 w 720080"/>
                  <a:gd name="connsiteY1" fmla="*/ 0 h 2304256"/>
                  <a:gd name="connsiteX2" fmla="*/ 720080 w 720080"/>
                  <a:gd name="connsiteY2" fmla="*/ 2184240 h 2304256"/>
                  <a:gd name="connsiteX3" fmla="*/ 600064 w 720080"/>
                  <a:gd name="connsiteY3" fmla="*/ 2304256 h 2304256"/>
                  <a:gd name="connsiteX4" fmla="*/ 120016 w 720080"/>
                  <a:gd name="connsiteY4" fmla="*/ 2304256 h 2304256"/>
                  <a:gd name="connsiteX5" fmla="*/ 0 w 720080"/>
                  <a:gd name="connsiteY5" fmla="*/ 2184240 h 2304256"/>
                  <a:gd name="connsiteX6" fmla="*/ 0 w 720080"/>
                  <a:gd name="connsiteY6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304256">
                    <a:moveTo>
                      <a:pt x="0" y="0"/>
                    </a:moveTo>
                    <a:lnTo>
                      <a:pt x="720080" y="0"/>
                    </a:lnTo>
                    <a:lnTo>
                      <a:pt x="720080" y="2184240"/>
                    </a:lnTo>
                    <a:cubicBezTo>
                      <a:pt x="720080" y="2250523"/>
                      <a:pt x="666347" y="2304256"/>
                      <a:pt x="600064" y="2304256"/>
                    </a:cubicBezTo>
                    <a:lnTo>
                      <a:pt x="120016" y="2304256"/>
                    </a:lnTo>
                    <a:cubicBezTo>
                      <a:pt x="53733" y="2304256"/>
                      <a:pt x="0" y="2250523"/>
                      <a:pt x="0" y="21842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44000" anchor="b"/>
              <a:lstStyle/>
              <a:p>
                <a:pPr algn="ctr">
                  <a:defRPr/>
                </a:pPr>
                <a:endParaRPr lang="zh-CN" altLang="en-US" sz="2000" b="1" dirty="0">
                  <a:solidFill>
                    <a:srgbClr val="FFFFFF"/>
                  </a:solidFill>
                  <a:cs typeface="Verdana" panose="020B0604030504040204" pitchFamily="34" charset="0"/>
                </a:endParaRPr>
              </a:p>
            </p:txBody>
          </p:sp>
          <p:sp>
            <p:nvSpPr>
              <p:cNvPr id="10" name="MH_Text_4"/>
              <p:cNvSpPr/>
              <p:nvPr>
                <p:custDataLst>
                  <p:tags r:id="rId5"/>
                </p:custDataLst>
              </p:nvPr>
            </p:nvSpPr>
            <p:spPr>
              <a:xfrm>
                <a:off x="8913813" y="2757488"/>
                <a:ext cx="647700" cy="1574800"/>
              </a:xfrm>
              <a:custGeom>
                <a:avLst/>
                <a:gdLst>
                  <a:gd name="connsiteX0" fmla="*/ 0 w 720080"/>
                  <a:gd name="connsiteY0" fmla="*/ 0 h 2304256"/>
                  <a:gd name="connsiteX1" fmla="*/ 720080 w 720080"/>
                  <a:gd name="connsiteY1" fmla="*/ 0 h 2304256"/>
                  <a:gd name="connsiteX2" fmla="*/ 720080 w 720080"/>
                  <a:gd name="connsiteY2" fmla="*/ 2184240 h 2304256"/>
                  <a:gd name="connsiteX3" fmla="*/ 600064 w 720080"/>
                  <a:gd name="connsiteY3" fmla="*/ 2304256 h 2304256"/>
                  <a:gd name="connsiteX4" fmla="*/ 120016 w 720080"/>
                  <a:gd name="connsiteY4" fmla="*/ 2304256 h 2304256"/>
                  <a:gd name="connsiteX5" fmla="*/ 0 w 720080"/>
                  <a:gd name="connsiteY5" fmla="*/ 2184240 h 2304256"/>
                  <a:gd name="connsiteX6" fmla="*/ 0 w 720080"/>
                  <a:gd name="connsiteY6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304256">
                    <a:moveTo>
                      <a:pt x="0" y="0"/>
                    </a:moveTo>
                    <a:lnTo>
                      <a:pt x="720080" y="0"/>
                    </a:lnTo>
                    <a:lnTo>
                      <a:pt x="720080" y="2184240"/>
                    </a:lnTo>
                    <a:cubicBezTo>
                      <a:pt x="720080" y="2250523"/>
                      <a:pt x="666347" y="2304256"/>
                      <a:pt x="600064" y="2304256"/>
                    </a:cubicBezTo>
                    <a:lnTo>
                      <a:pt x="120016" y="2304256"/>
                    </a:lnTo>
                    <a:cubicBezTo>
                      <a:pt x="53733" y="2304256"/>
                      <a:pt x="0" y="2250523"/>
                      <a:pt x="0" y="21842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44000" anchor="b"/>
              <a:lstStyle/>
              <a:p>
                <a:pPr algn="ctr">
                  <a:defRPr/>
                </a:pPr>
                <a:endParaRPr lang="zh-CN" altLang="en-US" b="1" dirty="0">
                  <a:solidFill>
                    <a:srgbClr val="FFFFFF"/>
                  </a:solidFill>
                  <a:cs typeface="Verdana" panose="020B0604030504040204" pitchFamily="34" charset="0"/>
                </a:endParaRPr>
              </a:p>
            </p:txBody>
          </p:sp>
          <p:cxnSp>
            <p:nvCxnSpPr>
              <p:cNvPr id="11" name="MH_Other_6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5519739" y="2757488"/>
                <a:ext cx="4319587" cy="0"/>
              </a:xfrm>
              <a:prstGeom prst="line">
                <a:avLst/>
              </a:prstGeom>
              <a:ln w="38100">
                <a:solidFill>
                  <a:srgbClr val="00B4A9"/>
                </a:solidFill>
                <a:prstDash val="solid"/>
              </a:ln>
              <a:effectLst>
                <a:outerShdw blurRad="25400" dist="254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文本框 1"/>
            <p:cNvSpPr txBox="1"/>
            <p:nvPr/>
          </p:nvSpPr>
          <p:spPr>
            <a:xfrm>
              <a:off x="3754962" y="2614332"/>
              <a:ext cx="779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53316" y="3298708"/>
              <a:ext cx="779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71%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90344" y="3938109"/>
              <a:ext cx="779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44652" y="4622485"/>
              <a:ext cx="779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9894723" y="4281531"/>
            <a:ext cx="699582" cy="572492"/>
          </a:xfrm>
          <a:custGeom>
            <a:avLst/>
            <a:gdLst>
              <a:gd name="T0" fmla="*/ 1683883 w 2349500"/>
              <a:gd name="T1" fmla="*/ 1753553 h 1922463"/>
              <a:gd name="T2" fmla="*/ 1772441 w 2349500"/>
              <a:gd name="T3" fmla="*/ 1700213 h 1922463"/>
              <a:gd name="T4" fmla="*/ 510719 w 2349500"/>
              <a:gd name="T5" fmla="*/ 1680846 h 1922463"/>
              <a:gd name="T6" fmla="*/ 572615 w 2349500"/>
              <a:gd name="T7" fmla="*/ 1763713 h 1922463"/>
              <a:gd name="T8" fmla="*/ 578011 w 2349500"/>
              <a:gd name="T9" fmla="*/ 1660843 h 1922463"/>
              <a:gd name="T10" fmla="*/ 1888297 w 2349500"/>
              <a:gd name="T11" fmla="*/ 1584643 h 1922463"/>
              <a:gd name="T12" fmla="*/ 1894328 w 2349500"/>
              <a:gd name="T13" fmla="*/ 1829118 h 1922463"/>
              <a:gd name="T14" fmla="*/ 1666107 w 2349500"/>
              <a:gd name="T15" fmla="*/ 1916113 h 1922463"/>
              <a:gd name="T16" fmla="*/ 1508670 w 2349500"/>
              <a:gd name="T17" fmla="*/ 1732916 h 1922463"/>
              <a:gd name="T18" fmla="*/ 1627065 w 2349500"/>
              <a:gd name="T19" fmla="*/ 1520826 h 1922463"/>
              <a:gd name="T20" fmla="*/ 698629 w 2349500"/>
              <a:gd name="T21" fmla="*/ 1555116 h 1922463"/>
              <a:gd name="T22" fmla="*/ 751319 w 2349500"/>
              <a:gd name="T23" fmla="*/ 1793558 h 1922463"/>
              <a:gd name="T24" fmla="*/ 545317 w 2349500"/>
              <a:gd name="T25" fmla="*/ 1922463 h 1922463"/>
              <a:gd name="T26" fmla="*/ 354552 w 2349500"/>
              <a:gd name="T27" fmla="*/ 1774191 h 1922463"/>
              <a:gd name="T28" fmla="*/ 429779 w 2349500"/>
              <a:gd name="T29" fmla="*/ 1541781 h 1922463"/>
              <a:gd name="T30" fmla="*/ 1175068 w 2349500"/>
              <a:gd name="T31" fmla="*/ 912523 h 1922463"/>
              <a:gd name="T32" fmla="*/ 1339851 w 2349500"/>
              <a:gd name="T33" fmla="*/ 1122215 h 1922463"/>
              <a:gd name="T34" fmla="*/ 1156018 w 2349500"/>
              <a:gd name="T35" fmla="*/ 1323646 h 1922463"/>
              <a:gd name="T36" fmla="*/ 949643 w 2349500"/>
              <a:gd name="T37" fmla="*/ 1184805 h 1922463"/>
              <a:gd name="T38" fmla="*/ 900113 w 2349500"/>
              <a:gd name="T39" fmla="*/ 1045963 h 1922463"/>
              <a:gd name="T40" fmla="*/ 1106488 w 2349500"/>
              <a:gd name="T41" fmla="*/ 871538 h 1922463"/>
              <a:gd name="T42" fmla="*/ 2075889 w 2349500"/>
              <a:gd name="T43" fmla="*/ 794703 h 1922463"/>
              <a:gd name="T44" fmla="*/ 414543 w 2349500"/>
              <a:gd name="T45" fmla="*/ 720408 h 1922463"/>
              <a:gd name="T46" fmla="*/ 159342 w 2349500"/>
              <a:gd name="T47" fmla="*/ 978853 h 1922463"/>
              <a:gd name="T48" fmla="*/ 288529 w 2349500"/>
              <a:gd name="T49" fmla="*/ 1398271 h 1922463"/>
              <a:gd name="T50" fmla="*/ 702120 w 2349500"/>
              <a:gd name="T51" fmla="*/ 1317943 h 1922463"/>
              <a:gd name="T52" fmla="*/ 1316634 w 2349500"/>
              <a:gd name="T53" fmla="*/ 1620838 h 1922463"/>
              <a:gd name="T54" fmla="*/ 1594372 w 2349500"/>
              <a:gd name="T55" fmla="*/ 1312228 h 1922463"/>
              <a:gd name="T56" fmla="*/ 2003836 w 2349500"/>
              <a:gd name="T57" fmla="*/ 1410018 h 1922463"/>
              <a:gd name="T58" fmla="*/ 1524541 w 2349500"/>
              <a:gd name="T59" fmla="*/ 1177926 h 1922463"/>
              <a:gd name="T60" fmla="*/ 1572896 w 2349500"/>
              <a:gd name="T61" fmla="*/ 371534 h 1922463"/>
              <a:gd name="T62" fmla="*/ 1986696 w 2349500"/>
              <a:gd name="T63" fmla="*/ 573723 h 1922463"/>
              <a:gd name="T64" fmla="*/ 2246023 w 2349500"/>
              <a:gd name="T65" fmla="*/ 744538 h 1922463"/>
              <a:gd name="T66" fmla="*/ 2347913 w 2349500"/>
              <a:gd name="T67" fmla="*/ 1019176 h 1922463"/>
              <a:gd name="T68" fmla="*/ 2308871 w 2349500"/>
              <a:gd name="T69" fmla="*/ 1741171 h 1922463"/>
              <a:gd name="T70" fmla="*/ 1994949 w 2349500"/>
              <a:gd name="T71" fmla="*/ 1755141 h 1922463"/>
              <a:gd name="T72" fmla="*/ 1887028 w 2349500"/>
              <a:gd name="T73" fmla="*/ 1514476 h 1922463"/>
              <a:gd name="T74" fmla="*/ 1598181 w 2349500"/>
              <a:gd name="T75" fmla="*/ 1479868 h 1922463"/>
              <a:gd name="T76" fmla="*/ 1460740 w 2349500"/>
              <a:gd name="T77" fmla="*/ 1723391 h 1922463"/>
              <a:gd name="T78" fmla="*/ 825594 w 2349500"/>
              <a:gd name="T79" fmla="*/ 1737043 h 1922463"/>
              <a:gd name="T80" fmla="*/ 702438 w 2349500"/>
              <a:gd name="T81" fmla="*/ 1492251 h 1922463"/>
              <a:gd name="T82" fmla="*/ 411686 w 2349500"/>
              <a:gd name="T83" fmla="*/ 1499553 h 1922463"/>
              <a:gd name="T84" fmla="*/ 294560 w 2349500"/>
              <a:gd name="T85" fmla="*/ 1743393 h 1922463"/>
              <a:gd name="T86" fmla="*/ 48247 w 2349500"/>
              <a:gd name="T87" fmla="*/ 1749108 h 1922463"/>
              <a:gd name="T88" fmla="*/ 1587 w 2349500"/>
              <a:gd name="T89" fmla="*/ 982663 h 1922463"/>
              <a:gd name="T90" fmla="*/ 125696 w 2349500"/>
              <a:gd name="T91" fmla="*/ 717551 h 1922463"/>
              <a:gd name="T92" fmla="*/ 399307 w 2349500"/>
              <a:gd name="T93" fmla="*/ 562928 h 1922463"/>
              <a:gd name="T94" fmla="*/ 1383348 w 2349500"/>
              <a:gd name="T95" fmla="*/ 360092 h 1922463"/>
              <a:gd name="T96" fmla="*/ 1934846 w 2349500"/>
              <a:gd name="T97" fmla="*/ 454168 h 1922463"/>
              <a:gd name="T98" fmla="*/ 1671638 w 2349500"/>
              <a:gd name="T99" fmla="*/ 468152 h 1922463"/>
              <a:gd name="T100" fmla="*/ 1211898 w 2349500"/>
              <a:gd name="T101" fmla="*/ 354054 h 1922463"/>
              <a:gd name="T102" fmla="*/ 1233488 w 2349500"/>
              <a:gd name="T103" fmla="*/ 499299 h 1922463"/>
              <a:gd name="T104" fmla="*/ 1002348 w 2349500"/>
              <a:gd name="T105" fmla="*/ 407130 h 1922463"/>
              <a:gd name="T106" fmla="*/ 1819593 w 2349500"/>
              <a:gd name="T107" fmla="*/ 146198 h 1922463"/>
              <a:gd name="T108" fmla="*/ 1644016 w 2349500"/>
              <a:gd name="T109" fmla="*/ 342612 h 1922463"/>
              <a:gd name="T110" fmla="*/ 1714183 w 2349500"/>
              <a:gd name="T111" fmla="*/ 113145 h 1922463"/>
              <a:gd name="T112" fmla="*/ 1347471 w 2349500"/>
              <a:gd name="T113" fmla="*/ 271738 h 1922463"/>
              <a:gd name="T114" fmla="*/ 1120776 w 2349500"/>
              <a:gd name="T115" fmla="*/ 215483 h 1922463"/>
              <a:gd name="T116" fmla="*/ 1483996 w 2349500"/>
              <a:gd name="T117" fmla="*/ 1589 h 1922463"/>
              <a:gd name="T118" fmla="*/ 1512253 w 2349500"/>
              <a:gd name="T119" fmla="*/ 262521 h 1922463"/>
              <a:gd name="T120" fmla="*/ 1391603 w 2349500"/>
              <a:gd name="T121" fmla="*/ 62929 h 1922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49500" h="1922463">
                <a:moveTo>
                  <a:pt x="1713402" y="1656716"/>
                </a:moveTo>
                <a:lnTo>
                  <a:pt x="1707689" y="1657351"/>
                </a:lnTo>
                <a:lnTo>
                  <a:pt x="1702610" y="1658938"/>
                </a:lnTo>
                <a:lnTo>
                  <a:pt x="1697531" y="1660526"/>
                </a:lnTo>
                <a:lnTo>
                  <a:pt x="1692770" y="1663066"/>
                </a:lnTo>
                <a:lnTo>
                  <a:pt x="1688326" y="1665606"/>
                </a:lnTo>
                <a:lnTo>
                  <a:pt x="1683883" y="1668781"/>
                </a:lnTo>
                <a:lnTo>
                  <a:pt x="1680391" y="1672591"/>
                </a:lnTo>
                <a:lnTo>
                  <a:pt x="1676900" y="1676401"/>
                </a:lnTo>
                <a:lnTo>
                  <a:pt x="1673725" y="1680528"/>
                </a:lnTo>
                <a:lnTo>
                  <a:pt x="1670869" y="1685291"/>
                </a:lnTo>
                <a:lnTo>
                  <a:pt x="1668329" y="1690053"/>
                </a:lnTo>
                <a:lnTo>
                  <a:pt x="1666425" y="1695133"/>
                </a:lnTo>
                <a:lnTo>
                  <a:pt x="1665155" y="1700213"/>
                </a:lnTo>
                <a:lnTo>
                  <a:pt x="1664520" y="1705293"/>
                </a:lnTo>
                <a:lnTo>
                  <a:pt x="1664203" y="1711326"/>
                </a:lnTo>
                <a:lnTo>
                  <a:pt x="1664520" y="1717041"/>
                </a:lnTo>
                <a:lnTo>
                  <a:pt x="1665155" y="1722121"/>
                </a:lnTo>
                <a:lnTo>
                  <a:pt x="1666425" y="1727518"/>
                </a:lnTo>
                <a:lnTo>
                  <a:pt x="1668329" y="1732281"/>
                </a:lnTo>
                <a:lnTo>
                  <a:pt x="1670869" y="1737043"/>
                </a:lnTo>
                <a:lnTo>
                  <a:pt x="1673725" y="1741806"/>
                </a:lnTo>
                <a:lnTo>
                  <a:pt x="1676900" y="1745933"/>
                </a:lnTo>
                <a:lnTo>
                  <a:pt x="1680391" y="1749743"/>
                </a:lnTo>
                <a:lnTo>
                  <a:pt x="1683883" y="1753553"/>
                </a:lnTo>
                <a:lnTo>
                  <a:pt x="1688326" y="1756728"/>
                </a:lnTo>
                <a:lnTo>
                  <a:pt x="1692770" y="1759268"/>
                </a:lnTo>
                <a:lnTo>
                  <a:pt x="1697531" y="1761808"/>
                </a:lnTo>
                <a:lnTo>
                  <a:pt x="1702610" y="1763713"/>
                </a:lnTo>
                <a:lnTo>
                  <a:pt x="1707689" y="1764983"/>
                </a:lnTo>
                <a:lnTo>
                  <a:pt x="1713402" y="1765618"/>
                </a:lnTo>
                <a:lnTo>
                  <a:pt x="1718798" y="1766253"/>
                </a:lnTo>
                <a:lnTo>
                  <a:pt x="1724512" y="1765618"/>
                </a:lnTo>
                <a:lnTo>
                  <a:pt x="1729908" y="1764983"/>
                </a:lnTo>
                <a:lnTo>
                  <a:pt x="1734986" y="1763713"/>
                </a:lnTo>
                <a:lnTo>
                  <a:pt x="1740382" y="1761808"/>
                </a:lnTo>
                <a:lnTo>
                  <a:pt x="1745144" y="1759268"/>
                </a:lnTo>
                <a:lnTo>
                  <a:pt x="1749270" y="1756728"/>
                </a:lnTo>
                <a:lnTo>
                  <a:pt x="1753714" y="1753553"/>
                </a:lnTo>
                <a:lnTo>
                  <a:pt x="1757840" y="1749743"/>
                </a:lnTo>
                <a:lnTo>
                  <a:pt x="1761332" y="1745933"/>
                </a:lnTo>
                <a:lnTo>
                  <a:pt x="1764506" y="1741806"/>
                </a:lnTo>
                <a:lnTo>
                  <a:pt x="1767363" y="1737043"/>
                </a:lnTo>
                <a:lnTo>
                  <a:pt x="1769267" y="1732281"/>
                </a:lnTo>
                <a:lnTo>
                  <a:pt x="1771172" y="1727518"/>
                </a:lnTo>
                <a:lnTo>
                  <a:pt x="1772441" y="1722121"/>
                </a:lnTo>
                <a:lnTo>
                  <a:pt x="1773711" y="1717041"/>
                </a:lnTo>
                <a:lnTo>
                  <a:pt x="1773711" y="1711326"/>
                </a:lnTo>
                <a:lnTo>
                  <a:pt x="1773711" y="1705293"/>
                </a:lnTo>
                <a:lnTo>
                  <a:pt x="1772441" y="1700213"/>
                </a:lnTo>
                <a:lnTo>
                  <a:pt x="1771172" y="1695133"/>
                </a:lnTo>
                <a:lnTo>
                  <a:pt x="1769267" y="1690053"/>
                </a:lnTo>
                <a:lnTo>
                  <a:pt x="1767363" y="1685291"/>
                </a:lnTo>
                <a:lnTo>
                  <a:pt x="1764506" y="1680528"/>
                </a:lnTo>
                <a:lnTo>
                  <a:pt x="1761332" y="1676401"/>
                </a:lnTo>
                <a:lnTo>
                  <a:pt x="1757840" y="1672591"/>
                </a:lnTo>
                <a:lnTo>
                  <a:pt x="1753714" y="1668781"/>
                </a:lnTo>
                <a:lnTo>
                  <a:pt x="1749270" y="1665606"/>
                </a:lnTo>
                <a:lnTo>
                  <a:pt x="1745144" y="1663066"/>
                </a:lnTo>
                <a:lnTo>
                  <a:pt x="1740382" y="1660526"/>
                </a:lnTo>
                <a:lnTo>
                  <a:pt x="1734986" y="1658938"/>
                </a:lnTo>
                <a:lnTo>
                  <a:pt x="1729908" y="1657351"/>
                </a:lnTo>
                <a:lnTo>
                  <a:pt x="1724512" y="1656716"/>
                </a:lnTo>
                <a:lnTo>
                  <a:pt x="1718798" y="1656716"/>
                </a:lnTo>
                <a:lnTo>
                  <a:pt x="1713402" y="1656716"/>
                </a:lnTo>
                <a:close/>
                <a:moveTo>
                  <a:pt x="551031" y="1656716"/>
                </a:moveTo>
                <a:lnTo>
                  <a:pt x="545317" y="1657351"/>
                </a:lnTo>
                <a:lnTo>
                  <a:pt x="540239" y="1658938"/>
                </a:lnTo>
                <a:lnTo>
                  <a:pt x="535160" y="1660843"/>
                </a:lnTo>
                <a:lnTo>
                  <a:pt x="530399" y="1663066"/>
                </a:lnTo>
                <a:lnTo>
                  <a:pt x="525955" y="1665606"/>
                </a:lnTo>
                <a:lnTo>
                  <a:pt x="521511" y="1668781"/>
                </a:lnTo>
                <a:lnTo>
                  <a:pt x="517702" y="1672591"/>
                </a:lnTo>
                <a:lnTo>
                  <a:pt x="513893" y="1676401"/>
                </a:lnTo>
                <a:lnTo>
                  <a:pt x="510719" y="1680846"/>
                </a:lnTo>
                <a:lnTo>
                  <a:pt x="508180" y="1685291"/>
                </a:lnTo>
                <a:lnTo>
                  <a:pt x="505958" y="1690053"/>
                </a:lnTo>
                <a:lnTo>
                  <a:pt x="504054" y="1695133"/>
                </a:lnTo>
                <a:lnTo>
                  <a:pt x="502784" y="1700213"/>
                </a:lnTo>
                <a:lnTo>
                  <a:pt x="501832" y="1705293"/>
                </a:lnTo>
                <a:lnTo>
                  <a:pt x="501832" y="1711326"/>
                </a:lnTo>
                <a:lnTo>
                  <a:pt x="501832" y="1717041"/>
                </a:lnTo>
                <a:lnTo>
                  <a:pt x="502784" y="1722121"/>
                </a:lnTo>
                <a:lnTo>
                  <a:pt x="504054" y="1727518"/>
                </a:lnTo>
                <a:lnTo>
                  <a:pt x="505958" y="1732281"/>
                </a:lnTo>
                <a:lnTo>
                  <a:pt x="508180" y="1737043"/>
                </a:lnTo>
                <a:lnTo>
                  <a:pt x="510719" y="1741806"/>
                </a:lnTo>
                <a:lnTo>
                  <a:pt x="513893" y="1745933"/>
                </a:lnTo>
                <a:lnTo>
                  <a:pt x="517702" y="1749743"/>
                </a:lnTo>
                <a:lnTo>
                  <a:pt x="521511" y="1753553"/>
                </a:lnTo>
                <a:lnTo>
                  <a:pt x="525955" y="1756728"/>
                </a:lnTo>
                <a:lnTo>
                  <a:pt x="530399" y="1759268"/>
                </a:lnTo>
                <a:lnTo>
                  <a:pt x="535160" y="1761808"/>
                </a:lnTo>
                <a:lnTo>
                  <a:pt x="540239" y="1763713"/>
                </a:lnTo>
                <a:lnTo>
                  <a:pt x="545317" y="1764983"/>
                </a:lnTo>
                <a:lnTo>
                  <a:pt x="551031" y="1765618"/>
                </a:lnTo>
                <a:lnTo>
                  <a:pt x="556427" y="1766253"/>
                </a:lnTo>
                <a:lnTo>
                  <a:pt x="562140" y="1765618"/>
                </a:lnTo>
                <a:lnTo>
                  <a:pt x="567536" y="1764983"/>
                </a:lnTo>
                <a:lnTo>
                  <a:pt x="572615" y="1763713"/>
                </a:lnTo>
                <a:lnTo>
                  <a:pt x="578011" y="1761808"/>
                </a:lnTo>
                <a:lnTo>
                  <a:pt x="582772" y="1759268"/>
                </a:lnTo>
                <a:lnTo>
                  <a:pt x="586899" y="1756728"/>
                </a:lnTo>
                <a:lnTo>
                  <a:pt x="591343" y="1753553"/>
                </a:lnTo>
                <a:lnTo>
                  <a:pt x="594834" y="1749743"/>
                </a:lnTo>
                <a:lnTo>
                  <a:pt x="598643" y="1745933"/>
                </a:lnTo>
                <a:lnTo>
                  <a:pt x="601817" y="1741806"/>
                </a:lnTo>
                <a:lnTo>
                  <a:pt x="604357" y="1737043"/>
                </a:lnTo>
                <a:lnTo>
                  <a:pt x="606896" y="1732281"/>
                </a:lnTo>
                <a:lnTo>
                  <a:pt x="608800" y="1727518"/>
                </a:lnTo>
                <a:lnTo>
                  <a:pt x="610070" y="1722121"/>
                </a:lnTo>
                <a:lnTo>
                  <a:pt x="610705" y="1717041"/>
                </a:lnTo>
                <a:lnTo>
                  <a:pt x="611340" y="1711326"/>
                </a:lnTo>
                <a:lnTo>
                  <a:pt x="610705" y="1705293"/>
                </a:lnTo>
                <a:lnTo>
                  <a:pt x="610070" y="1700213"/>
                </a:lnTo>
                <a:lnTo>
                  <a:pt x="608800" y="1695133"/>
                </a:lnTo>
                <a:lnTo>
                  <a:pt x="606896" y="1690053"/>
                </a:lnTo>
                <a:lnTo>
                  <a:pt x="604357" y="1685291"/>
                </a:lnTo>
                <a:lnTo>
                  <a:pt x="601817" y="1680846"/>
                </a:lnTo>
                <a:lnTo>
                  <a:pt x="598643" y="1676401"/>
                </a:lnTo>
                <a:lnTo>
                  <a:pt x="594834" y="1672591"/>
                </a:lnTo>
                <a:lnTo>
                  <a:pt x="591343" y="1668781"/>
                </a:lnTo>
                <a:lnTo>
                  <a:pt x="586899" y="1665606"/>
                </a:lnTo>
                <a:lnTo>
                  <a:pt x="582772" y="1663066"/>
                </a:lnTo>
                <a:lnTo>
                  <a:pt x="578011" y="1660843"/>
                </a:lnTo>
                <a:lnTo>
                  <a:pt x="572615" y="1658938"/>
                </a:lnTo>
                <a:lnTo>
                  <a:pt x="567536" y="1657351"/>
                </a:lnTo>
                <a:lnTo>
                  <a:pt x="562140" y="1656716"/>
                </a:lnTo>
                <a:lnTo>
                  <a:pt x="556427" y="1656716"/>
                </a:lnTo>
                <a:lnTo>
                  <a:pt x="551031" y="1656716"/>
                </a:lnTo>
                <a:close/>
                <a:moveTo>
                  <a:pt x="1718798" y="1499871"/>
                </a:moveTo>
                <a:lnTo>
                  <a:pt x="1729908" y="1500188"/>
                </a:lnTo>
                <a:lnTo>
                  <a:pt x="1740700" y="1501141"/>
                </a:lnTo>
                <a:lnTo>
                  <a:pt x="1750857" y="1502093"/>
                </a:lnTo>
                <a:lnTo>
                  <a:pt x="1761332" y="1504316"/>
                </a:lnTo>
                <a:lnTo>
                  <a:pt x="1771489" y="1506538"/>
                </a:lnTo>
                <a:lnTo>
                  <a:pt x="1781646" y="1509396"/>
                </a:lnTo>
                <a:lnTo>
                  <a:pt x="1791486" y="1512571"/>
                </a:lnTo>
                <a:lnTo>
                  <a:pt x="1801008" y="1516381"/>
                </a:lnTo>
                <a:lnTo>
                  <a:pt x="1810531" y="1520826"/>
                </a:lnTo>
                <a:lnTo>
                  <a:pt x="1819736" y="1525271"/>
                </a:lnTo>
                <a:lnTo>
                  <a:pt x="1828306" y="1530351"/>
                </a:lnTo>
                <a:lnTo>
                  <a:pt x="1837194" y="1536066"/>
                </a:lnTo>
                <a:lnTo>
                  <a:pt x="1845446" y="1541781"/>
                </a:lnTo>
                <a:lnTo>
                  <a:pt x="1853382" y="1548131"/>
                </a:lnTo>
                <a:lnTo>
                  <a:pt x="1861000" y="1554481"/>
                </a:lnTo>
                <a:lnTo>
                  <a:pt x="1868300" y="1561783"/>
                </a:lnTo>
                <a:lnTo>
                  <a:pt x="1875283" y="1569403"/>
                </a:lnTo>
                <a:lnTo>
                  <a:pt x="1881949" y="1576706"/>
                </a:lnTo>
                <a:lnTo>
                  <a:pt x="1888297" y="1584643"/>
                </a:lnTo>
                <a:lnTo>
                  <a:pt x="1894328" y="1593216"/>
                </a:lnTo>
                <a:lnTo>
                  <a:pt x="1899724" y="1601788"/>
                </a:lnTo>
                <a:lnTo>
                  <a:pt x="1904803" y="1610678"/>
                </a:lnTo>
                <a:lnTo>
                  <a:pt x="1909247" y="1619568"/>
                </a:lnTo>
                <a:lnTo>
                  <a:pt x="1913691" y="1628776"/>
                </a:lnTo>
                <a:lnTo>
                  <a:pt x="1917500" y="1638618"/>
                </a:lnTo>
                <a:lnTo>
                  <a:pt x="1920674" y="1648143"/>
                </a:lnTo>
                <a:lnTo>
                  <a:pt x="1923530" y="1658621"/>
                </a:lnTo>
                <a:lnTo>
                  <a:pt x="1926070" y="1668463"/>
                </a:lnTo>
                <a:lnTo>
                  <a:pt x="1927974" y="1679258"/>
                </a:lnTo>
                <a:lnTo>
                  <a:pt x="1929244" y="1689418"/>
                </a:lnTo>
                <a:lnTo>
                  <a:pt x="1929879" y="1700213"/>
                </a:lnTo>
                <a:lnTo>
                  <a:pt x="1930196" y="1711326"/>
                </a:lnTo>
                <a:lnTo>
                  <a:pt x="1929879" y="1722121"/>
                </a:lnTo>
                <a:lnTo>
                  <a:pt x="1929244" y="1732916"/>
                </a:lnTo>
                <a:lnTo>
                  <a:pt x="1927974" y="1743393"/>
                </a:lnTo>
                <a:lnTo>
                  <a:pt x="1926070" y="1753871"/>
                </a:lnTo>
                <a:lnTo>
                  <a:pt x="1923530" y="1764031"/>
                </a:lnTo>
                <a:lnTo>
                  <a:pt x="1920674" y="1774191"/>
                </a:lnTo>
                <a:lnTo>
                  <a:pt x="1917500" y="1784033"/>
                </a:lnTo>
                <a:lnTo>
                  <a:pt x="1913691" y="1793558"/>
                </a:lnTo>
                <a:lnTo>
                  <a:pt x="1909247" y="1802766"/>
                </a:lnTo>
                <a:lnTo>
                  <a:pt x="1904803" y="1811656"/>
                </a:lnTo>
                <a:lnTo>
                  <a:pt x="1899724" y="1820863"/>
                </a:lnTo>
                <a:lnTo>
                  <a:pt x="1894328" y="1829118"/>
                </a:lnTo>
                <a:lnTo>
                  <a:pt x="1888297" y="1837691"/>
                </a:lnTo>
                <a:lnTo>
                  <a:pt x="1881949" y="1845628"/>
                </a:lnTo>
                <a:lnTo>
                  <a:pt x="1875283" y="1853566"/>
                </a:lnTo>
                <a:lnTo>
                  <a:pt x="1868300" y="1860551"/>
                </a:lnTo>
                <a:lnTo>
                  <a:pt x="1861000" y="1867853"/>
                </a:lnTo>
                <a:lnTo>
                  <a:pt x="1853382" y="1874521"/>
                </a:lnTo>
                <a:lnTo>
                  <a:pt x="1845446" y="1880553"/>
                </a:lnTo>
                <a:lnTo>
                  <a:pt x="1837194" y="1886268"/>
                </a:lnTo>
                <a:lnTo>
                  <a:pt x="1828306" y="1891983"/>
                </a:lnTo>
                <a:lnTo>
                  <a:pt x="1819736" y="1897063"/>
                </a:lnTo>
                <a:lnTo>
                  <a:pt x="1810531" y="1901826"/>
                </a:lnTo>
                <a:lnTo>
                  <a:pt x="1801008" y="1905953"/>
                </a:lnTo>
                <a:lnTo>
                  <a:pt x="1791486" y="1909763"/>
                </a:lnTo>
                <a:lnTo>
                  <a:pt x="1781646" y="1912938"/>
                </a:lnTo>
                <a:lnTo>
                  <a:pt x="1771489" y="1916113"/>
                </a:lnTo>
                <a:lnTo>
                  <a:pt x="1761332" y="1918653"/>
                </a:lnTo>
                <a:lnTo>
                  <a:pt x="1750857" y="1920241"/>
                </a:lnTo>
                <a:lnTo>
                  <a:pt x="1740700" y="1921828"/>
                </a:lnTo>
                <a:lnTo>
                  <a:pt x="1729908" y="1922463"/>
                </a:lnTo>
                <a:lnTo>
                  <a:pt x="1718798" y="1922463"/>
                </a:lnTo>
                <a:lnTo>
                  <a:pt x="1708006" y="1922463"/>
                </a:lnTo>
                <a:lnTo>
                  <a:pt x="1697531" y="1921828"/>
                </a:lnTo>
                <a:lnTo>
                  <a:pt x="1686739" y="1920241"/>
                </a:lnTo>
                <a:lnTo>
                  <a:pt x="1676265" y="1918653"/>
                </a:lnTo>
                <a:lnTo>
                  <a:pt x="1666107" y="1916113"/>
                </a:lnTo>
                <a:lnTo>
                  <a:pt x="1656268" y="1912938"/>
                </a:lnTo>
                <a:lnTo>
                  <a:pt x="1646110" y="1909763"/>
                </a:lnTo>
                <a:lnTo>
                  <a:pt x="1636588" y="1905953"/>
                </a:lnTo>
                <a:lnTo>
                  <a:pt x="1627065" y="1901826"/>
                </a:lnTo>
                <a:lnTo>
                  <a:pt x="1618178" y="1897063"/>
                </a:lnTo>
                <a:lnTo>
                  <a:pt x="1609290" y="1891983"/>
                </a:lnTo>
                <a:lnTo>
                  <a:pt x="1601038" y="1886268"/>
                </a:lnTo>
                <a:lnTo>
                  <a:pt x="1592785" y="1880553"/>
                </a:lnTo>
                <a:lnTo>
                  <a:pt x="1584532" y="1874521"/>
                </a:lnTo>
                <a:lnTo>
                  <a:pt x="1576914" y="1867853"/>
                </a:lnTo>
                <a:lnTo>
                  <a:pt x="1569614" y="1860551"/>
                </a:lnTo>
                <a:lnTo>
                  <a:pt x="1562630" y="1853566"/>
                </a:lnTo>
                <a:lnTo>
                  <a:pt x="1555965" y="1845628"/>
                </a:lnTo>
                <a:lnTo>
                  <a:pt x="1549616" y="1837691"/>
                </a:lnTo>
                <a:lnTo>
                  <a:pt x="1543903" y="1829118"/>
                </a:lnTo>
                <a:lnTo>
                  <a:pt x="1538507" y="1820863"/>
                </a:lnTo>
                <a:lnTo>
                  <a:pt x="1533111" y="1811656"/>
                </a:lnTo>
                <a:lnTo>
                  <a:pt x="1528350" y="1802766"/>
                </a:lnTo>
                <a:lnTo>
                  <a:pt x="1524223" y="1793558"/>
                </a:lnTo>
                <a:lnTo>
                  <a:pt x="1520414" y="1784033"/>
                </a:lnTo>
                <a:lnTo>
                  <a:pt x="1516923" y="1774191"/>
                </a:lnTo>
                <a:lnTo>
                  <a:pt x="1514066" y="1764031"/>
                </a:lnTo>
                <a:lnTo>
                  <a:pt x="1511844" y="1753871"/>
                </a:lnTo>
                <a:lnTo>
                  <a:pt x="1510257" y="1743393"/>
                </a:lnTo>
                <a:lnTo>
                  <a:pt x="1508670" y="1732916"/>
                </a:lnTo>
                <a:lnTo>
                  <a:pt x="1507718" y="1722121"/>
                </a:lnTo>
                <a:lnTo>
                  <a:pt x="1507400" y="1711326"/>
                </a:lnTo>
                <a:lnTo>
                  <a:pt x="1507718" y="1700213"/>
                </a:lnTo>
                <a:lnTo>
                  <a:pt x="1508670" y="1689418"/>
                </a:lnTo>
                <a:lnTo>
                  <a:pt x="1510257" y="1679258"/>
                </a:lnTo>
                <a:lnTo>
                  <a:pt x="1511844" y="1668463"/>
                </a:lnTo>
                <a:lnTo>
                  <a:pt x="1514066" y="1658621"/>
                </a:lnTo>
                <a:lnTo>
                  <a:pt x="1516923" y="1648143"/>
                </a:lnTo>
                <a:lnTo>
                  <a:pt x="1520414" y="1638618"/>
                </a:lnTo>
                <a:lnTo>
                  <a:pt x="1524223" y="1628776"/>
                </a:lnTo>
                <a:lnTo>
                  <a:pt x="1528350" y="1619568"/>
                </a:lnTo>
                <a:lnTo>
                  <a:pt x="1533111" y="1610678"/>
                </a:lnTo>
                <a:lnTo>
                  <a:pt x="1538507" y="1601788"/>
                </a:lnTo>
                <a:lnTo>
                  <a:pt x="1543903" y="1593216"/>
                </a:lnTo>
                <a:lnTo>
                  <a:pt x="1549616" y="1584643"/>
                </a:lnTo>
                <a:lnTo>
                  <a:pt x="1555965" y="1576706"/>
                </a:lnTo>
                <a:lnTo>
                  <a:pt x="1562630" y="1569403"/>
                </a:lnTo>
                <a:lnTo>
                  <a:pt x="1569614" y="1561783"/>
                </a:lnTo>
                <a:lnTo>
                  <a:pt x="1576914" y="1554481"/>
                </a:lnTo>
                <a:lnTo>
                  <a:pt x="1584532" y="1548131"/>
                </a:lnTo>
                <a:lnTo>
                  <a:pt x="1592785" y="1541781"/>
                </a:lnTo>
                <a:lnTo>
                  <a:pt x="1601038" y="1536066"/>
                </a:lnTo>
                <a:lnTo>
                  <a:pt x="1609290" y="1530351"/>
                </a:lnTo>
                <a:lnTo>
                  <a:pt x="1618178" y="1525271"/>
                </a:lnTo>
                <a:lnTo>
                  <a:pt x="1627065" y="1520826"/>
                </a:lnTo>
                <a:lnTo>
                  <a:pt x="1636588" y="1516381"/>
                </a:lnTo>
                <a:lnTo>
                  <a:pt x="1646110" y="1512571"/>
                </a:lnTo>
                <a:lnTo>
                  <a:pt x="1656268" y="1509396"/>
                </a:lnTo>
                <a:lnTo>
                  <a:pt x="1666107" y="1506538"/>
                </a:lnTo>
                <a:lnTo>
                  <a:pt x="1676265" y="1504316"/>
                </a:lnTo>
                <a:lnTo>
                  <a:pt x="1686739" y="1502093"/>
                </a:lnTo>
                <a:lnTo>
                  <a:pt x="1697531" y="1501141"/>
                </a:lnTo>
                <a:lnTo>
                  <a:pt x="1708006" y="1500188"/>
                </a:lnTo>
                <a:lnTo>
                  <a:pt x="1718798" y="1499871"/>
                </a:lnTo>
                <a:close/>
                <a:moveTo>
                  <a:pt x="556427" y="1499871"/>
                </a:moveTo>
                <a:lnTo>
                  <a:pt x="567219" y="1500188"/>
                </a:lnTo>
                <a:lnTo>
                  <a:pt x="578011" y="1501141"/>
                </a:lnTo>
                <a:lnTo>
                  <a:pt x="588486" y="1502093"/>
                </a:lnTo>
                <a:lnTo>
                  <a:pt x="598960" y="1504316"/>
                </a:lnTo>
                <a:lnTo>
                  <a:pt x="609118" y="1506538"/>
                </a:lnTo>
                <a:lnTo>
                  <a:pt x="619275" y="1509396"/>
                </a:lnTo>
                <a:lnTo>
                  <a:pt x="629115" y="1512571"/>
                </a:lnTo>
                <a:lnTo>
                  <a:pt x="638637" y="1516381"/>
                </a:lnTo>
                <a:lnTo>
                  <a:pt x="648160" y="1520826"/>
                </a:lnTo>
                <a:lnTo>
                  <a:pt x="657365" y="1525271"/>
                </a:lnTo>
                <a:lnTo>
                  <a:pt x="665935" y="1530351"/>
                </a:lnTo>
                <a:lnTo>
                  <a:pt x="674188" y="1536066"/>
                </a:lnTo>
                <a:lnTo>
                  <a:pt x="682758" y="1541781"/>
                </a:lnTo>
                <a:lnTo>
                  <a:pt x="691011" y="1548131"/>
                </a:lnTo>
                <a:lnTo>
                  <a:pt x="698629" y="1555116"/>
                </a:lnTo>
                <a:lnTo>
                  <a:pt x="705612" y="1561783"/>
                </a:lnTo>
                <a:lnTo>
                  <a:pt x="712912" y="1569403"/>
                </a:lnTo>
                <a:lnTo>
                  <a:pt x="719578" y="1576706"/>
                </a:lnTo>
                <a:lnTo>
                  <a:pt x="725926" y="1584643"/>
                </a:lnTo>
                <a:lnTo>
                  <a:pt x="731322" y="1593216"/>
                </a:lnTo>
                <a:lnTo>
                  <a:pt x="737036" y="1601788"/>
                </a:lnTo>
                <a:lnTo>
                  <a:pt x="742114" y="1610678"/>
                </a:lnTo>
                <a:lnTo>
                  <a:pt x="746876" y="1619568"/>
                </a:lnTo>
                <a:lnTo>
                  <a:pt x="751319" y="1628776"/>
                </a:lnTo>
                <a:lnTo>
                  <a:pt x="754811" y="1638618"/>
                </a:lnTo>
                <a:lnTo>
                  <a:pt x="758302" y="1648143"/>
                </a:lnTo>
                <a:lnTo>
                  <a:pt x="761159" y="1658621"/>
                </a:lnTo>
                <a:lnTo>
                  <a:pt x="763698" y="1668463"/>
                </a:lnTo>
                <a:lnTo>
                  <a:pt x="765286" y="1679258"/>
                </a:lnTo>
                <a:lnTo>
                  <a:pt x="766873" y="1689418"/>
                </a:lnTo>
                <a:lnTo>
                  <a:pt x="767507" y="1700213"/>
                </a:lnTo>
                <a:lnTo>
                  <a:pt x="767825" y="1711326"/>
                </a:lnTo>
                <a:lnTo>
                  <a:pt x="767507" y="1722121"/>
                </a:lnTo>
                <a:lnTo>
                  <a:pt x="766873" y="1732916"/>
                </a:lnTo>
                <a:lnTo>
                  <a:pt x="765286" y="1743393"/>
                </a:lnTo>
                <a:lnTo>
                  <a:pt x="763698" y="1753871"/>
                </a:lnTo>
                <a:lnTo>
                  <a:pt x="761159" y="1764031"/>
                </a:lnTo>
                <a:lnTo>
                  <a:pt x="758302" y="1774191"/>
                </a:lnTo>
                <a:lnTo>
                  <a:pt x="754811" y="1784033"/>
                </a:lnTo>
                <a:lnTo>
                  <a:pt x="751319" y="1793558"/>
                </a:lnTo>
                <a:lnTo>
                  <a:pt x="746876" y="1802766"/>
                </a:lnTo>
                <a:lnTo>
                  <a:pt x="742114" y="1811656"/>
                </a:lnTo>
                <a:lnTo>
                  <a:pt x="737036" y="1820863"/>
                </a:lnTo>
                <a:lnTo>
                  <a:pt x="731322" y="1829118"/>
                </a:lnTo>
                <a:lnTo>
                  <a:pt x="725926" y="1837691"/>
                </a:lnTo>
                <a:lnTo>
                  <a:pt x="719578" y="1845628"/>
                </a:lnTo>
                <a:lnTo>
                  <a:pt x="712912" y="1853566"/>
                </a:lnTo>
                <a:lnTo>
                  <a:pt x="705612" y="1860551"/>
                </a:lnTo>
                <a:lnTo>
                  <a:pt x="698629" y="1867853"/>
                </a:lnTo>
                <a:lnTo>
                  <a:pt x="691011" y="1874521"/>
                </a:lnTo>
                <a:lnTo>
                  <a:pt x="682758" y="1880553"/>
                </a:lnTo>
                <a:lnTo>
                  <a:pt x="674188" y="1886268"/>
                </a:lnTo>
                <a:lnTo>
                  <a:pt x="665935" y="1891983"/>
                </a:lnTo>
                <a:lnTo>
                  <a:pt x="657365" y="1897063"/>
                </a:lnTo>
                <a:lnTo>
                  <a:pt x="648160" y="1901826"/>
                </a:lnTo>
                <a:lnTo>
                  <a:pt x="638637" y="1905953"/>
                </a:lnTo>
                <a:lnTo>
                  <a:pt x="629115" y="1909763"/>
                </a:lnTo>
                <a:lnTo>
                  <a:pt x="619275" y="1912938"/>
                </a:lnTo>
                <a:lnTo>
                  <a:pt x="609118" y="1916113"/>
                </a:lnTo>
                <a:lnTo>
                  <a:pt x="598960" y="1918653"/>
                </a:lnTo>
                <a:lnTo>
                  <a:pt x="588486" y="1920241"/>
                </a:lnTo>
                <a:lnTo>
                  <a:pt x="578011" y="1921828"/>
                </a:lnTo>
                <a:lnTo>
                  <a:pt x="567219" y="1922463"/>
                </a:lnTo>
                <a:lnTo>
                  <a:pt x="556427" y="1922463"/>
                </a:lnTo>
                <a:lnTo>
                  <a:pt x="545317" y="1922463"/>
                </a:lnTo>
                <a:lnTo>
                  <a:pt x="534525" y="1921828"/>
                </a:lnTo>
                <a:lnTo>
                  <a:pt x="524368" y="1920241"/>
                </a:lnTo>
                <a:lnTo>
                  <a:pt x="513893" y="1918653"/>
                </a:lnTo>
                <a:lnTo>
                  <a:pt x="503736" y="1916113"/>
                </a:lnTo>
                <a:lnTo>
                  <a:pt x="493896" y="1912938"/>
                </a:lnTo>
                <a:lnTo>
                  <a:pt x="483739" y="1909763"/>
                </a:lnTo>
                <a:lnTo>
                  <a:pt x="474217" y="1905953"/>
                </a:lnTo>
                <a:lnTo>
                  <a:pt x="464694" y="1901826"/>
                </a:lnTo>
                <a:lnTo>
                  <a:pt x="455807" y="1897063"/>
                </a:lnTo>
                <a:lnTo>
                  <a:pt x="446919" y="1891983"/>
                </a:lnTo>
                <a:lnTo>
                  <a:pt x="438349" y="1886268"/>
                </a:lnTo>
                <a:lnTo>
                  <a:pt x="429779" y="1880553"/>
                </a:lnTo>
                <a:lnTo>
                  <a:pt x="421843" y="1874521"/>
                </a:lnTo>
                <a:lnTo>
                  <a:pt x="414543" y="1867853"/>
                </a:lnTo>
                <a:lnTo>
                  <a:pt x="406925" y="1860551"/>
                </a:lnTo>
                <a:lnTo>
                  <a:pt x="400259" y="1853566"/>
                </a:lnTo>
                <a:lnTo>
                  <a:pt x="393276" y="1845628"/>
                </a:lnTo>
                <a:lnTo>
                  <a:pt x="386928" y="1837691"/>
                </a:lnTo>
                <a:lnTo>
                  <a:pt x="381214" y="1829118"/>
                </a:lnTo>
                <a:lnTo>
                  <a:pt x="375501" y="1820863"/>
                </a:lnTo>
                <a:lnTo>
                  <a:pt x="370422" y="1811656"/>
                </a:lnTo>
                <a:lnTo>
                  <a:pt x="365978" y="1802766"/>
                </a:lnTo>
                <a:lnTo>
                  <a:pt x="361535" y="1793558"/>
                </a:lnTo>
                <a:lnTo>
                  <a:pt x="357726" y="1784033"/>
                </a:lnTo>
                <a:lnTo>
                  <a:pt x="354552" y="1774191"/>
                </a:lnTo>
                <a:lnTo>
                  <a:pt x="351695" y="1764031"/>
                </a:lnTo>
                <a:lnTo>
                  <a:pt x="349473" y="1753871"/>
                </a:lnTo>
                <a:lnTo>
                  <a:pt x="347251" y="1743393"/>
                </a:lnTo>
                <a:lnTo>
                  <a:pt x="346299" y="1732916"/>
                </a:lnTo>
                <a:lnTo>
                  <a:pt x="345347" y="1722121"/>
                </a:lnTo>
                <a:lnTo>
                  <a:pt x="345029" y="1711326"/>
                </a:lnTo>
                <a:lnTo>
                  <a:pt x="345347" y="1700213"/>
                </a:lnTo>
                <a:lnTo>
                  <a:pt x="346299" y="1689418"/>
                </a:lnTo>
                <a:lnTo>
                  <a:pt x="347251" y="1679258"/>
                </a:lnTo>
                <a:lnTo>
                  <a:pt x="349473" y="1668463"/>
                </a:lnTo>
                <a:lnTo>
                  <a:pt x="351695" y="1658621"/>
                </a:lnTo>
                <a:lnTo>
                  <a:pt x="354552" y="1648143"/>
                </a:lnTo>
                <a:lnTo>
                  <a:pt x="357726" y="1638618"/>
                </a:lnTo>
                <a:lnTo>
                  <a:pt x="361535" y="1628776"/>
                </a:lnTo>
                <a:lnTo>
                  <a:pt x="365978" y="1619568"/>
                </a:lnTo>
                <a:lnTo>
                  <a:pt x="370422" y="1610678"/>
                </a:lnTo>
                <a:lnTo>
                  <a:pt x="375501" y="1601788"/>
                </a:lnTo>
                <a:lnTo>
                  <a:pt x="381214" y="1593216"/>
                </a:lnTo>
                <a:lnTo>
                  <a:pt x="386928" y="1584643"/>
                </a:lnTo>
                <a:lnTo>
                  <a:pt x="393276" y="1576706"/>
                </a:lnTo>
                <a:lnTo>
                  <a:pt x="400259" y="1569403"/>
                </a:lnTo>
                <a:lnTo>
                  <a:pt x="406925" y="1561783"/>
                </a:lnTo>
                <a:lnTo>
                  <a:pt x="414543" y="1555116"/>
                </a:lnTo>
                <a:lnTo>
                  <a:pt x="421843" y="1548131"/>
                </a:lnTo>
                <a:lnTo>
                  <a:pt x="429779" y="1541781"/>
                </a:lnTo>
                <a:lnTo>
                  <a:pt x="438349" y="1536066"/>
                </a:lnTo>
                <a:lnTo>
                  <a:pt x="446919" y="1530351"/>
                </a:lnTo>
                <a:lnTo>
                  <a:pt x="455807" y="1525271"/>
                </a:lnTo>
                <a:lnTo>
                  <a:pt x="464694" y="1520826"/>
                </a:lnTo>
                <a:lnTo>
                  <a:pt x="474217" y="1516381"/>
                </a:lnTo>
                <a:lnTo>
                  <a:pt x="483739" y="1512571"/>
                </a:lnTo>
                <a:lnTo>
                  <a:pt x="493896" y="1509396"/>
                </a:lnTo>
                <a:lnTo>
                  <a:pt x="503736" y="1506538"/>
                </a:lnTo>
                <a:lnTo>
                  <a:pt x="513893" y="1504316"/>
                </a:lnTo>
                <a:lnTo>
                  <a:pt x="524368" y="1502093"/>
                </a:lnTo>
                <a:lnTo>
                  <a:pt x="534525" y="1501141"/>
                </a:lnTo>
                <a:lnTo>
                  <a:pt x="545317" y="1500188"/>
                </a:lnTo>
                <a:lnTo>
                  <a:pt x="556427" y="1499871"/>
                </a:lnTo>
                <a:close/>
                <a:moveTo>
                  <a:pt x="1106488" y="871538"/>
                </a:moveTo>
                <a:lnTo>
                  <a:pt x="1114426" y="871856"/>
                </a:lnTo>
                <a:lnTo>
                  <a:pt x="1122363" y="873127"/>
                </a:lnTo>
                <a:lnTo>
                  <a:pt x="1129983" y="874715"/>
                </a:lnTo>
                <a:lnTo>
                  <a:pt x="1136968" y="877575"/>
                </a:lnTo>
                <a:lnTo>
                  <a:pt x="1143636" y="880752"/>
                </a:lnTo>
                <a:lnTo>
                  <a:pt x="1149986" y="884564"/>
                </a:lnTo>
                <a:lnTo>
                  <a:pt x="1156018" y="889330"/>
                </a:lnTo>
                <a:lnTo>
                  <a:pt x="1161733" y="894096"/>
                </a:lnTo>
                <a:lnTo>
                  <a:pt x="1166813" y="899815"/>
                </a:lnTo>
                <a:lnTo>
                  <a:pt x="1171576" y="906169"/>
                </a:lnTo>
                <a:lnTo>
                  <a:pt x="1175068" y="912523"/>
                </a:lnTo>
                <a:lnTo>
                  <a:pt x="1178561" y="919195"/>
                </a:lnTo>
                <a:lnTo>
                  <a:pt x="1181101" y="926503"/>
                </a:lnTo>
                <a:lnTo>
                  <a:pt x="1183006" y="933810"/>
                </a:lnTo>
                <a:lnTo>
                  <a:pt x="1184276" y="941753"/>
                </a:lnTo>
                <a:lnTo>
                  <a:pt x="1184593" y="949696"/>
                </a:lnTo>
                <a:lnTo>
                  <a:pt x="1184593" y="1028171"/>
                </a:lnTo>
                <a:lnTo>
                  <a:pt x="1263333" y="1028171"/>
                </a:lnTo>
                <a:lnTo>
                  <a:pt x="1271271" y="1028489"/>
                </a:lnTo>
                <a:lnTo>
                  <a:pt x="1278573" y="1029760"/>
                </a:lnTo>
                <a:lnTo>
                  <a:pt x="1286193" y="1031666"/>
                </a:lnTo>
                <a:lnTo>
                  <a:pt x="1293496" y="1034526"/>
                </a:lnTo>
                <a:lnTo>
                  <a:pt x="1300481" y="1037703"/>
                </a:lnTo>
                <a:lnTo>
                  <a:pt x="1306831" y="1041515"/>
                </a:lnTo>
                <a:lnTo>
                  <a:pt x="1312863" y="1045963"/>
                </a:lnTo>
                <a:lnTo>
                  <a:pt x="1318261" y="1051047"/>
                </a:lnTo>
                <a:lnTo>
                  <a:pt x="1323658" y="1056766"/>
                </a:lnTo>
                <a:lnTo>
                  <a:pt x="1327786" y="1062485"/>
                </a:lnTo>
                <a:lnTo>
                  <a:pt x="1331913" y="1068839"/>
                </a:lnTo>
                <a:lnTo>
                  <a:pt x="1335088" y="1076146"/>
                </a:lnTo>
                <a:lnTo>
                  <a:pt x="1337946" y="1083136"/>
                </a:lnTo>
                <a:lnTo>
                  <a:pt x="1339851" y="1090761"/>
                </a:lnTo>
                <a:lnTo>
                  <a:pt x="1341121" y="1098386"/>
                </a:lnTo>
                <a:lnTo>
                  <a:pt x="1341438" y="1106647"/>
                </a:lnTo>
                <a:lnTo>
                  <a:pt x="1341121" y="1114590"/>
                </a:lnTo>
                <a:lnTo>
                  <a:pt x="1339851" y="1122215"/>
                </a:lnTo>
                <a:lnTo>
                  <a:pt x="1337946" y="1129840"/>
                </a:lnTo>
                <a:lnTo>
                  <a:pt x="1335088" y="1136830"/>
                </a:lnTo>
                <a:lnTo>
                  <a:pt x="1331913" y="1144137"/>
                </a:lnTo>
                <a:lnTo>
                  <a:pt x="1327786" y="1150492"/>
                </a:lnTo>
                <a:lnTo>
                  <a:pt x="1323658" y="1156210"/>
                </a:lnTo>
                <a:lnTo>
                  <a:pt x="1318261" y="1161929"/>
                </a:lnTo>
                <a:lnTo>
                  <a:pt x="1312863" y="1167013"/>
                </a:lnTo>
                <a:lnTo>
                  <a:pt x="1306831" y="1171461"/>
                </a:lnTo>
                <a:lnTo>
                  <a:pt x="1300481" y="1175273"/>
                </a:lnTo>
                <a:lnTo>
                  <a:pt x="1293496" y="1178450"/>
                </a:lnTo>
                <a:lnTo>
                  <a:pt x="1286193" y="1181310"/>
                </a:lnTo>
                <a:lnTo>
                  <a:pt x="1278573" y="1183216"/>
                </a:lnTo>
                <a:lnTo>
                  <a:pt x="1271271" y="1184487"/>
                </a:lnTo>
                <a:lnTo>
                  <a:pt x="1263333" y="1184805"/>
                </a:lnTo>
                <a:lnTo>
                  <a:pt x="1184593" y="1184805"/>
                </a:lnTo>
                <a:lnTo>
                  <a:pt x="1184593" y="1263280"/>
                </a:lnTo>
                <a:lnTo>
                  <a:pt x="1184276" y="1271223"/>
                </a:lnTo>
                <a:lnTo>
                  <a:pt x="1183006" y="1279166"/>
                </a:lnTo>
                <a:lnTo>
                  <a:pt x="1181101" y="1286473"/>
                </a:lnTo>
                <a:lnTo>
                  <a:pt x="1178561" y="1293781"/>
                </a:lnTo>
                <a:lnTo>
                  <a:pt x="1175068" y="1300453"/>
                </a:lnTo>
                <a:lnTo>
                  <a:pt x="1171576" y="1306807"/>
                </a:lnTo>
                <a:lnTo>
                  <a:pt x="1166813" y="1313161"/>
                </a:lnTo>
                <a:lnTo>
                  <a:pt x="1161733" y="1318880"/>
                </a:lnTo>
                <a:lnTo>
                  <a:pt x="1156018" y="1323646"/>
                </a:lnTo>
                <a:lnTo>
                  <a:pt x="1149986" y="1328412"/>
                </a:lnTo>
                <a:lnTo>
                  <a:pt x="1143636" y="1332224"/>
                </a:lnTo>
                <a:lnTo>
                  <a:pt x="1136968" y="1335401"/>
                </a:lnTo>
                <a:lnTo>
                  <a:pt x="1129983" y="1338261"/>
                </a:lnTo>
                <a:lnTo>
                  <a:pt x="1122363" y="1339849"/>
                </a:lnTo>
                <a:lnTo>
                  <a:pt x="1114426" y="1341120"/>
                </a:lnTo>
                <a:lnTo>
                  <a:pt x="1106488" y="1341438"/>
                </a:lnTo>
                <a:lnTo>
                  <a:pt x="1098551" y="1341120"/>
                </a:lnTo>
                <a:lnTo>
                  <a:pt x="1090613" y="1339849"/>
                </a:lnTo>
                <a:lnTo>
                  <a:pt x="1082993" y="1338261"/>
                </a:lnTo>
                <a:lnTo>
                  <a:pt x="1076008" y="1335401"/>
                </a:lnTo>
                <a:lnTo>
                  <a:pt x="1069023" y="1332224"/>
                </a:lnTo>
                <a:lnTo>
                  <a:pt x="1062673" y="1328412"/>
                </a:lnTo>
                <a:lnTo>
                  <a:pt x="1056323" y="1323646"/>
                </a:lnTo>
                <a:lnTo>
                  <a:pt x="1050926" y="1318880"/>
                </a:lnTo>
                <a:lnTo>
                  <a:pt x="1046163" y="1313161"/>
                </a:lnTo>
                <a:lnTo>
                  <a:pt x="1041401" y="1306807"/>
                </a:lnTo>
                <a:lnTo>
                  <a:pt x="1037273" y="1300453"/>
                </a:lnTo>
                <a:lnTo>
                  <a:pt x="1034098" y="1293781"/>
                </a:lnTo>
                <a:lnTo>
                  <a:pt x="1031876" y="1286473"/>
                </a:lnTo>
                <a:lnTo>
                  <a:pt x="1029971" y="1279166"/>
                </a:lnTo>
                <a:lnTo>
                  <a:pt x="1028701" y="1271223"/>
                </a:lnTo>
                <a:lnTo>
                  <a:pt x="1028383" y="1263280"/>
                </a:lnTo>
                <a:lnTo>
                  <a:pt x="1028383" y="1184805"/>
                </a:lnTo>
                <a:lnTo>
                  <a:pt x="949643" y="1184805"/>
                </a:lnTo>
                <a:lnTo>
                  <a:pt x="941706" y="1184487"/>
                </a:lnTo>
                <a:lnTo>
                  <a:pt x="934086" y="1183216"/>
                </a:lnTo>
                <a:lnTo>
                  <a:pt x="926783" y="1181310"/>
                </a:lnTo>
                <a:lnTo>
                  <a:pt x="919481" y="1178450"/>
                </a:lnTo>
                <a:lnTo>
                  <a:pt x="912496" y="1175273"/>
                </a:lnTo>
                <a:lnTo>
                  <a:pt x="906146" y="1171461"/>
                </a:lnTo>
                <a:lnTo>
                  <a:pt x="900113" y="1167013"/>
                </a:lnTo>
                <a:lnTo>
                  <a:pt x="894398" y="1161929"/>
                </a:lnTo>
                <a:lnTo>
                  <a:pt x="889318" y="1156210"/>
                </a:lnTo>
                <a:lnTo>
                  <a:pt x="885191" y="1150492"/>
                </a:lnTo>
                <a:lnTo>
                  <a:pt x="881063" y="1144137"/>
                </a:lnTo>
                <a:lnTo>
                  <a:pt x="877888" y="1136830"/>
                </a:lnTo>
                <a:lnTo>
                  <a:pt x="875031" y="1129840"/>
                </a:lnTo>
                <a:lnTo>
                  <a:pt x="873126" y="1122215"/>
                </a:lnTo>
                <a:lnTo>
                  <a:pt x="871856" y="1114590"/>
                </a:lnTo>
                <a:lnTo>
                  <a:pt x="871538" y="1106647"/>
                </a:lnTo>
                <a:lnTo>
                  <a:pt x="871856" y="1098386"/>
                </a:lnTo>
                <a:lnTo>
                  <a:pt x="873126" y="1090761"/>
                </a:lnTo>
                <a:lnTo>
                  <a:pt x="875031" y="1083136"/>
                </a:lnTo>
                <a:lnTo>
                  <a:pt x="877888" y="1076146"/>
                </a:lnTo>
                <a:lnTo>
                  <a:pt x="881063" y="1068839"/>
                </a:lnTo>
                <a:lnTo>
                  <a:pt x="885191" y="1062485"/>
                </a:lnTo>
                <a:lnTo>
                  <a:pt x="889318" y="1056766"/>
                </a:lnTo>
                <a:lnTo>
                  <a:pt x="894398" y="1051047"/>
                </a:lnTo>
                <a:lnTo>
                  <a:pt x="900113" y="1045963"/>
                </a:lnTo>
                <a:lnTo>
                  <a:pt x="906146" y="1041515"/>
                </a:lnTo>
                <a:lnTo>
                  <a:pt x="912496" y="1037703"/>
                </a:lnTo>
                <a:lnTo>
                  <a:pt x="919481" y="1034526"/>
                </a:lnTo>
                <a:lnTo>
                  <a:pt x="926783" y="1031666"/>
                </a:lnTo>
                <a:lnTo>
                  <a:pt x="934086" y="1029760"/>
                </a:lnTo>
                <a:lnTo>
                  <a:pt x="941706" y="1028489"/>
                </a:lnTo>
                <a:lnTo>
                  <a:pt x="949643" y="1028171"/>
                </a:lnTo>
                <a:lnTo>
                  <a:pt x="1028383" y="1028171"/>
                </a:lnTo>
                <a:lnTo>
                  <a:pt x="1028383" y="949696"/>
                </a:lnTo>
                <a:lnTo>
                  <a:pt x="1028701" y="941753"/>
                </a:lnTo>
                <a:lnTo>
                  <a:pt x="1029971" y="933810"/>
                </a:lnTo>
                <a:lnTo>
                  <a:pt x="1031876" y="926503"/>
                </a:lnTo>
                <a:lnTo>
                  <a:pt x="1034098" y="919195"/>
                </a:lnTo>
                <a:lnTo>
                  <a:pt x="1037273" y="912523"/>
                </a:lnTo>
                <a:lnTo>
                  <a:pt x="1041401" y="906169"/>
                </a:lnTo>
                <a:lnTo>
                  <a:pt x="1046163" y="899815"/>
                </a:lnTo>
                <a:lnTo>
                  <a:pt x="1050926" y="894096"/>
                </a:lnTo>
                <a:lnTo>
                  <a:pt x="1056323" y="889330"/>
                </a:lnTo>
                <a:lnTo>
                  <a:pt x="1062673" y="884564"/>
                </a:lnTo>
                <a:lnTo>
                  <a:pt x="1069023" y="880752"/>
                </a:lnTo>
                <a:lnTo>
                  <a:pt x="1076008" y="877575"/>
                </a:lnTo>
                <a:lnTo>
                  <a:pt x="1082993" y="874715"/>
                </a:lnTo>
                <a:lnTo>
                  <a:pt x="1090613" y="873127"/>
                </a:lnTo>
                <a:lnTo>
                  <a:pt x="1098551" y="871856"/>
                </a:lnTo>
                <a:lnTo>
                  <a:pt x="1106488" y="871538"/>
                </a:lnTo>
                <a:close/>
                <a:moveTo>
                  <a:pt x="1631509" y="701358"/>
                </a:moveTo>
                <a:lnTo>
                  <a:pt x="1631509" y="1027748"/>
                </a:lnTo>
                <a:lnTo>
                  <a:pt x="2191428" y="1027748"/>
                </a:lnTo>
                <a:lnTo>
                  <a:pt x="2191428" y="1019176"/>
                </a:lnTo>
                <a:lnTo>
                  <a:pt x="2191428" y="1010921"/>
                </a:lnTo>
                <a:lnTo>
                  <a:pt x="2191110" y="1002983"/>
                </a:lnTo>
                <a:lnTo>
                  <a:pt x="2190158" y="994728"/>
                </a:lnTo>
                <a:lnTo>
                  <a:pt x="2189523" y="986791"/>
                </a:lnTo>
                <a:lnTo>
                  <a:pt x="2188254" y="978853"/>
                </a:lnTo>
                <a:lnTo>
                  <a:pt x="2186667" y="970916"/>
                </a:lnTo>
                <a:lnTo>
                  <a:pt x="2185080" y="962978"/>
                </a:lnTo>
                <a:lnTo>
                  <a:pt x="2183492" y="955041"/>
                </a:lnTo>
                <a:lnTo>
                  <a:pt x="2180953" y="947421"/>
                </a:lnTo>
                <a:lnTo>
                  <a:pt x="2179049" y="939801"/>
                </a:lnTo>
                <a:lnTo>
                  <a:pt x="2173653" y="924878"/>
                </a:lnTo>
                <a:lnTo>
                  <a:pt x="2167622" y="910273"/>
                </a:lnTo>
                <a:lnTo>
                  <a:pt x="2160321" y="895351"/>
                </a:lnTo>
                <a:lnTo>
                  <a:pt x="2152386" y="881698"/>
                </a:lnTo>
                <a:lnTo>
                  <a:pt x="2143816" y="867728"/>
                </a:lnTo>
                <a:lnTo>
                  <a:pt x="2134293" y="854711"/>
                </a:lnTo>
                <a:lnTo>
                  <a:pt x="2123819" y="841376"/>
                </a:lnTo>
                <a:lnTo>
                  <a:pt x="2113344" y="829311"/>
                </a:lnTo>
                <a:lnTo>
                  <a:pt x="2101282" y="817246"/>
                </a:lnTo>
                <a:lnTo>
                  <a:pt x="2088903" y="805498"/>
                </a:lnTo>
                <a:lnTo>
                  <a:pt x="2075889" y="794703"/>
                </a:lnTo>
                <a:lnTo>
                  <a:pt x="2062558" y="783908"/>
                </a:lnTo>
                <a:lnTo>
                  <a:pt x="2048274" y="774066"/>
                </a:lnTo>
                <a:lnTo>
                  <a:pt x="2033038" y="764541"/>
                </a:lnTo>
                <a:lnTo>
                  <a:pt x="2017485" y="755651"/>
                </a:lnTo>
                <a:lnTo>
                  <a:pt x="2001614" y="747396"/>
                </a:lnTo>
                <a:lnTo>
                  <a:pt x="1985109" y="739776"/>
                </a:lnTo>
                <a:lnTo>
                  <a:pt x="1968286" y="732791"/>
                </a:lnTo>
                <a:lnTo>
                  <a:pt x="1950828" y="726441"/>
                </a:lnTo>
                <a:lnTo>
                  <a:pt x="1933053" y="720408"/>
                </a:lnTo>
                <a:lnTo>
                  <a:pt x="1914960" y="715646"/>
                </a:lnTo>
                <a:lnTo>
                  <a:pt x="1896233" y="711201"/>
                </a:lnTo>
                <a:lnTo>
                  <a:pt x="1877188" y="707708"/>
                </a:lnTo>
                <a:lnTo>
                  <a:pt x="1857826" y="704851"/>
                </a:lnTo>
                <a:lnTo>
                  <a:pt x="1837828" y="702946"/>
                </a:lnTo>
                <a:lnTo>
                  <a:pt x="1818149" y="701676"/>
                </a:lnTo>
                <a:lnTo>
                  <a:pt x="1797834" y="701358"/>
                </a:lnTo>
                <a:lnTo>
                  <a:pt x="1631509" y="701358"/>
                </a:lnTo>
                <a:close/>
                <a:moveTo>
                  <a:pt x="549761" y="701358"/>
                </a:moveTo>
                <a:lnTo>
                  <a:pt x="529447" y="701676"/>
                </a:lnTo>
                <a:lnTo>
                  <a:pt x="509767" y="702946"/>
                </a:lnTo>
                <a:lnTo>
                  <a:pt x="489770" y="704851"/>
                </a:lnTo>
                <a:lnTo>
                  <a:pt x="470408" y="707708"/>
                </a:lnTo>
                <a:lnTo>
                  <a:pt x="451363" y="711201"/>
                </a:lnTo>
                <a:lnTo>
                  <a:pt x="432635" y="715646"/>
                </a:lnTo>
                <a:lnTo>
                  <a:pt x="414543" y="720408"/>
                </a:lnTo>
                <a:lnTo>
                  <a:pt x="396450" y="726441"/>
                </a:lnTo>
                <a:lnTo>
                  <a:pt x="378992" y="732791"/>
                </a:lnTo>
                <a:lnTo>
                  <a:pt x="362487" y="739776"/>
                </a:lnTo>
                <a:lnTo>
                  <a:pt x="345664" y="747396"/>
                </a:lnTo>
                <a:lnTo>
                  <a:pt x="329793" y="755651"/>
                </a:lnTo>
                <a:lnTo>
                  <a:pt x="314557" y="764541"/>
                </a:lnTo>
                <a:lnTo>
                  <a:pt x="299321" y="774066"/>
                </a:lnTo>
                <a:lnTo>
                  <a:pt x="285038" y="783908"/>
                </a:lnTo>
                <a:lnTo>
                  <a:pt x="271706" y="794703"/>
                </a:lnTo>
                <a:lnTo>
                  <a:pt x="258375" y="805498"/>
                </a:lnTo>
                <a:lnTo>
                  <a:pt x="246313" y="817246"/>
                </a:lnTo>
                <a:lnTo>
                  <a:pt x="234569" y="829311"/>
                </a:lnTo>
                <a:lnTo>
                  <a:pt x="223459" y="841376"/>
                </a:lnTo>
                <a:lnTo>
                  <a:pt x="213302" y="854711"/>
                </a:lnTo>
                <a:lnTo>
                  <a:pt x="203780" y="867728"/>
                </a:lnTo>
                <a:lnTo>
                  <a:pt x="195210" y="881698"/>
                </a:lnTo>
                <a:lnTo>
                  <a:pt x="187274" y="895351"/>
                </a:lnTo>
                <a:lnTo>
                  <a:pt x="180291" y="910273"/>
                </a:lnTo>
                <a:lnTo>
                  <a:pt x="173943" y="924878"/>
                </a:lnTo>
                <a:lnTo>
                  <a:pt x="168864" y="939801"/>
                </a:lnTo>
                <a:lnTo>
                  <a:pt x="166642" y="947421"/>
                </a:lnTo>
                <a:lnTo>
                  <a:pt x="164103" y="955041"/>
                </a:lnTo>
                <a:lnTo>
                  <a:pt x="162516" y="962978"/>
                </a:lnTo>
                <a:lnTo>
                  <a:pt x="160929" y="970916"/>
                </a:lnTo>
                <a:lnTo>
                  <a:pt x="159342" y="978853"/>
                </a:lnTo>
                <a:lnTo>
                  <a:pt x="158072" y="986791"/>
                </a:lnTo>
                <a:lnTo>
                  <a:pt x="157437" y="994728"/>
                </a:lnTo>
                <a:lnTo>
                  <a:pt x="157120" y="1002983"/>
                </a:lnTo>
                <a:lnTo>
                  <a:pt x="156485" y="1010921"/>
                </a:lnTo>
                <a:lnTo>
                  <a:pt x="156168" y="1019176"/>
                </a:lnTo>
                <a:lnTo>
                  <a:pt x="156168" y="1475741"/>
                </a:lnTo>
                <a:lnTo>
                  <a:pt x="156161" y="1475902"/>
                </a:lnTo>
                <a:lnTo>
                  <a:pt x="156168" y="1476058"/>
                </a:lnTo>
                <a:lnTo>
                  <a:pt x="156168" y="1620838"/>
                </a:lnTo>
                <a:lnTo>
                  <a:pt x="160611" y="1620838"/>
                </a:lnTo>
                <a:lnTo>
                  <a:pt x="164420" y="1603376"/>
                </a:lnTo>
                <a:lnTo>
                  <a:pt x="169182" y="1586231"/>
                </a:lnTo>
                <a:lnTo>
                  <a:pt x="174895" y="1569721"/>
                </a:lnTo>
                <a:lnTo>
                  <a:pt x="180926" y="1552893"/>
                </a:lnTo>
                <a:lnTo>
                  <a:pt x="187592" y="1537018"/>
                </a:lnTo>
                <a:lnTo>
                  <a:pt x="195210" y="1521143"/>
                </a:lnTo>
                <a:lnTo>
                  <a:pt x="202828" y="1505903"/>
                </a:lnTo>
                <a:lnTo>
                  <a:pt x="211715" y="1490981"/>
                </a:lnTo>
                <a:lnTo>
                  <a:pt x="221238" y="1476376"/>
                </a:lnTo>
                <a:lnTo>
                  <a:pt x="231077" y="1462088"/>
                </a:lnTo>
                <a:lnTo>
                  <a:pt x="241552" y="1448118"/>
                </a:lnTo>
                <a:lnTo>
                  <a:pt x="252662" y="1435101"/>
                </a:lnTo>
                <a:lnTo>
                  <a:pt x="264088" y="1422401"/>
                </a:lnTo>
                <a:lnTo>
                  <a:pt x="276468" y="1410018"/>
                </a:lnTo>
                <a:lnTo>
                  <a:pt x="288529" y="1398271"/>
                </a:lnTo>
                <a:lnTo>
                  <a:pt x="301861" y="1386841"/>
                </a:lnTo>
                <a:lnTo>
                  <a:pt x="315192" y="1376046"/>
                </a:lnTo>
                <a:lnTo>
                  <a:pt x="329476" y="1366203"/>
                </a:lnTo>
                <a:lnTo>
                  <a:pt x="343759" y="1356678"/>
                </a:lnTo>
                <a:lnTo>
                  <a:pt x="358361" y="1347471"/>
                </a:lnTo>
                <a:lnTo>
                  <a:pt x="373914" y="1339216"/>
                </a:lnTo>
                <a:lnTo>
                  <a:pt x="389467" y="1331596"/>
                </a:lnTo>
                <a:lnTo>
                  <a:pt x="405338" y="1324293"/>
                </a:lnTo>
                <a:lnTo>
                  <a:pt x="421526" y="1317943"/>
                </a:lnTo>
                <a:lnTo>
                  <a:pt x="438349" y="1312228"/>
                </a:lnTo>
                <a:lnTo>
                  <a:pt x="454854" y="1307466"/>
                </a:lnTo>
                <a:lnTo>
                  <a:pt x="472312" y="1303021"/>
                </a:lnTo>
                <a:lnTo>
                  <a:pt x="489770" y="1299528"/>
                </a:lnTo>
                <a:lnTo>
                  <a:pt x="507228" y="1296671"/>
                </a:lnTo>
                <a:lnTo>
                  <a:pt x="525638" y="1294766"/>
                </a:lnTo>
                <a:lnTo>
                  <a:pt x="543413" y="1293496"/>
                </a:lnTo>
                <a:lnTo>
                  <a:pt x="562140" y="1293178"/>
                </a:lnTo>
                <a:lnTo>
                  <a:pt x="580233" y="1293496"/>
                </a:lnTo>
                <a:lnTo>
                  <a:pt x="598643" y="1294766"/>
                </a:lnTo>
                <a:lnTo>
                  <a:pt x="616418" y="1296671"/>
                </a:lnTo>
                <a:lnTo>
                  <a:pt x="634193" y="1299528"/>
                </a:lnTo>
                <a:lnTo>
                  <a:pt x="651651" y="1303021"/>
                </a:lnTo>
                <a:lnTo>
                  <a:pt x="668792" y="1307466"/>
                </a:lnTo>
                <a:lnTo>
                  <a:pt x="685932" y="1312228"/>
                </a:lnTo>
                <a:lnTo>
                  <a:pt x="702120" y="1317943"/>
                </a:lnTo>
                <a:lnTo>
                  <a:pt x="718308" y="1324293"/>
                </a:lnTo>
                <a:lnTo>
                  <a:pt x="734496" y="1331596"/>
                </a:lnTo>
                <a:lnTo>
                  <a:pt x="750050" y="1339216"/>
                </a:lnTo>
                <a:lnTo>
                  <a:pt x="765286" y="1347471"/>
                </a:lnTo>
                <a:lnTo>
                  <a:pt x="780204" y="1356678"/>
                </a:lnTo>
                <a:lnTo>
                  <a:pt x="794488" y="1366203"/>
                </a:lnTo>
                <a:lnTo>
                  <a:pt x="808454" y="1376046"/>
                </a:lnTo>
                <a:lnTo>
                  <a:pt x="821785" y="1386841"/>
                </a:lnTo>
                <a:lnTo>
                  <a:pt x="835117" y="1398271"/>
                </a:lnTo>
                <a:lnTo>
                  <a:pt x="847813" y="1410018"/>
                </a:lnTo>
                <a:lnTo>
                  <a:pt x="859558" y="1422401"/>
                </a:lnTo>
                <a:lnTo>
                  <a:pt x="870984" y="1435101"/>
                </a:lnTo>
                <a:lnTo>
                  <a:pt x="882094" y="1448118"/>
                </a:lnTo>
                <a:lnTo>
                  <a:pt x="892886" y="1462088"/>
                </a:lnTo>
                <a:lnTo>
                  <a:pt x="902726" y="1476376"/>
                </a:lnTo>
                <a:lnTo>
                  <a:pt x="911931" y="1490981"/>
                </a:lnTo>
                <a:lnTo>
                  <a:pt x="920501" y="1505903"/>
                </a:lnTo>
                <a:lnTo>
                  <a:pt x="929072" y="1521143"/>
                </a:lnTo>
                <a:lnTo>
                  <a:pt x="936055" y="1537018"/>
                </a:lnTo>
                <a:lnTo>
                  <a:pt x="943355" y="1552893"/>
                </a:lnTo>
                <a:lnTo>
                  <a:pt x="949069" y="1569721"/>
                </a:lnTo>
                <a:lnTo>
                  <a:pt x="954782" y="1586231"/>
                </a:lnTo>
                <a:lnTo>
                  <a:pt x="959543" y="1603376"/>
                </a:lnTo>
                <a:lnTo>
                  <a:pt x="963352" y="1620838"/>
                </a:lnTo>
                <a:lnTo>
                  <a:pt x="1316634" y="1620838"/>
                </a:lnTo>
                <a:lnTo>
                  <a:pt x="1320443" y="1603376"/>
                </a:lnTo>
                <a:lnTo>
                  <a:pt x="1325205" y="1586231"/>
                </a:lnTo>
                <a:lnTo>
                  <a:pt x="1330918" y="1569721"/>
                </a:lnTo>
                <a:lnTo>
                  <a:pt x="1336949" y="1552893"/>
                </a:lnTo>
                <a:lnTo>
                  <a:pt x="1343615" y="1537018"/>
                </a:lnTo>
                <a:lnTo>
                  <a:pt x="1351233" y="1521143"/>
                </a:lnTo>
                <a:lnTo>
                  <a:pt x="1359168" y="1505903"/>
                </a:lnTo>
                <a:lnTo>
                  <a:pt x="1367738" y="1490981"/>
                </a:lnTo>
                <a:lnTo>
                  <a:pt x="1377260" y="1476376"/>
                </a:lnTo>
                <a:lnTo>
                  <a:pt x="1387100" y="1462088"/>
                </a:lnTo>
                <a:lnTo>
                  <a:pt x="1397575" y="1448118"/>
                </a:lnTo>
                <a:lnTo>
                  <a:pt x="1408685" y="1435101"/>
                </a:lnTo>
                <a:lnTo>
                  <a:pt x="1420111" y="1422401"/>
                </a:lnTo>
                <a:lnTo>
                  <a:pt x="1432491" y="1410018"/>
                </a:lnTo>
                <a:lnTo>
                  <a:pt x="1444870" y="1398271"/>
                </a:lnTo>
                <a:lnTo>
                  <a:pt x="1457884" y="1386841"/>
                </a:lnTo>
                <a:lnTo>
                  <a:pt x="1471215" y="1376046"/>
                </a:lnTo>
                <a:lnTo>
                  <a:pt x="1485499" y="1366203"/>
                </a:lnTo>
                <a:lnTo>
                  <a:pt x="1499782" y="1356678"/>
                </a:lnTo>
                <a:lnTo>
                  <a:pt x="1514701" y="1347471"/>
                </a:lnTo>
                <a:lnTo>
                  <a:pt x="1529937" y="1339216"/>
                </a:lnTo>
                <a:lnTo>
                  <a:pt x="1545490" y="1331596"/>
                </a:lnTo>
                <a:lnTo>
                  <a:pt x="1561361" y="1324293"/>
                </a:lnTo>
                <a:lnTo>
                  <a:pt x="1577549" y="1317943"/>
                </a:lnTo>
                <a:lnTo>
                  <a:pt x="1594372" y="1312228"/>
                </a:lnTo>
                <a:lnTo>
                  <a:pt x="1610877" y="1307466"/>
                </a:lnTo>
                <a:lnTo>
                  <a:pt x="1628335" y="1303021"/>
                </a:lnTo>
                <a:lnTo>
                  <a:pt x="1645793" y="1299528"/>
                </a:lnTo>
                <a:lnTo>
                  <a:pt x="1663251" y="1296671"/>
                </a:lnTo>
                <a:lnTo>
                  <a:pt x="1681661" y="1294766"/>
                </a:lnTo>
                <a:lnTo>
                  <a:pt x="1699436" y="1293496"/>
                </a:lnTo>
                <a:lnTo>
                  <a:pt x="1718163" y="1293178"/>
                </a:lnTo>
                <a:lnTo>
                  <a:pt x="1736256" y="1293496"/>
                </a:lnTo>
                <a:lnTo>
                  <a:pt x="1754666" y="1294766"/>
                </a:lnTo>
                <a:lnTo>
                  <a:pt x="1772441" y="1296671"/>
                </a:lnTo>
                <a:lnTo>
                  <a:pt x="1790216" y="1299528"/>
                </a:lnTo>
                <a:lnTo>
                  <a:pt x="1807674" y="1303021"/>
                </a:lnTo>
                <a:lnTo>
                  <a:pt x="1824815" y="1307466"/>
                </a:lnTo>
                <a:lnTo>
                  <a:pt x="1841955" y="1312228"/>
                </a:lnTo>
                <a:lnTo>
                  <a:pt x="1858143" y="1317943"/>
                </a:lnTo>
                <a:lnTo>
                  <a:pt x="1874331" y="1324293"/>
                </a:lnTo>
                <a:lnTo>
                  <a:pt x="1890519" y="1331596"/>
                </a:lnTo>
                <a:lnTo>
                  <a:pt x="1906073" y="1339216"/>
                </a:lnTo>
                <a:lnTo>
                  <a:pt x="1921308" y="1347471"/>
                </a:lnTo>
                <a:lnTo>
                  <a:pt x="1936227" y="1356678"/>
                </a:lnTo>
                <a:lnTo>
                  <a:pt x="1950511" y="1366203"/>
                </a:lnTo>
                <a:lnTo>
                  <a:pt x="1964477" y="1376046"/>
                </a:lnTo>
                <a:lnTo>
                  <a:pt x="1977808" y="1386841"/>
                </a:lnTo>
                <a:lnTo>
                  <a:pt x="1991140" y="1398271"/>
                </a:lnTo>
                <a:lnTo>
                  <a:pt x="2003836" y="1410018"/>
                </a:lnTo>
                <a:lnTo>
                  <a:pt x="2015580" y="1422401"/>
                </a:lnTo>
                <a:lnTo>
                  <a:pt x="2027007" y="1435101"/>
                </a:lnTo>
                <a:lnTo>
                  <a:pt x="2038117" y="1448118"/>
                </a:lnTo>
                <a:lnTo>
                  <a:pt x="2048909" y="1462088"/>
                </a:lnTo>
                <a:lnTo>
                  <a:pt x="2058749" y="1476376"/>
                </a:lnTo>
                <a:lnTo>
                  <a:pt x="2067954" y="1490981"/>
                </a:lnTo>
                <a:lnTo>
                  <a:pt x="2076841" y="1505903"/>
                </a:lnTo>
                <a:lnTo>
                  <a:pt x="2084777" y="1521143"/>
                </a:lnTo>
                <a:lnTo>
                  <a:pt x="2092077" y="1537018"/>
                </a:lnTo>
                <a:lnTo>
                  <a:pt x="2099060" y="1552893"/>
                </a:lnTo>
                <a:lnTo>
                  <a:pt x="2105409" y="1569721"/>
                </a:lnTo>
                <a:lnTo>
                  <a:pt x="2110487" y="1586231"/>
                </a:lnTo>
                <a:lnTo>
                  <a:pt x="2115249" y="1603376"/>
                </a:lnTo>
                <a:lnTo>
                  <a:pt x="2119057" y="1620838"/>
                </a:lnTo>
                <a:lnTo>
                  <a:pt x="2191428" y="1620838"/>
                </a:lnTo>
                <a:lnTo>
                  <a:pt x="2191428" y="1289368"/>
                </a:lnTo>
                <a:lnTo>
                  <a:pt x="2191435" y="1289209"/>
                </a:lnTo>
                <a:lnTo>
                  <a:pt x="2191428" y="1289051"/>
                </a:lnTo>
                <a:lnTo>
                  <a:pt x="2191428" y="1183958"/>
                </a:lnTo>
                <a:lnTo>
                  <a:pt x="1555330" y="1183958"/>
                </a:lnTo>
                <a:lnTo>
                  <a:pt x="1550569" y="1183958"/>
                </a:lnTo>
                <a:lnTo>
                  <a:pt x="1546442" y="1183641"/>
                </a:lnTo>
                <a:lnTo>
                  <a:pt x="1537555" y="1182053"/>
                </a:lnTo>
                <a:lnTo>
                  <a:pt x="1530889" y="1180148"/>
                </a:lnTo>
                <a:lnTo>
                  <a:pt x="1524541" y="1177926"/>
                </a:lnTo>
                <a:lnTo>
                  <a:pt x="1518510" y="1175386"/>
                </a:lnTo>
                <a:lnTo>
                  <a:pt x="1512479" y="1172211"/>
                </a:lnTo>
                <a:lnTo>
                  <a:pt x="1507083" y="1168401"/>
                </a:lnTo>
                <a:lnTo>
                  <a:pt x="1502004" y="1164591"/>
                </a:lnTo>
                <a:lnTo>
                  <a:pt x="1497243" y="1159828"/>
                </a:lnTo>
                <a:lnTo>
                  <a:pt x="1492799" y="1155066"/>
                </a:lnTo>
                <a:lnTo>
                  <a:pt x="1488673" y="1149986"/>
                </a:lnTo>
                <a:lnTo>
                  <a:pt x="1485181" y="1144271"/>
                </a:lnTo>
                <a:lnTo>
                  <a:pt x="1482325" y="1138238"/>
                </a:lnTo>
                <a:lnTo>
                  <a:pt x="1479785" y="1131888"/>
                </a:lnTo>
                <a:lnTo>
                  <a:pt x="1477563" y="1125538"/>
                </a:lnTo>
                <a:lnTo>
                  <a:pt x="1475976" y="1118871"/>
                </a:lnTo>
                <a:lnTo>
                  <a:pt x="1475341" y="1112203"/>
                </a:lnTo>
                <a:lnTo>
                  <a:pt x="1475024" y="1104901"/>
                </a:lnTo>
                <a:lnTo>
                  <a:pt x="1475024" y="701358"/>
                </a:lnTo>
                <a:lnTo>
                  <a:pt x="549761" y="701358"/>
                </a:lnTo>
                <a:close/>
                <a:moveTo>
                  <a:pt x="1413828" y="353736"/>
                </a:moveTo>
                <a:lnTo>
                  <a:pt x="1523366" y="353736"/>
                </a:lnTo>
                <a:lnTo>
                  <a:pt x="1531303" y="354054"/>
                </a:lnTo>
                <a:lnTo>
                  <a:pt x="1539241" y="355325"/>
                </a:lnTo>
                <a:lnTo>
                  <a:pt x="1546226" y="357232"/>
                </a:lnTo>
                <a:lnTo>
                  <a:pt x="1553846" y="360092"/>
                </a:lnTo>
                <a:lnTo>
                  <a:pt x="1560513" y="363271"/>
                </a:lnTo>
                <a:lnTo>
                  <a:pt x="1566863" y="367085"/>
                </a:lnTo>
                <a:lnTo>
                  <a:pt x="1572896" y="371534"/>
                </a:lnTo>
                <a:lnTo>
                  <a:pt x="1578611" y="376619"/>
                </a:lnTo>
                <a:lnTo>
                  <a:pt x="1583691" y="382340"/>
                </a:lnTo>
                <a:lnTo>
                  <a:pt x="1588136" y="388061"/>
                </a:lnTo>
                <a:lnTo>
                  <a:pt x="1591946" y="395053"/>
                </a:lnTo>
                <a:lnTo>
                  <a:pt x="1595438" y="401727"/>
                </a:lnTo>
                <a:lnTo>
                  <a:pt x="1597978" y="408719"/>
                </a:lnTo>
                <a:lnTo>
                  <a:pt x="1599883" y="416347"/>
                </a:lnTo>
                <a:lnTo>
                  <a:pt x="1601153" y="424293"/>
                </a:lnTo>
                <a:lnTo>
                  <a:pt x="1601471" y="432238"/>
                </a:lnTo>
                <a:lnTo>
                  <a:pt x="1601471" y="544513"/>
                </a:lnTo>
                <a:lnTo>
                  <a:pt x="1797834" y="544513"/>
                </a:lnTo>
                <a:lnTo>
                  <a:pt x="1812118" y="545148"/>
                </a:lnTo>
                <a:lnTo>
                  <a:pt x="1826084" y="545466"/>
                </a:lnTo>
                <a:lnTo>
                  <a:pt x="1840368" y="546101"/>
                </a:lnTo>
                <a:lnTo>
                  <a:pt x="1854017" y="547053"/>
                </a:lnTo>
                <a:lnTo>
                  <a:pt x="1867665" y="548641"/>
                </a:lnTo>
                <a:lnTo>
                  <a:pt x="1881632" y="550228"/>
                </a:lnTo>
                <a:lnTo>
                  <a:pt x="1894963" y="552133"/>
                </a:lnTo>
                <a:lnTo>
                  <a:pt x="1908612" y="554038"/>
                </a:lnTo>
                <a:lnTo>
                  <a:pt x="1921943" y="556896"/>
                </a:lnTo>
                <a:lnTo>
                  <a:pt x="1934957" y="559753"/>
                </a:lnTo>
                <a:lnTo>
                  <a:pt x="1948289" y="562928"/>
                </a:lnTo>
                <a:lnTo>
                  <a:pt x="1961303" y="566103"/>
                </a:lnTo>
                <a:lnTo>
                  <a:pt x="1973999" y="569596"/>
                </a:lnTo>
                <a:lnTo>
                  <a:pt x="1986696" y="573723"/>
                </a:lnTo>
                <a:lnTo>
                  <a:pt x="1999392" y="577533"/>
                </a:lnTo>
                <a:lnTo>
                  <a:pt x="2011771" y="581978"/>
                </a:lnTo>
                <a:lnTo>
                  <a:pt x="2023833" y="586741"/>
                </a:lnTo>
                <a:lnTo>
                  <a:pt x="2036212" y="591503"/>
                </a:lnTo>
                <a:lnTo>
                  <a:pt x="2048274" y="596583"/>
                </a:lnTo>
                <a:lnTo>
                  <a:pt x="2059701" y="602298"/>
                </a:lnTo>
                <a:lnTo>
                  <a:pt x="2071445" y="607696"/>
                </a:lnTo>
                <a:lnTo>
                  <a:pt x="2082555" y="613411"/>
                </a:lnTo>
                <a:lnTo>
                  <a:pt x="2094299" y="619761"/>
                </a:lnTo>
                <a:lnTo>
                  <a:pt x="2105409" y="626111"/>
                </a:lnTo>
                <a:lnTo>
                  <a:pt x="2115883" y="632461"/>
                </a:lnTo>
                <a:lnTo>
                  <a:pt x="2126675" y="639128"/>
                </a:lnTo>
                <a:lnTo>
                  <a:pt x="2137467" y="645796"/>
                </a:lnTo>
                <a:lnTo>
                  <a:pt x="2147307" y="653098"/>
                </a:lnTo>
                <a:lnTo>
                  <a:pt x="2157782" y="660401"/>
                </a:lnTo>
                <a:lnTo>
                  <a:pt x="2167622" y="668021"/>
                </a:lnTo>
                <a:lnTo>
                  <a:pt x="2177144" y="675958"/>
                </a:lnTo>
                <a:lnTo>
                  <a:pt x="2186667" y="683896"/>
                </a:lnTo>
                <a:lnTo>
                  <a:pt x="2195872" y="691833"/>
                </a:lnTo>
                <a:lnTo>
                  <a:pt x="2204759" y="700088"/>
                </a:lnTo>
                <a:lnTo>
                  <a:pt x="2213647" y="708978"/>
                </a:lnTo>
                <a:lnTo>
                  <a:pt x="2222217" y="717551"/>
                </a:lnTo>
                <a:lnTo>
                  <a:pt x="2230152" y="726441"/>
                </a:lnTo>
                <a:lnTo>
                  <a:pt x="2238723" y="735648"/>
                </a:lnTo>
                <a:lnTo>
                  <a:pt x="2246023" y="744538"/>
                </a:lnTo>
                <a:lnTo>
                  <a:pt x="2253641" y="754063"/>
                </a:lnTo>
                <a:lnTo>
                  <a:pt x="2261259" y="763588"/>
                </a:lnTo>
                <a:lnTo>
                  <a:pt x="2268242" y="773113"/>
                </a:lnTo>
                <a:lnTo>
                  <a:pt x="2275225" y="783273"/>
                </a:lnTo>
                <a:lnTo>
                  <a:pt x="2281573" y="793116"/>
                </a:lnTo>
                <a:lnTo>
                  <a:pt x="2287922" y="803276"/>
                </a:lnTo>
                <a:lnTo>
                  <a:pt x="2293635" y="813753"/>
                </a:lnTo>
                <a:lnTo>
                  <a:pt x="2299349" y="823913"/>
                </a:lnTo>
                <a:lnTo>
                  <a:pt x="2304427" y="834708"/>
                </a:lnTo>
                <a:lnTo>
                  <a:pt x="2309506" y="845503"/>
                </a:lnTo>
                <a:lnTo>
                  <a:pt x="2314267" y="856298"/>
                </a:lnTo>
                <a:lnTo>
                  <a:pt x="2319028" y="867411"/>
                </a:lnTo>
                <a:lnTo>
                  <a:pt x="2323155" y="878523"/>
                </a:lnTo>
                <a:lnTo>
                  <a:pt x="2326964" y="889636"/>
                </a:lnTo>
                <a:lnTo>
                  <a:pt x="2330455" y="900748"/>
                </a:lnTo>
                <a:lnTo>
                  <a:pt x="2333629" y="912178"/>
                </a:lnTo>
                <a:lnTo>
                  <a:pt x="2336486" y="923608"/>
                </a:lnTo>
                <a:lnTo>
                  <a:pt x="2339343" y="935038"/>
                </a:lnTo>
                <a:lnTo>
                  <a:pt x="2341565" y="947103"/>
                </a:lnTo>
                <a:lnTo>
                  <a:pt x="2343152" y="958851"/>
                </a:lnTo>
                <a:lnTo>
                  <a:pt x="2344739" y="970916"/>
                </a:lnTo>
                <a:lnTo>
                  <a:pt x="2346009" y="982663"/>
                </a:lnTo>
                <a:lnTo>
                  <a:pt x="2347278" y="994728"/>
                </a:lnTo>
                <a:lnTo>
                  <a:pt x="2347596" y="1007111"/>
                </a:lnTo>
                <a:lnTo>
                  <a:pt x="2347913" y="1019176"/>
                </a:lnTo>
                <a:lnTo>
                  <a:pt x="2347913" y="1089978"/>
                </a:lnTo>
                <a:lnTo>
                  <a:pt x="2349183" y="1097916"/>
                </a:lnTo>
                <a:lnTo>
                  <a:pt x="2349500" y="1105853"/>
                </a:lnTo>
                <a:lnTo>
                  <a:pt x="2349183" y="1113791"/>
                </a:lnTo>
                <a:lnTo>
                  <a:pt x="2347913" y="1121728"/>
                </a:lnTo>
                <a:lnTo>
                  <a:pt x="2347913" y="1289051"/>
                </a:lnTo>
                <a:lnTo>
                  <a:pt x="2347907" y="1289209"/>
                </a:lnTo>
                <a:lnTo>
                  <a:pt x="2347913" y="1289368"/>
                </a:lnTo>
                <a:lnTo>
                  <a:pt x="2347913" y="1652906"/>
                </a:lnTo>
                <a:lnTo>
                  <a:pt x="2347596" y="1659256"/>
                </a:lnTo>
                <a:lnTo>
                  <a:pt x="2347278" y="1665606"/>
                </a:lnTo>
                <a:lnTo>
                  <a:pt x="2346326" y="1671956"/>
                </a:lnTo>
                <a:lnTo>
                  <a:pt x="2345374" y="1677988"/>
                </a:lnTo>
                <a:lnTo>
                  <a:pt x="2343787" y="1684021"/>
                </a:lnTo>
                <a:lnTo>
                  <a:pt x="2341565" y="1690053"/>
                </a:lnTo>
                <a:lnTo>
                  <a:pt x="2339660" y="1695768"/>
                </a:lnTo>
                <a:lnTo>
                  <a:pt x="2337438" y="1701483"/>
                </a:lnTo>
                <a:lnTo>
                  <a:pt x="2334582" y="1706881"/>
                </a:lnTo>
                <a:lnTo>
                  <a:pt x="2331725" y="1712278"/>
                </a:lnTo>
                <a:lnTo>
                  <a:pt x="2328551" y="1717358"/>
                </a:lnTo>
                <a:lnTo>
                  <a:pt x="2325059" y="1722438"/>
                </a:lnTo>
                <a:lnTo>
                  <a:pt x="2321568" y="1727518"/>
                </a:lnTo>
                <a:lnTo>
                  <a:pt x="2317441" y="1731963"/>
                </a:lnTo>
                <a:lnTo>
                  <a:pt x="2312998" y="1736726"/>
                </a:lnTo>
                <a:lnTo>
                  <a:pt x="2308871" y="1741171"/>
                </a:lnTo>
                <a:lnTo>
                  <a:pt x="2304110" y="1744981"/>
                </a:lnTo>
                <a:lnTo>
                  <a:pt x="2299349" y="1749108"/>
                </a:lnTo>
                <a:lnTo>
                  <a:pt x="2293953" y="1752601"/>
                </a:lnTo>
                <a:lnTo>
                  <a:pt x="2288874" y="1756093"/>
                </a:lnTo>
                <a:lnTo>
                  <a:pt x="2283795" y="1759268"/>
                </a:lnTo>
                <a:lnTo>
                  <a:pt x="2278399" y="1762443"/>
                </a:lnTo>
                <a:lnTo>
                  <a:pt x="2272369" y="1765301"/>
                </a:lnTo>
                <a:lnTo>
                  <a:pt x="2266338" y="1767841"/>
                </a:lnTo>
                <a:lnTo>
                  <a:pt x="2260307" y="1770063"/>
                </a:lnTo>
                <a:lnTo>
                  <a:pt x="2253959" y="1771651"/>
                </a:lnTo>
                <a:lnTo>
                  <a:pt x="2247610" y="1773556"/>
                </a:lnTo>
                <a:lnTo>
                  <a:pt x="2241262" y="1774826"/>
                </a:lnTo>
                <a:lnTo>
                  <a:pt x="2234914" y="1776096"/>
                </a:lnTo>
                <a:lnTo>
                  <a:pt x="2228248" y="1776731"/>
                </a:lnTo>
                <a:lnTo>
                  <a:pt x="2221582" y="1777366"/>
                </a:lnTo>
                <a:lnTo>
                  <a:pt x="2214917" y="1777683"/>
                </a:lnTo>
                <a:lnTo>
                  <a:pt x="2049861" y="1777683"/>
                </a:lnTo>
                <a:lnTo>
                  <a:pt x="2041926" y="1777366"/>
                </a:lnTo>
                <a:lnTo>
                  <a:pt x="2034308" y="1776096"/>
                </a:lnTo>
                <a:lnTo>
                  <a:pt x="2026690" y="1774191"/>
                </a:lnTo>
                <a:lnTo>
                  <a:pt x="2019707" y="1771333"/>
                </a:lnTo>
                <a:lnTo>
                  <a:pt x="2012724" y="1768158"/>
                </a:lnTo>
                <a:lnTo>
                  <a:pt x="2006375" y="1764031"/>
                </a:lnTo>
                <a:lnTo>
                  <a:pt x="2000662" y="1759903"/>
                </a:lnTo>
                <a:lnTo>
                  <a:pt x="1994949" y="1755141"/>
                </a:lnTo>
                <a:lnTo>
                  <a:pt x="1989870" y="1749426"/>
                </a:lnTo>
                <a:lnTo>
                  <a:pt x="1985426" y="1743393"/>
                </a:lnTo>
                <a:lnTo>
                  <a:pt x="1981617" y="1737043"/>
                </a:lnTo>
                <a:lnTo>
                  <a:pt x="1977808" y="1730376"/>
                </a:lnTo>
                <a:lnTo>
                  <a:pt x="1975586" y="1723391"/>
                </a:lnTo>
                <a:lnTo>
                  <a:pt x="1973682" y="1715771"/>
                </a:lnTo>
                <a:lnTo>
                  <a:pt x="1972095" y="1708151"/>
                </a:lnTo>
                <a:lnTo>
                  <a:pt x="1971460" y="1700213"/>
                </a:lnTo>
                <a:lnTo>
                  <a:pt x="1971143" y="1687196"/>
                </a:lnTo>
                <a:lnTo>
                  <a:pt x="1969873" y="1674496"/>
                </a:lnTo>
                <a:lnTo>
                  <a:pt x="1968286" y="1662113"/>
                </a:lnTo>
                <a:lnTo>
                  <a:pt x="1966064" y="1649731"/>
                </a:lnTo>
                <a:lnTo>
                  <a:pt x="1962890" y="1637666"/>
                </a:lnTo>
                <a:lnTo>
                  <a:pt x="1959398" y="1625601"/>
                </a:lnTo>
                <a:lnTo>
                  <a:pt x="1955272" y="1614171"/>
                </a:lnTo>
                <a:lnTo>
                  <a:pt x="1950511" y="1602741"/>
                </a:lnTo>
                <a:lnTo>
                  <a:pt x="1945432" y="1591628"/>
                </a:lnTo>
                <a:lnTo>
                  <a:pt x="1939718" y="1580833"/>
                </a:lnTo>
                <a:lnTo>
                  <a:pt x="1933370" y="1570356"/>
                </a:lnTo>
                <a:lnTo>
                  <a:pt x="1927022" y="1560196"/>
                </a:lnTo>
                <a:lnTo>
                  <a:pt x="1920039" y="1550353"/>
                </a:lnTo>
                <a:lnTo>
                  <a:pt x="1912421" y="1540828"/>
                </a:lnTo>
                <a:lnTo>
                  <a:pt x="1904168" y="1531621"/>
                </a:lnTo>
                <a:lnTo>
                  <a:pt x="1895915" y="1522731"/>
                </a:lnTo>
                <a:lnTo>
                  <a:pt x="1887028" y="1514476"/>
                </a:lnTo>
                <a:lnTo>
                  <a:pt x="1877823" y="1506856"/>
                </a:lnTo>
                <a:lnTo>
                  <a:pt x="1868300" y="1499553"/>
                </a:lnTo>
                <a:lnTo>
                  <a:pt x="1858460" y="1492251"/>
                </a:lnTo>
                <a:lnTo>
                  <a:pt x="1848303" y="1485901"/>
                </a:lnTo>
                <a:lnTo>
                  <a:pt x="1837511" y="1479868"/>
                </a:lnTo>
                <a:lnTo>
                  <a:pt x="1826719" y="1474471"/>
                </a:lnTo>
                <a:lnTo>
                  <a:pt x="1815610" y="1469391"/>
                </a:lnTo>
                <a:lnTo>
                  <a:pt x="1804183" y="1464946"/>
                </a:lnTo>
                <a:lnTo>
                  <a:pt x="1792756" y="1460818"/>
                </a:lnTo>
                <a:lnTo>
                  <a:pt x="1780694" y="1457326"/>
                </a:lnTo>
                <a:lnTo>
                  <a:pt x="1768315" y="1454468"/>
                </a:lnTo>
                <a:lnTo>
                  <a:pt x="1756253" y="1452246"/>
                </a:lnTo>
                <a:lnTo>
                  <a:pt x="1743557" y="1450658"/>
                </a:lnTo>
                <a:lnTo>
                  <a:pt x="1730860" y="1449706"/>
                </a:lnTo>
                <a:lnTo>
                  <a:pt x="1718163" y="1449388"/>
                </a:lnTo>
                <a:lnTo>
                  <a:pt x="1704832" y="1449706"/>
                </a:lnTo>
                <a:lnTo>
                  <a:pt x="1692135" y="1450658"/>
                </a:lnTo>
                <a:lnTo>
                  <a:pt x="1680074" y="1452246"/>
                </a:lnTo>
                <a:lnTo>
                  <a:pt x="1667695" y="1454468"/>
                </a:lnTo>
                <a:lnTo>
                  <a:pt x="1655315" y="1457326"/>
                </a:lnTo>
                <a:lnTo>
                  <a:pt x="1643571" y="1460818"/>
                </a:lnTo>
                <a:lnTo>
                  <a:pt x="1631509" y="1464946"/>
                </a:lnTo>
                <a:lnTo>
                  <a:pt x="1620400" y="1469391"/>
                </a:lnTo>
                <a:lnTo>
                  <a:pt x="1609290" y="1474471"/>
                </a:lnTo>
                <a:lnTo>
                  <a:pt x="1598181" y="1479868"/>
                </a:lnTo>
                <a:lnTo>
                  <a:pt x="1587706" y="1485901"/>
                </a:lnTo>
                <a:lnTo>
                  <a:pt x="1577549" y="1492251"/>
                </a:lnTo>
                <a:lnTo>
                  <a:pt x="1567709" y="1499553"/>
                </a:lnTo>
                <a:lnTo>
                  <a:pt x="1558187" y="1506856"/>
                </a:lnTo>
                <a:lnTo>
                  <a:pt x="1548664" y="1514476"/>
                </a:lnTo>
                <a:lnTo>
                  <a:pt x="1540094" y="1522731"/>
                </a:lnTo>
                <a:lnTo>
                  <a:pt x="1531524" y="1531621"/>
                </a:lnTo>
                <a:lnTo>
                  <a:pt x="1523588" y="1540828"/>
                </a:lnTo>
                <a:lnTo>
                  <a:pt x="1516288" y="1550353"/>
                </a:lnTo>
                <a:lnTo>
                  <a:pt x="1508987" y="1560196"/>
                </a:lnTo>
                <a:lnTo>
                  <a:pt x="1502322" y="1570356"/>
                </a:lnTo>
                <a:lnTo>
                  <a:pt x="1495973" y="1580833"/>
                </a:lnTo>
                <a:lnTo>
                  <a:pt x="1490260" y="1591628"/>
                </a:lnTo>
                <a:lnTo>
                  <a:pt x="1485181" y="1602741"/>
                </a:lnTo>
                <a:lnTo>
                  <a:pt x="1480420" y="1614171"/>
                </a:lnTo>
                <a:lnTo>
                  <a:pt x="1476611" y="1625601"/>
                </a:lnTo>
                <a:lnTo>
                  <a:pt x="1472802" y="1637666"/>
                </a:lnTo>
                <a:lnTo>
                  <a:pt x="1470263" y="1649731"/>
                </a:lnTo>
                <a:lnTo>
                  <a:pt x="1467724" y="1662113"/>
                </a:lnTo>
                <a:lnTo>
                  <a:pt x="1465819" y="1674496"/>
                </a:lnTo>
                <a:lnTo>
                  <a:pt x="1464549" y="1687196"/>
                </a:lnTo>
                <a:lnTo>
                  <a:pt x="1464232" y="1700213"/>
                </a:lnTo>
                <a:lnTo>
                  <a:pt x="1463915" y="1708151"/>
                </a:lnTo>
                <a:lnTo>
                  <a:pt x="1462645" y="1715771"/>
                </a:lnTo>
                <a:lnTo>
                  <a:pt x="1460740" y="1723391"/>
                </a:lnTo>
                <a:lnTo>
                  <a:pt x="1457884" y="1730376"/>
                </a:lnTo>
                <a:lnTo>
                  <a:pt x="1454710" y="1737043"/>
                </a:lnTo>
                <a:lnTo>
                  <a:pt x="1450583" y="1743393"/>
                </a:lnTo>
                <a:lnTo>
                  <a:pt x="1445822" y="1749426"/>
                </a:lnTo>
                <a:lnTo>
                  <a:pt x="1440743" y="1755141"/>
                </a:lnTo>
                <a:lnTo>
                  <a:pt x="1435347" y="1759903"/>
                </a:lnTo>
                <a:lnTo>
                  <a:pt x="1429316" y="1764031"/>
                </a:lnTo>
                <a:lnTo>
                  <a:pt x="1422968" y="1768158"/>
                </a:lnTo>
                <a:lnTo>
                  <a:pt x="1416302" y="1771333"/>
                </a:lnTo>
                <a:lnTo>
                  <a:pt x="1409002" y="1774191"/>
                </a:lnTo>
                <a:lnTo>
                  <a:pt x="1401384" y="1776096"/>
                </a:lnTo>
                <a:lnTo>
                  <a:pt x="1394083" y="1777366"/>
                </a:lnTo>
                <a:lnTo>
                  <a:pt x="1386148" y="1777683"/>
                </a:lnTo>
                <a:lnTo>
                  <a:pt x="894156" y="1777683"/>
                </a:lnTo>
                <a:lnTo>
                  <a:pt x="886221" y="1777366"/>
                </a:lnTo>
                <a:lnTo>
                  <a:pt x="878285" y="1776096"/>
                </a:lnTo>
                <a:lnTo>
                  <a:pt x="870667" y="1774191"/>
                </a:lnTo>
                <a:lnTo>
                  <a:pt x="863684" y="1771333"/>
                </a:lnTo>
                <a:lnTo>
                  <a:pt x="856701" y="1768158"/>
                </a:lnTo>
                <a:lnTo>
                  <a:pt x="850353" y="1764031"/>
                </a:lnTo>
                <a:lnTo>
                  <a:pt x="844639" y="1759903"/>
                </a:lnTo>
                <a:lnTo>
                  <a:pt x="838926" y="1755141"/>
                </a:lnTo>
                <a:lnTo>
                  <a:pt x="833847" y="1749426"/>
                </a:lnTo>
                <a:lnTo>
                  <a:pt x="829403" y="1743393"/>
                </a:lnTo>
                <a:lnTo>
                  <a:pt x="825594" y="1737043"/>
                </a:lnTo>
                <a:lnTo>
                  <a:pt x="822420" y="1730376"/>
                </a:lnTo>
                <a:lnTo>
                  <a:pt x="819563" y="1723391"/>
                </a:lnTo>
                <a:lnTo>
                  <a:pt x="817659" y="1715771"/>
                </a:lnTo>
                <a:lnTo>
                  <a:pt x="816389" y="1708151"/>
                </a:lnTo>
                <a:lnTo>
                  <a:pt x="815437" y="1700213"/>
                </a:lnTo>
                <a:lnTo>
                  <a:pt x="815120" y="1687196"/>
                </a:lnTo>
                <a:lnTo>
                  <a:pt x="813850" y="1674496"/>
                </a:lnTo>
                <a:lnTo>
                  <a:pt x="812263" y="1662113"/>
                </a:lnTo>
                <a:lnTo>
                  <a:pt x="810041" y="1649731"/>
                </a:lnTo>
                <a:lnTo>
                  <a:pt x="806867" y="1637666"/>
                </a:lnTo>
                <a:lnTo>
                  <a:pt x="803375" y="1625601"/>
                </a:lnTo>
                <a:lnTo>
                  <a:pt x="799249" y="1614171"/>
                </a:lnTo>
                <a:lnTo>
                  <a:pt x="794488" y="1602741"/>
                </a:lnTo>
                <a:lnTo>
                  <a:pt x="789409" y="1591628"/>
                </a:lnTo>
                <a:lnTo>
                  <a:pt x="783696" y="1580833"/>
                </a:lnTo>
                <a:lnTo>
                  <a:pt x="777982" y="1570356"/>
                </a:lnTo>
                <a:lnTo>
                  <a:pt x="770999" y="1560196"/>
                </a:lnTo>
                <a:lnTo>
                  <a:pt x="764016" y="1550353"/>
                </a:lnTo>
                <a:lnTo>
                  <a:pt x="756398" y="1540828"/>
                </a:lnTo>
                <a:lnTo>
                  <a:pt x="748463" y="1531621"/>
                </a:lnTo>
                <a:lnTo>
                  <a:pt x="739892" y="1522731"/>
                </a:lnTo>
                <a:lnTo>
                  <a:pt x="731005" y="1514476"/>
                </a:lnTo>
                <a:lnTo>
                  <a:pt x="721800" y="1506856"/>
                </a:lnTo>
                <a:lnTo>
                  <a:pt x="712277" y="1499553"/>
                </a:lnTo>
                <a:lnTo>
                  <a:pt x="702438" y="1492251"/>
                </a:lnTo>
                <a:lnTo>
                  <a:pt x="692280" y="1485901"/>
                </a:lnTo>
                <a:lnTo>
                  <a:pt x="681488" y="1479868"/>
                </a:lnTo>
                <a:lnTo>
                  <a:pt x="670696" y="1474471"/>
                </a:lnTo>
                <a:lnTo>
                  <a:pt x="659587" y="1469391"/>
                </a:lnTo>
                <a:lnTo>
                  <a:pt x="648160" y="1464946"/>
                </a:lnTo>
                <a:lnTo>
                  <a:pt x="636733" y="1460818"/>
                </a:lnTo>
                <a:lnTo>
                  <a:pt x="624671" y="1457326"/>
                </a:lnTo>
                <a:lnTo>
                  <a:pt x="612292" y="1454468"/>
                </a:lnTo>
                <a:lnTo>
                  <a:pt x="600230" y="1452246"/>
                </a:lnTo>
                <a:lnTo>
                  <a:pt x="587534" y="1450658"/>
                </a:lnTo>
                <a:lnTo>
                  <a:pt x="574837" y="1449706"/>
                </a:lnTo>
                <a:lnTo>
                  <a:pt x="562140" y="1449388"/>
                </a:lnTo>
                <a:lnTo>
                  <a:pt x="548809" y="1449706"/>
                </a:lnTo>
                <a:lnTo>
                  <a:pt x="536112" y="1450658"/>
                </a:lnTo>
                <a:lnTo>
                  <a:pt x="524051" y="1452246"/>
                </a:lnTo>
                <a:lnTo>
                  <a:pt x="511354" y="1454468"/>
                </a:lnTo>
                <a:lnTo>
                  <a:pt x="499292" y="1457326"/>
                </a:lnTo>
                <a:lnTo>
                  <a:pt x="487548" y="1460818"/>
                </a:lnTo>
                <a:lnTo>
                  <a:pt x="475486" y="1464946"/>
                </a:lnTo>
                <a:lnTo>
                  <a:pt x="464377" y="1469391"/>
                </a:lnTo>
                <a:lnTo>
                  <a:pt x="452950" y="1474471"/>
                </a:lnTo>
                <a:lnTo>
                  <a:pt x="442158" y="1479868"/>
                </a:lnTo>
                <a:lnTo>
                  <a:pt x="431366" y="1485901"/>
                </a:lnTo>
                <a:lnTo>
                  <a:pt x="421526" y="1492251"/>
                </a:lnTo>
                <a:lnTo>
                  <a:pt x="411686" y="1499553"/>
                </a:lnTo>
                <a:lnTo>
                  <a:pt x="402164" y="1506856"/>
                </a:lnTo>
                <a:lnTo>
                  <a:pt x="392641" y="1514476"/>
                </a:lnTo>
                <a:lnTo>
                  <a:pt x="383754" y="1522731"/>
                </a:lnTo>
                <a:lnTo>
                  <a:pt x="375501" y="1531621"/>
                </a:lnTo>
                <a:lnTo>
                  <a:pt x="367566" y="1540828"/>
                </a:lnTo>
                <a:lnTo>
                  <a:pt x="359948" y="1550353"/>
                </a:lnTo>
                <a:lnTo>
                  <a:pt x="352964" y="1560196"/>
                </a:lnTo>
                <a:lnTo>
                  <a:pt x="346299" y="1570356"/>
                </a:lnTo>
                <a:lnTo>
                  <a:pt x="340268" y="1580833"/>
                </a:lnTo>
                <a:lnTo>
                  <a:pt x="334237" y="1591628"/>
                </a:lnTo>
                <a:lnTo>
                  <a:pt x="329158" y="1602741"/>
                </a:lnTo>
                <a:lnTo>
                  <a:pt x="324715" y="1614171"/>
                </a:lnTo>
                <a:lnTo>
                  <a:pt x="320271" y="1625601"/>
                </a:lnTo>
                <a:lnTo>
                  <a:pt x="316779" y="1637666"/>
                </a:lnTo>
                <a:lnTo>
                  <a:pt x="313923" y="1649731"/>
                </a:lnTo>
                <a:lnTo>
                  <a:pt x="311701" y="1662113"/>
                </a:lnTo>
                <a:lnTo>
                  <a:pt x="309796" y="1674496"/>
                </a:lnTo>
                <a:lnTo>
                  <a:pt x="308844" y="1687196"/>
                </a:lnTo>
                <a:lnTo>
                  <a:pt x="308209" y="1700213"/>
                </a:lnTo>
                <a:lnTo>
                  <a:pt x="307574" y="1708151"/>
                </a:lnTo>
                <a:lnTo>
                  <a:pt x="306622" y="1715771"/>
                </a:lnTo>
                <a:lnTo>
                  <a:pt x="304400" y="1723391"/>
                </a:lnTo>
                <a:lnTo>
                  <a:pt x="301861" y="1730376"/>
                </a:lnTo>
                <a:lnTo>
                  <a:pt x="298687" y="1737043"/>
                </a:lnTo>
                <a:lnTo>
                  <a:pt x="294560" y="1743393"/>
                </a:lnTo>
                <a:lnTo>
                  <a:pt x="289799" y="1749426"/>
                </a:lnTo>
                <a:lnTo>
                  <a:pt x="285038" y="1755141"/>
                </a:lnTo>
                <a:lnTo>
                  <a:pt x="279642" y="1759903"/>
                </a:lnTo>
                <a:lnTo>
                  <a:pt x="273611" y="1764031"/>
                </a:lnTo>
                <a:lnTo>
                  <a:pt x="266945" y="1768158"/>
                </a:lnTo>
                <a:lnTo>
                  <a:pt x="259962" y="1771333"/>
                </a:lnTo>
                <a:lnTo>
                  <a:pt x="252979" y="1774191"/>
                </a:lnTo>
                <a:lnTo>
                  <a:pt x="245678" y="1776096"/>
                </a:lnTo>
                <a:lnTo>
                  <a:pt x="237743" y="1777366"/>
                </a:lnTo>
                <a:lnTo>
                  <a:pt x="229808" y="1777683"/>
                </a:lnTo>
                <a:lnTo>
                  <a:pt x="132679" y="1777683"/>
                </a:lnTo>
                <a:lnTo>
                  <a:pt x="126013" y="1777366"/>
                </a:lnTo>
                <a:lnTo>
                  <a:pt x="119348" y="1776731"/>
                </a:lnTo>
                <a:lnTo>
                  <a:pt x="112682" y="1776096"/>
                </a:lnTo>
                <a:lnTo>
                  <a:pt x="106334" y="1774826"/>
                </a:lnTo>
                <a:lnTo>
                  <a:pt x="99985" y="1773556"/>
                </a:lnTo>
                <a:lnTo>
                  <a:pt x="93637" y="1771651"/>
                </a:lnTo>
                <a:lnTo>
                  <a:pt x="87289" y="1770063"/>
                </a:lnTo>
                <a:lnTo>
                  <a:pt x="81258" y="1767841"/>
                </a:lnTo>
                <a:lnTo>
                  <a:pt x="75227" y="1765301"/>
                </a:lnTo>
                <a:lnTo>
                  <a:pt x="69196" y="1762443"/>
                </a:lnTo>
                <a:lnTo>
                  <a:pt x="63800" y="1759268"/>
                </a:lnTo>
                <a:lnTo>
                  <a:pt x="58722" y="1756093"/>
                </a:lnTo>
                <a:lnTo>
                  <a:pt x="53325" y="1752601"/>
                </a:lnTo>
                <a:lnTo>
                  <a:pt x="48247" y="1749108"/>
                </a:lnTo>
                <a:lnTo>
                  <a:pt x="43486" y="1744981"/>
                </a:lnTo>
                <a:lnTo>
                  <a:pt x="38724" y="1741171"/>
                </a:lnTo>
                <a:lnTo>
                  <a:pt x="34281" y="1736726"/>
                </a:lnTo>
                <a:lnTo>
                  <a:pt x="30154" y="1731963"/>
                </a:lnTo>
                <a:lnTo>
                  <a:pt x="26028" y="1727518"/>
                </a:lnTo>
                <a:lnTo>
                  <a:pt x="22536" y="1722438"/>
                </a:lnTo>
                <a:lnTo>
                  <a:pt x="19045" y="1717358"/>
                </a:lnTo>
                <a:lnTo>
                  <a:pt x="15871" y="1712278"/>
                </a:lnTo>
                <a:lnTo>
                  <a:pt x="13014" y="1706881"/>
                </a:lnTo>
                <a:lnTo>
                  <a:pt x="10157" y="1701483"/>
                </a:lnTo>
                <a:lnTo>
                  <a:pt x="7935" y="1695768"/>
                </a:lnTo>
                <a:lnTo>
                  <a:pt x="5713" y="1690053"/>
                </a:lnTo>
                <a:lnTo>
                  <a:pt x="3809" y="1684021"/>
                </a:lnTo>
                <a:lnTo>
                  <a:pt x="2222" y="1677988"/>
                </a:lnTo>
                <a:lnTo>
                  <a:pt x="1587" y="1671956"/>
                </a:lnTo>
                <a:lnTo>
                  <a:pt x="317" y="1665606"/>
                </a:lnTo>
                <a:lnTo>
                  <a:pt x="0" y="1659256"/>
                </a:lnTo>
                <a:lnTo>
                  <a:pt x="0" y="1652906"/>
                </a:lnTo>
                <a:lnTo>
                  <a:pt x="0" y="1476058"/>
                </a:lnTo>
                <a:lnTo>
                  <a:pt x="6" y="1475902"/>
                </a:lnTo>
                <a:lnTo>
                  <a:pt x="0" y="1475741"/>
                </a:lnTo>
                <a:lnTo>
                  <a:pt x="0" y="1019176"/>
                </a:lnTo>
                <a:lnTo>
                  <a:pt x="0" y="1007111"/>
                </a:lnTo>
                <a:lnTo>
                  <a:pt x="317" y="994728"/>
                </a:lnTo>
                <a:lnTo>
                  <a:pt x="1587" y="982663"/>
                </a:lnTo>
                <a:lnTo>
                  <a:pt x="2539" y="970916"/>
                </a:lnTo>
                <a:lnTo>
                  <a:pt x="4126" y="958851"/>
                </a:lnTo>
                <a:lnTo>
                  <a:pt x="6348" y="947103"/>
                </a:lnTo>
                <a:lnTo>
                  <a:pt x="8253" y="935038"/>
                </a:lnTo>
                <a:lnTo>
                  <a:pt x="11109" y="923608"/>
                </a:lnTo>
                <a:lnTo>
                  <a:pt x="13649" y="912178"/>
                </a:lnTo>
                <a:lnTo>
                  <a:pt x="16823" y="900748"/>
                </a:lnTo>
                <a:lnTo>
                  <a:pt x="20632" y="889636"/>
                </a:lnTo>
                <a:lnTo>
                  <a:pt x="24441" y="878523"/>
                </a:lnTo>
                <a:lnTo>
                  <a:pt x="28885" y="867411"/>
                </a:lnTo>
                <a:lnTo>
                  <a:pt x="33328" y="856298"/>
                </a:lnTo>
                <a:lnTo>
                  <a:pt x="38090" y="845503"/>
                </a:lnTo>
                <a:lnTo>
                  <a:pt x="43168" y="834708"/>
                </a:lnTo>
                <a:lnTo>
                  <a:pt x="48247" y="823913"/>
                </a:lnTo>
                <a:lnTo>
                  <a:pt x="54278" y="813753"/>
                </a:lnTo>
                <a:lnTo>
                  <a:pt x="60309" y="803276"/>
                </a:lnTo>
                <a:lnTo>
                  <a:pt x="66022" y="793116"/>
                </a:lnTo>
                <a:lnTo>
                  <a:pt x="73005" y="783273"/>
                </a:lnTo>
                <a:lnTo>
                  <a:pt x="79671" y="773113"/>
                </a:lnTo>
                <a:lnTo>
                  <a:pt x="86337" y="763588"/>
                </a:lnTo>
                <a:lnTo>
                  <a:pt x="93954" y="754063"/>
                </a:lnTo>
                <a:lnTo>
                  <a:pt x="101572" y="744538"/>
                </a:lnTo>
                <a:lnTo>
                  <a:pt x="108873" y="735648"/>
                </a:lnTo>
                <a:lnTo>
                  <a:pt x="117443" y="726441"/>
                </a:lnTo>
                <a:lnTo>
                  <a:pt x="125696" y="717551"/>
                </a:lnTo>
                <a:lnTo>
                  <a:pt x="133949" y="708978"/>
                </a:lnTo>
                <a:lnTo>
                  <a:pt x="142836" y="700088"/>
                </a:lnTo>
                <a:lnTo>
                  <a:pt x="151724" y="691833"/>
                </a:lnTo>
                <a:lnTo>
                  <a:pt x="160929" y="683896"/>
                </a:lnTo>
                <a:lnTo>
                  <a:pt x="170451" y="675958"/>
                </a:lnTo>
                <a:lnTo>
                  <a:pt x="179974" y="668021"/>
                </a:lnTo>
                <a:lnTo>
                  <a:pt x="189814" y="660401"/>
                </a:lnTo>
                <a:lnTo>
                  <a:pt x="200288" y="653098"/>
                </a:lnTo>
                <a:lnTo>
                  <a:pt x="210445" y="645796"/>
                </a:lnTo>
                <a:lnTo>
                  <a:pt x="220920" y="639128"/>
                </a:lnTo>
                <a:lnTo>
                  <a:pt x="231395" y="632461"/>
                </a:lnTo>
                <a:lnTo>
                  <a:pt x="242187" y="626111"/>
                </a:lnTo>
                <a:lnTo>
                  <a:pt x="253296" y="619761"/>
                </a:lnTo>
                <a:lnTo>
                  <a:pt x="264723" y="613411"/>
                </a:lnTo>
                <a:lnTo>
                  <a:pt x="275833" y="607696"/>
                </a:lnTo>
                <a:lnTo>
                  <a:pt x="287895" y="602298"/>
                </a:lnTo>
                <a:lnTo>
                  <a:pt x="299321" y="596583"/>
                </a:lnTo>
                <a:lnTo>
                  <a:pt x="311383" y="591503"/>
                </a:lnTo>
                <a:lnTo>
                  <a:pt x="323445" y="586741"/>
                </a:lnTo>
                <a:lnTo>
                  <a:pt x="335824" y="581978"/>
                </a:lnTo>
                <a:lnTo>
                  <a:pt x="348203" y="577533"/>
                </a:lnTo>
                <a:lnTo>
                  <a:pt x="360900" y="573723"/>
                </a:lnTo>
                <a:lnTo>
                  <a:pt x="373596" y="569596"/>
                </a:lnTo>
                <a:lnTo>
                  <a:pt x="386293" y="566103"/>
                </a:lnTo>
                <a:lnTo>
                  <a:pt x="399307" y="562928"/>
                </a:lnTo>
                <a:lnTo>
                  <a:pt x="412321" y="559753"/>
                </a:lnTo>
                <a:lnTo>
                  <a:pt x="425652" y="556896"/>
                </a:lnTo>
                <a:lnTo>
                  <a:pt x="438984" y="554038"/>
                </a:lnTo>
                <a:lnTo>
                  <a:pt x="452633" y="552133"/>
                </a:lnTo>
                <a:lnTo>
                  <a:pt x="465964" y="550228"/>
                </a:lnTo>
                <a:lnTo>
                  <a:pt x="479930" y="548641"/>
                </a:lnTo>
                <a:lnTo>
                  <a:pt x="493262" y="547053"/>
                </a:lnTo>
                <a:lnTo>
                  <a:pt x="507228" y="546101"/>
                </a:lnTo>
                <a:lnTo>
                  <a:pt x="521511" y="545466"/>
                </a:lnTo>
                <a:lnTo>
                  <a:pt x="535478" y="545148"/>
                </a:lnTo>
                <a:lnTo>
                  <a:pt x="549761" y="544513"/>
                </a:lnTo>
                <a:lnTo>
                  <a:pt x="1335088" y="544513"/>
                </a:lnTo>
                <a:lnTo>
                  <a:pt x="1335088" y="432238"/>
                </a:lnTo>
                <a:lnTo>
                  <a:pt x="1335723" y="424293"/>
                </a:lnTo>
                <a:lnTo>
                  <a:pt x="1336676" y="416347"/>
                </a:lnTo>
                <a:lnTo>
                  <a:pt x="1338898" y="408719"/>
                </a:lnTo>
                <a:lnTo>
                  <a:pt x="1341438" y="401727"/>
                </a:lnTo>
                <a:lnTo>
                  <a:pt x="1344613" y="395053"/>
                </a:lnTo>
                <a:lnTo>
                  <a:pt x="1348741" y="388061"/>
                </a:lnTo>
                <a:lnTo>
                  <a:pt x="1353186" y="382340"/>
                </a:lnTo>
                <a:lnTo>
                  <a:pt x="1358266" y="376619"/>
                </a:lnTo>
                <a:lnTo>
                  <a:pt x="1363663" y="371534"/>
                </a:lnTo>
                <a:lnTo>
                  <a:pt x="1369696" y="367085"/>
                </a:lnTo>
                <a:lnTo>
                  <a:pt x="1376363" y="363271"/>
                </a:lnTo>
                <a:lnTo>
                  <a:pt x="1383348" y="360092"/>
                </a:lnTo>
                <a:lnTo>
                  <a:pt x="1390333" y="357232"/>
                </a:lnTo>
                <a:lnTo>
                  <a:pt x="1397953" y="355325"/>
                </a:lnTo>
                <a:lnTo>
                  <a:pt x="1405573" y="354054"/>
                </a:lnTo>
                <a:lnTo>
                  <a:pt x="1413828" y="353736"/>
                </a:lnTo>
                <a:close/>
                <a:moveTo>
                  <a:pt x="1740853" y="352465"/>
                </a:moveTo>
                <a:lnTo>
                  <a:pt x="1859916" y="352465"/>
                </a:lnTo>
                <a:lnTo>
                  <a:pt x="1867853" y="352783"/>
                </a:lnTo>
                <a:lnTo>
                  <a:pt x="1875791" y="354054"/>
                </a:lnTo>
                <a:lnTo>
                  <a:pt x="1883093" y="355643"/>
                </a:lnTo>
                <a:lnTo>
                  <a:pt x="1890396" y="358503"/>
                </a:lnTo>
                <a:lnTo>
                  <a:pt x="1897063" y="361682"/>
                </a:lnTo>
                <a:lnTo>
                  <a:pt x="1903731" y="365495"/>
                </a:lnTo>
                <a:lnTo>
                  <a:pt x="1909763" y="370263"/>
                </a:lnTo>
                <a:lnTo>
                  <a:pt x="1915478" y="375030"/>
                </a:lnTo>
                <a:lnTo>
                  <a:pt x="1920241" y="380751"/>
                </a:lnTo>
                <a:lnTo>
                  <a:pt x="1925003" y="387107"/>
                </a:lnTo>
                <a:lnTo>
                  <a:pt x="1928813" y="393464"/>
                </a:lnTo>
                <a:lnTo>
                  <a:pt x="1931988" y="400138"/>
                </a:lnTo>
                <a:lnTo>
                  <a:pt x="1934846" y="407130"/>
                </a:lnTo>
                <a:lnTo>
                  <a:pt x="1936751" y="414758"/>
                </a:lnTo>
                <a:lnTo>
                  <a:pt x="1938021" y="422703"/>
                </a:lnTo>
                <a:lnTo>
                  <a:pt x="1938338" y="430649"/>
                </a:lnTo>
                <a:lnTo>
                  <a:pt x="1938021" y="438595"/>
                </a:lnTo>
                <a:lnTo>
                  <a:pt x="1936751" y="446540"/>
                </a:lnTo>
                <a:lnTo>
                  <a:pt x="1934846" y="454168"/>
                </a:lnTo>
                <a:lnTo>
                  <a:pt x="1931988" y="461160"/>
                </a:lnTo>
                <a:lnTo>
                  <a:pt x="1928813" y="468152"/>
                </a:lnTo>
                <a:lnTo>
                  <a:pt x="1925003" y="474508"/>
                </a:lnTo>
                <a:lnTo>
                  <a:pt x="1920241" y="480229"/>
                </a:lnTo>
                <a:lnTo>
                  <a:pt x="1915478" y="485950"/>
                </a:lnTo>
                <a:lnTo>
                  <a:pt x="1909763" y="491035"/>
                </a:lnTo>
                <a:lnTo>
                  <a:pt x="1903731" y="495802"/>
                </a:lnTo>
                <a:lnTo>
                  <a:pt x="1897063" y="499299"/>
                </a:lnTo>
                <a:lnTo>
                  <a:pt x="1890396" y="503112"/>
                </a:lnTo>
                <a:lnTo>
                  <a:pt x="1883093" y="505337"/>
                </a:lnTo>
                <a:lnTo>
                  <a:pt x="1875791" y="507244"/>
                </a:lnTo>
                <a:lnTo>
                  <a:pt x="1867853" y="508515"/>
                </a:lnTo>
                <a:lnTo>
                  <a:pt x="1859916" y="508833"/>
                </a:lnTo>
                <a:lnTo>
                  <a:pt x="1740853" y="508833"/>
                </a:lnTo>
                <a:lnTo>
                  <a:pt x="1732916" y="508515"/>
                </a:lnTo>
                <a:lnTo>
                  <a:pt x="1724978" y="507244"/>
                </a:lnTo>
                <a:lnTo>
                  <a:pt x="1717358" y="505337"/>
                </a:lnTo>
                <a:lnTo>
                  <a:pt x="1710056" y="503112"/>
                </a:lnTo>
                <a:lnTo>
                  <a:pt x="1703388" y="499299"/>
                </a:lnTo>
                <a:lnTo>
                  <a:pt x="1696721" y="495802"/>
                </a:lnTo>
                <a:lnTo>
                  <a:pt x="1690688" y="491035"/>
                </a:lnTo>
                <a:lnTo>
                  <a:pt x="1685291" y="485950"/>
                </a:lnTo>
                <a:lnTo>
                  <a:pt x="1680528" y="480229"/>
                </a:lnTo>
                <a:lnTo>
                  <a:pt x="1675766" y="474508"/>
                </a:lnTo>
                <a:lnTo>
                  <a:pt x="1671638" y="468152"/>
                </a:lnTo>
                <a:lnTo>
                  <a:pt x="1668463" y="461160"/>
                </a:lnTo>
                <a:lnTo>
                  <a:pt x="1665606" y="454168"/>
                </a:lnTo>
                <a:lnTo>
                  <a:pt x="1663701" y="446540"/>
                </a:lnTo>
                <a:lnTo>
                  <a:pt x="1663066" y="438595"/>
                </a:lnTo>
                <a:lnTo>
                  <a:pt x="1662113" y="430649"/>
                </a:lnTo>
                <a:lnTo>
                  <a:pt x="1663066" y="422703"/>
                </a:lnTo>
                <a:lnTo>
                  <a:pt x="1663701" y="414758"/>
                </a:lnTo>
                <a:lnTo>
                  <a:pt x="1665606" y="407130"/>
                </a:lnTo>
                <a:lnTo>
                  <a:pt x="1668463" y="400138"/>
                </a:lnTo>
                <a:lnTo>
                  <a:pt x="1671638" y="393464"/>
                </a:lnTo>
                <a:lnTo>
                  <a:pt x="1675766" y="387107"/>
                </a:lnTo>
                <a:lnTo>
                  <a:pt x="1680528" y="380751"/>
                </a:lnTo>
                <a:lnTo>
                  <a:pt x="1685291" y="375030"/>
                </a:lnTo>
                <a:lnTo>
                  <a:pt x="1690688" y="370263"/>
                </a:lnTo>
                <a:lnTo>
                  <a:pt x="1696721" y="365495"/>
                </a:lnTo>
                <a:lnTo>
                  <a:pt x="1703388" y="361682"/>
                </a:lnTo>
                <a:lnTo>
                  <a:pt x="1710056" y="358503"/>
                </a:lnTo>
                <a:lnTo>
                  <a:pt x="1717358" y="355643"/>
                </a:lnTo>
                <a:lnTo>
                  <a:pt x="1724978" y="354054"/>
                </a:lnTo>
                <a:lnTo>
                  <a:pt x="1732916" y="352783"/>
                </a:lnTo>
                <a:lnTo>
                  <a:pt x="1740853" y="352465"/>
                </a:lnTo>
                <a:close/>
                <a:moveTo>
                  <a:pt x="1076961" y="352465"/>
                </a:moveTo>
                <a:lnTo>
                  <a:pt x="1196341" y="352465"/>
                </a:lnTo>
                <a:lnTo>
                  <a:pt x="1204278" y="352783"/>
                </a:lnTo>
                <a:lnTo>
                  <a:pt x="1211898" y="354054"/>
                </a:lnTo>
                <a:lnTo>
                  <a:pt x="1219201" y="355643"/>
                </a:lnTo>
                <a:lnTo>
                  <a:pt x="1226503" y="358503"/>
                </a:lnTo>
                <a:lnTo>
                  <a:pt x="1233488" y="361682"/>
                </a:lnTo>
                <a:lnTo>
                  <a:pt x="1239838" y="365495"/>
                </a:lnTo>
                <a:lnTo>
                  <a:pt x="1245871" y="370263"/>
                </a:lnTo>
                <a:lnTo>
                  <a:pt x="1251586" y="375030"/>
                </a:lnTo>
                <a:lnTo>
                  <a:pt x="1256666" y="380751"/>
                </a:lnTo>
                <a:lnTo>
                  <a:pt x="1261111" y="387107"/>
                </a:lnTo>
                <a:lnTo>
                  <a:pt x="1264921" y="393464"/>
                </a:lnTo>
                <a:lnTo>
                  <a:pt x="1268096" y="400138"/>
                </a:lnTo>
                <a:lnTo>
                  <a:pt x="1270953" y="407130"/>
                </a:lnTo>
                <a:lnTo>
                  <a:pt x="1272858" y="414758"/>
                </a:lnTo>
                <a:lnTo>
                  <a:pt x="1274128" y="422703"/>
                </a:lnTo>
                <a:lnTo>
                  <a:pt x="1274446" y="430649"/>
                </a:lnTo>
                <a:lnTo>
                  <a:pt x="1274128" y="438595"/>
                </a:lnTo>
                <a:lnTo>
                  <a:pt x="1272858" y="446540"/>
                </a:lnTo>
                <a:lnTo>
                  <a:pt x="1270953" y="454168"/>
                </a:lnTo>
                <a:lnTo>
                  <a:pt x="1268096" y="461160"/>
                </a:lnTo>
                <a:lnTo>
                  <a:pt x="1264921" y="468152"/>
                </a:lnTo>
                <a:lnTo>
                  <a:pt x="1261111" y="474508"/>
                </a:lnTo>
                <a:lnTo>
                  <a:pt x="1256666" y="480229"/>
                </a:lnTo>
                <a:lnTo>
                  <a:pt x="1251586" y="485950"/>
                </a:lnTo>
                <a:lnTo>
                  <a:pt x="1245871" y="491035"/>
                </a:lnTo>
                <a:lnTo>
                  <a:pt x="1239838" y="495802"/>
                </a:lnTo>
                <a:lnTo>
                  <a:pt x="1233488" y="499299"/>
                </a:lnTo>
                <a:lnTo>
                  <a:pt x="1226503" y="503112"/>
                </a:lnTo>
                <a:lnTo>
                  <a:pt x="1219201" y="505337"/>
                </a:lnTo>
                <a:lnTo>
                  <a:pt x="1211898" y="507244"/>
                </a:lnTo>
                <a:lnTo>
                  <a:pt x="1204278" y="508515"/>
                </a:lnTo>
                <a:lnTo>
                  <a:pt x="1196341" y="508833"/>
                </a:lnTo>
                <a:lnTo>
                  <a:pt x="1076961" y="508833"/>
                </a:lnTo>
                <a:lnTo>
                  <a:pt x="1069023" y="508515"/>
                </a:lnTo>
                <a:lnTo>
                  <a:pt x="1061086" y="507244"/>
                </a:lnTo>
                <a:lnTo>
                  <a:pt x="1053466" y="505337"/>
                </a:lnTo>
                <a:lnTo>
                  <a:pt x="1046163" y="503112"/>
                </a:lnTo>
                <a:lnTo>
                  <a:pt x="1039496" y="499299"/>
                </a:lnTo>
                <a:lnTo>
                  <a:pt x="1033146" y="495802"/>
                </a:lnTo>
                <a:lnTo>
                  <a:pt x="1027113" y="491035"/>
                </a:lnTo>
                <a:lnTo>
                  <a:pt x="1021716" y="485950"/>
                </a:lnTo>
                <a:lnTo>
                  <a:pt x="1016636" y="480229"/>
                </a:lnTo>
                <a:lnTo>
                  <a:pt x="1012191" y="474508"/>
                </a:lnTo>
                <a:lnTo>
                  <a:pt x="1008063" y="468152"/>
                </a:lnTo>
                <a:lnTo>
                  <a:pt x="1004571" y="461160"/>
                </a:lnTo>
                <a:lnTo>
                  <a:pt x="1002348" y="454168"/>
                </a:lnTo>
                <a:lnTo>
                  <a:pt x="1000126" y="446540"/>
                </a:lnTo>
                <a:lnTo>
                  <a:pt x="999173" y="438595"/>
                </a:lnTo>
                <a:lnTo>
                  <a:pt x="998538" y="430649"/>
                </a:lnTo>
                <a:lnTo>
                  <a:pt x="999173" y="422703"/>
                </a:lnTo>
                <a:lnTo>
                  <a:pt x="1000126" y="414758"/>
                </a:lnTo>
                <a:lnTo>
                  <a:pt x="1002348" y="407130"/>
                </a:lnTo>
                <a:lnTo>
                  <a:pt x="1004571" y="400138"/>
                </a:lnTo>
                <a:lnTo>
                  <a:pt x="1008063" y="393464"/>
                </a:lnTo>
                <a:lnTo>
                  <a:pt x="1012191" y="387107"/>
                </a:lnTo>
                <a:lnTo>
                  <a:pt x="1016636" y="380751"/>
                </a:lnTo>
                <a:lnTo>
                  <a:pt x="1021716" y="375030"/>
                </a:lnTo>
                <a:lnTo>
                  <a:pt x="1027113" y="370263"/>
                </a:lnTo>
                <a:lnTo>
                  <a:pt x="1033146" y="365495"/>
                </a:lnTo>
                <a:lnTo>
                  <a:pt x="1039496" y="361682"/>
                </a:lnTo>
                <a:lnTo>
                  <a:pt x="1046163" y="358503"/>
                </a:lnTo>
                <a:lnTo>
                  <a:pt x="1053466" y="355643"/>
                </a:lnTo>
                <a:lnTo>
                  <a:pt x="1061086" y="354054"/>
                </a:lnTo>
                <a:lnTo>
                  <a:pt x="1069023" y="352783"/>
                </a:lnTo>
                <a:lnTo>
                  <a:pt x="1076961" y="352465"/>
                </a:lnTo>
                <a:close/>
                <a:moveTo>
                  <a:pt x="1750696" y="104563"/>
                </a:moveTo>
                <a:lnTo>
                  <a:pt x="1758316" y="104881"/>
                </a:lnTo>
                <a:lnTo>
                  <a:pt x="1765301" y="105835"/>
                </a:lnTo>
                <a:lnTo>
                  <a:pt x="1772921" y="107742"/>
                </a:lnTo>
                <a:lnTo>
                  <a:pt x="1779906" y="109966"/>
                </a:lnTo>
                <a:lnTo>
                  <a:pt x="1786891" y="113145"/>
                </a:lnTo>
                <a:lnTo>
                  <a:pt x="1793558" y="117276"/>
                </a:lnTo>
                <a:lnTo>
                  <a:pt x="1799908" y="122044"/>
                </a:lnTo>
                <a:lnTo>
                  <a:pt x="1805941" y="127447"/>
                </a:lnTo>
                <a:lnTo>
                  <a:pt x="1811338" y="133485"/>
                </a:lnTo>
                <a:lnTo>
                  <a:pt x="1816101" y="139524"/>
                </a:lnTo>
                <a:lnTo>
                  <a:pt x="1819593" y="146198"/>
                </a:lnTo>
                <a:lnTo>
                  <a:pt x="1823403" y="153508"/>
                </a:lnTo>
                <a:lnTo>
                  <a:pt x="1825626" y="160500"/>
                </a:lnTo>
                <a:lnTo>
                  <a:pt x="1827213" y="167810"/>
                </a:lnTo>
                <a:lnTo>
                  <a:pt x="1828483" y="175120"/>
                </a:lnTo>
                <a:lnTo>
                  <a:pt x="1828801" y="182748"/>
                </a:lnTo>
                <a:lnTo>
                  <a:pt x="1828483" y="190375"/>
                </a:lnTo>
                <a:lnTo>
                  <a:pt x="1827213" y="198003"/>
                </a:lnTo>
                <a:lnTo>
                  <a:pt x="1825626" y="204995"/>
                </a:lnTo>
                <a:lnTo>
                  <a:pt x="1823403" y="212305"/>
                </a:lnTo>
                <a:lnTo>
                  <a:pt x="1820228" y="219297"/>
                </a:lnTo>
                <a:lnTo>
                  <a:pt x="1816101" y="225972"/>
                </a:lnTo>
                <a:lnTo>
                  <a:pt x="1811338" y="232328"/>
                </a:lnTo>
                <a:lnTo>
                  <a:pt x="1805941" y="238367"/>
                </a:lnTo>
                <a:lnTo>
                  <a:pt x="1721803" y="322589"/>
                </a:lnTo>
                <a:lnTo>
                  <a:pt x="1715771" y="328310"/>
                </a:lnTo>
                <a:lnTo>
                  <a:pt x="1709421" y="333078"/>
                </a:lnTo>
                <a:lnTo>
                  <a:pt x="1702753" y="336891"/>
                </a:lnTo>
                <a:lnTo>
                  <a:pt x="1695451" y="340070"/>
                </a:lnTo>
                <a:lnTo>
                  <a:pt x="1688466" y="342612"/>
                </a:lnTo>
                <a:lnTo>
                  <a:pt x="1681163" y="344519"/>
                </a:lnTo>
                <a:lnTo>
                  <a:pt x="1673543" y="345155"/>
                </a:lnTo>
                <a:lnTo>
                  <a:pt x="1666241" y="345790"/>
                </a:lnTo>
                <a:lnTo>
                  <a:pt x="1658621" y="345155"/>
                </a:lnTo>
                <a:lnTo>
                  <a:pt x="1651318" y="344519"/>
                </a:lnTo>
                <a:lnTo>
                  <a:pt x="1644016" y="342612"/>
                </a:lnTo>
                <a:lnTo>
                  <a:pt x="1636713" y="340070"/>
                </a:lnTo>
                <a:lnTo>
                  <a:pt x="1629728" y="336891"/>
                </a:lnTo>
                <a:lnTo>
                  <a:pt x="1623378" y="333078"/>
                </a:lnTo>
                <a:lnTo>
                  <a:pt x="1617028" y="328310"/>
                </a:lnTo>
                <a:lnTo>
                  <a:pt x="1610996" y="322589"/>
                </a:lnTo>
                <a:lnTo>
                  <a:pt x="1605281" y="316551"/>
                </a:lnTo>
                <a:lnTo>
                  <a:pt x="1600518" y="310194"/>
                </a:lnTo>
                <a:lnTo>
                  <a:pt x="1596708" y="303838"/>
                </a:lnTo>
                <a:lnTo>
                  <a:pt x="1593533" y="296846"/>
                </a:lnTo>
                <a:lnTo>
                  <a:pt x="1591311" y="289536"/>
                </a:lnTo>
                <a:lnTo>
                  <a:pt x="1589088" y="282544"/>
                </a:lnTo>
                <a:lnTo>
                  <a:pt x="1588453" y="274916"/>
                </a:lnTo>
                <a:lnTo>
                  <a:pt x="1588136" y="267288"/>
                </a:lnTo>
                <a:lnTo>
                  <a:pt x="1588453" y="259978"/>
                </a:lnTo>
                <a:lnTo>
                  <a:pt x="1589088" y="252351"/>
                </a:lnTo>
                <a:lnTo>
                  <a:pt x="1591311" y="245041"/>
                </a:lnTo>
                <a:lnTo>
                  <a:pt x="1593533" y="238049"/>
                </a:lnTo>
                <a:lnTo>
                  <a:pt x="1596708" y="230739"/>
                </a:lnTo>
                <a:lnTo>
                  <a:pt x="1600518" y="224065"/>
                </a:lnTo>
                <a:lnTo>
                  <a:pt x="1605281" y="217708"/>
                </a:lnTo>
                <a:lnTo>
                  <a:pt x="1610996" y="211670"/>
                </a:lnTo>
                <a:lnTo>
                  <a:pt x="1695133" y="127447"/>
                </a:lnTo>
                <a:lnTo>
                  <a:pt x="1701166" y="122044"/>
                </a:lnTo>
                <a:lnTo>
                  <a:pt x="1707516" y="117276"/>
                </a:lnTo>
                <a:lnTo>
                  <a:pt x="1714183" y="113145"/>
                </a:lnTo>
                <a:lnTo>
                  <a:pt x="1720851" y="109966"/>
                </a:lnTo>
                <a:lnTo>
                  <a:pt x="1728471" y="107742"/>
                </a:lnTo>
                <a:lnTo>
                  <a:pt x="1735456" y="105835"/>
                </a:lnTo>
                <a:lnTo>
                  <a:pt x="1743076" y="104881"/>
                </a:lnTo>
                <a:lnTo>
                  <a:pt x="1750696" y="104563"/>
                </a:lnTo>
                <a:close/>
                <a:moveTo>
                  <a:pt x="1186498" y="93758"/>
                </a:moveTo>
                <a:lnTo>
                  <a:pt x="1193801" y="94075"/>
                </a:lnTo>
                <a:lnTo>
                  <a:pt x="1201103" y="95029"/>
                </a:lnTo>
                <a:lnTo>
                  <a:pt x="1208723" y="96936"/>
                </a:lnTo>
                <a:lnTo>
                  <a:pt x="1215708" y="99478"/>
                </a:lnTo>
                <a:lnTo>
                  <a:pt x="1222376" y="102656"/>
                </a:lnTo>
                <a:lnTo>
                  <a:pt x="1229361" y="106470"/>
                </a:lnTo>
                <a:lnTo>
                  <a:pt x="1235711" y="111238"/>
                </a:lnTo>
                <a:lnTo>
                  <a:pt x="1241426" y="116959"/>
                </a:lnTo>
                <a:lnTo>
                  <a:pt x="1326198" y="201181"/>
                </a:lnTo>
                <a:lnTo>
                  <a:pt x="1331278" y="206902"/>
                </a:lnTo>
                <a:lnTo>
                  <a:pt x="1336041" y="213259"/>
                </a:lnTo>
                <a:lnTo>
                  <a:pt x="1339851" y="220251"/>
                </a:lnTo>
                <a:lnTo>
                  <a:pt x="1343026" y="227243"/>
                </a:lnTo>
                <a:lnTo>
                  <a:pt x="1345566" y="234553"/>
                </a:lnTo>
                <a:lnTo>
                  <a:pt x="1347471" y="241545"/>
                </a:lnTo>
                <a:lnTo>
                  <a:pt x="1348741" y="249173"/>
                </a:lnTo>
                <a:lnTo>
                  <a:pt x="1348741" y="256800"/>
                </a:lnTo>
                <a:lnTo>
                  <a:pt x="1348741" y="264110"/>
                </a:lnTo>
                <a:lnTo>
                  <a:pt x="1347471" y="271738"/>
                </a:lnTo>
                <a:lnTo>
                  <a:pt x="1345566" y="279048"/>
                </a:lnTo>
                <a:lnTo>
                  <a:pt x="1343026" y="286040"/>
                </a:lnTo>
                <a:lnTo>
                  <a:pt x="1339851" y="293350"/>
                </a:lnTo>
                <a:lnTo>
                  <a:pt x="1336041" y="300024"/>
                </a:lnTo>
                <a:lnTo>
                  <a:pt x="1331278" y="306063"/>
                </a:lnTo>
                <a:lnTo>
                  <a:pt x="1326198" y="311784"/>
                </a:lnTo>
                <a:lnTo>
                  <a:pt x="1320166" y="317504"/>
                </a:lnTo>
                <a:lnTo>
                  <a:pt x="1313816" y="322272"/>
                </a:lnTo>
                <a:lnTo>
                  <a:pt x="1307148" y="326085"/>
                </a:lnTo>
                <a:lnTo>
                  <a:pt x="1299846" y="329264"/>
                </a:lnTo>
                <a:lnTo>
                  <a:pt x="1292861" y="331806"/>
                </a:lnTo>
                <a:lnTo>
                  <a:pt x="1285558" y="333713"/>
                </a:lnTo>
                <a:lnTo>
                  <a:pt x="1277938" y="334667"/>
                </a:lnTo>
                <a:lnTo>
                  <a:pt x="1270636" y="334985"/>
                </a:lnTo>
                <a:lnTo>
                  <a:pt x="1263016" y="334667"/>
                </a:lnTo>
                <a:lnTo>
                  <a:pt x="1255396" y="333713"/>
                </a:lnTo>
                <a:lnTo>
                  <a:pt x="1248411" y="331806"/>
                </a:lnTo>
                <a:lnTo>
                  <a:pt x="1241108" y="329264"/>
                </a:lnTo>
                <a:lnTo>
                  <a:pt x="1234123" y="326085"/>
                </a:lnTo>
                <a:lnTo>
                  <a:pt x="1227773" y="322272"/>
                </a:lnTo>
                <a:lnTo>
                  <a:pt x="1221423" y="317504"/>
                </a:lnTo>
                <a:lnTo>
                  <a:pt x="1215391" y="311784"/>
                </a:lnTo>
                <a:lnTo>
                  <a:pt x="1130936" y="227561"/>
                </a:lnTo>
                <a:lnTo>
                  <a:pt x="1125221" y="221840"/>
                </a:lnTo>
                <a:lnTo>
                  <a:pt x="1120776" y="215483"/>
                </a:lnTo>
                <a:lnTo>
                  <a:pt x="1116966" y="208491"/>
                </a:lnTo>
                <a:lnTo>
                  <a:pt x="1113791" y="201499"/>
                </a:lnTo>
                <a:lnTo>
                  <a:pt x="1110933" y="194189"/>
                </a:lnTo>
                <a:lnTo>
                  <a:pt x="1109346" y="187197"/>
                </a:lnTo>
                <a:lnTo>
                  <a:pt x="1108076" y="179570"/>
                </a:lnTo>
                <a:lnTo>
                  <a:pt x="1107758" y="171942"/>
                </a:lnTo>
                <a:lnTo>
                  <a:pt x="1108076" y="164632"/>
                </a:lnTo>
                <a:lnTo>
                  <a:pt x="1109346" y="157004"/>
                </a:lnTo>
                <a:lnTo>
                  <a:pt x="1110933" y="149694"/>
                </a:lnTo>
                <a:lnTo>
                  <a:pt x="1113791" y="142702"/>
                </a:lnTo>
                <a:lnTo>
                  <a:pt x="1116966" y="135392"/>
                </a:lnTo>
                <a:lnTo>
                  <a:pt x="1120776" y="129036"/>
                </a:lnTo>
                <a:lnTo>
                  <a:pt x="1125221" y="122679"/>
                </a:lnTo>
                <a:lnTo>
                  <a:pt x="1130936" y="116959"/>
                </a:lnTo>
                <a:lnTo>
                  <a:pt x="1136651" y="111238"/>
                </a:lnTo>
                <a:lnTo>
                  <a:pt x="1143001" y="106470"/>
                </a:lnTo>
                <a:lnTo>
                  <a:pt x="1149986" y="102656"/>
                </a:lnTo>
                <a:lnTo>
                  <a:pt x="1156653" y="99478"/>
                </a:lnTo>
                <a:lnTo>
                  <a:pt x="1163638" y="96936"/>
                </a:lnTo>
                <a:lnTo>
                  <a:pt x="1171258" y="95029"/>
                </a:lnTo>
                <a:lnTo>
                  <a:pt x="1178878" y="94075"/>
                </a:lnTo>
                <a:lnTo>
                  <a:pt x="1186498" y="93758"/>
                </a:lnTo>
                <a:close/>
                <a:moveTo>
                  <a:pt x="1468438" y="0"/>
                </a:moveTo>
                <a:lnTo>
                  <a:pt x="1476376" y="318"/>
                </a:lnTo>
                <a:lnTo>
                  <a:pt x="1483996" y="1589"/>
                </a:lnTo>
                <a:lnTo>
                  <a:pt x="1491616" y="3496"/>
                </a:lnTo>
                <a:lnTo>
                  <a:pt x="1498601" y="6039"/>
                </a:lnTo>
                <a:lnTo>
                  <a:pt x="1505903" y="9535"/>
                </a:lnTo>
                <a:lnTo>
                  <a:pt x="1512253" y="13666"/>
                </a:lnTo>
                <a:lnTo>
                  <a:pt x="1518286" y="17798"/>
                </a:lnTo>
                <a:lnTo>
                  <a:pt x="1523683" y="23201"/>
                </a:lnTo>
                <a:lnTo>
                  <a:pt x="1528763" y="28604"/>
                </a:lnTo>
                <a:lnTo>
                  <a:pt x="1533208" y="34643"/>
                </a:lnTo>
                <a:lnTo>
                  <a:pt x="1537336" y="40999"/>
                </a:lnTo>
                <a:lnTo>
                  <a:pt x="1540828" y="47991"/>
                </a:lnTo>
                <a:lnTo>
                  <a:pt x="1543051" y="55301"/>
                </a:lnTo>
                <a:lnTo>
                  <a:pt x="1545273" y="62929"/>
                </a:lnTo>
                <a:lnTo>
                  <a:pt x="1546226" y="70239"/>
                </a:lnTo>
                <a:lnTo>
                  <a:pt x="1546861" y="78184"/>
                </a:lnTo>
                <a:lnTo>
                  <a:pt x="1546861" y="198003"/>
                </a:lnTo>
                <a:lnTo>
                  <a:pt x="1546226" y="205949"/>
                </a:lnTo>
                <a:lnTo>
                  <a:pt x="1545273" y="213259"/>
                </a:lnTo>
                <a:lnTo>
                  <a:pt x="1543051" y="220886"/>
                </a:lnTo>
                <a:lnTo>
                  <a:pt x="1540828" y="228196"/>
                </a:lnTo>
                <a:lnTo>
                  <a:pt x="1537336" y="235188"/>
                </a:lnTo>
                <a:lnTo>
                  <a:pt x="1533208" y="241545"/>
                </a:lnTo>
                <a:lnTo>
                  <a:pt x="1528763" y="247583"/>
                </a:lnTo>
                <a:lnTo>
                  <a:pt x="1523683" y="252986"/>
                </a:lnTo>
                <a:lnTo>
                  <a:pt x="1518286" y="258389"/>
                </a:lnTo>
                <a:lnTo>
                  <a:pt x="1512253" y="262521"/>
                </a:lnTo>
                <a:lnTo>
                  <a:pt x="1505903" y="266653"/>
                </a:lnTo>
                <a:lnTo>
                  <a:pt x="1498601" y="269831"/>
                </a:lnTo>
                <a:lnTo>
                  <a:pt x="1491616" y="272691"/>
                </a:lnTo>
                <a:lnTo>
                  <a:pt x="1483996" y="274598"/>
                </a:lnTo>
                <a:lnTo>
                  <a:pt x="1476376" y="275870"/>
                </a:lnTo>
                <a:lnTo>
                  <a:pt x="1468438" y="276187"/>
                </a:lnTo>
                <a:lnTo>
                  <a:pt x="1460183" y="275870"/>
                </a:lnTo>
                <a:lnTo>
                  <a:pt x="1452563" y="274598"/>
                </a:lnTo>
                <a:lnTo>
                  <a:pt x="1445261" y="272691"/>
                </a:lnTo>
                <a:lnTo>
                  <a:pt x="1437958" y="269831"/>
                </a:lnTo>
                <a:lnTo>
                  <a:pt x="1431291" y="266653"/>
                </a:lnTo>
                <a:lnTo>
                  <a:pt x="1424623" y="262521"/>
                </a:lnTo>
                <a:lnTo>
                  <a:pt x="1418591" y="258389"/>
                </a:lnTo>
                <a:lnTo>
                  <a:pt x="1412876" y="252986"/>
                </a:lnTo>
                <a:lnTo>
                  <a:pt x="1407796" y="247583"/>
                </a:lnTo>
                <a:lnTo>
                  <a:pt x="1403351" y="241545"/>
                </a:lnTo>
                <a:lnTo>
                  <a:pt x="1399541" y="235188"/>
                </a:lnTo>
                <a:lnTo>
                  <a:pt x="1396366" y="228196"/>
                </a:lnTo>
                <a:lnTo>
                  <a:pt x="1393508" y="220886"/>
                </a:lnTo>
                <a:lnTo>
                  <a:pt x="1391603" y="213259"/>
                </a:lnTo>
                <a:lnTo>
                  <a:pt x="1390333" y="205949"/>
                </a:lnTo>
                <a:lnTo>
                  <a:pt x="1390016" y="198003"/>
                </a:lnTo>
                <a:lnTo>
                  <a:pt x="1390016" y="78184"/>
                </a:lnTo>
                <a:lnTo>
                  <a:pt x="1390333" y="70239"/>
                </a:lnTo>
                <a:lnTo>
                  <a:pt x="1391603" y="62929"/>
                </a:lnTo>
                <a:lnTo>
                  <a:pt x="1393508" y="55301"/>
                </a:lnTo>
                <a:lnTo>
                  <a:pt x="1396366" y="47991"/>
                </a:lnTo>
                <a:lnTo>
                  <a:pt x="1399541" y="40999"/>
                </a:lnTo>
                <a:lnTo>
                  <a:pt x="1403351" y="34643"/>
                </a:lnTo>
                <a:lnTo>
                  <a:pt x="1407796" y="28604"/>
                </a:lnTo>
                <a:lnTo>
                  <a:pt x="1412876" y="23201"/>
                </a:lnTo>
                <a:lnTo>
                  <a:pt x="1418591" y="17798"/>
                </a:lnTo>
                <a:lnTo>
                  <a:pt x="1424623" y="13666"/>
                </a:lnTo>
                <a:lnTo>
                  <a:pt x="1431291" y="9535"/>
                </a:lnTo>
                <a:lnTo>
                  <a:pt x="1437958" y="6039"/>
                </a:lnTo>
                <a:lnTo>
                  <a:pt x="1445261" y="3496"/>
                </a:lnTo>
                <a:lnTo>
                  <a:pt x="1452563" y="1589"/>
                </a:lnTo>
                <a:lnTo>
                  <a:pt x="1460183" y="318"/>
                </a:lnTo>
                <a:lnTo>
                  <a:pt x="146843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7436668" y="1971616"/>
            <a:ext cx="636047" cy="540640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9922354" y="2028208"/>
            <a:ext cx="644321" cy="563781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7474858" y="4281531"/>
            <a:ext cx="559666" cy="559666"/>
          </a:xfrm>
          <a:custGeom>
            <a:avLst/>
            <a:gdLst>
              <a:gd name="T0" fmla="*/ 1525625 w 2019300"/>
              <a:gd name="T1" fmla="*/ 1755362 h 2019301"/>
              <a:gd name="T2" fmla="*/ 1603674 w 2019300"/>
              <a:gd name="T3" fmla="*/ 1706508 h 2019301"/>
              <a:gd name="T4" fmla="*/ 1639843 w 2019300"/>
              <a:gd name="T5" fmla="*/ 1631324 h 2019301"/>
              <a:gd name="T6" fmla="*/ 1625883 w 2019300"/>
              <a:gd name="T7" fmla="*/ 1355330 h 2019301"/>
              <a:gd name="T8" fmla="*/ 1564967 w 2019300"/>
              <a:gd name="T9" fmla="*/ 1292835 h 2019301"/>
              <a:gd name="T10" fmla="*/ 1471055 w 2019300"/>
              <a:gd name="T11" fmla="*/ 1263333 h 2019301"/>
              <a:gd name="T12" fmla="*/ 1738832 w 2019300"/>
              <a:gd name="T13" fmla="*/ 888362 h 2019301"/>
              <a:gd name="T14" fmla="*/ 1899054 w 2019300"/>
              <a:gd name="T15" fmla="*/ 960057 h 2019301"/>
              <a:gd name="T16" fmla="*/ 1999312 w 2019300"/>
              <a:gd name="T17" fmla="*/ 1101861 h 2019301"/>
              <a:gd name="T18" fmla="*/ 2019300 w 2019300"/>
              <a:gd name="T19" fmla="*/ 1696991 h 2019301"/>
              <a:gd name="T20" fmla="*/ 1979324 w 2019300"/>
              <a:gd name="T21" fmla="*/ 1846091 h 2019301"/>
              <a:gd name="T22" fmla="*/ 1859713 w 2019300"/>
              <a:gd name="T23" fmla="*/ 1971716 h 2019301"/>
              <a:gd name="T24" fmla="*/ 1705201 w 2019300"/>
              <a:gd name="T25" fmla="*/ 2018984 h 2019301"/>
              <a:gd name="T26" fmla="*/ 1368893 w 2019300"/>
              <a:gd name="T27" fmla="*/ 2004391 h 2019301"/>
              <a:gd name="T28" fmla="*/ 1222314 w 2019300"/>
              <a:gd name="T29" fmla="*/ 1910807 h 2019301"/>
              <a:gd name="T30" fmla="*/ 1143313 w 2019300"/>
              <a:gd name="T31" fmla="*/ 1755362 h 2019301"/>
              <a:gd name="T32" fmla="*/ 1138236 w 2019300"/>
              <a:gd name="T33" fmla="*/ 1181486 h 2019301"/>
              <a:gd name="T34" fmla="*/ 1202325 w 2019300"/>
              <a:gd name="T35" fmla="*/ 1017476 h 2019301"/>
              <a:gd name="T36" fmla="*/ 1338752 w 2019300"/>
              <a:gd name="T37" fmla="*/ 910251 h 2019301"/>
              <a:gd name="T38" fmla="*/ 126047 w 2019300"/>
              <a:gd name="T39" fmla="*/ 1641158 h 2019301"/>
              <a:gd name="T40" fmla="*/ 498793 w 2019300"/>
              <a:gd name="T41" fmla="*/ 1614488 h 2019301"/>
              <a:gd name="T42" fmla="*/ 594678 w 2019300"/>
              <a:gd name="T43" fmla="*/ 1535113 h 2019301"/>
              <a:gd name="T44" fmla="*/ 630873 w 2019300"/>
              <a:gd name="T45" fmla="*/ 1420496 h 2019301"/>
              <a:gd name="T46" fmla="*/ 600710 w 2019300"/>
              <a:gd name="T47" fmla="*/ 873443 h 2019301"/>
              <a:gd name="T48" fmla="*/ 509270 w 2019300"/>
              <a:gd name="T49" fmla="*/ 789940 h 2019301"/>
              <a:gd name="T50" fmla="*/ 378778 w 2019300"/>
              <a:gd name="T51" fmla="*/ 757873 h 2019301"/>
              <a:gd name="T52" fmla="*/ 1745279 w 2019300"/>
              <a:gd name="T53" fmla="*/ 646041 h 2019301"/>
              <a:gd name="T54" fmla="*/ 1766887 w 2019300"/>
              <a:gd name="T55" fmla="*/ 707325 h 2019301"/>
              <a:gd name="T56" fmla="*/ 1723671 w 2019300"/>
              <a:gd name="T57" fmla="*/ 754395 h 2019301"/>
              <a:gd name="T58" fmla="*/ 1412260 w 2019300"/>
              <a:gd name="T59" fmla="*/ 742706 h 2019301"/>
              <a:gd name="T60" fmla="*/ 1390334 w 2019300"/>
              <a:gd name="T61" fmla="*/ 681737 h 2019301"/>
              <a:gd name="T62" fmla="*/ 1433551 w 2019300"/>
              <a:gd name="T63" fmla="*/ 634668 h 2019301"/>
              <a:gd name="T64" fmla="*/ 997268 w 2019300"/>
              <a:gd name="T65" fmla="*/ 386080 h 2019301"/>
              <a:gd name="T66" fmla="*/ 1153478 w 2019300"/>
              <a:gd name="T67" fmla="*/ 465456 h 2019301"/>
              <a:gd name="T68" fmla="*/ 1247141 w 2019300"/>
              <a:gd name="T69" fmla="*/ 611823 h 2019301"/>
              <a:gd name="T70" fmla="*/ 1242378 w 2019300"/>
              <a:gd name="T71" fmla="*/ 760413 h 2019301"/>
              <a:gd name="T72" fmla="*/ 1139826 w 2019300"/>
              <a:gd name="T73" fmla="*/ 786130 h 2019301"/>
              <a:gd name="T74" fmla="*/ 1049338 w 2019300"/>
              <a:gd name="T75" fmla="*/ 835978 h 2019301"/>
              <a:gd name="T76" fmla="*/ 969328 w 2019300"/>
              <a:gd name="T77" fmla="*/ 913766 h 2019301"/>
              <a:gd name="T78" fmla="*/ 916623 w 2019300"/>
              <a:gd name="T79" fmla="*/ 1002348 h 2019301"/>
              <a:gd name="T80" fmla="*/ 887730 w 2019300"/>
              <a:gd name="T81" fmla="*/ 1103631 h 2019301"/>
              <a:gd name="T82" fmla="*/ 885508 w 2019300"/>
              <a:gd name="T83" fmla="*/ 1781176 h 2019301"/>
              <a:gd name="T84" fmla="*/ 909638 w 2019300"/>
              <a:gd name="T85" fmla="*/ 1884998 h 2019301"/>
              <a:gd name="T86" fmla="*/ 217487 w 2019300"/>
              <a:gd name="T87" fmla="*/ 1873568 h 2019301"/>
              <a:gd name="T88" fmla="*/ 75565 w 2019300"/>
              <a:gd name="T89" fmla="*/ 1772921 h 2019301"/>
              <a:gd name="T90" fmla="*/ 4127 w 2019300"/>
              <a:gd name="T91" fmla="*/ 1613218 h 2019301"/>
              <a:gd name="T92" fmla="*/ 4127 w 2019300"/>
              <a:gd name="T93" fmla="*/ 660083 h 2019301"/>
              <a:gd name="T94" fmla="*/ 75565 w 2019300"/>
              <a:gd name="T95" fmla="*/ 499746 h 2019301"/>
              <a:gd name="T96" fmla="*/ 217487 w 2019300"/>
              <a:gd name="T97" fmla="*/ 399416 h 2019301"/>
              <a:gd name="T98" fmla="*/ 884396 w 2019300"/>
              <a:gd name="T99" fmla="*/ 0 h 2019301"/>
              <a:gd name="T100" fmla="*/ 950201 w 2019300"/>
              <a:gd name="T101" fmla="*/ 18508 h 2019301"/>
              <a:gd name="T102" fmla="*/ 995661 w 2019300"/>
              <a:gd name="T103" fmla="*/ 66372 h 2019301"/>
              <a:gd name="T104" fmla="*/ 1010602 w 2019300"/>
              <a:gd name="T105" fmla="*/ 133382 h 2019301"/>
              <a:gd name="T106" fmla="*/ 989303 w 2019300"/>
              <a:gd name="T107" fmla="*/ 197839 h 2019301"/>
              <a:gd name="T108" fmla="*/ 939393 w 2019300"/>
              <a:gd name="T109" fmla="*/ 241555 h 2019301"/>
              <a:gd name="T110" fmla="*/ 372897 w 2019300"/>
              <a:gd name="T111" fmla="*/ 253681 h 2019301"/>
              <a:gd name="T112" fmla="*/ 308681 w 2019300"/>
              <a:gd name="T113" fmla="*/ 231982 h 2019301"/>
              <a:gd name="T114" fmla="*/ 265129 w 2019300"/>
              <a:gd name="T115" fmla="*/ 181884 h 2019301"/>
              <a:gd name="T116" fmla="*/ 253367 w 2019300"/>
              <a:gd name="T117" fmla="*/ 113917 h 2019301"/>
              <a:gd name="T118" fmla="*/ 277845 w 2019300"/>
              <a:gd name="T119" fmla="*/ 51055 h 2019301"/>
              <a:gd name="T120" fmla="*/ 329980 w 2019300"/>
              <a:gd name="T121" fmla="*/ 10211 h 2019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9300" h="2019301">
                <a:moveTo>
                  <a:pt x="1262607" y="1262698"/>
                </a:moveTo>
                <a:lnTo>
                  <a:pt x="1262607" y="1767417"/>
                </a:lnTo>
                <a:lnTo>
                  <a:pt x="1452018" y="1767417"/>
                </a:lnTo>
                <a:lnTo>
                  <a:pt x="1461537" y="1767100"/>
                </a:lnTo>
                <a:lnTo>
                  <a:pt x="1471055" y="1766148"/>
                </a:lnTo>
                <a:lnTo>
                  <a:pt x="1480890" y="1765514"/>
                </a:lnTo>
                <a:lnTo>
                  <a:pt x="1490091" y="1764245"/>
                </a:lnTo>
                <a:lnTo>
                  <a:pt x="1499292" y="1762342"/>
                </a:lnTo>
                <a:lnTo>
                  <a:pt x="1508175" y="1760121"/>
                </a:lnTo>
                <a:lnTo>
                  <a:pt x="1517059" y="1757900"/>
                </a:lnTo>
                <a:lnTo>
                  <a:pt x="1525625" y="1755362"/>
                </a:lnTo>
                <a:lnTo>
                  <a:pt x="1533874" y="1752507"/>
                </a:lnTo>
                <a:lnTo>
                  <a:pt x="1541806" y="1748701"/>
                </a:lnTo>
                <a:lnTo>
                  <a:pt x="1549738" y="1745211"/>
                </a:lnTo>
                <a:lnTo>
                  <a:pt x="1557670" y="1741404"/>
                </a:lnTo>
                <a:lnTo>
                  <a:pt x="1564967" y="1736963"/>
                </a:lnTo>
                <a:lnTo>
                  <a:pt x="1572264" y="1732522"/>
                </a:lnTo>
                <a:lnTo>
                  <a:pt x="1578927" y="1727763"/>
                </a:lnTo>
                <a:lnTo>
                  <a:pt x="1585590" y="1722687"/>
                </a:lnTo>
                <a:lnTo>
                  <a:pt x="1591935" y="1717612"/>
                </a:lnTo>
                <a:lnTo>
                  <a:pt x="1597963" y="1712219"/>
                </a:lnTo>
                <a:lnTo>
                  <a:pt x="1603674" y="1706508"/>
                </a:lnTo>
                <a:lnTo>
                  <a:pt x="1608433" y="1700481"/>
                </a:lnTo>
                <a:lnTo>
                  <a:pt x="1613510" y="1694454"/>
                </a:lnTo>
                <a:lnTo>
                  <a:pt x="1618269" y="1687792"/>
                </a:lnTo>
                <a:lnTo>
                  <a:pt x="1622393" y="1681447"/>
                </a:lnTo>
                <a:lnTo>
                  <a:pt x="1625883" y="1674785"/>
                </a:lnTo>
                <a:lnTo>
                  <a:pt x="1629373" y="1668123"/>
                </a:lnTo>
                <a:lnTo>
                  <a:pt x="1632229" y="1660827"/>
                </a:lnTo>
                <a:lnTo>
                  <a:pt x="1634767" y="1653848"/>
                </a:lnTo>
                <a:lnTo>
                  <a:pt x="1636988" y="1646234"/>
                </a:lnTo>
                <a:lnTo>
                  <a:pt x="1638891" y="1638938"/>
                </a:lnTo>
                <a:lnTo>
                  <a:pt x="1639843" y="1631324"/>
                </a:lnTo>
                <a:lnTo>
                  <a:pt x="1640478" y="1623393"/>
                </a:lnTo>
                <a:lnTo>
                  <a:pt x="1640795" y="1615780"/>
                </a:lnTo>
                <a:lnTo>
                  <a:pt x="1640795" y="1414019"/>
                </a:lnTo>
                <a:lnTo>
                  <a:pt x="1640478" y="1406088"/>
                </a:lnTo>
                <a:lnTo>
                  <a:pt x="1639843" y="1398474"/>
                </a:lnTo>
                <a:lnTo>
                  <a:pt x="1638891" y="1391178"/>
                </a:lnTo>
                <a:lnTo>
                  <a:pt x="1636988" y="1383564"/>
                </a:lnTo>
                <a:lnTo>
                  <a:pt x="1634767" y="1376268"/>
                </a:lnTo>
                <a:lnTo>
                  <a:pt x="1632229" y="1368972"/>
                </a:lnTo>
                <a:lnTo>
                  <a:pt x="1629373" y="1361992"/>
                </a:lnTo>
                <a:lnTo>
                  <a:pt x="1625883" y="1355330"/>
                </a:lnTo>
                <a:lnTo>
                  <a:pt x="1622393" y="1348351"/>
                </a:lnTo>
                <a:lnTo>
                  <a:pt x="1618269" y="1342007"/>
                </a:lnTo>
                <a:lnTo>
                  <a:pt x="1613510" y="1335662"/>
                </a:lnTo>
                <a:lnTo>
                  <a:pt x="1608433" y="1329635"/>
                </a:lnTo>
                <a:lnTo>
                  <a:pt x="1603674" y="1323607"/>
                </a:lnTo>
                <a:lnTo>
                  <a:pt x="1597963" y="1317897"/>
                </a:lnTo>
                <a:lnTo>
                  <a:pt x="1591935" y="1312504"/>
                </a:lnTo>
                <a:lnTo>
                  <a:pt x="1585590" y="1307111"/>
                </a:lnTo>
                <a:lnTo>
                  <a:pt x="1578927" y="1302035"/>
                </a:lnTo>
                <a:lnTo>
                  <a:pt x="1572264" y="1297277"/>
                </a:lnTo>
                <a:lnTo>
                  <a:pt x="1564967" y="1292835"/>
                </a:lnTo>
                <a:lnTo>
                  <a:pt x="1557670" y="1288711"/>
                </a:lnTo>
                <a:lnTo>
                  <a:pt x="1549738" y="1284587"/>
                </a:lnTo>
                <a:lnTo>
                  <a:pt x="1541806" y="1281098"/>
                </a:lnTo>
                <a:lnTo>
                  <a:pt x="1533874" y="1277608"/>
                </a:lnTo>
                <a:lnTo>
                  <a:pt x="1525625" y="1274753"/>
                </a:lnTo>
                <a:lnTo>
                  <a:pt x="1517059" y="1271898"/>
                </a:lnTo>
                <a:lnTo>
                  <a:pt x="1508175" y="1269360"/>
                </a:lnTo>
                <a:lnTo>
                  <a:pt x="1499292" y="1267774"/>
                </a:lnTo>
                <a:lnTo>
                  <a:pt x="1490091" y="1265870"/>
                </a:lnTo>
                <a:lnTo>
                  <a:pt x="1480890" y="1264602"/>
                </a:lnTo>
                <a:lnTo>
                  <a:pt x="1471055" y="1263333"/>
                </a:lnTo>
                <a:lnTo>
                  <a:pt x="1461537" y="1263015"/>
                </a:lnTo>
                <a:lnTo>
                  <a:pt x="1452018" y="1262698"/>
                </a:lnTo>
                <a:lnTo>
                  <a:pt x="1262607" y="1262698"/>
                </a:lnTo>
                <a:close/>
                <a:moveTo>
                  <a:pt x="1458998" y="884238"/>
                </a:moveTo>
                <a:lnTo>
                  <a:pt x="1467565" y="884238"/>
                </a:lnTo>
                <a:lnTo>
                  <a:pt x="1688386" y="884238"/>
                </a:lnTo>
                <a:lnTo>
                  <a:pt x="1696635" y="884238"/>
                </a:lnTo>
                <a:lnTo>
                  <a:pt x="1705201" y="884873"/>
                </a:lnTo>
                <a:lnTo>
                  <a:pt x="1713450" y="885507"/>
                </a:lnTo>
                <a:lnTo>
                  <a:pt x="1722017" y="886141"/>
                </a:lnTo>
                <a:lnTo>
                  <a:pt x="1738832" y="888362"/>
                </a:lnTo>
                <a:lnTo>
                  <a:pt x="1754696" y="891217"/>
                </a:lnTo>
                <a:lnTo>
                  <a:pt x="1770876" y="894707"/>
                </a:lnTo>
                <a:lnTo>
                  <a:pt x="1786740" y="899465"/>
                </a:lnTo>
                <a:lnTo>
                  <a:pt x="1802286" y="904541"/>
                </a:lnTo>
                <a:lnTo>
                  <a:pt x="1817198" y="910251"/>
                </a:lnTo>
                <a:lnTo>
                  <a:pt x="1831793" y="917230"/>
                </a:lnTo>
                <a:lnTo>
                  <a:pt x="1846070" y="924210"/>
                </a:lnTo>
                <a:lnTo>
                  <a:pt x="1859713" y="932458"/>
                </a:lnTo>
                <a:lnTo>
                  <a:pt x="1873355" y="941023"/>
                </a:lnTo>
                <a:lnTo>
                  <a:pt x="1886046" y="950223"/>
                </a:lnTo>
                <a:lnTo>
                  <a:pt x="1899054" y="960057"/>
                </a:lnTo>
                <a:lnTo>
                  <a:pt x="1910793" y="970526"/>
                </a:lnTo>
                <a:lnTo>
                  <a:pt x="1922532" y="981629"/>
                </a:lnTo>
                <a:lnTo>
                  <a:pt x="1933002" y="993049"/>
                </a:lnTo>
                <a:lnTo>
                  <a:pt x="1943790" y="1005104"/>
                </a:lnTo>
                <a:lnTo>
                  <a:pt x="1953308" y="1017476"/>
                </a:lnTo>
                <a:lnTo>
                  <a:pt x="1962509" y="1030166"/>
                </a:lnTo>
                <a:lnTo>
                  <a:pt x="1971075" y="1043807"/>
                </a:lnTo>
                <a:lnTo>
                  <a:pt x="1979324" y="1057765"/>
                </a:lnTo>
                <a:lnTo>
                  <a:pt x="1986621" y="1072041"/>
                </a:lnTo>
                <a:lnTo>
                  <a:pt x="1993284" y="1086633"/>
                </a:lnTo>
                <a:lnTo>
                  <a:pt x="1999312" y="1101861"/>
                </a:lnTo>
                <a:lnTo>
                  <a:pt x="2004388" y="1117088"/>
                </a:lnTo>
                <a:lnTo>
                  <a:pt x="2008830" y="1132632"/>
                </a:lnTo>
                <a:lnTo>
                  <a:pt x="2012638" y="1148811"/>
                </a:lnTo>
                <a:lnTo>
                  <a:pt x="2015493" y="1165307"/>
                </a:lnTo>
                <a:lnTo>
                  <a:pt x="2017397" y="1181486"/>
                </a:lnTo>
                <a:lnTo>
                  <a:pt x="2018348" y="1190052"/>
                </a:lnTo>
                <a:lnTo>
                  <a:pt x="2018983" y="1198617"/>
                </a:lnTo>
                <a:lnTo>
                  <a:pt x="2019300" y="1206865"/>
                </a:lnTo>
                <a:lnTo>
                  <a:pt x="2019300" y="1215430"/>
                </a:lnTo>
                <a:lnTo>
                  <a:pt x="2019300" y="1688426"/>
                </a:lnTo>
                <a:lnTo>
                  <a:pt x="2019300" y="1696991"/>
                </a:lnTo>
                <a:lnTo>
                  <a:pt x="2018983" y="1705240"/>
                </a:lnTo>
                <a:lnTo>
                  <a:pt x="2018348" y="1713805"/>
                </a:lnTo>
                <a:lnTo>
                  <a:pt x="2017397" y="1722053"/>
                </a:lnTo>
                <a:lnTo>
                  <a:pt x="2015493" y="1738866"/>
                </a:lnTo>
                <a:lnTo>
                  <a:pt x="2012638" y="1755362"/>
                </a:lnTo>
                <a:lnTo>
                  <a:pt x="2008830" y="1771224"/>
                </a:lnTo>
                <a:lnTo>
                  <a:pt x="2004388" y="1786769"/>
                </a:lnTo>
                <a:lnTo>
                  <a:pt x="1999312" y="1802313"/>
                </a:lnTo>
                <a:lnTo>
                  <a:pt x="1993284" y="1817223"/>
                </a:lnTo>
                <a:lnTo>
                  <a:pt x="1986621" y="1831816"/>
                </a:lnTo>
                <a:lnTo>
                  <a:pt x="1979324" y="1846091"/>
                </a:lnTo>
                <a:lnTo>
                  <a:pt x="1971075" y="1859732"/>
                </a:lnTo>
                <a:lnTo>
                  <a:pt x="1962509" y="1873373"/>
                </a:lnTo>
                <a:lnTo>
                  <a:pt x="1953308" y="1886380"/>
                </a:lnTo>
                <a:lnTo>
                  <a:pt x="1943790" y="1899069"/>
                </a:lnTo>
                <a:lnTo>
                  <a:pt x="1933002" y="1910807"/>
                </a:lnTo>
                <a:lnTo>
                  <a:pt x="1922532" y="1922545"/>
                </a:lnTo>
                <a:lnTo>
                  <a:pt x="1910793" y="1933648"/>
                </a:lnTo>
                <a:lnTo>
                  <a:pt x="1899054" y="1943800"/>
                </a:lnTo>
                <a:lnTo>
                  <a:pt x="1886046" y="1953317"/>
                </a:lnTo>
                <a:lnTo>
                  <a:pt x="1873355" y="1962834"/>
                </a:lnTo>
                <a:lnTo>
                  <a:pt x="1859713" y="1971716"/>
                </a:lnTo>
                <a:lnTo>
                  <a:pt x="1846070" y="1979330"/>
                </a:lnTo>
                <a:lnTo>
                  <a:pt x="1831793" y="1986626"/>
                </a:lnTo>
                <a:lnTo>
                  <a:pt x="1817198" y="1993288"/>
                </a:lnTo>
                <a:lnTo>
                  <a:pt x="1802286" y="1999315"/>
                </a:lnTo>
                <a:lnTo>
                  <a:pt x="1786740" y="2004391"/>
                </a:lnTo>
                <a:lnTo>
                  <a:pt x="1770876" y="2008832"/>
                </a:lnTo>
                <a:lnTo>
                  <a:pt x="1754696" y="2012639"/>
                </a:lnTo>
                <a:lnTo>
                  <a:pt x="1738832" y="2015494"/>
                </a:lnTo>
                <a:lnTo>
                  <a:pt x="1722017" y="2017398"/>
                </a:lnTo>
                <a:lnTo>
                  <a:pt x="1713450" y="2018349"/>
                </a:lnTo>
                <a:lnTo>
                  <a:pt x="1705201" y="2018984"/>
                </a:lnTo>
                <a:lnTo>
                  <a:pt x="1696635" y="2019301"/>
                </a:lnTo>
                <a:lnTo>
                  <a:pt x="1688386" y="2019301"/>
                </a:lnTo>
                <a:lnTo>
                  <a:pt x="1467565" y="2019301"/>
                </a:lnTo>
                <a:lnTo>
                  <a:pt x="1458998" y="2019301"/>
                </a:lnTo>
                <a:lnTo>
                  <a:pt x="1450432" y="2018984"/>
                </a:lnTo>
                <a:lnTo>
                  <a:pt x="1441866" y="2018349"/>
                </a:lnTo>
                <a:lnTo>
                  <a:pt x="1433617" y="2017398"/>
                </a:lnTo>
                <a:lnTo>
                  <a:pt x="1417118" y="2015494"/>
                </a:lnTo>
                <a:lnTo>
                  <a:pt x="1400938" y="2012639"/>
                </a:lnTo>
                <a:lnTo>
                  <a:pt x="1385074" y="2008832"/>
                </a:lnTo>
                <a:lnTo>
                  <a:pt x="1368893" y="2004391"/>
                </a:lnTo>
                <a:lnTo>
                  <a:pt x="1353664" y="1999315"/>
                </a:lnTo>
                <a:lnTo>
                  <a:pt x="1338752" y="1993288"/>
                </a:lnTo>
                <a:lnTo>
                  <a:pt x="1324158" y="1986626"/>
                </a:lnTo>
                <a:lnTo>
                  <a:pt x="1309881" y="1979330"/>
                </a:lnTo>
                <a:lnTo>
                  <a:pt x="1295921" y="1971716"/>
                </a:lnTo>
                <a:lnTo>
                  <a:pt x="1282595" y="1962834"/>
                </a:lnTo>
                <a:lnTo>
                  <a:pt x="1269270" y="1953317"/>
                </a:lnTo>
                <a:lnTo>
                  <a:pt x="1256896" y="1943800"/>
                </a:lnTo>
                <a:lnTo>
                  <a:pt x="1245157" y="1933648"/>
                </a:lnTo>
                <a:lnTo>
                  <a:pt x="1233418" y="1922545"/>
                </a:lnTo>
                <a:lnTo>
                  <a:pt x="1222314" y="1910807"/>
                </a:lnTo>
                <a:lnTo>
                  <a:pt x="1212161" y="1899069"/>
                </a:lnTo>
                <a:lnTo>
                  <a:pt x="1202325" y="1886380"/>
                </a:lnTo>
                <a:lnTo>
                  <a:pt x="1193124" y="1873373"/>
                </a:lnTo>
                <a:lnTo>
                  <a:pt x="1184241" y="1859732"/>
                </a:lnTo>
                <a:lnTo>
                  <a:pt x="1176309" y="1846091"/>
                </a:lnTo>
                <a:lnTo>
                  <a:pt x="1169012" y="1831816"/>
                </a:lnTo>
                <a:lnTo>
                  <a:pt x="1162666" y="1817223"/>
                </a:lnTo>
                <a:lnTo>
                  <a:pt x="1156638" y="1802313"/>
                </a:lnTo>
                <a:lnTo>
                  <a:pt x="1151562" y="1786769"/>
                </a:lnTo>
                <a:lnTo>
                  <a:pt x="1146803" y="1771224"/>
                </a:lnTo>
                <a:lnTo>
                  <a:pt x="1143313" y="1755362"/>
                </a:lnTo>
                <a:lnTo>
                  <a:pt x="1140140" y="1738866"/>
                </a:lnTo>
                <a:lnTo>
                  <a:pt x="1138236" y="1722053"/>
                </a:lnTo>
                <a:lnTo>
                  <a:pt x="1137285" y="1713805"/>
                </a:lnTo>
                <a:lnTo>
                  <a:pt x="1136967" y="1705240"/>
                </a:lnTo>
                <a:lnTo>
                  <a:pt x="1136650" y="1696991"/>
                </a:lnTo>
                <a:lnTo>
                  <a:pt x="1136650" y="1688426"/>
                </a:lnTo>
                <a:lnTo>
                  <a:pt x="1136650" y="1215430"/>
                </a:lnTo>
                <a:lnTo>
                  <a:pt x="1136650" y="1206865"/>
                </a:lnTo>
                <a:lnTo>
                  <a:pt x="1136967" y="1198617"/>
                </a:lnTo>
                <a:lnTo>
                  <a:pt x="1137285" y="1190052"/>
                </a:lnTo>
                <a:lnTo>
                  <a:pt x="1138236" y="1181486"/>
                </a:lnTo>
                <a:lnTo>
                  <a:pt x="1140140" y="1165307"/>
                </a:lnTo>
                <a:lnTo>
                  <a:pt x="1143313" y="1148811"/>
                </a:lnTo>
                <a:lnTo>
                  <a:pt x="1146803" y="1132632"/>
                </a:lnTo>
                <a:lnTo>
                  <a:pt x="1151562" y="1117088"/>
                </a:lnTo>
                <a:lnTo>
                  <a:pt x="1156638" y="1101861"/>
                </a:lnTo>
                <a:lnTo>
                  <a:pt x="1162666" y="1086633"/>
                </a:lnTo>
                <a:lnTo>
                  <a:pt x="1169012" y="1072041"/>
                </a:lnTo>
                <a:lnTo>
                  <a:pt x="1176309" y="1057765"/>
                </a:lnTo>
                <a:lnTo>
                  <a:pt x="1184241" y="1043807"/>
                </a:lnTo>
                <a:lnTo>
                  <a:pt x="1193124" y="1030166"/>
                </a:lnTo>
                <a:lnTo>
                  <a:pt x="1202325" y="1017476"/>
                </a:lnTo>
                <a:lnTo>
                  <a:pt x="1212161" y="1005104"/>
                </a:lnTo>
                <a:lnTo>
                  <a:pt x="1222314" y="993049"/>
                </a:lnTo>
                <a:lnTo>
                  <a:pt x="1233418" y="981629"/>
                </a:lnTo>
                <a:lnTo>
                  <a:pt x="1245157" y="970526"/>
                </a:lnTo>
                <a:lnTo>
                  <a:pt x="1256896" y="960057"/>
                </a:lnTo>
                <a:lnTo>
                  <a:pt x="1269270" y="950223"/>
                </a:lnTo>
                <a:lnTo>
                  <a:pt x="1282595" y="941023"/>
                </a:lnTo>
                <a:lnTo>
                  <a:pt x="1295921" y="932458"/>
                </a:lnTo>
                <a:lnTo>
                  <a:pt x="1309881" y="924210"/>
                </a:lnTo>
                <a:lnTo>
                  <a:pt x="1324158" y="917230"/>
                </a:lnTo>
                <a:lnTo>
                  <a:pt x="1338752" y="910251"/>
                </a:lnTo>
                <a:lnTo>
                  <a:pt x="1353664" y="904541"/>
                </a:lnTo>
                <a:lnTo>
                  <a:pt x="1368893" y="899465"/>
                </a:lnTo>
                <a:lnTo>
                  <a:pt x="1385074" y="894707"/>
                </a:lnTo>
                <a:lnTo>
                  <a:pt x="1400938" y="891217"/>
                </a:lnTo>
                <a:lnTo>
                  <a:pt x="1417118" y="888362"/>
                </a:lnTo>
                <a:lnTo>
                  <a:pt x="1433617" y="886141"/>
                </a:lnTo>
                <a:lnTo>
                  <a:pt x="1441866" y="885507"/>
                </a:lnTo>
                <a:lnTo>
                  <a:pt x="1450432" y="884873"/>
                </a:lnTo>
                <a:lnTo>
                  <a:pt x="1458998" y="884238"/>
                </a:lnTo>
                <a:close/>
                <a:moveTo>
                  <a:pt x="126047" y="757873"/>
                </a:moveTo>
                <a:lnTo>
                  <a:pt x="126047" y="1641158"/>
                </a:lnTo>
                <a:lnTo>
                  <a:pt x="378778" y="1641158"/>
                </a:lnTo>
                <a:lnTo>
                  <a:pt x="391478" y="1640841"/>
                </a:lnTo>
                <a:lnTo>
                  <a:pt x="404495" y="1640206"/>
                </a:lnTo>
                <a:lnTo>
                  <a:pt x="417195" y="1638936"/>
                </a:lnTo>
                <a:lnTo>
                  <a:pt x="429578" y="1637031"/>
                </a:lnTo>
                <a:lnTo>
                  <a:pt x="441643" y="1634491"/>
                </a:lnTo>
                <a:lnTo>
                  <a:pt x="453390" y="1631316"/>
                </a:lnTo>
                <a:lnTo>
                  <a:pt x="465138" y="1628141"/>
                </a:lnTo>
                <a:lnTo>
                  <a:pt x="476568" y="1624331"/>
                </a:lnTo>
                <a:lnTo>
                  <a:pt x="487998" y="1619568"/>
                </a:lnTo>
                <a:lnTo>
                  <a:pt x="498793" y="1614488"/>
                </a:lnTo>
                <a:lnTo>
                  <a:pt x="509270" y="1609726"/>
                </a:lnTo>
                <a:lnTo>
                  <a:pt x="519748" y="1603376"/>
                </a:lnTo>
                <a:lnTo>
                  <a:pt x="529590" y="1597343"/>
                </a:lnTo>
                <a:lnTo>
                  <a:pt x="539115" y="1590993"/>
                </a:lnTo>
                <a:lnTo>
                  <a:pt x="548323" y="1584008"/>
                </a:lnTo>
                <a:lnTo>
                  <a:pt x="557213" y="1576706"/>
                </a:lnTo>
                <a:lnTo>
                  <a:pt x="565468" y="1569086"/>
                </a:lnTo>
                <a:lnTo>
                  <a:pt x="573405" y="1561148"/>
                </a:lnTo>
                <a:lnTo>
                  <a:pt x="581025" y="1552576"/>
                </a:lnTo>
                <a:lnTo>
                  <a:pt x="587693" y="1544003"/>
                </a:lnTo>
                <a:lnTo>
                  <a:pt x="594678" y="1535113"/>
                </a:lnTo>
                <a:lnTo>
                  <a:pt x="600710" y="1525906"/>
                </a:lnTo>
                <a:lnTo>
                  <a:pt x="606425" y="1516381"/>
                </a:lnTo>
                <a:lnTo>
                  <a:pt x="611188" y="1506538"/>
                </a:lnTo>
                <a:lnTo>
                  <a:pt x="615633" y="1496378"/>
                </a:lnTo>
                <a:lnTo>
                  <a:pt x="619760" y="1486218"/>
                </a:lnTo>
                <a:lnTo>
                  <a:pt x="622935" y="1475741"/>
                </a:lnTo>
                <a:lnTo>
                  <a:pt x="625793" y="1464946"/>
                </a:lnTo>
                <a:lnTo>
                  <a:pt x="628015" y="1454151"/>
                </a:lnTo>
                <a:lnTo>
                  <a:pt x="629920" y="1443356"/>
                </a:lnTo>
                <a:lnTo>
                  <a:pt x="630873" y="1431926"/>
                </a:lnTo>
                <a:lnTo>
                  <a:pt x="630873" y="1420496"/>
                </a:lnTo>
                <a:lnTo>
                  <a:pt x="630873" y="978853"/>
                </a:lnTo>
                <a:lnTo>
                  <a:pt x="630873" y="967423"/>
                </a:lnTo>
                <a:lnTo>
                  <a:pt x="629920" y="956311"/>
                </a:lnTo>
                <a:lnTo>
                  <a:pt x="628015" y="945198"/>
                </a:lnTo>
                <a:lnTo>
                  <a:pt x="625793" y="934403"/>
                </a:lnTo>
                <a:lnTo>
                  <a:pt x="622935" y="923608"/>
                </a:lnTo>
                <a:lnTo>
                  <a:pt x="619760" y="913131"/>
                </a:lnTo>
                <a:lnTo>
                  <a:pt x="615633" y="902971"/>
                </a:lnTo>
                <a:lnTo>
                  <a:pt x="611188" y="893128"/>
                </a:lnTo>
                <a:lnTo>
                  <a:pt x="606425" y="882968"/>
                </a:lnTo>
                <a:lnTo>
                  <a:pt x="600710" y="873443"/>
                </a:lnTo>
                <a:lnTo>
                  <a:pt x="594678" y="864235"/>
                </a:lnTo>
                <a:lnTo>
                  <a:pt x="587693" y="855345"/>
                </a:lnTo>
                <a:lnTo>
                  <a:pt x="581025" y="846773"/>
                </a:lnTo>
                <a:lnTo>
                  <a:pt x="573405" y="838518"/>
                </a:lnTo>
                <a:lnTo>
                  <a:pt x="565468" y="830263"/>
                </a:lnTo>
                <a:lnTo>
                  <a:pt x="557213" y="822325"/>
                </a:lnTo>
                <a:lnTo>
                  <a:pt x="548323" y="815341"/>
                </a:lnTo>
                <a:lnTo>
                  <a:pt x="539115" y="808355"/>
                </a:lnTo>
                <a:lnTo>
                  <a:pt x="529590" y="801688"/>
                </a:lnTo>
                <a:lnTo>
                  <a:pt x="519748" y="795655"/>
                </a:lnTo>
                <a:lnTo>
                  <a:pt x="509270" y="789940"/>
                </a:lnTo>
                <a:lnTo>
                  <a:pt x="498793" y="784860"/>
                </a:lnTo>
                <a:lnTo>
                  <a:pt x="487998" y="779780"/>
                </a:lnTo>
                <a:lnTo>
                  <a:pt x="476568" y="775335"/>
                </a:lnTo>
                <a:lnTo>
                  <a:pt x="465138" y="771526"/>
                </a:lnTo>
                <a:lnTo>
                  <a:pt x="453390" y="768033"/>
                </a:lnTo>
                <a:lnTo>
                  <a:pt x="441643" y="764858"/>
                </a:lnTo>
                <a:lnTo>
                  <a:pt x="429578" y="762318"/>
                </a:lnTo>
                <a:lnTo>
                  <a:pt x="417195" y="760413"/>
                </a:lnTo>
                <a:lnTo>
                  <a:pt x="404495" y="759143"/>
                </a:lnTo>
                <a:lnTo>
                  <a:pt x="391478" y="758190"/>
                </a:lnTo>
                <a:lnTo>
                  <a:pt x="378778" y="757873"/>
                </a:lnTo>
                <a:lnTo>
                  <a:pt x="126047" y="757873"/>
                </a:lnTo>
                <a:close/>
                <a:moveTo>
                  <a:pt x="1445943" y="631825"/>
                </a:moveTo>
                <a:lnTo>
                  <a:pt x="1452617" y="631825"/>
                </a:lnTo>
                <a:lnTo>
                  <a:pt x="1704923" y="631825"/>
                </a:lnTo>
                <a:lnTo>
                  <a:pt x="1711278" y="631825"/>
                </a:lnTo>
                <a:lnTo>
                  <a:pt x="1717634" y="633089"/>
                </a:lnTo>
                <a:lnTo>
                  <a:pt x="1723671" y="634668"/>
                </a:lnTo>
                <a:lnTo>
                  <a:pt x="1729391" y="636879"/>
                </a:lnTo>
                <a:lnTo>
                  <a:pt x="1735111" y="639407"/>
                </a:lnTo>
                <a:lnTo>
                  <a:pt x="1740195" y="642566"/>
                </a:lnTo>
                <a:lnTo>
                  <a:pt x="1745279" y="646041"/>
                </a:lnTo>
                <a:lnTo>
                  <a:pt x="1749410" y="649831"/>
                </a:lnTo>
                <a:lnTo>
                  <a:pt x="1753859" y="654570"/>
                </a:lnTo>
                <a:lnTo>
                  <a:pt x="1757354" y="659624"/>
                </a:lnTo>
                <a:lnTo>
                  <a:pt x="1760532" y="664363"/>
                </a:lnTo>
                <a:lnTo>
                  <a:pt x="1763392" y="670049"/>
                </a:lnTo>
                <a:lnTo>
                  <a:pt x="1765616" y="675735"/>
                </a:lnTo>
                <a:lnTo>
                  <a:pt x="1766887" y="681737"/>
                </a:lnTo>
                <a:lnTo>
                  <a:pt x="1767841" y="688371"/>
                </a:lnTo>
                <a:lnTo>
                  <a:pt x="1768476" y="694689"/>
                </a:lnTo>
                <a:lnTo>
                  <a:pt x="1767841" y="701008"/>
                </a:lnTo>
                <a:lnTo>
                  <a:pt x="1766887" y="707325"/>
                </a:lnTo>
                <a:lnTo>
                  <a:pt x="1765616" y="713328"/>
                </a:lnTo>
                <a:lnTo>
                  <a:pt x="1763392" y="719014"/>
                </a:lnTo>
                <a:lnTo>
                  <a:pt x="1760532" y="724384"/>
                </a:lnTo>
                <a:lnTo>
                  <a:pt x="1757354" y="729755"/>
                </a:lnTo>
                <a:lnTo>
                  <a:pt x="1753859" y="734177"/>
                </a:lnTo>
                <a:lnTo>
                  <a:pt x="1749410" y="738916"/>
                </a:lnTo>
                <a:lnTo>
                  <a:pt x="1745279" y="742706"/>
                </a:lnTo>
                <a:lnTo>
                  <a:pt x="1740195" y="746813"/>
                </a:lnTo>
                <a:lnTo>
                  <a:pt x="1735111" y="749972"/>
                </a:lnTo>
                <a:lnTo>
                  <a:pt x="1729391" y="752500"/>
                </a:lnTo>
                <a:lnTo>
                  <a:pt x="1723671" y="754395"/>
                </a:lnTo>
                <a:lnTo>
                  <a:pt x="1717634" y="755974"/>
                </a:lnTo>
                <a:lnTo>
                  <a:pt x="1711278" y="756922"/>
                </a:lnTo>
                <a:lnTo>
                  <a:pt x="1704923" y="757238"/>
                </a:lnTo>
                <a:lnTo>
                  <a:pt x="1452617" y="757238"/>
                </a:lnTo>
                <a:lnTo>
                  <a:pt x="1445943" y="756922"/>
                </a:lnTo>
                <a:lnTo>
                  <a:pt x="1439588" y="755974"/>
                </a:lnTo>
                <a:lnTo>
                  <a:pt x="1433551" y="754395"/>
                </a:lnTo>
                <a:lnTo>
                  <a:pt x="1427831" y="752500"/>
                </a:lnTo>
                <a:lnTo>
                  <a:pt x="1422111" y="749972"/>
                </a:lnTo>
                <a:lnTo>
                  <a:pt x="1417344" y="746813"/>
                </a:lnTo>
                <a:lnTo>
                  <a:pt x="1412260" y="742706"/>
                </a:lnTo>
                <a:lnTo>
                  <a:pt x="1407494" y="738916"/>
                </a:lnTo>
                <a:lnTo>
                  <a:pt x="1403681" y="734177"/>
                </a:lnTo>
                <a:lnTo>
                  <a:pt x="1400185" y="729755"/>
                </a:lnTo>
                <a:lnTo>
                  <a:pt x="1397007" y="724384"/>
                </a:lnTo>
                <a:lnTo>
                  <a:pt x="1394148" y="719014"/>
                </a:lnTo>
                <a:lnTo>
                  <a:pt x="1391923" y="713328"/>
                </a:lnTo>
                <a:lnTo>
                  <a:pt x="1390334" y="707325"/>
                </a:lnTo>
                <a:lnTo>
                  <a:pt x="1389381" y="701008"/>
                </a:lnTo>
                <a:lnTo>
                  <a:pt x="1389063" y="694689"/>
                </a:lnTo>
                <a:lnTo>
                  <a:pt x="1389381" y="688371"/>
                </a:lnTo>
                <a:lnTo>
                  <a:pt x="1390334" y="681737"/>
                </a:lnTo>
                <a:lnTo>
                  <a:pt x="1391923" y="675735"/>
                </a:lnTo>
                <a:lnTo>
                  <a:pt x="1394148" y="670049"/>
                </a:lnTo>
                <a:lnTo>
                  <a:pt x="1397007" y="664363"/>
                </a:lnTo>
                <a:lnTo>
                  <a:pt x="1400185" y="659624"/>
                </a:lnTo>
                <a:lnTo>
                  <a:pt x="1403681" y="654570"/>
                </a:lnTo>
                <a:lnTo>
                  <a:pt x="1407494" y="649831"/>
                </a:lnTo>
                <a:lnTo>
                  <a:pt x="1412260" y="646041"/>
                </a:lnTo>
                <a:lnTo>
                  <a:pt x="1417344" y="642566"/>
                </a:lnTo>
                <a:lnTo>
                  <a:pt x="1422111" y="639407"/>
                </a:lnTo>
                <a:lnTo>
                  <a:pt x="1427831" y="636879"/>
                </a:lnTo>
                <a:lnTo>
                  <a:pt x="1433551" y="634668"/>
                </a:lnTo>
                <a:lnTo>
                  <a:pt x="1439588" y="633089"/>
                </a:lnTo>
                <a:lnTo>
                  <a:pt x="1445943" y="631825"/>
                </a:lnTo>
                <a:close/>
                <a:moveTo>
                  <a:pt x="322897" y="379413"/>
                </a:moveTo>
                <a:lnTo>
                  <a:pt x="331470" y="379413"/>
                </a:lnTo>
                <a:lnTo>
                  <a:pt x="930910" y="379413"/>
                </a:lnTo>
                <a:lnTo>
                  <a:pt x="939165" y="379413"/>
                </a:lnTo>
                <a:lnTo>
                  <a:pt x="947738" y="379731"/>
                </a:lnTo>
                <a:lnTo>
                  <a:pt x="956310" y="380365"/>
                </a:lnTo>
                <a:lnTo>
                  <a:pt x="964565" y="381318"/>
                </a:lnTo>
                <a:lnTo>
                  <a:pt x="981393" y="383223"/>
                </a:lnTo>
                <a:lnTo>
                  <a:pt x="997268" y="386080"/>
                </a:lnTo>
                <a:lnTo>
                  <a:pt x="1013460" y="389573"/>
                </a:lnTo>
                <a:lnTo>
                  <a:pt x="1029335" y="394335"/>
                </a:lnTo>
                <a:lnTo>
                  <a:pt x="1044893" y="399416"/>
                </a:lnTo>
                <a:lnTo>
                  <a:pt x="1059815" y="405448"/>
                </a:lnTo>
                <a:lnTo>
                  <a:pt x="1074420" y="412116"/>
                </a:lnTo>
                <a:lnTo>
                  <a:pt x="1088708" y="419418"/>
                </a:lnTo>
                <a:lnTo>
                  <a:pt x="1102360" y="427355"/>
                </a:lnTo>
                <a:lnTo>
                  <a:pt x="1116013" y="435928"/>
                </a:lnTo>
                <a:lnTo>
                  <a:pt x="1128713" y="445136"/>
                </a:lnTo>
                <a:lnTo>
                  <a:pt x="1141731" y="454978"/>
                </a:lnTo>
                <a:lnTo>
                  <a:pt x="1153478" y="465456"/>
                </a:lnTo>
                <a:lnTo>
                  <a:pt x="1165226" y="476251"/>
                </a:lnTo>
                <a:lnTo>
                  <a:pt x="1175703" y="487998"/>
                </a:lnTo>
                <a:lnTo>
                  <a:pt x="1186498" y="499746"/>
                </a:lnTo>
                <a:lnTo>
                  <a:pt x="1196023" y="512128"/>
                </a:lnTo>
                <a:lnTo>
                  <a:pt x="1205231" y="525463"/>
                </a:lnTo>
                <a:lnTo>
                  <a:pt x="1213803" y="538798"/>
                </a:lnTo>
                <a:lnTo>
                  <a:pt x="1222058" y="552768"/>
                </a:lnTo>
                <a:lnTo>
                  <a:pt x="1229361" y="567056"/>
                </a:lnTo>
                <a:lnTo>
                  <a:pt x="1236028" y="581660"/>
                </a:lnTo>
                <a:lnTo>
                  <a:pt x="1242061" y="596583"/>
                </a:lnTo>
                <a:lnTo>
                  <a:pt x="1247141" y="611823"/>
                </a:lnTo>
                <a:lnTo>
                  <a:pt x="1251586" y="627698"/>
                </a:lnTo>
                <a:lnTo>
                  <a:pt x="1255396" y="643573"/>
                </a:lnTo>
                <a:lnTo>
                  <a:pt x="1258253" y="660083"/>
                </a:lnTo>
                <a:lnTo>
                  <a:pt x="1260158" y="676910"/>
                </a:lnTo>
                <a:lnTo>
                  <a:pt x="1260793" y="684848"/>
                </a:lnTo>
                <a:lnTo>
                  <a:pt x="1261746" y="693421"/>
                </a:lnTo>
                <a:lnTo>
                  <a:pt x="1262063" y="701993"/>
                </a:lnTo>
                <a:lnTo>
                  <a:pt x="1262063" y="710566"/>
                </a:lnTo>
                <a:lnTo>
                  <a:pt x="1262063" y="759143"/>
                </a:lnTo>
                <a:lnTo>
                  <a:pt x="1251903" y="759778"/>
                </a:lnTo>
                <a:lnTo>
                  <a:pt x="1242378" y="760413"/>
                </a:lnTo>
                <a:lnTo>
                  <a:pt x="1232536" y="762001"/>
                </a:lnTo>
                <a:lnTo>
                  <a:pt x="1222693" y="763270"/>
                </a:lnTo>
                <a:lnTo>
                  <a:pt x="1213168" y="765176"/>
                </a:lnTo>
                <a:lnTo>
                  <a:pt x="1203961" y="766763"/>
                </a:lnTo>
                <a:lnTo>
                  <a:pt x="1194436" y="768985"/>
                </a:lnTo>
                <a:lnTo>
                  <a:pt x="1185228" y="771526"/>
                </a:lnTo>
                <a:lnTo>
                  <a:pt x="1175703" y="774065"/>
                </a:lnTo>
                <a:lnTo>
                  <a:pt x="1166496" y="776606"/>
                </a:lnTo>
                <a:lnTo>
                  <a:pt x="1157606" y="779780"/>
                </a:lnTo>
                <a:lnTo>
                  <a:pt x="1148716" y="782955"/>
                </a:lnTo>
                <a:lnTo>
                  <a:pt x="1139826" y="786130"/>
                </a:lnTo>
                <a:lnTo>
                  <a:pt x="1130935" y="789623"/>
                </a:lnTo>
                <a:lnTo>
                  <a:pt x="1122363" y="793751"/>
                </a:lnTo>
                <a:lnTo>
                  <a:pt x="1113790" y="797560"/>
                </a:lnTo>
                <a:lnTo>
                  <a:pt x="1105218" y="801688"/>
                </a:lnTo>
                <a:lnTo>
                  <a:pt x="1096963" y="806133"/>
                </a:lnTo>
                <a:lnTo>
                  <a:pt x="1088708" y="810578"/>
                </a:lnTo>
                <a:lnTo>
                  <a:pt x="1080770" y="815341"/>
                </a:lnTo>
                <a:lnTo>
                  <a:pt x="1072515" y="820420"/>
                </a:lnTo>
                <a:lnTo>
                  <a:pt x="1064578" y="825183"/>
                </a:lnTo>
                <a:lnTo>
                  <a:pt x="1056958" y="830580"/>
                </a:lnTo>
                <a:lnTo>
                  <a:pt x="1049338" y="835978"/>
                </a:lnTo>
                <a:lnTo>
                  <a:pt x="1042035" y="841693"/>
                </a:lnTo>
                <a:lnTo>
                  <a:pt x="1034415" y="847408"/>
                </a:lnTo>
                <a:lnTo>
                  <a:pt x="1027430" y="853440"/>
                </a:lnTo>
                <a:lnTo>
                  <a:pt x="1020128" y="859473"/>
                </a:lnTo>
                <a:lnTo>
                  <a:pt x="1013460" y="865823"/>
                </a:lnTo>
                <a:lnTo>
                  <a:pt x="1006793" y="872173"/>
                </a:lnTo>
                <a:lnTo>
                  <a:pt x="993458" y="885508"/>
                </a:lnTo>
                <a:lnTo>
                  <a:pt x="987108" y="892176"/>
                </a:lnTo>
                <a:lnTo>
                  <a:pt x="981075" y="899478"/>
                </a:lnTo>
                <a:lnTo>
                  <a:pt x="975043" y="906463"/>
                </a:lnTo>
                <a:lnTo>
                  <a:pt x="969328" y="913766"/>
                </a:lnTo>
                <a:lnTo>
                  <a:pt x="963613" y="921068"/>
                </a:lnTo>
                <a:lnTo>
                  <a:pt x="958215" y="928688"/>
                </a:lnTo>
                <a:lnTo>
                  <a:pt x="952818" y="936308"/>
                </a:lnTo>
                <a:lnTo>
                  <a:pt x="947420" y="944246"/>
                </a:lnTo>
                <a:lnTo>
                  <a:pt x="942658" y="952183"/>
                </a:lnTo>
                <a:lnTo>
                  <a:pt x="937895" y="960438"/>
                </a:lnTo>
                <a:lnTo>
                  <a:pt x="933133" y="968376"/>
                </a:lnTo>
                <a:lnTo>
                  <a:pt x="928688" y="976631"/>
                </a:lnTo>
                <a:lnTo>
                  <a:pt x="924243" y="985203"/>
                </a:lnTo>
                <a:lnTo>
                  <a:pt x="920433" y="993776"/>
                </a:lnTo>
                <a:lnTo>
                  <a:pt x="916623" y="1002348"/>
                </a:lnTo>
                <a:lnTo>
                  <a:pt x="912813" y="1010921"/>
                </a:lnTo>
                <a:lnTo>
                  <a:pt x="909320" y="1019811"/>
                </a:lnTo>
                <a:lnTo>
                  <a:pt x="906145" y="1028701"/>
                </a:lnTo>
                <a:lnTo>
                  <a:pt x="903288" y="1037908"/>
                </a:lnTo>
                <a:lnTo>
                  <a:pt x="900430" y="1046798"/>
                </a:lnTo>
                <a:lnTo>
                  <a:pt x="897573" y="1056006"/>
                </a:lnTo>
                <a:lnTo>
                  <a:pt x="895033" y="1065213"/>
                </a:lnTo>
                <a:lnTo>
                  <a:pt x="893128" y="1075056"/>
                </a:lnTo>
                <a:lnTo>
                  <a:pt x="891223" y="1084263"/>
                </a:lnTo>
                <a:lnTo>
                  <a:pt x="889318" y="1093788"/>
                </a:lnTo>
                <a:lnTo>
                  <a:pt x="887730" y="1103631"/>
                </a:lnTo>
                <a:lnTo>
                  <a:pt x="886460" y="1113156"/>
                </a:lnTo>
                <a:lnTo>
                  <a:pt x="885508" y="1122998"/>
                </a:lnTo>
                <a:lnTo>
                  <a:pt x="884555" y="1133158"/>
                </a:lnTo>
                <a:lnTo>
                  <a:pt x="884238" y="1142683"/>
                </a:lnTo>
                <a:lnTo>
                  <a:pt x="883603" y="1152526"/>
                </a:lnTo>
                <a:lnTo>
                  <a:pt x="883285" y="1163003"/>
                </a:lnTo>
                <a:lnTo>
                  <a:pt x="883285" y="1741488"/>
                </a:lnTo>
                <a:lnTo>
                  <a:pt x="883603" y="1751331"/>
                </a:lnTo>
                <a:lnTo>
                  <a:pt x="884238" y="1761173"/>
                </a:lnTo>
                <a:lnTo>
                  <a:pt x="884555" y="1771333"/>
                </a:lnTo>
                <a:lnTo>
                  <a:pt x="885508" y="1781176"/>
                </a:lnTo>
                <a:lnTo>
                  <a:pt x="886460" y="1791336"/>
                </a:lnTo>
                <a:lnTo>
                  <a:pt x="888048" y="1800861"/>
                </a:lnTo>
                <a:lnTo>
                  <a:pt x="889318" y="1810386"/>
                </a:lnTo>
                <a:lnTo>
                  <a:pt x="891223" y="1820228"/>
                </a:lnTo>
                <a:lnTo>
                  <a:pt x="893445" y="1829753"/>
                </a:lnTo>
                <a:lnTo>
                  <a:pt x="895668" y="1838961"/>
                </a:lnTo>
                <a:lnTo>
                  <a:pt x="897890" y="1848486"/>
                </a:lnTo>
                <a:lnTo>
                  <a:pt x="900430" y="1857693"/>
                </a:lnTo>
                <a:lnTo>
                  <a:pt x="903288" y="1866583"/>
                </a:lnTo>
                <a:lnTo>
                  <a:pt x="906463" y="1876108"/>
                </a:lnTo>
                <a:lnTo>
                  <a:pt x="909638" y="1884998"/>
                </a:lnTo>
                <a:lnTo>
                  <a:pt x="913448" y="1893888"/>
                </a:lnTo>
                <a:lnTo>
                  <a:pt x="331470" y="1893888"/>
                </a:lnTo>
                <a:lnTo>
                  <a:pt x="322897" y="1893888"/>
                </a:lnTo>
                <a:lnTo>
                  <a:pt x="314325" y="1893571"/>
                </a:lnTo>
                <a:lnTo>
                  <a:pt x="305752" y="1892618"/>
                </a:lnTo>
                <a:lnTo>
                  <a:pt x="297497" y="1891983"/>
                </a:lnTo>
                <a:lnTo>
                  <a:pt x="280670" y="1889761"/>
                </a:lnTo>
                <a:lnTo>
                  <a:pt x="264795" y="1886903"/>
                </a:lnTo>
                <a:lnTo>
                  <a:pt x="248602" y="1883411"/>
                </a:lnTo>
                <a:lnTo>
                  <a:pt x="232727" y="1878966"/>
                </a:lnTo>
                <a:lnTo>
                  <a:pt x="217487" y="1873568"/>
                </a:lnTo>
                <a:lnTo>
                  <a:pt x="202247" y="1867853"/>
                </a:lnTo>
                <a:lnTo>
                  <a:pt x="187642" y="1861186"/>
                </a:lnTo>
                <a:lnTo>
                  <a:pt x="173672" y="1853883"/>
                </a:lnTo>
                <a:lnTo>
                  <a:pt x="159702" y="1845628"/>
                </a:lnTo>
                <a:lnTo>
                  <a:pt x="146050" y="1837056"/>
                </a:lnTo>
                <a:lnTo>
                  <a:pt x="133032" y="1827848"/>
                </a:lnTo>
                <a:lnTo>
                  <a:pt x="120332" y="1818006"/>
                </a:lnTo>
                <a:lnTo>
                  <a:pt x="108585" y="1807528"/>
                </a:lnTo>
                <a:lnTo>
                  <a:pt x="96837" y="1796733"/>
                </a:lnTo>
                <a:lnTo>
                  <a:pt x="86042" y="1785303"/>
                </a:lnTo>
                <a:lnTo>
                  <a:pt x="75565" y="1772921"/>
                </a:lnTo>
                <a:lnTo>
                  <a:pt x="66040" y="1760538"/>
                </a:lnTo>
                <a:lnTo>
                  <a:pt x="56832" y="1747838"/>
                </a:lnTo>
                <a:lnTo>
                  <a:pt x="48260" y="1734186"/>
                </a:lnTo>
                <a:lnTo>
                  <a:pt x="40005" y="1720216"/>
                </a:lnTo>
                <a:lnTo>
                  <a:pt x="32702" y="1706246"/>
                </a:lnTo>
                <a:lnTo>
                  <a:pt x="26035" y="1691641"/>
                </a:lnTo>
                <a:lnTo>
                  <a:pt x="20002" y="1676401"/>
                </a:lnTo>
                <a:lnTo>
                  <a:pt x="14922" y="1660843"/>
                </a:lnTo>
                <a:lnTo>
                  <a:pt x="10477" y="1645286"/>
                </a:lnTo>
                <a:lnTo>
                  <a:pt x="6985" y="1629093"/>
                </a:lnTo>
                <a:lnTo>
                  <a:pt x="4127" y="1613218"/>
                </a:lnTo>
                <a:lnTo>
                  <a:pt x="1905" y="1596391"/>
                </a:lnTo>
                <a:lnTo>
                  <a:pt x="1270" y="1587818"/>
                </a:lnTo>
                <a:lnTo>
                  <a:pt x="317" y="1579563"/>
                </a:lnTo>
                <a:lnTo>
                  <a:pt x="0" y="1570991"/>
                </a:lnTo>
                <a:lnTo>
                  <a:pt x="0" y="1562418"/>
                </a:lnTo>
                <a:lnTo>
                  <a:pt x="0" y="710566"/>
                </a:lnTo>
                <a:lnTo>
                  <a:pt x="0" y="701993"/>
                </a:lnTo>
                <a:lnTo>
                  <a:pt x="317" y="693421"/>
                </a:lnTo>
                <a:lnTo>
                  <a:pt x="1270" y="684848"/>
                </a:lnTo>
                <a:lnTo>
                  <a:pt x="1905" y="676910"/>
                </a:lnTo>
                <a:lnTo>
                  <a:pt x="4127" y="660083"/>
                </a:lnTo>
                <a:lnTo>
                  <a:pt x="6985" y="643573"/>
                </a:lnTo>
                <a:lnTo>
                  <a:pt x="10477" y="627698"/>
                </a:lnTo>
                <a:lnTo>
                  <a:pt x="14922" y="611823"/>
                </a:lnTo>
                <a:lnTo>
                  <a:pt x="20002" y="596583"/>
                </a:lnTo>
                <a:lnTo>
                  <a:pt x="26035" y="581660"/>
                </a:lnTo>
                <a:lnTo>
                  <a:pt x="32702" y="567056"/>
                </a:lnTo>
                <a:lnTo>
                  <a:pt x="40005" y="552768"/>
                </a:lnTo>
                <a:lnTo>
                  <a:pt x="48260" y="538798"/>
                </a:lnTo>
                <a:lnTo>
                  <a:pt x="56832" y="525463"/>
                </a:lnTo>
                <a:lnTo>
                  <a:pt x="66040" y="512128"/>
                </a:lnTo>
                <a:lnTo>
                  <a:pt x="75565" y="499746"/>
                </a:lnTo>
                <a:lnTo>
                  <a:pt x="86042" y="487998"/>
                </a:lnTo>
                <a:lnTo>
                  <a:pt x="96837" y="476251"/>
                </a:lnTo>
                <a:lnTo>
                  <a:pt x="108585" y="465456"/>
                </a:lnTo>
                <a:lnTo>
                  <a:pt x="120332" y="454978"/>
                </a:lnTo>
                <a:lnTo>
                  <a:pt x="133032" y="445136"/>
                </a:lnTo>
                <a:lnTo>
                  <a:pt x="146050" y="435928"/>
                </a:lnTo>
                <a:lnTo>
                  <a:pt x="159702" y="427355"/>
                </a:lnTo>
                <a:lnTo>
                  <a:pt x="173672" y="419418"/>
                </a:lnTo>
                <a:lnTo>
                  <a:pt x="187642" y="412116"/>
                </a:lnTo>
                <a:lnTo>
                  <a:pt x="202247" y="405448"/>
                </a:lnTo>
                <a:lnTo>
                  <a:pt x="217487" y="399416"/>
                </a:lnTo>
                <a:lnTo>
                  <a:pt x="232727" y="394335"/>
                </a:lnTo>
                <a:lnTo>
                  <a:pt x="248602" y="389573"/>
                </a:lnTo>
                <a:lnTo>
                  <a:pt x="264795" y="386080"/>
                </a:lnTo>
                <a:lnTo>
                  <a:pt x="280670" y="383223"/>
                </a:lnTo>
                <a:lnTo>
                  <a:pt x="297497" y="381318"/>
                </a:lnTo>
                <a:lnTo>
                  <a:pt x="305752" y="380365"/>
                </a:lnTo>
                <a:lnTo>
                  <a:pt x="314325" y="379731"/>
                </a:lnTo>
                <a:lnTo>
                  <a:pt x="322897" y="379413"/>
                </a:lnTo>
                <a:close/>
                <a:moveTo>
                  <a:pt x="372897" y="0"/>
                </a:moveTo>
                <a:lnTo>
                  <a:pt x="379255" y="0"/>
                </a:lnTo>
                <a:lnTo>
                  <a:pt x="884396" y="0"/>
                </a:lnTo>
                <a:lnTo>
                  <a:pt x="891390" y="0"/>
                </a:lnTo>
                <a:lnTo>
                  <a:pt x="897748" y="957"/>
                </a:lnTo>
                <a:lnTo>
                  <a:pt x="903788" y="1596"/>
                </a:lnTo>
                <a:lnTo>
                  <a:pt x="910146" y="2553"/>
                </a:lnTo>
                <a:lnTo>
                  <a:pt x="916186" y="4148"/>
                </a:lnTo>
                <a:lnTo>
                  <a:pt x="922226" y="5744"/>
                </a:lnTo>
                <a:lnTo>
                  <a:pt x="927948" y="7658"/>
                </a:lnTo>
                <a:lnTo>
                  <a:pt x="933670" y="10211"/>
                </a:lnTo>
                <a:lnTo>
                  <a:pt x="939393" y="12764"/>
                </a:lnTo>
                <a:lnTo>
                  <a:pt x="944797" y="15636"/>
                </a:lnTo>
                <a:lnTo>
                  <a:pt x="950201" y="18508"/>
                </a:lnTo>
                <a:lnTo>
                  <a:pt x="954970" y="21699"/>
                </a:lnTo>
                <a:lnTo>
                  <a:pt x="960056" y="25209"/>
                </a:lnTo>
                <a:lnTo>
                  <a:pt x="965142" y="29038"/>
                </a:lnTo>
                <a:lnTo>
                  <a:pt x="969275" y="33186"/>
                </a:lnTo>
                <a:lnTo>
                  <a:pt x="974044" y="37334"/>
                </a:lnTo>
                <a:lnTo>
                  <a:pt x="977858" y="41802"/>
                </a:lnTo>
                <a:lnTo>
                  <a:pt x="982309" y="46269"/>
                </a:lnTo>
                <a:lnTo>
                  <a:pt x="985806" y="51055"/>
                </a:lnTo>
                <a:lnTo>
                  <a:pt x="989303" y="55842"/>
                </a:lnTo>
                <a:lnTo>
                  <a:pt x="992482" y="60947"/>
                </a:lnTo>
                <a:lnTo>
                  <a:pt x="995661" y="66372"/>
                </a:lnTo>
                <a:lnTo>
                  <a:pt x="998522" y="72116"/>
                </a:lnTo>
                <a:lnTo>
                  <a:pt x="1001065" y="77540"/>
                </a:lnTo>
                <a:lnTo>
                  <a:pt x="1003290" y="83284"/>
                </a:lnTo>
                <a:lnTo>
                  <a:pt x="1005516" y="89347"/>
                </a:lnTo>
                <a:lnTo>
                  <a:pt x="1006787" y="95410"/>
                </a:lnTo>
                <a:lnTo>
                  <a:pt x="1008377" y="101472"/>
                </a:lnTo>
                <a:lnTo>
                  <a:pt x="1009330" y="107535"/>
                </a:lnTo>
                <a:lnTo>
                  <a:pt x="1010284" y="113917"/>
                </a:lnTo>
                <a:lnTo>
                  <a:pt x="1010602" y="120299"/>
                </a:lnTo>
                <a:lnTo>
                  <a:pt x="1011238" y="127000"/>
                </a:lnTo>
                <a:lnTo>
                  <a:pt x="1010602" y="133382"/>
                </a:lnTo>
                <a:lnTo>
                  <a:pt x="1010284" y="139764"/>
                </a:lnTo>
                <a:lnTo>
                  <a:pt x="1009330" y="146146"/>
                </a:lnTo>
                <a:lnTo>
                  <a:pt x="1008377" y="152528"/>
                </a:lnTo>
                <a:lnTo>
                  <a:pt x="1006787" y="158590"/>
                </a:lnTo>
                <a:lnTo>
                  <a:pt x="1005516" y="164653"/>
                </a:lnTo>
                <a:lnTo>
                  <a:pt x="1003290" y="170397"/>
                </a:lnTo>
                <a:lnTo>
                  <a:pt x="1001065" y="176141"/>
                </a:lnTo>
                <a:lnTo>
                  <a:pt x="998522" y="181884"/>
                </a:lnTo>
                <a:lnTo>
                  <a:pt x="995661" y="187309"/>
                </a:lnTo>
                <a:lnTo>
                  <a:pt x="992482" y="192734"/>
                </a:lnTo>
                <a:lnTo>
                  <a:pt x="989303" y="197839"/>
                </a:lnTo>
                <a:lnTo>
                  <a:pt x="985806" y="202626"/>
                </a:lnTo>
                <a:lnTo>
                  <a:pt x="982309" y="207731"/>
                </a:lnTo>
                <a:lnTo>
                  <a:pt x="977858" y="212199"/>
                </a:lnTo>
                <a:lnTo>
                  <a:pt x="974044" y="216666"/>
                </a:lnTo>
                <a:lnTo>
                  <a:pt x="969275" y="220495"/>
                </a:lnTo>
                <a:lnTo>
                  <a:pt x="965142" y="224962"/>
                </a:lnTo>
                <a:lnTo>
                  <a:pt x="960056" y="228472"/>
                </a:lnTo>
                <a:lnTo>
                  <a:pt x="954970" y="231982"/>
                </a:lnTo>
                <a:lnTo>
                  <a:pt x="950201" y="235173"/>
                </a:lnTo>
                <a:lnTo>
                  <a:pt x="944797" y="238683"/>
                </a:lnTo>
                <a:lnTo>
                  <a:pt x="939393" y="241555"/>
                </a:lnTo>
                <a:lnTo>
                  <a:pt x="933670" y="243789"/>
                </a:lnTo>
                <a:lnTo>
                  <a:pt x="927948" y="246023"/>
                </a:lnTo>
                <a:lnTo>
                  <a:pt x="922226" y="248256"/>
                </a:lnTo>
                <a:lnTo>
                  <a:pt x="916186" y="249533"/>
                </a:lnTo>
                <a:lnTo>
                  <a:pt x="910146" y="251128"/>
                </a:lnTo>
                <a:lnTo>
                  <a:pt x="903788" y="252085"/>
                </a:lnTo>
                <a:lnTo>
                  <a:pt x="897748" y="253362"/>
                </a:lnTo>
                <a:lnTo>
                  <a:pt x="891390" y="253681"/>
                </a:lnTo>
                <a:lnTo>
                  <a:pt x="884396" y="254000"/>
                </a:lnTo>
                <a:lnTo>
                  <a:pt x="379255" y="254000"/>
                </a:lnTo>
                <a:lnTo>
                  <a:pt x="372897" y="253681"/>
                </a:lnTo>
                <a:lnTo>
                  <a:pt x="366221" y="253362"/>
                </a:lnTo>
                <a:lnTo>
                  <a:pt x="359863" y="252085"/>
                </a:lnTo>
                <a:lnTo>
                  <a:pt x="353505" y="251128"/>
                </a:lnTo>
                <a:lnTo>
                  <a:pt x="347465" y="249533"/>
                </a:lnTo>
                <a:lnTo>
                  <a:pt x="341425" y="248256"/>
                </a:lnTo>
                <a:lnTo>
                  <a:pt x="335702" y="246023"/>
                </a:lnTo>
                <a:lnTo>
                  <a:pt x="329980" y="243789"/>
                </a:lnTo>
                <a:lnTo>
                  <a:pt x="324258" y="241555"/>
                </a:lnTo>
                <a:lnTo>
                  <a:pt x="318854" y="238683"/>
                </a:lnTo>
                <a:lnTo>
                  <a:pt x="313449" y="235173"/>
                </a:lnTo>
                <a:lnTo>
                  <a:pt x="308681" y="231982"/>
                </a:lnTo>
                <a:lnTo>
                  <a:pt x="303595" y="228472"/>
                </a:lnTo>
                <a:lnTo>
                  <a:pt x="298508" y="224962"/>
                </a:lnTo>
                <a:lnTo>
                  <a:pt x="294376" y="220495"/>
                </a:lnTo>
                <a:lnTo>
                  <a:pt x="289607" y="216666"/>
                </a:lnTo>
                <a:lnTo>
                  <a:pt x="285792" y="212199"/>
                </a:lnTo>
                <a:lnTo>
                  <a:pt x="281342" y="207731"/>
                </a:lnTo>
                <a:lnTo>
                  <a:pt x="277845" y="202626"/>
                </a:lnTo>
                <a:lnTo>
                  <a:pt x="274348" y="197839"/>
                </a:lnTo>
                <a:lnTo>
                  <a:pt x="271169" y="192734"/>
                </a:lnTo>
                <a:lnTo>
                  <a:pt x="267990" y="187309"/>
                </a:lnTo>
                <a:lnTo>
                  <a:pt x="265129" y="181884"/>
                </a:lnTo>
                <a:lnTo>
                  <a:pt x="262586" y="176141"/>
                </a:lnTo>
                <a:lnTo>
                  <a:pt x="260360" y="170397"/>
                </a:lnTo>
                <a:lnTo>
                  <a:pt x="258135" y="164653"/>
                </a:lnTo>
                <a:lnTo>
                  <a:pt x="256546" y="158590"/>
                </a:lnTo>
                <a:lnTo>
                  <a:pt x="255274" y="152528"/>
                </a:lnTo>
                <a:lnTo>
                  <a:pt x="254002" y="146146"/>
                </a:lnTo>
                <a:lnTo>
                  <a:pt x="253367" y="139764"/>
                </a:lnTo>
                <a:lnTo>
                  <a:pt x="253049" y="133382"/>
                </a:lnTo>
                <a:lnTo>
                  <a:pt x="252413" y="127000"/>
                </a:lnTo>
                <a:lnTo>
                  <a:pt x="253049" y="120299"/>
                </a:lnTo>
                <a:lnTo>
                  <a:pt x="253367" y="113917"/>
                </a:lnTo>
                <a:lnTo>
                  <a:pt x="254002" y="107535"/>
                </a:lnTo>
                <a:lnTo>
                  <a:pt x="255274" y="101472"/>
                </a:lnTo>
                <a:lnTo>
                  <a:pt x="256546" y="95410"/>
                </a:lnTo>
                <a:lnTo>
                  <a:pt x="258135" y="89347"/>
                </a:lnTo>
                <a:lnTo>
                  <a:pt x="260360" y="83284"/>
                </a:lnTo>
                <a:lnTo>
                  <a:pt x="262586" y="77540"/>
                </a:lnTo>
                <a:lnTo>
                  <a:pt x="265129" y="72116"/>
                </a:lnTo>
                <a:lnTo>
                  <a:pt x="267990" y="66372"/>
                </a:lnTo>
                <a:lnTo>
                  <a:pt x="271169" y="60947"/>
                </a:lnTo>
                <a:lnTo>
                  <a:pt x="274348" y="55842"/>
                </a:lnTo>
                <a:lnTo>
                  <a:pt x="277845" y="51055"/>
                </a:lnTo>
                <a:lnTo>
                  <a:pt x="281342" y="46269"/>
                </a:lnTo>
                <a:lnTo>
                  <a:pt x="285792" y="41802"/>
                </a:lnTo>
                <a:lnTo>
                  <a:pt x="289607" y="37334"/>
                </a:lnTo>
                <a:lnTo>
                  <a:pt x="294376" y="33186"/>
                </a:lnTo>
                <a:lnTo>
                  <a:pt x="298508" y="29038"/>
                </a:lnTo>
                <a:lnTo>
                  <a:pt x="303595" y="25209"/>
                </a:lnTo>
                <a:lnTo>
                  <a:pt x="308681" y="21699"/>
                </a:lnTo>
                <a:lnTo>
                  <a:pt x="313449" y="18508"/>
                </a:lnTo>
                <a:lnTo>
                  <a:pt x="318854" y="15636"/>
                </a:lnTo>
                <a:lnTo>
                  <a:pt x="324258" y="12764"/>
                </a:lnTo>
                <a:lnTo>
                  <a:pt x="329980" y="10211"/>
                </a:lnTo>
                <a:lnTo>
                  <a:pt x="335702" y="7658"/>
                </a:lnTo>
                <a:lnTo>
                  <a:pt x="341425" y="5744"/>
                </a:lnTo>
                <a:lnTo>
                  <a:pt x="347465" y="4148"/>
                </a:lnTo>
                <a:lnTo>
                  <a:pt x="353505" y="2553"/>
                </a:lnTo>
                <a:lnTo>
                  <a:pt x="359863" y="1596"/>
                </a:lnTo>
                <a:lnTo>
                  <a:pt x="366221" y="957"/>
                </a:lnTo>
                <a:lnTo>
                  <a:pt x="37289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97105" y="2773365"/>
            <a:ext cx="1965713" cy="1275942"/>
            <a:chOff x="1301618" y="3753886"/>
            <a:chExt cx="1965713" cy="1275942"/>
          </a:xfrm>
        </p:grpSpPr>
        <p:sp>
          <p:nvSpPr>
            <p:cNvPr id="22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61657" y="2746098"/>
            <a:ext cx="1965713" cy="1275942"/>
            <a:chOff x="1301618" y="3753886"/>
            <a:chExt cx="1965713" cy="1275942"/>
          </a:xfrm>
        </p:grpSpPr>
        <p:sp>
          <p:nvSpPr>
            <p:cNvPr id="26" name="MH_SubTitle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71834" y="5022594"/>
            <a:ext cx="1965713" cy="1275942"/>
            <a:chOff x="1301618" y="3753886"/>
            <a:chExt cx="1965713" cy="1275942"/>
          </a:xfrm>
        </p:grpSpPr>
        <p:sp>
          <p:nvSpPr>
            <p:cNvPr id="29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61657" y="5077920"/>
            <a:ext cx="1965713" cy="1275942"/>
            <a:chOff x="1301618" y="3753886"/>
            <a:chExt cx="1965713" cy="1275942"/>
          </a:xfrm>
        </p:grpSpPr>
        <p:sp>
          <p:nvSpPr>
            <p:cNvPr id="32" name="MH_SubTitle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1645041"/>
            <a:ext cx="12192000" cy="3293830"/>
          </a:xfrm>
          <a:prstGeom prst="rect">
            <a:avLst/>
          </a:prstGeom>
          <a:solidFill>
            <a:srgbClr val="00B4A9"/>
          </a:solid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611" y="1987031"/>
            <a:ext cx="3914775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KSO_Shape"/>
          <p:cNvSpPr/>
          <p:nvPr/>
        </p:nvSpPr>
        <p:spPr bwMode="auto">
          <a:xfrm>
            <a:off x="9557086" y="2116138"/>
            <a:ext cx="952500" cy="779463"/>
          </a:xfrm>
          <a:custGeom>
            <a:avLst/>
            <a:gdLst>
              <a:gd name="T0" fmla="*/ 1683883 w 2349500"/>
              <a:gd name="T1" fmla="*/ 1753553 h 1922463"/>
              <a:gd name="T2" fmla="*/ 1772441 w 2349500"/>
              <a:gd name="T3" fmla="*/ 1700213 h 1922463"/>
              <a:gd name="T4" fmla="*/ 510719 w 2349500"/>
              <a:gd name="T5" fmla="*/ 1680846 h 1922463"/>
              <a:gd name="T6" fmla="*/ 572615 w 2349500"/>
              <a:gd name="T7" fmla="*/ 1763713 h 1922463"/>
              <a:gd name="T8" fmla="*/ 578011 w 2349500"/>
              <a:gd name="T9" fmla="*/ 1660843 h 1922463"/>
              <a:gd name="T10" fmla="*/ 1888297 w 2349500"/>
              <a:gd name="T11" fmla="*/ 1584643 h 1922463"/>
              <a:gd name="T12" fmla="*/ 1894328 w 2349500"/>
              <a:gd name="T13" fmla="*/ 1829118 h 1922463"/>
              <a:gd name="T14" fmla="*/ 1666107 w 2349500"/>
              <a:gd name="T15" fmla="*/ 1916113 h 1922463"/>
              <a:gd name="T16" fmla="*/ 1508670 w 2349500"/>
              <a:gd name="T17" fmla="*/ 1732916 h 1922463"/>
              <a:gd name="T18" fmla="*/ 1627065 w 2349500"/>
              <a:gd name="T19" fmla="*/ 1520826 h 1922463"/>
              <a:gd name="T20" fmla="*/ 698629 w 2349500"/>
              <a:gd name="T21" fmla="*/ 1555116 h 1922463"/>
              <a:gd name="T22" fmla="*/ 751319 w 2349500"/>
              <a:gd name="T23" fmla="*/ 1793558 h 1922463"/>
              <a:gd name="T24" fmla="*/ 545317 w 2349500"/>
              <a:gd name="T25" fmla="*/ 1922463 h 1922463"/>
              <a:gd name="T26" fmla="*/ 354552 w 2349500"/>
              <a:gd name="T27" fmla="*/ 1774191 h 1922463"/>
              <a:gd name="T28" fmla="*/ 429779 w 2349500"/>
              <a:gd name="T29" fmla="*/ 1541781 h 1922463"/>
              <a:gd name="T30" fmla="*/ 1175068 w 2349500"/>
              <a:gd name="T31" fmla="*/ 912523 h 1922463"/>
              <a:gd name="T32" fmla="*/ 1339851 w 2349500"/>
              <a:gd name="T33" fmla="*/ 1122215 h 1922463"/>
              <a:gd name="T34" fmla="*/ 1156018 w 2349500"/>
              <a:gd name="T35" fmla="*/ 1323646 h 1922463"/>
              <a:gd name="T36" fmla="*/ 949643 w 2349500"/>
              <a:gd name="T37" fmla="*/ 1184805 h 1922463"/>
              <a:gd name="T38" fmla="*/ 900113 w 2349500"/>
              <a:gd name="T39" fmla="*/ 1045963 h 1922463"/>
              <a:gd name="T40" fmla="*/ 1106488 w 2349500"/>
              <a:gd name="T41" fmla="*/ 871538 h 1922463"/>
              <a:gd name="T42" fmla="*/ 2075889 w 2349500"/>
              <a:gd name="T43" fmla="*/ 794703 h 1922463"/>
              <a:gd name="T44" fmla="*/ 414543 w 2349500"/>
              <a:gd name="T45" fmla="*/ 720408 h 1922463"/>
              <a:gd name="T46" fmla="*/ 159342 w 2349500"/>
              <a:gd name="T47" fmla="*/ 978853 h 1922463"/>
              <a:gd name="T48" fmla="*/ 288529 w 2349500"/>
              <a:gd name="T49" fmla="*/ 1398271 h 1922463"/>
              <a:gd name="T50" fmla="*/ 702120 w 2349500"/>
              <a:gd name="T51" fmla="*/ 1317943 h 1922463"/>
              <a:gd name="T52" fmla="*/ 1316634 w 2349500"/>
              <a:gd name="T53" fmla="*/ 1620838 h 1922463"/>
              <a:gd name="T54" fmla="*/ 1594372 w 2349500"/>
              <a:gd name="T55" fmla="*/ 1312228 h 1922463"/>
              <a:gd name="T56" fmla="*/ 2003836 w 2349500"/>
              <a:gd name="T57" fmla="*/ 1410018 h 1922463"/>
              <a:gd name="T58" fmla="*/ 1524541 w 2349500"/>
              <a:gd name="T59" fmla="*/ 1177926 h 1922463"/>
              <a:gd name="T60" fmla="*/ 1572896 w 2349500"/>
              <a:gd name="T61" fmla="*/ 371534 h 1922463"/>
              <a:gd name="T62" fmla="*/ 1986696 w 2349500"/>
              <a:gd name="T63" fmla="*/ 573723 h 1922463"/>
              <a:gd name="T64" fmla="*/ 2246023 w 2349500"/>
              <a:gd name="T65" fmla="*/ 744538 h 1922463"/>
              <a:gd name="T66" fmla="*/ 2347913 w 2349500"/>
              <a:gd name="T67" fmla="*/ 1019176 h 1922463"/>
              <a:gd name="T68" fmla="*/ 2308871 w 2349500"/>
              <a:gd name="T69" fmla="*/ 1741171 h 1922463"/>
              <a:gd name="T70" fmla="*/ 1994949 w 2349500"/>
              <a:gd name="T71" fmla="*/ 1755141 h 1922463"/>
              <a:gd name="T72" fmla="*/ 1887028 w 2349500"/>
              <a:gd name="T73" fmla="*/ 1514476 h 1922463"/>
              <a:gd name="T74" fmla="*/ 1598181 w 2349500"/>
              <a:gd name="T75" fmla="*/ 1479868 h 1922463"/>
              <a:gd name="T76" fmla="*/ 1460740 w 2349500"/>
              <a:gd name="T77" fmla="*/ 1723391 h 1922463"/>
              <a:gd name="T78" fmla="*/ 825594 w 2349500"/>
              <a:gd name="T79" fmla="*/ 1737043 h 1922463"/>
              <a:gd name="T80" fmla="*/ 702438 w 2349500"/>
              <a:gd name="T81" fmla="*/ 1492251 h 1922463"/>
              <a:gd name="T82" fmla="*/ 411686 w 2349500"/>
              <a:gd name="T83" fmla="*/ 1499553 h 1922463"/>
              <a:gd name="T84" fmla="*/ 294560 w 2349500"/>
              <a:gd name="T85" fmla="*/ 1743393 h 1922463"/>
              <a:gd name="T86" fmla="*/ 48247 w 2349500"/>
              <a:gd name="T87" fmla="*/ 1749108 h 1922463"/>
              <a:gd name="T88" fmla="*/ 1587 w 2349500"/>
              <a:gd name="T89" fmla="*/ 982663 h 1922463"/>
              <a:gd name="T90" fmla="*/ 125696 w 2349500"/>
              <a:gd name="T91" fmla="*/ 717551 h 1922463"/>
              <a:gd name="T92" fmla="*/ 399307 w 2349500"/>
              <a:gd name="T93" fmla="*/ 562928 h 1922463"/>
              <a:gd name="T94" fmla="*/ 1383348 w 2349500"/>
              <a:gd name="T95" fmla="*/ 360092 h 1922463"/>
              <a:gd name="T96" fmla="*/ 1934846 w 2349500"/>
              <a:gd name="T97" fmla="*/ 454168 h 1922463"/>
              <a:gd name="T98" fmla="*/ 1671638 w 2349500"/>
              <a:gd name="T99" fmla="*/ 468152 h 1922463"/>
              <a:gd name="T100" fmla="*/ 1211898 w 2349500"/>
              <a:gd name="T101" fmla="*/ 354054 h 1922463"/>
              <a:gd name="T102" fmla="*/ 1233488 w 2349500"/>
              <a:gd name="T103" fmla="*/ 499299 h 1922463"/>
              <a:gd name="T104" fmla="*/ 1002348 w 2349500"/>
              <a:gd name="T105" fmla="*/ 407130 h 1922463"/>
              <a:gd name="T106" fmla="*/ 1819593 w 2349500"/>
              <a:gd name="T107" fmla="*/ 146198 h 1922463"/>
              <a:gd name="T108" fmla="*/ 1644016 w 2349500"/>
              <a:gd name="T109" fmla="*/ 342612 h 1922463"/>
              <a:gd name="T110" fmla="*/ 1714183 w 2349500"/>
              <a:gd name="T111" fmla="*/ 113145 h 1922463"/>
              <a:gd name="T112" fmla="*/ 1347471 w 2349500"/>
              <a:gd name="T113" fmla="*/ 271738 h 1922463"/>
              <a:gd name="T114" fmla="*/ 1120776 w 2349500"/>
              <a:gd name="T115" fmla="*/ 215483 h 1922463"/>
              <a:gd name="T116" fmla="*/ 1483996 w 2349500"/>
              <a:gd name="T117" fmla="*/ 1589 h 1922463"/>
              <a:gd name="T118" fmla="*/ 1512253 w 2349500"/>
              <a:gd name="T119" fmla="*/ 262521 h 1922463"/>
              <a:gd name="T120" fmla="*/ 1391603 w 2349500"/>
              <a:gd name="T121" fmla="*/ 62929 h 1922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49500" h="1922463">
                <a:moveTo>
                  <a:pt x="1713402" y="1656716"/>
                </a:moveTo>
                <a:lnTo>
                  <a:pt x="1707689" y="1657351"/>
                </a:lnTo>
                <a:lnTo>
                  <a:pt x="1702610" y="1658938"/>
                </a:lnTo>
                <a:lnTo>
                  <a:pt x="1697531" y="1660526"/>
                </a:lnTo>
                <a:lnTo>
                  <a:pt x="1692770" y="1663066"/>
                </a:lnTo>
                <a:lnTo>
                  <a:pt x="1688326" y="1665606"/>
                </a:lnTo>
                <a:lnTo>
                  <a:pt x="1683883" y="1668781"/>
                </a:lnTo>
                <a:lnTo>
                  <a:pt x="1680391" y="1672591"/>
                </a:lnTo>
                <a:lnTo>
                  <a:pt x="1676900" y="1676401"/>
                </a:lnTo>
                <a:lnTo>
                  <a:pt x="1673725" y="1680528"/>
                </a:lnTo>
                <a:lnTo>
                  <a:pt x="1670869" y="1685291"/>
                </a:lnTo>
                <a:lnTo>
                  <a:pt x="1668329" y="1690053"/>
                </a:lnTo>
                <a:lnTo>
                  <a:pt x="1666425" y="1695133"/>
                </a:lnTo>
                <a:lnTo>
                  <a:pt x="1665155" y="1700213"/>
                </a:lnTo>
                <a:lnTo>
                  <a:pt x="1664520" y="1705293"/>
                </a:lnTo>
                <a:lnTo>
                  <a:pt x="1664203" y="1711326"/>
                </a:lnTo>
                <a:lnTo>
                  <a:pt x="1664520" y="1717041"/>
                </a:lnTo>
                <a:lnTo>
                  <a:pt x="1665155" y="1722121"/>
                </a:lnTo>
                <a:lnTo>
                  <a:pt x="1666425" y="1727518"/>
                </a:lnTo>
                <a:lnTo>
                  <a:pt x="1668329" y="1732281"/>
                </a:lnTo>
                <a:lnTo>
                  <a:pt x="1670869" y="1737043"/>
                </a:lnTo>
                <a:lnTo>
                  <a:pt x="1673725" y="1741806"/>
                </a:lnTo>
                <a:lnTo>
                  <a:pt x="1676900" y="1745933"/>
                </a:lnTo>
                <a:lnTo>
                  <a:pt x="1680391" y="1749743"/>
                </a:lnTo>
                <a:lnTo>
                  <a:pt x="1683883" y="1753553"/>
                </a:lnTo>
                <a:lnTo>
                  <a:pt x="1688326" y="1756728"/>
                </a:lnTo>
                <a:lnTo>
                  <a:pt x="1692770" y="1759268"/>
                </a:lnTo>
                <a:lnTo>
                  <a:pt x="1697531" y="1761808"/>
                </a:lnTo>
                <a:lnTo>
                  <a:pt x="1702610" y="1763713"/>
                </a:lnTo>
                <a:lnTo>
                  <a:pt x="1707689" y="1764983"/>
                </a:lnTo>
                <a:lnTo>
                  <a:pt x="1713402" y="1765618"/>
                </a:lnTo>
                <a:lnTo>
                  <a:pt x="1718798" y="1766253"/>
                </a:lnTo>
                <a:lnTo>
                  <a:pt x="1724512" y="1765618"/>
                </a:lnTo>
                <a:lnTo>
                  <a:pt x="1729908" y="1764983"/>
                </a:lnTo>
                <a:lnTo>
                  <a:pt x="1734986" y="1763713"/>
                </a:lnTo>
                <a:lnTo>
                  <a:pt x="1740382" y="1761808"/>
                </a:lnTo>
                <a:lnTo>
                  <a:pt x="1745144" y="1759268"/>
                </a:lnTo>
                <a:lnTo>
                  <a:pt x="1749270" y="1756728"/>
                </a:lnTo>
                <a:lnTo>
                  <a:pt x="1753714" y="1753553"/>
                </a:lnTo>
                <a:lnTo>
                  <a:pt x="1757840" y="1749743"/>
                </a:lnTo>
                <a:lnTo>
                  <a:pt x="1761332" y="1745933"/>
                </a:lnTo>
                <a:lnTo>
                  <a:pt x="1764506" y="1741806"/>
                </a:lnTo>
                <a:lnTo>
                  <a:pt x="1767363" y="1737043"/>
                </a:lnTo>
                <a:lnTo>
                  <a:pt x="1769267" y="1732281"/>
                </a:lnTo>
                <a:lnTo>
                  <a:pt x="1771172" y="1727518"/>
                </a:lnTo>
                <a:lnTo>
                  <a:pt x="1772441" y="1722121"/>
                </a:lnTo>
                <a:lnTo>
                  <a:pt x="1773711" y="1717041"/>
                </a:lnTo>
                <a:lnTo>
                  <a:pt x="1773711" y="1711326"/>
                </a:lnTo>
                <a:lnTo>
                  <a:pt x="1773711" y="1705293"/>
                </a:lnTo>
                <a:lnTo>
                  <a:pt x="1772441" y="1700213"/>
                </a:lnTo>
                <a:lnTo>
                  <a:pt x="1771172" y="1695133"/>
                </a:lnTo>
                <a:lnTo>
                  <a:pt x="1769267" y="1690053"/>
                </a:lnTo>
                <a:lnTo>
                  <a:pt x="1767363" y="1685291"/>
                </a:lnTo>
                <a:lnTo>
                  <a:pt x="1764506" y="1680528"/>
                </a:lnTo>
                <a:lnTo>
                  <a:pt x="1761332" y="1676401"/>
                </a:lnTo>
                <a:lnTo>
                  <a:pt x="1757840" y="1672591"/>
                </a:lnTo>
                <a:lnTo>
                  <a:pt x="1753714" y="1668781"/>
                </a:lnTo>
                <a:lnTo>
                  <a:pt x="1749270" y="1665606"/>
                </a:lnTo>
                <a:lnTo>
                  <a:pt x="1745144" y="1663066"/>
                </a:lnTo>
                <a:lnTo>
                  <a:pt x="1740382" y="1660526"/>
                </a:lnTo>
                <a:lnTo>
                  <a:pt x="1734986" y="1658938"/>
                </a:lnTo>
                <a:lnTo>
                  <a:pt x="1729908" y="1657351"/>
                </a:lnTo>
                <a:lnTo>
                  <a:pt x="1724512" y="1656716"/>
                </a:lnTo>
                <a:lnTo>
                  <a:pt x="1718798" y="1656716"/>
                </a:lnTo>
                <a:lnTo>
                  <a:pt x="1713402" y="1656716"/>
                </a:lnTo>
                <a:close/>
                <a:moveTo>
                  <a:pt x="551031" y="1656716"/>
                </a:moveTo>
                <a:lnTo>
                  <a:pt x="545317" y="1657351"/>
                </a:lnTo>
                <a:lnTo>
                  <a:pt x="540239" y="1658938"/>
                </a:lnTo>
                <a:lnTo>
                  <a:pt x="535160" y="1660843"/>
                </a:lnTo>
                <a:lnTo>
                  <a:pt x="530399" y="1663066"/>
                </a:lnTo>
                <a:lnTo>
                  <a:pt x="525955" y="1665606"/>
                </a:lnTo>
                <a:lnTo>
                  <a:pt x="521511" y="1668781"/>
                </a:lnTo>
                <a:lnTo>
                  <a:pt x="517702" y="1672591"/>
                </a:lnTo>
                <a:lnTo>
                  <a:pt x="513893" y="1676401"/>
                </a:lnTo>
                <a:lnTo>
                  <a:pt x="510719" y="1680846"/>
                </a:lnTo>
                <a:lnTo>
                  <a:pt x="508180" y="1685291"/>
                </a:lnTo>
                <a:lnTo>
                  <a:pt x="505958" y="1690053"/>
                </a:lnTo>
                <a:lnTo>
                  <a:pt x="504054" y="1695133"/>
                </a:lnTo>
                <a:lnTo>
                  <a:pt x="502784" y="1700213"/>
                </a:lnTo>
                <a:lnTo>
                  <a:pt x="501832" y="1705293"/>
                </a:lnTo>
                <a:lnTo>
                  <a:pt x="501832" y="1711326"/>
                </a:lnTo>
                <a:lnTo>
                  <a:pt x="501832" y="1717041"/>
                </a:lnTo>
                <a:lnTo>
                  <a:pt x="502784" y="1722121"/>
                </a:lnTo>
                <a:lnTo>
                  <a:pt x="504054" y="1727518"/>
                </a:lnTo>
                <a:lnTo>
                  <a:pt x="505958" y="1732281"/>
                </a:lnTo>
                <a:lnTo>
                  <a:pt x="508180" y="1737043"/>
                </a:lnTo>
                <a:lnTo>
                  <a:pt x="510719" y="1741806"/>
                </a:lnTo>
                <a:lnTo>
                  <a:pt x="513893" y="1745933"/>
                </a:lnTo>
                <a:lnTo>
                  <a:pt x="517702" y="1749743"/>
                </a:lnTo>
                <a:lnTo>
                  <a:pt x="521511" y="1753553"/>
                </a:lnTo>
                <a:lnTo>
                  <a:pt x="525955" y="1756728"/>
                </a:lnTo>
                <a:lnTo>
                  <a:pt x="530399" y="1759268"/>
                </a:lnTo>
                <a:lnTo>
                  <a:pt x="535160" y="1761808"/>
                </a:lnTo>
                <a:lnTo>
                  <a:pt x="540239" y="1763713"/>
                </a:lnTo>
                <a:lnTo>
                  <a:pt x="545317" y="1764983"/>
                </a:lnTo>
                <a:lnTo>
                  <a:pt x="551031" y="1765618"/>
                </a:lnTo>
                <a:lnTo>
                  <a:pt x="556427" y="1766253"/>
                </a:lnTo>
                <a:lnTo>
                  <a:pt x="562140" y="1765618"/>
                </a:lnTo>
                <a:lnTo>
                  <a:pt x="567536" y="1764983"/>
                </a:lnTo>
                <a:lnTo>
                  <a:pt x="572615" y="1763713"/>
                </a:lnTo>
                <a:lnTo>
                  <a:pt x="578011" y="1761808"/>
                </a:lnTo>
                <a:lnTo>
                  <a:pt x="582772" y="1759268"/>
                </a:lnTo>
                <a:lnTo>
                  <a:pt x="586899" y="1756728"/>
                </a:lnTo>
                <a:lnTo>
                  <a:pt x="591343" y="1753553"/>
                </a:lnTo>
                <a:lnTo>
                  <a:pt x="594834" y="1749743"/>
                </a:lnTo>
                <a:lnTo>
                  <a:pt x="598643" y="1745933"/>
                </a:lnTo>
                <a:lnTo>
                  <a:pt x="601817" y="1741806"/>
                </a:lnTo>
                <a:lnTo>
                  <a:pt x="604357" y="1737043"/>
                </a:lnTo>
                <a:lnTo>
                  <a:pt x="606896" y="1732281"/>
                </a:lnTo>
                <a:lnTo>
                  <a:pt x="608800" y="1727518"/>
                </a:lnTo>
                <a:lnTo>
                  <a:pt x="610070" y="1722121"/>
                </a:lnTo>
                <a:lnTo>
                  <a:pt x="610705" y="1717041"/>
                </a:lnTo>
                <a:lnTo>
                  <a:pt x="611340" y="1711326"/>
                </a:lnTo>
                <a:lnTo>
                  <a:pt x="610705" y="1705293"/>
                </a:lnTo>
                <a:lnTo>
                  <a:pt x="610070" y="1700213"/>
                </a:lnTo>
                <a:lnTo>
                  <a:pt x="608800" y="1695133"/>
                </a:lnTo>
                <a:lnTo>
                  <a:pt x="606896" y="1690053"/>
                </a:lnTo>
                <a:lnTo>
                  <a:pt x="604357" y="1685291"/>
                </a:lnTo>
                <a:lnTo>
                  <a:pt x="601817" y="1680846"/>
                </a:lnTo>
                <a:lnTo>
                  <a:pt x="598643" y="1676401"/>
                </a:lnTo>
                <a:lnTo>
                  <a:pt x="594834" y="1672591"/>
                </a:lnTo>
                <a:lnTo>
                  <a:pt x="591343" y="1668781"/>
                </a:lnTo>
                <a:lnTo>
                  <a:pt x="586899" y="1665606"/>
                </a:lnTo>
                <a:lnTo>
                  <a:pt x="582772" y="1663066"/>
                </a:lnTo>
                <a:lnTo>
                  <a:pt x="578011" y="1660843"/>
                </a:lnTo>
                <a:lnTo>
                  <a:pt x="572615" y="1658938"/>
                </a:lnTo>
                <a:lnTo>
                  <a:pt x="567536" y="1657351"/>
                </a:lnTo>
                <a:lnTo>
                  <a:pt x="562140" y="1656716"/>
                </a:lnTo>
                <a:lnTo>
                  <a:pt x="556427" y="1656716"/>
                </a:lnTo>
                <a:lnTo>
                  <a:pt x="551031" y="1656716"/>
                </a:lnTo>
                <a:close/>
                <a:moveTo>
                  <a:pt x="1718798" y="1499871"/>
                </a:moveTo>
                <a:lnTo>
                  <a:pt x="1729908" y="1500188"/>
                </a:lnTo>
                <a:lnTo>
                  <a:pt x="1740700" y="1501141"/>
                </a:lnTo>
                <a:lnTo>
                  <a:pt x="1750857" y="1502093"/>
                </a:lnTo>
                <a:lnTo>
                  <a:pt x="1761332" y="1504316"/>
                </a:lnTo>
                <a:lnTo>
                  <a:pt x="1771489" y="1506538"/>
                </a:lnTo>
                <a:lnTo>
                  <a:pt x="1781646" y="1509396"/>
                </a:lnTo>
                <a:lnTo>
                  <a:pt x="1791486" y="1512571"/>
                </a:lnTo>
                <a:lnTo>
                  <a:pt x="1801008" y="1516381"/>
                </a:lnTo>
                <a:lnTo>
                  <a:pt x="1810531" y="1520826"/>
                </a:lnTo>
                <a:lnTo>
                  <a:pt x="1819736" y="1525271"/>
                </a:lnTo>
                <a:lnTo>
                  <a:pt x="1828306" y="1530351"/>
                </a:lnTo>
                <a:lnTo>
                  <a:pt x="1837194" y="1536066"/>
                </a:lnTo>
                <a:lnTo>
                  <a:pt x="1845446" y="1541781"/>
                </a:lnTo>
                <a:lnTo>
                  <a:pt x="1853382" y="1548131"/>
                </a:lnTo>
                <a:lnTo>
                  <a:pt x="1861000" y="1554481"/>
                </a:lnTo>
                <a:lnTo>
                  <a:pt x="1868300" y="1561783"/>
                </a:lnTo>
                <a:lnTo>
                  <a:pt x="1875283" y="1569403"/>
                </a:lnTo>
                <a:lnTo>
                  <a:pt x="1881949" y="1576706"/>
                </a:lnTo>
                <a:lnTo>
                  <a:pt x="1888297" y="1584643"/>
                </a:lnTo>
                <a:lnTo>
                  <a:pt x="1894328" y="1593216"/>
                </a:lnTo>
                <a:lnTo>
                  <a:pt x="1899724" y="1601788"/>
                </a:lnTo>
                <a:lnTo>
                  <a:pt x="1904803" y="1610678"/>
                </a:lnTo>
                <a:lnTo>
                  <a:pt x="1909247" y="1619568"/>
                </a:lnTo>
                <a:lnTo>
                  <a:pt x="1913691" y="1628776"/>
                </a:lnTo>
                <a:lnTo>
                  <a:pt x="1917500" y="1638618"/>
                </a:lnTo>
                <a:lnTo>
                  <a:pt x="1920674" y="1648143"/>
                </a:lnTo>
                <a:lnTo>
                  <a:pt x="1923530" y="1658621"/>
                </a:lnTo>
                <a:lnTo>
                  <a:pt x="1926070" y="1668463"/>
                </a:lnTo>
                <a:lnTo>
                  <a:pt x="1927974" y="1679258"/>
                </a:lnTo>
                <a:lnTo>
                  <a:pt x="1929244" y="1689418"/>
                </a:lnTo>
                <a:lnTo>
                  <a:pt x="1929879" y="1700213"/>
                </a:lnTo>
                <a:lnTo>
                  <a:pt x="1930196" y="1711326"/>
                </a:lnTo>
                <a:lnTo>
                  <a:pt x="1929879" y="1722121"/>
                </a:lnTo>
                <a:lnTo>
                  <a:pt x="1929244" y="1732916"/>
                </a:lnTo>
                <a:lnTo>
                  <a:pt x="1927974" y="1743393"/>
                </a:lnTo>
                <a:lnTo>
                  <a:pt x="1926070" y="1753871"/>
                </a:lnTo>
                <a:lnTo>
                  <a:pt x="1923530" y="1764031"/>
                </a:lnTo>
                <a:lnTo>
                  <a:pt x="1920674" y="1774191"/>
                </a:lnTo>
                <a:lnTo>
                  <a:pt x="1917500" y="1784033"/>
                </a:lnTo>
                <a:lnTo>
                  <a:pt x="1913691" y="1793558"/>
                </a:lnTo>
                <a:lnTo>
                  <a:pt x="1909247" y="1802766"/>
                </a:lnTo>
                <a:lnTo>
                  <a:pt x="1904803" y="1811656"/>
                </a:lnTo>
                <a:lnTo>
                  <a:pt x="1899724" y="1820863"/>
                </a:lnTo>
                <a:lnTo>
                  <a:pt x="1894328" y="1829118"/>
                </a:lnTo>
                <a:lnTo>
                  <a:pt x="1888297" y="1837691"/>
                </a:lnTo>
                <a:lnTo>
                  <a:pt x="1881949" y="1845628"/>
                </a:lnTo>
                <a:lnTo>
                  <a:pt x="1875283" y="1853566"/>
                </a:lnTo>
                <a:lnTo>
                  <a:pt x="1868300" y="1860551"/>
                </a:lnTo>
                <a:lnTo>
                  <a:pt x="1861000" y="1867853"/>
                </a:lnTo>
                <a:lnTo>
                  <a:pt x="1853382" y="1874521"/>
                </a:lnTo>
                <a:lnTo>
                  <a:pt x="1845446" y="1880553"/>
                </a:lnTo>
                <a:lnTo>
                  <a:pt x="1837194" y="1886268"/>
                </a:lnTo>
                <a:lnTo>
                  <a:pt x="1828306" y="1891983"/>
                </a:lnTo>
                <a:lnTo>
                  <a:pt x="1819736" y="1897063"/>
                </a:lnTo>
                <a:lnTo>
                  <a:pt x="1810531" y="1901826"/>
                </a:lnTo>
                <a:lnTo>
                  <a:pt x="1801008" y="1905953"/>
                </a:lnTo>
                <a:lnTo>
                  <a:pt x="1791486" y="1909763"/>
                </a:lnTo>
                <a:lnTo>
                  <a:pt x="1781646" y="1912938"/>
                </a:lnTo>
                <a:lnTo>
                  <a:pt x="1771489" y="1916113"/>
                </a:lnTo>
                <a:lnTo>
                  <a:pt x="1761332" y="1918653"/>
                </a:lnTo>
                <a:lnTo>
                  <a:pt x="1750857" y="1920241"/>
                </a:lnTo>
                <a:lnTo>
                  <a:pt x="1740700" y="1921828"/>
                </a:lnTo>
                <a:lnTo>
                  <a:pt x="1729908" y="1922463"/>
                </a:lnTo>
                <a:lnTo>
                  <a:pt x="1718798" y="1922463"/>
                </a:lnTo>
                <a:lnTo>
                  <a:pt x="1708006" y="1922463"/>
                </a:lnTo>
                <a:lnTo>
                  <a:pt x="1697531" y="1921828"/>
                </a:lnTo>
                <a:lnTo>
                  <a:pt x="1686739" y="1920241"/>
                </a:lnTo>
                <a:lnTo>
                  <a:pt x="1676265" y="1918653"/>
                </a:lnTo>
                <a:lnTo>
                  <a:pt x="1666107" y="1916113"/>
                </a:lnTo>
                <a:lnTo>
                  <a:pt x="1656268" y="1912938"/>
                </a:lnTo>
                <a:lnTo>
                  <a:pt x="1646110" y="1909763"/>
                </a:lnTo>
                <a:lnTo>
                  <a:pt x="1636588" y="1905953"/>
                </a:lnTo>
                <a:lnTo>
                  <a:pt x="1627065" y="1901826"/>
                </a:lnTo>
                <a:lnTo>
                  <a:pt x="1618178" y="1897063"/>
                </a:lnTo>
                <a:lnTo>
                  <a:pt x="1609290" y="1891983"/>
                </a:lnTo>
                <a:lnTo>
                  <a:pt x="1601038" y="1886268"/>
                </a:lnTo>
                <a:lnTo>
                  <a:pt x="1592785" y="1880553"/>
                </a:lnTo>
                <a:lnTo>
                  <a:pt x="1584532" y="1874521"/>
                </a:lnTo>
                <a:lnTo>
                  <a:pt x="1576914" y="1867853"/>
                </a:lnTo>
                <a:lnTo>
                  <a:pt x="1569614" y="1860551"/>
                </a:lnTo>
                <a:lnTo>
                  <a:pt x="1562630" y="1853566"/>
                </a:lnTo>
                <a:lnTo>
                  <a:pt x="1555965" y="1845628"/>
                </a:lnTo>
                <a:lnTo>
                  <a:pt x="1549616" y="1837691"/>
                </a:lnTo>
                <a:lnTo>
                  <a:pt x="1543903" y="1829118"/>
                </a:lnTo>
                <a:lnTo>
                  <a:pt x="1538507" y="1820863"/>
                </a:lnTo>
                <a:lnTo>
                  <a:pt x="1533111" y="1811656"/>
                </a:lnTo>
                <a:lnTo>
                  <a:pt x="1528350" y="1802766"/>
                </a:lnTo>
                <a:lnTo>
                  <a:pt x="1524223" y="1793558"/>
                </a:lnTo>
                <a:lnTo>
                  <a:pt x="1520414" y="1784033"/>
                </a:lnTo>
                <a:lnTo>
                  <a:pt x="1516923" y="1774191"/>
                </a:lnTo>
                <a:lnTo>
                  <a:pt x="1514066" y="1764031"/>
                </a:lnTo>
                <a:lnTo>
                  <a:pt x="1511844" y="1753871"/>
                </a:lnTo>
                <a:lnTo>
                  <a:pt x="1510257" y="1743393"/>
                </a:lnTo>
                <a:lnTo>
                  <a:pt x="1508670" y="1732916"/>
                </a:lnTo>
                <a:lnTo>
                  <a:pt x="1507718" y="1722121"/>
                </a:lnTo>
                <a:lnTo>
                  <a:pt x="1507400" y="1711326"/>
                </a:lnTo>
                <a:lnTo>
                  <a:pt x="1507718" y="1700213"/>
                </a:lnTo>
                <a:lnTo>
                  <a:pt x="1508670" y="1689418"/>
                </a:lnTo>
                <a:lnTo>
                  <a:pt x="1510257" y="1679258"/>
                </a:lnTo>
                <a:lnTo>
                  <a:pt x="1511844" y="1668463"/>
                </a:lnTo>
                <a:lnTo>
                  <a:pt x="1514066" y="1658621"/>
                </a:lnTo>
                <a:lnTo>
                  <a:pt x="1516923" y="1648143"/>
                </a:lnTo>
                <a:lnTo>
                  <a:pt x="1520414" y="1638618"/>
                </a:lnTo>
                <a:lnTo>
                  <a:pt x="1524223" y="1628776"/>
                </a:lnTo>
                <a:lnTo>
                  <a:pt x="1528350" y="1619568"/>
                </a:lnTo>
                <a:lnTo>
                  <a:pt x="1533111" y="1610678"/>
                </a:lnTo>
                <a:lnTo>
                  <a:pt x="1538507" y="1601788"/>
                </a:lnTo>
                <a:lnTo>
                  <a:pt x="1543903" y="1593216"/>
                </a:lnTo>
                <a:lnTo>
                  <a:pt x="1549616" y="1584643"/>
                </a:lnTo>
                <a:lnTo>
                  <a:pt x="1555965" y="1576706"/>
                </a:lnTo>
                <a:lnTo>
                  <a:pt x="1562630" y="1569403"/>
                </a:lnTo>
                <a:lnTo>
                  <a:pt x="1569614" y="1561783"/>
                </a:lnTo>
                <a:lnTo>
                  <a:pt x="1576914" y="1554481"/>
                </a:lnTo>
                <a:lnTo>
                  <a:pt x="1584532" y="1548131"/>
                </a:lnTo>
                <a:lnTo>
                  <a:pt x="1592785" y="1541781"/>
                </a:lnTo>
                <a:lnTo>
                  <a:pt x="1601038" y="1536066"/>
                </a:lnTo>
                <a:lnTo>
                  <a:pt x="1609290" y="1530351"/>
                </a:lnTo>
                <a:lnTo>
                  <a:pt x="1618178" y="1525271"/>
                </a:lnTo>
                <a:lnTo>
                  <a:pt x="1627065" y="1520826"/>
                </a:lnTo>
                <a:lnTo>
                  <a:pt x="1636588" y="1516381"/>
                </a:lnTo>
                <a:lnTo>
                  <a:pt x="1646110" y="1512571"/>
                </a:lnTo>
                <a:lnTo>
                  <a:pt x="1656268" y="1509396"/>
                </a:lnTo>
                <a:lnTo>
                  <a:pt x="1666107" y="1506538"/>
                </a:lnTo>
                <a:lnTo>
                  <a:pt x="1676265" y="1504316"/>
                </a:lnTo>
                <a:lnTo>
                  <a:pt x="1686739" y="1502093"/>
                </a:lnTo>
                <a:lnTo>
                  <a:pt x="1697531" y="1501141"/>
                </a:lnTo>
                <a:lnTo>
                  <a:pt x="1708006" y="1500188"/>
                </a:lnTo>
                <a:lnTo>
                  <a:pt x="1718798" y="1499871"/>
                </a:lnTo>
                <a:close/>
                <a:moveTo>
                  <a:pt x="556427" y="1499871"/>
                </a:moveTo>
                <a:lnTo>
                  <a:pt x="567219" y="1500188"/>
                </a:lnTo>
                <a:lnTo>
                  <a:pt x="578011" y="1501141"/>
                </a:lnTo>
                <a:lnTo>
                  <a:pt x="588486" y="1502093"/>
                </a:lnTo>
                <a:lnTo>
                  <a:pt x="598960" y="1504316"/>
                </a:lnTo>
                <a:lnTo>
                  <a:pt x="609118" y="1506538"/>
                </a:lnTo>
                <a:lnTo>
                  <a:pt x="619275" y="1509396"/>
                </a:lnTo>
                <a:lnTo>
                  <a:pt x="629115" y="1512571"/>
                </a:lnTo>
                <a:lnTo>
                  <a:pt x="638637" y="1516381"/>
                </a:lnTo>
                <a:lnTo>
                  <a:pt x="648160" y="1520826"/>
                </a:lnTo>
                <a:lnTo>
                  <a:pt x="657365" y="1525271"/>
                </a:lnTo>
                <a:lnTo>
                  <a:pt x="665935" y="1530351"/>
                </a:lnTo>
                <a:lnTo>
                  <a:pt x="674188" y="1536066"/>
                </a:lnTo>
                <a:lnTo>
                  <a:pt x="682758" y="1541781"/>
                </a:lnTo>
                <a:lnTo>
                  <a:pt x="691011" y="1548131"/>
                </a:lnTo>
                <a:lnTo>
                  <a:pt x="698629" y="1555116"/>
                </a:lnTo>
                <a:lnTo>
                  <a:pt x="705612" y="1561783"/>
                </a:lnTo>
                <a:lnTo>
                  <a:pt x="712912" y="1569403"/>
                </a:lnTo>
                <a:lnTo>
                  <a:pt x="719578" y="1576706"/>
                </a:lnTo>
                <a:lnTo>
                  <a:pt x="725926" y="1584643"/>
                </a:lnTo>
                <a:lnTo>
                  <a:pt x="731322" y="1593216"/>
                </a:lnTo>
                <a:lnTo>
                  <a:pt x="737036" y="1601788"/>
                </a:lnTo>
                <a:lnTo>
                  <a:pt x="742114" y="1610678"/>
                </a:lnTo>
                <a:lnTo>
                  <a:pt x="746876" y="1619568"/>
                </a:lnTo>
                <a:lnTo>
                  <a:pt x="751319" y="1628776"/>
                </a:lnTo>
                <a:lnTo>
                  <a:pt x="754811" y="1638618"/>
                </a:lnTo>
                <a:lnTo>
                  <a:pt x="758302" y="1648143"/>
                </a:lnTo>
                <a:lnTo>
                  <a:pt x="761159" y="1658621"/>
                </a:lnTo>
                <a:lnTo>
                  <a:pt x="763698" y="1668463"/>
                </a:lnTo>
                <a:lnTo>
                  <a:pt x="765286" y="1679258"/>
                </a:lnTo>
                <a:lnTo>
                  <a:pt x="766873" y="1689418"/>
                </a:lnTo>
                <a:lnTo>
                  <a:pt x="767507" y="1700213"/>
                </a:lnTo>
                <a:lnTo>
                  <a:pt x="767825" y="1711326"/>
                </a:lnTo>
                <a:lnTo>
                  <a:pt x="767507" y="1722121"/>
                </a:lnTo>
                <a:lnTo>
                  <a:pt x="766873" y="1732916"/>
                </a:lnTo>
                <a:lnTo>
                  <a:pt x="765286" y="1743393"/>
                </a:lnTo>
                <a:lnTo>
                  <a:pt x="763698" y="1753871"/>
                </a:lnTo>
                <a:lnTo>
                  <a:pt x="761159" y="1764031"/>
                </a:lnTo>
                <a:lnTo>
                  <a:pt x="758302" y="1774191"/>
                </a:lnTo>
                <a:lnTo>
                  <a:pt x="754811" y="1784033"/>
                </a:lnTo>
                <a:lnTo>
                  <a:pt x="751319" y="1793558"/>
                </a:lnTo>
                <a:lnTo>
                  <a:pt x="746876" y="1802766"/>
                </a:lnTo>
                <a:lnTo>
                  <a:pt x="742114" y="1811656"/>
                </a:lnTo>
                <a:lnTo>
                  <a:pt x="737036" y="1820863"/>
                </a:lnTo>
                <a:lnTo>
                  <a:pt x="731322" y="1829118"/>
                </a:lnTo>
                <a:lnTo>
                  <a:pt x="725926" y="1837691"/>
                </a:lnTo>
                <a:lnTo>
                  <a:pt x="719578" y="1845628"/>
                </a:lnTo>
                <a:lnTo>
                  <a:pt x="712912" y="1853566"/>
                </a:lnTo>
                <a:lnTo>
                  <a:pt x="705612" y="1860551"/>
                </a:lnTo>
                <a:lnTo>
                  <a:pt x="698629" y="1867853"/>
                </a:lnTo>
                <a:lnTo>
                  <a:pt x="691011" y="1874521"/>
                </a:lnTo>
                <a:lnTo>
                  <a:pt x="682758" y="1880553"/>
                </a:lnTo>
                <a:lnTo>
                  <a:pt x="674188" y="1886268"/>
                </a:lnTo>
                <a:lnTo>
                  <a:pt x="665935" y="1891983"/>
                </a:lnTo>
                <a:lnTo>
                  <a:pt x="657365" y="1897063"/>
                </a:lnTo>
                <a:lnTo>
                  <a:pt x="648160" y="1901826"/>
                </a:lnTo>
                <a:lnTo>
                  <a:pt x="638637" y="1905953"/>
                </a:lnTo>
                <a:lnTo>
                  <a:pt x="629115" y="1909763"/>
                </a:lnTo>
                <a:lnTo>
                  <a:pt x="619275" y="1912938"/>
                </a:lnTo>
                <a:lnTo>
                  <a:pt x="609118" y="1916113"/>
                </a:lnTo>
                <a:lnTo>
                  <a:pt x="598960" y="1918653"/>
                </a:lnTo>
                <a:lnTo>
                  <a:pt x="588486" y="1920241"/>
                </a:lnTo>
                <a:lnTo>
                  <a:pt x="578011" y="1921828"/>
                </a:lnTo>
                <a:lnTo>
                  <a:pt x="567219" y="1922463"/>
                </a:lnTo>
                <a:lnTo>
                  <a:pt x="556427" y="1922463"/>
                </a:lnTo>
                <a:lnTo>
                  <a:pt x="545317" y="1922463"/>
                </a:lnTo>
                <a:lnTo>
                  <a:pt x="534525" y="1921828"/>
                </a:lnTo>
                <a:lnTo>
                  <a:pt x="524368" y="1920241"/>
                </a:lnTo>
                <a:lnTo>
                  <a:pt x="513893" y="1918653"/>
                </a:lnTo>
                <a:lnTo>
                  <a:pt x="503736" y="1916113"/>
                </a:lnTo>
                <a:lnTo>
                  <a:pt x="493896" y="1912938"/>
                </a:lnTo>
                <a:lnTo>
                  <a:pt x="483739" y="1909763"/>
                </a:lnTo>
                <a:lnTo>
                  <a:pt x="474217" y="1905953"/>
                </a:lnTo>
                <a:lnTo>
                  <a:pt x="464694" y="1901826"/>
                </a:lnTo>
                <a:lnTo>
                  <a:pt x="455807" y="1897063"/>
                </a:lnTo>
                <a:lnTo>
                  <a:pt x="446919" y="1891983"/>
                </a:lnTo>
                <a:lnTo>
                  <a:pt x="438349" y="1886268"/>
                </a:lnTo>
                <a:lnTo>
                  <a:pt x="429779" y="1880553"/>
                </a:lnTo>
                <a:lnTo>
                  <a:pt x="421843" y="1874521"/>
                </a:lnTo>
                <a:lnTo>
                  <a:pt x="414543" y="1867853"/>
                </a:lnTo>
                <a:lnTo>
                  <a:pt x="406925" y="1860551"/>
                </a:lnTo>
                <a:lnTo>
                  <a:pt x="400259" y="1853566"/>
                </a:lnTo>
                <a:lnTo>
                  <a:pt x="393276" y="1845628"/>
                </a:lnTo>
                <a:lnTo>
                  <a:pt x="386928" y="1837691"/>
                </a:lnTo>
                <a:lnTo>
                  <a:pt x="381214" y="1829118"/>
                </a:lnTo>
                <a:lnTo>
                  <a:pt x="375501" y="1820863"/>
                </a:lnTo>
                <a:lnTo>
                  <a:pt x="370422" y="1811656"/>
                </a:lnTo>
                <a:lnTo>
                  <a:pt x="365978" y="1802766"/>
                </a:lnTo>
                <a:lnTo>
                  <a:pt x="361535" y="1793558"/>
                </a:lnTo>
                <a:lnTo>
                  <a:pt x="357726" y="1784033"/>
                </a:lnTo>
                <a:lnTo>
                  <a:pt x="354552" y="1774191"/>
                </a:lnTo>
                <a:lnTo>
                  <a:pt x="351695" y="1764031"/>
                </a:lnTo>
                <a:lnTo>
                  <a:pt x="349473" y="1753871"/>
                </a:lnTo>
                <a:lnTo>
                  <a:pt x="347251" y="1743393"/>
                </a:lnTo>
                <a:lnTo>
                  <a:pt x="346299" y="1732916"/>
                </a:lnTo>
                <a:lnTo>
                  <a:pt x="345347" y="1722121"/>
                </a:lnTo>
                <a:lnTo>
                  <a:pt x="345029" y="1711326"/>
                </a:lnTo>
                <a:lnTo>
                  <a:pt x="345347" y="1700213"/>
                </a:lnTo>
                <a:lnTo>
                  <a:pt x="346299" y="1689418"/>
                </a:lnTo>
                <a:lnTo>
                  <a:pt x="347251" y="1679258"/>
                </a:lnTo>
                <a:lnTo>
                  <a:pt x="349473" y="1668463"/>
                </a:lnTo>
                <a:lnTo>
                  <a:pt x="351695" y="1658621"/>
                </a:lnTo>
                <a:lnTo>
                  <a:pt x="354552" y="1648143"/>
                </a:lnTo>
                <a:lnTo>
                  <a:pt x="357726" y="1638618"/>
                </a:lnTo>
                <a:lnTo>
                  <a:pt x="361535" y="1628776"/>
                </a:lnTo>
                <a:lnTo>
                  <a:pt x="365978" y="1619568"/>
                </a:lnTo>
                <a:lnTo>
                  <a:pt x="370422" y="1610678"/>
                </a:lnTo>
                <a:lnTo>
                  <a:pt x="375501" y="1601788"/>
                </a:lnTo>
                <a:lnTo>
                  <a:pt x="381214" y="1593216"/>
                </a:lnTo>
                <a:lnTo>
                  <a:pt x="386928" y="1584643"/>
                </a:lnTo>
                <a:lnTo>
                  <a:pt x="393276" y="1576706"/>
                </a:lnTo>
                <a:lnTo>
                  <a:pt x="400259" y="1569403"/>
                </a:lnTo>
                <a:lnTo>
                  <a:pt x="406925" y="1561783"/>
                </a:lnTo>
                <a:lnTo>
                  <a:pt x="414543" y="1555116"/>
                </a:lnTo>
                <a:lnTo>
                  <a:pt x="421843" y="1548131"/>
                </a:lnTo>
                <a:lnTo>
                  <a:pt x="429779" y="1541781"/>
                </a:lnTo>
                <a:lnTo>
                  <a:pt x="438349" y="1536066"/>
                </a:lnTo>
                <a:lnTo>
                  <a:pt x="446919" y="1530351"/>
                </a:lnTo>
                <a:lnTo>
                  <a:pt x="455807" y="1525271"/>
                </a:lnTo>
                <a:lnTo>
                  <a:pt x="464694" y="1520826"/>
                </a:lnTo>
                <a:lnTo>
                  <a:pt x="474217" y="1516381"/>
                </a:lnTo>
                <a:lnTo>
                  <a:pt x="483739" y="1512571"/>
                </a:lnTo>
                <a:lnTo>
                  <a:pt x="493896" y="1509396"/>
                </a:lnTo>
                <a:lnTo>
                  <a:pt x="503736" y="1506538"/>
                </a:lnTo>
                <a:lnTo>
                  <a:pt x="513893" y="1504316"/>
                </a:lnTo>
                <a:lnTo>
                  <a:pt x="524368" y="1502093"/>
                </a:lnTo>
                <a:lnTo>
                  <a:pt x="534525" y="1501141"/>
                </a:lnTo>
                <a:lnTo>
                  <a:pt x="545317" y="1500188"/>
                </a:lnTo>
                <a:lnTo>
                  <a:pt x="556427" y="1499871"/>
                </a:lnTo>
                <a:close/>
                <a:moveTo>
                  <a:pt x="1106488" y="871538"/>
                </a:moveTo>
                <a:lnTo>
                  <a:pt x="1114426" y="871856"/>
                </a:lnTo>
                <a:lnTo>
                  <a:pt x="1122363" y="873127"/>
                </a:lnTo>
                <a:lnTo>
                  <a:pt x="1129983" y="874715"/>
                </a:lnTo>
                <a:lnTo>
                  <a:pt x="1136968" y="877575"/>
                </a:lnTo>
                <a:lnTo>
                  <a:pt x="1143636" y="880752"/>
                </a:lnTo>
                <a:lnTo>
                  <a:pt x="1149986" y="884564"/>
                </a:lnTo>
                <a:lnTo>
                  <a:pt x="1156018" y="889330"/>
                </a:lnTo>
                <a:lnTo>
                  <a:pt x="1161733" y="894096"/>
                </a:lnTo>
                <a:lnTo>
                  <a:pt x="1166813" y="899815"/>
                </a:lnTo>
                <a:lnTo>
                  <a:pt x="1171576" y="906169"/>
                </a:lnTo>
                <a:lnTo>
                  <a:pt x="1175068" y="912523"/>
                </a:lnTo>
                <a:lnTo>
                  <a:pt x="1178561" y="919195"/>
                </a:lnTo>
                <a:lnTo>
                  <a:pt x="1181101" y="926503"/>
                </a:lnTo>
                <a:lnTo>
                  <a:pt x="1183006" y="933810"/>
                </a:lnTo>
                <a:lnTo>
                  <a:pt x="1184276" y="941753"/>
                </a:lnTo>
                <a:lnTo>
                  <a:pt x="1184593" y="949696"/>
                </a:lnTo>
                <a:lnTo>
                  <a:pt x="1184593" y="1028171"/>
                </a:lnTo>
                <a:lnTo>
                  <a:pt x="1263333" y="1028171"/>
                </a:lnTo>
                <a:lnTo>
                  <a:pt x="1271271" y="1028489"/>
                </a:lnTo>
                <a:lnTo>
                  <a:pt x="1278573" y="1029760"/>
                </a:lnTo>
                <a:lnTo>
                  <a:pt x="1286193" y="1031666"/>
                </a:lnTo>
                <a:lnTo>
                  <a:pt x="1293496" y="1034526"/>
                </a:lnTo>
                <a:lnTo>
                  <a:pt x="1300481" y="1037703"/>
                </a:lnTo>
                <a:lnTo>
                  <a:pt x="1306831" y="1041515"/>
                </a:lnTo>
                <a:lnTo>
                  <a:pt x="1312863" y="1045963"/>
                </a:lnTo>
                <a:lnTo>
                  <a:pt x="1318261" y="1051047"/>
                </a:lnTo>
                <a:lnTo>
                  <a:pt x="1323658" y="1056766"/>
                </a:lnTo>
                <a:lnTo>
                  <a:pt x="1327786" y="1062485"/>
                </a:lnTo>
                <a:lnTo>
                  <a:pt x="1331913" y="1068839"/>
                </a:lnTo>
                <a:lnTo>
                  <a:pt x="1335088" y="1076146"/>
                </a:lnTo>
                <a:lnTo>
                  <a:pt x="1337946" y="1083136"/>
                </a:lnTo>
                <a:lnTo>
                  <a:pt x="1339851" y="1090761"/>
                </a:lnTo>
                <a:lnTo>
                  <a:pt x="1341121" y="1098386"/>
                </a:lnTo>
                <a:lnTo>
                  <a:pt x="1341438" y="1106647"/>
                </a:lnTo>
                <a:lnTo>
                  <a:pt x="1341121" y="1114590"/>
                </a:lnTo>
                <a:lnTo>
                  <a:pt x="1339851" y="1122215"/>
                </a:lnTo>
                <a:lnTo>
                  <a:pt x="1337946" y="1129840"/>
                </a:lnTo>
                <a:lnTo>
                  <a:pt x="1335088" y="1136830"/>
                </a:lnTo>
                <a:lnTo>
                  <a:pt x="1331913" y="1144137"/>
                </a:lnTo>
                <a:lnTo>
                  <a:pt x="1327786" y="1150492"/>
                </a:lnTo>
                <a:lnTo>
                  <a:pt x="1323658" y="1156210"/>
                </a:lnTo>
                <a:lnTo>
                  <a:pt x="1318261" y="1161929"/>
                </a:lnTo>
                <a:lnTo>
                  <a:pt x="1312863" y="1167013"/>
                </a:lnTo>
                <a:lnTo>
                  <a:pt x="1306831" y="1171461"/>
                </a:lnTo>
                <a:lnTo>
                  <a:pt x="1300481" y="1175273"/>
                </a:lnTo>
                <a:lnTo>
                  <a:pt x="1293496" y="1178450"/>
                </a:lnTo>
                <a:lnTo>
                  <a:pt x="1286193" y="1181310"/>
                </a:lnTo>
                <a:lnTo>
                  <a:pt x="1278573" y="1183216"/>
                </a:lnTo>
                <a:lnTo>
                  <a:pt x="1271271" y="1184487"/>
                </a:lnTo>
                <a:lnTo>
                  <a:pt x="1263333" y="1184805"/>
                </a:lnTo>
                <a:lnTo>
                  <a:pt x="1184593" y="1184805"/>
                </a:lnTo>
                <a:lnTo>
                  <a:pt x="1184593" y="1263280"/>
                </a:lnTo>
                <a:lnTo>
                  <a:pt x="1184276" y="1271223"/>
                </a:lnTo>
                <a:lnTo>
                  <a:pt x="1183006" y="1279166"/>
                </a:lnTo>
                <a:lnTo>
                  <a:pt x="1181101" y="1286473"/>
                </a:lnTo>
                <a:lnTo>
                  <a:pt x="1178561" y="1293781"/>
                </a:lnTo>
                <a:lnTo>
                  <a:pt x="1175068" y="1300453"/>
                </a:lnTo>
                <a:lnTo>
                  <a:pt x="1171576" y="1306807"/>
                </a:lnTo>
                <a:lnTo>
                  <a:pt x="1166813" y="1313161"/>
                </a:lnTo>
                <a:lnTo>
                  <a:pt x="1161733" y="1318880"/>
                </a:lnTo>
                <a:lnTo>
                  <a:pt x="1156018" y="1323646"/>
                </a:lnTo>
                <a:lnTo>
                  <a:pt x="1149986" y="1328412"/>
                </a:lnTo>
                <a:lnTo>
                  <a:pt x="1143636" y="1332224"/>
                </a:lnTo>
                <a:lnTo>
                  <a:pt x="1136968" y="1335401"/>
                </a:lnTo>
                <a:lnTo>
                  <a:pt x="1129983" y="1338261"/>
                </a:lnTo>
                <a:lnTo>
                  <a:pt x="1122363" y="1339849"/>
                </a:lnTo>
                <a:lnTo>
                  <a:pt x="1114426" y="1341120"/>
                </a:lnTo>
                <a:lnTo>
                  <a:pt x="1106488" y="1341438"/>
                </a:lnTo>
                <a:lnTo>
                  <a:pt x="1098551" y="1341120"/>
                </a:lnTo>
                <a:lnTo>
                  <a:pt x="1090613" y="1339849"/>
                </a:lnTo>
                <a:lnTo>
                  <a:pt x="1082993" y="1338261"/>
                </a:lnTo>
                <a:lnTo>
                  <a:pt x="1076008" y="1335401"/>
                </a:lnTo>
                <a:lnTo>
                  <a:pt x="1069023" y="1332224"/>
                </a:lnTo>
                <a:lnTo>
                  <a:pt x="1062673" y="1328412"/>
                </a:lnTo>
                <a:lnTo>
                  <a:pt x="1056323" y="1323646"/>
                </a:lnTo>
                <a:lnTo>
                  <a:pt x="1050926" y="1318880"/>
                </a:lnTo>
                <a:lnTo>
                  <a:pt x="1046163" y="1313161"/>
                </a:lnTo>
                <a:lnTo>
                  <a:pt x="1041401" y="1306807"/>
                </a:lnTo>
                <a:lnTo>
                  <a:pt x="1037273" y="1300453"/>
                </a:lnTo>
                <a:lnTo>
                  <a:pt x="1034098" y="1293781"/>
                </a:lnTo>
                <a:lnTo>
                  <a:pt x="1031876" y="1286473"/>
                </a:lnTo>
                <a:lnTo>
                  <a:pt x="1029971" y="1279166"/>
                </a:lnTo>
                <a:lnTo>
                  <a:pt x="1028701" y="1271223"/>
                </a:lnTo>
                <a:lnTo>
                  <a:pt x="1028383" y="1263280"/>
                </a:lnTo>
                <a:lnTo>
                  <a:pt x="1028383" y="1184805"/>
                </a:lnTo>
                <a:lnTo>
                  <a:pt x="949643" y="1184805"/>
                </a:lnTo>
                <a:lnTo>
                  <a:pt x="941706" y="1184487"/>
                </a:lnTo>
                <a:lnTo>
                  <a:pt x="934086" y="1183216"/>
                </a:lnTo>
                <a:lnTo>
                  <a:pt x="926783" y="1181310"/>
                </a:lnTo>
                <a:lnTo>
                  <a:pt x="919481" y="1178450"/>
                </a:lnTo>
                <a:lnTo>
                  <a:pt x="912496" y="1175273"/>
                </a:lnTo>
                <a:lnTo>
                  <a:pt x="906146" y="1171461"/>
                </a:lnTo>
                <a:lnTo>
                  <a:pt x="900113" y="1167013"/>
                </a:lnTo>
                <a:lnTo>
                  <a:pt x="894398" y="1161929"/>
                </a:lnTo>
                <a:lnTo>
                  <a:pt x="889318" y="1156210"/>
                </a:lnTo>
                <a:lnTo>
                  <a:pt x="885191" y="1150492"/>
                </a:lnTo>
                <a:lnTo>
                  <a:pt x="881063" y="1144137"/>
                </a:lnTo>
                <a:lnTo>
                  <a:pt x="877888" y="1136830"/>
                </a:lnTo>
                <a:lnTo>
                  <a:pt x="875031" y="1129840"/>
                </a:lnTo>
                <a:lnTo>
                  <a:pt x="873126" y="1122215"/>
                </a:lnTo>
                <a:lnTo>
                  <a:pt x="871856" y="1114590"/>
                </a:lnTo>
                <a:lnTo>
                  <a:pt x="871538" y="1106647"/>
                </a:lnTo>
                <a:lnTo>
                  <a:pt x="871856" y="1098386"/>
                </a:lnTo>
                <a:lnTo>
                  <a:pt x="873126" y="1090761"/>
                </a:lnTo>
                <a:lnTo>
                  <a:pt x="875031" y="1083136"/>
                </a:lnTo>
                <a:lnTo>
                  <a:pt x="877888" y="1076146"/>
                </a:lnTo>
                <a:lnTo>
                  <a:pt x="881063" y="1068839"/>
                </a:lnTo>
                <a:lnTo>
                  <a:pt x="885191" y="1062485"/>
                </a:lnTo>
                <a:lnTo>
                  <a:pt x="889318" y="1056766"/>
                </a:lnTo>
                <a:lnTo>
                  <a:pt x="894398" y="1051047"/>
                </a:lnTo>
                <a:lnTo>
                  <a:pt x="900113" y="1045963"/>
                </a:lnTo>
                <a:lnTo>
                  <a:pt x="906146" y="1041515"/>
                </a:lnTo>
                <a:lnTo>
                  <a:pt x="912496" y="1037703"/>
                </a:lnTo>
                <a:lnTo>
                  <a:pt x="919481" y="1034526"/>
                </a:lnTo>
                <a:lnTo>
                  <a:pt x="926783" y="1031666"/>
                </a:lnTo>
                <a:lnTo>
                  <a:pt x="934086" y="1029760"/>
                </a:lnTo>
                <a:lnTo>
                  <a:pt x="941706" y="1028489"/>
                </a:lnTo>
                <a:lnTo>
                  <a:pt x="949643" y="1028171"/>
                </a:lnTo>
                <a:lnTo>
                  <a:pt x="1028383" y="1028171"/>
                </a:lnTo>
                <a:lnTo>
                  <a:pt x="1028383" y="949696"/>
                </a:lnTo>
                <a:lnTo>
                  <a:pt x="1028701" y="941753"/>
                </a:lnTo>
                <a:lnTo>
                  <a:pt x="1029971" y="933810"/>
                </a:lnTo>
                <a:lnTo>
                  <a:pt x="1031876" y="926503"/>
                </a:lnTo>
                <a:lnTo>
                  <a:pt x="1034098" y="919195"/>
                </a:lnTo>
                <a:lnTo>
                  <a:pt x="1037273" y="912523"/>
                </a:lnTo>
                <a:lnTo>
                  <a:pt x="1041401" y="906169"/>
                </a:lnTo>
                <a:lnTo>
                  <a:pt x="1046163" y="899815"/>
                </a:lnTo>
                <a:lnTo>
                  <a:pt x="1050926" y="894096"/>
                </a:lnTo>
                <a:lnTo>
                  <a:pt x="1056323" y="889330"/>
                </a:lnTo>
                <a:lnTo>
                  <a:pt x="1062673" y="884564"/>
                </a:lnTo>
                <a:lnTo>
                  <a:pt x="1069023" y="880752"/>
                </a:lnTo>
                <a:lnTo>
                  <a:pt x="1076008" y="877575"/>
                </a:lnTo>
                <a:lnTo>
                  <a:pt x="1082993" y="874715"/>
                </a:lnTo>
                <a:lnTo>
                  <a:pt x="1090613" y="873127"/>
                </a:lnTo>
                <a:lnTo>
                  <a:pt x="1098551" y="871856"/>
                </a:lnTo>
                <a:lnTo>
                  <a:pt x="1106488" y="871538"/>
                </a:lnTo>
                <a:close/>
                <a:moveTo>
                  <a:pt x="1631509" y="701358"/>
                </a:moveTo>
                <a:lnTo>
                  <a:pt x="1631509" y="1027748"/>
                </a:lnTo>
                <a:lnTo>
                  <a:pt x="2191428" y="1027748"/>
                </a:lnTo>
                <a:lnTo>
                  <a:pt x="2191428" y="1019176"/>
                </a:lnTo>
                <a:lnTo>
                  <a:pt x="2191428" y="1010921"/>
                </a:lnTo>
                <a:lnTo>
                  <a:pt x="2191110" y="1002983"/>
                </a:lnTo>
                <a:lnTo>
                  <a:pt x="2190158" y="994728"/>
                </a:lnTo>
                <a:lnTo>
                  <a:pt x="2189523" y="986791"/>
                </a:lnTo>
                <a:lnTo>
                  <a:pt x="2188254" y="978853"/>
                </a:lnTo>
                <a:lnTo>
                  <a:pt x="2186667" y="970916"/>
                </a:lnTo>
                <a:lnTo>
                  <a:pt x="2185080" y="962978"/>
                </a:lnTo>
                <a:lnTo>
                  <a:pt x="2183492" y="955041"/>
                </a:lnTo>
                <a:lnTo>
                  <a:pt x="2180953" y="947421"/>
                </a:lnTo>
                <a:lnTo>
                  <a:pt x="2179049" y="939801"/>
                </a:lnTo>
                <a:lnTo>
                  <a:pt x="2173653" y="924878"/>
                </a:lnTo>
                <a:lnTo>
                  <a:pt x="2167622" y="910273"/>
                </a:lnTo>
                <a:lnTo>
                  <a:pt x="2160321" y="895351"/>
                </a:lnTo>
                <a:lnTo>
                  <a:pt x="2152386" y="881698"/>
                </a:lnTo>
                <a:lnTo>
                  <a:pt x="2143816" y="867728"/>
                </a:lnTo>
                <a:lnTo>
                  <a:pt x="2134293" y="854711"/>
                </a:lnTo>
                <a:lnTo>
                  <a:pt x="2123819" y="841376"/>
                </a:lnTo>
                <a:lnTo>
                  <a:pt x="2113344" y="829311"/>
                </a:lnTo>
                <a:lnTo>
                  <a:pt x="2101282" y="817246"/>
                </a:lnTo>
                <a:lnTo>
                  <a:pt x="2088903" y="805498"/>
                </a:lnTo>
                <a:lnTo>
                  <a:pt x="2075889" y="794703"/>
                </a:lnTo>
                <a:lnTo>
                  <a:pt x="2062558" y="783908"/>
                </a:lnTo>
                <a:lnTo>
                  <a:pt x="2048274" y="774066"/>
                </a:lnTo>
                <a:lnTo>
                  <a:pt x="2033038" y="764541"/>
                </a:lnTo>
                <a:lnTo>
                  <a:pt x="2017485" y="755651"/>
                </a:lnTo>
                <a:lnTo>
                  <a:pt x="2001614" y="747396"/>
                </a:lnTo>
                <a:lnTo>
                  <a:pt x="1985109" y="739776"/>
                </a:lnTo>
                <a:lnTo>
                  <a:pt x="1968286" y="732791"/>
                </a:lnTo>
                <a:lnTo>
                  <a:pt x="1950828" y="726441"/>
                </a:lnTo>
                <a:lnTo>
                  <a:pt x="1933053" y="720408"/>
                </a:lnTo>
                <a:lnTo>
                  <a:pt x="1914960" y="715646"/>
                </a:lnTo>
                <a:lnTo>
                  <a:pt x="1896233" y="711201"/>
                </a:lnTo>
                <a:lnTo>
                  <a:pt x="1877188" y="707708"/>
                </a:lnTo>
                <a:lnTo>
                  <a:pt x="1857826" y="704851"/>
                </a:lnTo>
                <a:lnTo>
                  <a:pt x="1837828" y="702946"/>
                </a:lnTo>
                <a:lnTo>
                  <a:pt x="1818149" y="701676"/>
                </a:lnTo>
                <a:lnTo>
                  <a:pt x="1797834" y="701358"/>
                </a:lnTo>
                <a:lnTo>
                  <a:pt x="1631509" y="701358"/>
                </a:lnTo>
                <a:close/>
                <a:moveTo>
                  <a:pt x="549761" y="701358"/>
                </a:moveTo>
                <a:lnTo>
                  <a:pt x="529447" y="701676"/>
                </a:lnTo>
                <a:lnTo>
                  <a:pt x="509767" y="702946"/>
                </a:lnTo>
                <a:lnTo>
                  <a:pt x="489770" y="704851"/>
                </a:lnTo>
                <a:lnTo>
                  <a:pt x="470408" y="707708"/>
                </a:lnTo>
                <a:lnTo>
                  <a:pt x="451363" y="711201"/>
                </a:lnTo>
                <a:lnTo>
                  <a:pt x="432635" y="715646"/>
                </a:lnTo>
                <a:lnTo>
                  <a:pt x="414543" y="720408"/>
                </a:lnTo>
                <a:lnTo>
                  <a:pt x="396450" y="726441"/>
                </a:lnTo>
                <a:lnTo>
                  <a:pt x="378992" y="732791"/>
                </a:lnTo>
                <a:lnTo>
                  <a:pt x="362487" y="739776"/>
                </a:lnTo>
                <a:lnTo>
                  <a:pt x="345664" y="747396"/>
                </a:lnTo>
                <a:lnTo>
                  <a:pt x="329793" y="755651"/>
                </a:lnTo>
                <a:lnTo>
                  <a:pt x="314557" y="764541"/>
                </a:lnTo>
                <a:lnTo>
                  <a:pt x="299321" y="774066"/>
                </a:lnTo>
                <a:lnTo>
                  <a:pt x="285038" y="783908"/>
                </a:lnTo>
                <a:lnTo>
                  <a:pt x="271706" y="794703"/>
                </a:lnTo>
                <a:lnTo>
                  <a:pt x="258375" y="805498"/>
                </a:lnTo>
                <a:lnTo>
                  <a:pt x="246313" y="817246"/>
                </a:lnTo>
                <a:lnTo>
                  <a:pt x="234569" y="829311"/>
                </a:lnTo>
                <a:lnTo>
                  <a:pt x="223459" y="841376"/>
                </a:lnTo>
                <a:lnTo>
                  <a:pt x="213302" y="854711"/>
                </a:lnTo>
                <a:lnTo>
                  <a:pt x="203780" y="867728"/>
                </a:lnTo>
                <a:lnTo>
                  <a:pt x="195210" y="881698"/>
                </a:lnTo>
                <a:lnTo>
                  <a:pt x="187274" y="895351"/>
                </a:lnTo>
                <a:lnTo>
                  <a:pt x="180291" y="910273"/>
                </a:lnTo>
                <a:lnTo>
                  <a:pt x="173943" y="924878"/>
                </a:lnTo>
                <a:lnTo>
                  <a:pt x="168864" y="939801"/>
                </a:lnTo>
                <a:lnTo>
                  <a:pt x="166642" y="947421"/>
                </a:lnTo>
                <a:lnTo>
                  <a:pt x="164103" y="955041"/>
                </a:lnTo>
                <a:lnTo>
                  <a:pt x="162516" y="962978"/>
                </a:lnTo>
                <a:lnTo>
                  <a:pt x="160929" y="970916"/>
                </a:lnTo>
                <a:lnTo>
                  <a:pt x="159342" y="978853"/>
                </a:lnTo>
                <a:lnTo>
                  <a:pt x="158072" y="986791"/>
                </a:lnTo>
                <a:lnTo>
                  <a:pt x="157437" y="994728"/>
                </a:lnTo>
                <a:lnTo>
                  <a:pt x="157120" y="1002983"/>
                </a:lnTo>
                <a:lnTo>
                  <a:pt x="156485" y="1010921"/>
                </a:lnTo>
                <a:lnTo>
                  <a:pt x="156168" y="1019176"/>
                </a:lnTo>
                <a:lnTo>
                  <a:pt x="156168" y="1475741"/>
                </a:lnTo>
                <a:lnTo>
                  <a:pt x="156161" y="1475902"/>
                </a:lnTo>
                <a:lnTo>
                  <a:pt x="156168" y="1476058"/>
                </a:lnTo>
                <a:lnTo>
                  <a:pt x="156168" y="1620838"/>
                </a:lnTo>
                <a:lnTo>
                  <a:pt x="160611" y="1620838"/>
                </a:lnTo>
                <a:lnTo>
                  <a:pt x="164420" y="1603376"/>
                </a:lnTo>
                <a:lnTo>
                  <a:pt x="169182" y="1586231"/>
                </a:lnTo>
                <a:lnTo>
                  <a:pt x="174895" y="1569721"/>
                </a:lnTo>
                <a:lnTo>
                  <a:pt x="180926" y="1552893"/>
                </a:lnTo>
                <a:lnTo>
                  <a:pt x="187592" y="1537018"/>
                </a:lnTo>
                <a:lnTo>
                  <a:pt x="195210" y="1521143"/>
                </a:lnTo>
                <a:lnTo>
                  <a:pt x="202828" y="1505903"/>
                </a:lnTo>
                <a:lnTo>
                  <a:pt x="211715" y="1490981"/>
                </a:lnTo>
                <a:lnTo>
                  <a:pt x="221238" y="1476376"/>
                </a:lnTo>
                <a:lnTo>
                  <a:pt x="231077" y="1462088"/>
                </a:lnTo>
                <a:lnTo>
                  <a:pt x="241552" y="1448118"/>
                </a:lnTo>
                <a:lnTo>
                  <a:pt x="252662" y="1435101"/>
                </a:lnTo>
                <a:lnTo>
                  <a:pt x="264088" y="1422401"/>
                </a:lnTo>
                <a:lnTo>
                  <a:pt x="276468" y="1410018"/>
                </a:lnTo>
                <a:lnTo>
                  <a:pt x="288529" y="1398271"/>
                </a:lnTo>
                <a:lnTo>
                  <a:pt x="301861" y="1386841"/>
                </a:lnTo>
                <a:lnTo>
                  <a:pt x="315192" y="1376046"/>
                </a:lnTo>
                <a:lnTo>
                  <a:pt x="329476" y="1366203"/>
                </a:lnTo>
                <a:lnTo>
                  <a:pt x="343759" y="1356678"/>
                </a:lnTo>
                <a:lnTo>
                  <a:pt x="358361" y="1347471"/>
                </a:lnTo>
                <a:lnTo>
                  <a:pt x="373914" y="1339216"/>
                </a:lnTo>
                <a:lnTo>
                  <a:pt x="389467" y="1331596"/>
                </a:lnTo>
                <a:lnTo>
                  <a:pt x="405338" y="1324293"/>
                </a:lnTo>
                <a:lnTo>
                  <a:pt x="421526" y="1317943"/>
                </a:lnTo>
                <a:lnTo>
                  <a:pt x="438349" y="1312228"/>
                </a:lnTo>
                <a:lnTo>
                  <a:pt x="454854" y="1307466"/>
                </a:lnTo>
                <a:lnTo>
                  <a:pt x="472312" y="1303021"/>
                </a:lnTo>
                <a:lnTo>
                  <a:pt x="489770" y="1299528"/>
                </a:lnTo>
                <a:lnTo>
                  <a:pt x="507228" y="1296671"/>
                </a:lnTo>
                <a:lnTo>
                  <a:pt x="525638" y="1294766"/>
                </a:lnTo>
                <a:lnTo>
                  <a:pt x="543413" y="1293496"/>
                </a:lnTo>
                <a:lnTo>
                  <a:pt x="562140" y="1293178"/>
                </a:lnTo>
                <a:lnTo>
                  <a:pt x="580233" y="1293496"/>
                </a:lnTo>
                <a:lnTo>
                  <a:pt x="598643" y="1294766"/>
                </a:lnTo>
                <a:lnTo>
                  <a:pt x="616418" y="1296671"/>
                </a:lnTo>
                <a:lnTo>
                  <a:pt x="634193" y="1299528"/>
                </a:lnTo>
                <a:lnTo>
                  <a:pt x="651651" y="1303021"/>
                </a:lnTo>
                <a:lnTo>
                  <a:pt x="668792" y="1307466"/>
                </a:lnTo>
                <a:lnTo>
                  <a:pt x="685932" y="1312228"/>
                </a:lnTo>
                <a:lnTo>
                  <a:pt x="702120" y="1317943"/>
                </a:lnTo>
                <a:lnTo>
                  <a:pt x="718308" y="1324293"/>
                </a:lnTo>
                <a:lnTo>
                  <a:pt x="734496" y="1331596"/>
                </a:lnTo>
                <a:lnTo>
                  <a:pt x="750050" y="1339216"/>
                </a:lnTo>
                <a:lnTo>
                  <a:pt x="765286" y="1347471"/>
                </a:lnTo>
                <a:lnTo>
                  <a:pt x="780204" y="1356678"/>
                </a:lnTo>
                <a:lnTo>
                  <a:pt x="794488" y="1366203"/>
                </a:lnTo>
                <a:lnTo>
                  <a:pt x="808454" y="1376046"/>
                </a:lnTo>
                <a:lnTo>
                  <a:pt x="821785" y="1386841"/>
                </a:lnTo>
                <a:lnTo>
                  <a:pt x="835117" y="1398271"/>
                </a:lnTo>
                <a:lnTo>
                  <a:pt x="847813" y="1410018"/>
                </a:lnTo>
                <a:lnTo>
                  <a:pt x="859558" y="1422401"/>
                </a:lnTo>
                <a:lnTo>
                  <a:pt x="870984" y="1435101"/>
                </a:lnTo>
                <a:lnTo>
                  <a:pt x="882094" y="1448118"/>
                </a:lnTo>
                <a:lnTo>
                  <a:pt x="892886" y="1462088"/>
                </a:lnTo>
                <a:lnTo>
                  <a:pt x="902726" y="1476376"/>
                </a:lnTo>
                <a:lnTo>
                  <a:pt x="911931" y="1490981"/>
                </a:lnTo>
                <a:lnTo>
                  <a:pt x="920501" y="1505903"/>
                </a:lnTo>
                <a:lnTo>
                  <a:pt x="929072" y="1521143"/>
                </a:lnTo>
                <a:lnTo>
                  <a:pt x="936055" y="1537018"/>
                </a:lnTo>
                <a:lnTo>
                  <a:pt x="943355" y="1552893"/>
                </a:lnTo>
                <a:lnTo>
                  <a:pt x="949069" y="1569721"/>
                </a:lnTo>
                <a:lnTo>
                  <a:pt x="954782" y="1586231"/>
                </a:lnTo>
                <a:lnTo>
                  <a:pt x="959543" y="1603376"/>
                </a:lnTo>
                <a:lnTo>
                  <a:pt x="963352" y="1620838"/>
                </a:lnTo>
                <a:lnTo>
                  <a:pt x="1316634" y="1620838"/>
                </a:lnTo>
                <a:lnTo>
                  <a:pt x="1320443" y="1603376"/>
                </a:lnTo>
                <a:lnTo>
                  <a:pt x="1325205" y="1586231"/>
                </a:lnTo>
                <a:lnTo>
                  <a:pt x="1330918" y="1569721"/>
                </a:lnTo>
                <a:lnTo>
                  <a:pt x="1336949" y="1552893"/>
                </a:lnTo>
                <a:lnTo>
                  <a:pt x="1343615" y="1537018"/>
                </a:lnTo>
                <a:lnTo>
                  <a:pt x="1351233" y="1521143"/>
                </a:lnTo>
                <a:lnTo>
                  <a:pt x="1359168" y="1505903"/>
                </a:lnTo>
                <a:lnTo>
                  <a:pt x="1367738" y="1490981"/>
                </a:lnTo>
                <a:lnTo>
                  <a:pt x="1377260" y="1476376"/>
                </a:lnTo>
                <a:lnTo>
                  <a:pt x="1387100" y="1462088"/>
                </a:lnTo>
                <a:lnTo>
                  <a:pt x="1397575" y="1448118"/>
                </a:lnTo>
                <a:lnTo>
                  <a:pt x="1408685" y="1435101"/>
                </a:lnTo>
                <a:lnTo>
                  <a:pt x="1420111" y="1422401"/>
                </a:lnTo>
                <a:lnTo>
                  <a:pt x="1432491" y="1410018"/>
                </a:lnTo>
                <a:lnTo>
                  <a:pt x="1444870" y="1398271"/>
                </a:lnTo>
                <a:lnTo>
                  <a:pt x="1457884" y="1386841"/>
                </a:lnTo>
                <a:lnTo>
                  <a:pt x="1471215" y="1376046"/>
                </a:lnTo>
                <a:lnTo>
                  <a:pt x="1485499" y="1366203"/>
                </a:lnTo>
                <a:lnTo>
                  <a:pt x="1499782" y="1356678"/>
                </a:lnTo>
                <a:lnTo>
                  <a:pt x="1514701" y="1347471"/>
                </a:lnTo>
                <a:lnTo>
                  <a:pt x="1529937" y="1339216"/>
                </a:lnTo>
                <a:lnTo>
                  <a:pt x="1545490" y="1331596"/>
                </a:lnTo>
                <a:lnTo>
                  <a:pt x="1561361" y="1324293"/>
                </a:lnTo>
                <a:lnTo>
                  <a:pt x="1577549" y="1317943"/>
                </a:lnTo>
                <a:lnTo>
                  <a:pt x="1594372" y="1312228"/>
                </a:lnTo>
                <a:lnTo>
                  <a:pt x="1610877" y="1307466"/>
                </a:lnTo>
                <a:lnTo>
                  <a:pt x="1628335" y="1303021"/>
                </a:lnTo>
                <a:lnTo>
                  <a:pt x="1645793" y="1299528"/>
                </a:lnTo>
                <a:lnTo>
                  <a:pt x="1663251" y="1296671"/>
                </a:lnTo>
                <a:lnTo>
                  <a:pt x="1681661" y="1294766"/>
                </a:lnTo>
                <a:lnTo>
                  <a:pt x="1699436" y="1293496"/>
                </a:lnTo>
                <a:lnTo>
                  <a:pt x="1718163" y="1293178"/>
                </a:lnTo>
                <a:lnTo>
                  <a:pt x="1736256" y="1293496"/>
                </a:lnTo>
                <a:lnTo>
                  <a:pt x="1754666" y="1294766"/>
                </a:lnTo>
                <a:lnTo>
                  <a:pt x="1772441" y="1296671"/>
                </a:lnTo>
                <a:lnTo>
                  <a:pt x="1790216" y="1299528"/>
                </a:lnTo>
                <a:lnTo>
                  <a:pt x="1807674" y="1303021"/>
                </a:lnTo>
                <a:lnTo>
                  <a:pt x="1824815" y="1307466"/>
                </a:lnTo>
                <a:lnTo>
                  <a:pt x="1841955" y="1312228"/>
                </a:lnTo>
                <a:lnTo>
                  <a:pt x="1858143" y="1317943"/>
                </a:lnTo>
                <a:lnTo>
                  <a:pt x="1874331" y="1324293"/>
                </a:lnTo>
                <a:lnTo>
                  <a:pt x="1890519" y="1331596"/>
                </a:lnTo>
                <a:lnTo>
                  <a:pt x="1906073" y="1339216"/>
                </a:lnTo>
                <a:lnTo>
                  <a:pt x="1921308" y="1347471"/>
                </a:lnTo>
                <a:lnTo>
                  <a:pt x="1936227" y="1356678"/>
                </a:lnTo>
                <a:lnTo>
                  <a:pt x="1950511" y="1366203"/>
                </a:lnTo>
                <a:lnTo>
                  <a:pt x="1964477" y="1376046"/>
                </a:lnTo>
                <a:lnTo>
                  <a:pt x="1977808" y="1386841"/>
                </a:lnTo>
                <a:lnTo>
                  <a:pt x="1991140" y="1398271"/>
                </a:lnTo>
                <a:lnTo>
                  <a:pt x="2003836" y="1410018"/>
                </a:lnTo>
                <a:lnTo>
                  <a:pt x="2015580" y="1422401"/>
                </a:lnTo>
                <a:lnTo>
                  <a:pt x="2027007" y="1435101"/>
                </a:lnTo>
                <a:lnTo>
                  <a:pt x="2038117" y="1448118"/>
                </a:lnTo>
                <a:lnTo>
                  <a:pt x="2048909" y="1462088"/>
                </a:lnTo>
                <a:lnTo>
                  <a:pt x="2058749" y="1476376"/>
                </a:lnTo>
                <a:lnTo>
                  <a:pt x="2067954" y="1490981"/>
                </a:lnTo>
                <a:lnTo>
                  <a:pt x="2076841" y="1505903"/>
                </a:lnTo>
                <a:lnTo>
                  <a:pt x="2084777" y="1521143"/>
                </a:lnTo>
                <a:lnTo>
                  <a:pt x="2092077" y="1537018"/>
                </a:lnTo>
                <a:lnTo>
                  <a:pt x="2099060" y="1552893"/>
                </a:lnTo>
                <a:lnTo>
                  <a:pt x="2105409" y="1569721"/>
                </a:lnTo>
                <a:lnTo>
                  <a:pt x="2110487" y="1586231"/>
                </a:lnTo>
                <a:lnTo>
                  <a:pt x="2115249" y="1603376"/>
                </a:lnTo>
                <a:lnTo>
                  <a:pt x="2119057" y="1620838"/>
                </a:lnTo>
                <a:lnTo>
                  <a:pt x="2191428" y="1620838"/>
                </a:lnTo>
                <a:lnTo>
                  <a:pt x="2191428" y="1289368"/>
                </a:lnTo>
                <a:lnTo>
                  <a:pt x="2191435" y="1289209"/>
                </a:lnTo>
                <a:lnTo>
                  <a:pt x="2191428" y="1289051"/>
                </a:lnTo>
                <a:lnTo>
                  <a:pt x="2191428" y="1183958"/>
                </a:lnTo>
                <a:lnTo>
                  <a:pt x="1555330" y="1183958"/>
                </a:lnTo>
                <a:lnTo>
                  <a:pt x="1550569" y="1183958"/>
                </a:lnTo>
                <a:lnTo>
                  <a:pt x="1546442" y="1183641"/>
                </a:lnTo>
                <a:lnTo>
                  <a:pt x="1537555" y="1182053"/>
                </a:lnTo>
                <a:lnTo>
                  <a:pt x="1530889" y="1180148"/>
                </a:lnTo>
                <a:lnTo>
                  <a:pt x="1524541" y="1177926"/>
                </a:lnTo>
                <a:lnTo>
                  <a:pt x="1518510" y="1175386"/>
                </a:lnTo>
                <a:lnTo>
                  <a:pt x="1512479" y="1172211"/>
                </a:lnTo>
                <a:lnTo>
                  <a:pt x="1507083" y="1168401"/>
                </a:lnTo>
                <a:lnTo>
                  <a:pt x="1502004" y="1164591"/>
                </a:lnTo>
                <a:lnTo>
                  <a:pt x="1497243" y="1159828"/>
                </a:lnTo>
                <a:lnTo>
                  <a:pt x="1492799" y="1155066"/>
                </a:lnTo>
                <a:lnTo>
                  <a:pt x="1488673" y="1149986"/>
                </a:lnTo>
                <a:lnTo>
                  <a:pt x="1485181" y="1144271"/>
                </a:lnTo>
                <a:lnTo>
                  <a:pt x="1482325" y="1138238"/>
                </a:lnTo>
                <a:lnTo>
                  <a:pt x="1479785" y="1131888"/>
                </a:lnTo>
                <a:lnTo>
                  <a:pt x="1477563" y="1125538"/>
                </a:lnTo>
                <a:lnTo>
                  <a:pt x="1475976" y="1118871"/>
                </a:lnTo>
                <a:lnTo>
                  <a:pt x="1475341" y="1112203"/>
                </a:lnTo>
                <a:lnTo>
                  <a:pt x="1475024" y="1104901"/>
                </a:lnTo>
                <a:lnTo>
                  <a:pt x="1475024" y="701358"/>
                </a:lnTo>
                <a:lnTo>
                  <a:pt x="549761" y="701358"/>
                </a:lnTo>
                <a:close/>
                <a:moveTo>
                  <a:pt x="1413828" y="353736"/>
                </a:moveTo>
                <a:lnTo>
                  <a:pt x="1523366" y="353736"/>
                </a:lnTo>
                <a:lnTo>
                  <a:pt x="1531303" y="354054"/>
                </a:lnTo>
                <a:lnTo>
                  <a:pt x="1539241" y="355325"/>
                </a:lnTo>
                <a:lnTo>
                  <a:pt x="1546226" y="357232"/>
                </a:lnTo>
                <a:lnTo>
                  <a:pt x="1553846" y="360092"/>
                </a:lnTo>
                <a:lnTo>
                  <a:pt x="1560513" y="363271"/>
                </a:lnTo>
                <a:lnTo>
                  <a:pt x="1566863" y="367085"/>
                </a:lnTo>
                <a:lnTo>
                  <a:pt x="1572896" y="371534"/>
                </a:lnTo>
                <a:lnTo>
                  <a:pt x="1578611" y="376619"/>
                </a:lnTo>
                <a:lnTo>
                  <a:pt x="1583691" y="382340"/>
                </a:lnTo>
                <a:lnTo>
                  <a:pt x="1588136" y="388061"/>
                </a:lnTo>
                <a:lnTo>
                  <a:pt x="1591946" y="395053"/>
                </a:lnTo>
                <a:lnTo>
                  <a:pt x="1595438" y="401727"/>
                </a:lnTo>
                <a:lnTo>
                  <a:pt x="1597978" y="408719"/>
                </a:lnTo>
                <a:lnTo>
                  <a:pt x="1599883" y="416347"/>
                </a:lnTo>
                <a:lnTo>
                  <a:pt x="1601153" y="424293"/>
                </a:lnTo>
                <a:lnTo>
                  <a:pt x="1601471" y="432238"/>
                </a:lnTo>
                <a:lnTo>
                  <a:pt x="1601471" y="544513"/>
                </a:lnTo>
                <a:lnTo>
                  <a:pt x="1797834" y="544513"/>
                </a:lnTo>
                <a:lnTo>
                  <a:pt x="1812118" y="545148"/>
                </a:lnTo>
                <a:lnTo>
                  <a:pt x="1826084" y="545466"/>
                </a:lnTo>
                <a:lnTo>
                  <a:pt x="1840368" y="546101"/>
                </a:lnTo>
                <a:lnTo>
                  <a:pt x="1854017" y="547053"/>
                </a:lnTo>
                <a:lnTo>
                  <a:pt x="1867665" y="548641"/>
                </a:lnTo>
                <a:lnTo>
                  <a:pt x="1881632" y="550228"/>
                </a:lnTo>
                <a:lnTo>
                  <a:pt x="1894963" y="552133"/>
                </a:lnTo>
                <a:lnTo>
                  <a:pt x="1908612" y="554038"/>
                </a:lnTo>
                <a:lnTo>
                  <a:pt x="1921943" y="556896"/>
                </a:lnTo>
                <a:lnTo>
                  <a:pt x="1934957" y="559753"/>
                </a:lnTo>
                <a:lnTo>
                  <a:pt x="1948289" y="562928"/>
                </a:lnTo>
                <a:lnTo>
                  <a:pt x="1961303" y="566103"/>
                </a:lnTo>
                <a:lnTo>
                  <a:pt x="1973999" y="569596"/>
                </a:lnTo>
                <a:lnTo>
                  <a:pt x="1986696" y="573723"/>
                </a:lnTo>
                <a:lnTo>
                  <a:pt x="1999392" y="577533"/>
                </a:lnTo>
                <a:lnTo>
                  <a:pt x="2011771" y="581978"/>
                </a:lnTo>
                <a:lnTo>
                  <a:pt x="2023833" y="586741"/>
                </a:lnTo>
                <a:lnTo>
                  <a:pt x="2036212" y="591503"/>
                </a:lnTo>
                <a:lnTo>
                  <a:pt x="2048274" y="596583"/>
                </a:lnTo>
                <a:lnTo>
                  <a:pt x="2059701" y="602298"/>
                </a:lnTo>
                <a:lnTo>
                  <a:pt x="2071445" y="607696"/>
                </a:lnTo>
                <a:lnTo>
                  <a:pt x="2082555" y="613411"/>
                </a:lnTo>
                <a:lnTo>
                  <a:pt x="2094299" y="619761"/>
                </a:lnTo>
                <a:lnTo>
                  <a:pt x="2105409" y="626111"/>
                </a:lnTo>
                <a:lnTo>
                  <a:pt x="2115883" y="632461"/>
                </a:lnTo>
                <a:lnTo>
                  <a:pt x="2126675" y="639128"/>
                </a:lnTo>
                <a:lnTo>
                  <a:pt x="2137467" y="645796"/>
                </a:lnTo>
                <a:lnTo>
                  <a:pt x="2147307" y="653098"/>
                </a:lnTo>
                <a:lnTo>
                  <a:pt x="2157782" y="660401"/>
                </a:lnTo>
                <a:lnTo>
                  <a:pt x="2167622" y="668021"/>
                </a:lnTo>
                <a:lnTo>
                  <a:pt x="2177144" y="675958"/>
                </a:lnTo>
                <a:lnTo>
                  <a:pt x="2186667" y="683896"/>
                </a:lnTo>
                <a:lnTo>
                  <a:pt x="2195872" y="691833"/>
                </a:lnTo>
                <a:lnTo>
                  <a:pt x="2204759" y="700088"/>
                </a:lnTo>
                <a:lnTo>
                  <a:pt x="2213647" y="708978"/>
                </a:lnTo>
                <a:lnTo>
                  <a:pt x="2222217" y="717551"/>
                </a:lnTo>
                <a:lnTo>
                  <a:pt x="2230152" y="726441"/>
                </a:lnTo>
                <a:lnTo>
                  <a:pt x="2238723" y="735648"/>
                </a:lnTo>
                <a:lnTo>
                  <a:pt x="2246023" y="744538"/>
                </a:lnTo>
                <a:lnTo>
                  <a:pt x="2253641" y="754063"/>
                </a:lnTo>
                <a:lnTo>
                  <a:pt x="2261259" y="763588"/>
                </a:lnTo>
                <a:lnTo>
                  <a:pt x="2268242" y="773113"/>
                </a:lnTo>
                <a:lnTo>
                  <a:pt x="2275225" y="783273"/>
                </a:lnTo>
                <a:lnTo>
                  <a:pt x="2281573" y="793116"/>
                </a:lnTo>
                <a:lnTo>
                  <a:pt x="2287922" y="803276"/>
                </a:lnTo>
                <a:lnTo>
                  <a:pt x="2293635" y="813753"/>
                </a:lnTo>
                <a:lnTo>
                  <a:pt x="2299349" y="823913"/>
                </a:lnTo>
                <a:lnTo>
                  <a:pt x="2304427" y="834708"/>
                </a:lnTo>
                <a:lnTo>
                  <a:pt x="2309506" y="845503"/>
                </a:lnTo>
                <a:lnTo>
                  <a:pt x="2314267" y="856298"/>
                </a:lnTo>
                <a:lnTo>
                  <a:pt x="2319028" y="867411"/>
                </a:lnTo>
                <a:lnTo>
                  <a:pt x="2323155" y="878523"/>
                </a:lnTo>
                <a:lnTo>
                  <a:pt x="2326964" y="889636"/>
                </a:lnTo>
                <a:lnTo>
                  <a:pt x="2330455" y="900748"/>
                </a:lnTo>
                <a:lnTo>
                  <a:pt x="2333629" y="912178"/>
                </a:lnTo>
                <a:lnTo>
                  <a:pt x="2336486" y="923608"/>
                </a:lnTo>
                <a:lnTo>
                  <a:pt x="2339343" y="935038"/>
                </a:lnTo>
                <a:lnTo>
                  <a:pt x="2341565" y="947103"/>
                </a:lnTo>
                <a:lnTo>
                  <a:pt x="2343152" y="958851"/>
                </a:lnTo>
                <a:lnTo>
                  <a:pt x="2344739" y="970916"/>
                </a:lnTo>
                <a:lnTo>
                  <a:pt x="2346009" y="982663"/>
                </a:lnTo>
                <a:lnTo>
                  <a:pt x="2347278" y="994728"/>
                </a:lnTo>
                <a:lnTo>
                  <a:pt x="2347596" y="1007111"/>
                </a:lnTo>
                <a:lnTo>
                  <a:pt x="2347913" y="1019176"/>
                </a:lnTo>
                <a:lnTo>
                  <a:pt x="2347913" y="1089978"/>
                </a:lnTo>
                <a:lnTo>
                  <a:pt x="2349183" y="1097916"/>
                </a:lnTo>
                <a:lnTo>
                  <a:pt x="2349500" y="1105853"/>
                </a:lnTo>
                <a:lnTo>
                  <a:pt x="2349183" y="1113791"/>
                </a:lnTo>
                <a:lnTo>
                  <a:pt x="2347913" y="1121728"/>
                </a:lnTo>
                <a:lnTo>
                  <a:pt x="2347913" y="1289051"/>
                </a:lnTo>
                <a:lnTo>
                  <a:pt x="2347907" y="1289209"/>
                </a:lnTo>
                <a:lnTo>
                  <a:pt x="2347913" y="1289368"/>
                </a:lnTo>
                <a:lnTo>
                  <a:pt x="2347913" y="1652906"/>
                </a:lnTo>
                <a:lnTo>
                  <a:pt x="2347596" y="1659256"/>
                </a:lnTo>
                <a:lnTo>
                  <a:pt x="2347278" y="1665606"/>
                </a:lnTo>
                <a:lnTo>
                  <a:pt x="2346326" y="1671956"/>
                </a:lnTo>
                <a:lnTo>
                  <a:pt x="2345374" y="1677988"/>
                </a:lnTo>
                <a:lnTo>
                  <a:pt x="2343787" y="1684021"/>
                </a:lnTo>
                <a:lnTo>
                  <a:pt x="2341565" y="1690053"/>
                </a:lnTo>
                <a:lnTo>
                  <a:pt x="2339660" y="1695768"/>
                </a:lnTo>
                <a:lnTo>
                  <a:pt x="2337438" y="1701483"/>
                </a:lnTo>
                <a:lnTo>
                  <a:pt x="2334582" y="1706881"/>
                </a:lnTo>
                <a:lnTo>
                  <a:pt x="2331725" y="1712278"/>
                </a:lnTo>
                <a:lnTo>
                  <a:pt x="2328551" y="1717358"/>
                </a:lnTo>
                <a:lnTo>
                  <a:pt x="2325059" y="1722438"/>
                </a:lnTo>
                <a:lnTo>
                  <a:pt x="2321568" y="1727518"/>
                </a:lnTo>
                <a:lnTo>
                  <a:pt x="2317441" y="1731963"/>
                </a:lnTo>
                <a:lnTo>
                  <a:pt x="2312998" y="1736726"/>
                </a:lnTo>
                <a:lnTo>
                  <a:pt x="2308871" y="1741171"/>
                </a:lnTo>
                <a:lnTo>
                  <a:pt x="2304110" y="1744981"/>
                </a:lnTo>
                <a:lnTo>
                  <a:pt x="2299349" y="1749108"/>
                </a:lnTo>
                <a:lnTo>
                  <a:pt x="2293953" y="1752601"/>
                </a:lnTo>
                <a:lnTo>
                  <a:pt x="2288874" y="1756093"/>
                </a:lnTo>
                <a:lnTo>
                  <a:pt x="2283795" y="1759268"/>
                </a:lnTo>
                <a:lnTo>
                  <a:pt x="2278399" y="1762443"/>
                </a:lnTo>
                <a:lnTo>
                  <a:pt x="2272369" y="1765301"/>
                </a:lnTo>
                <a:lnTo>
                  <a:pt x="2266338" y="1767841"/>
                </a:lnTo>
                <a:lnTo>
                  <a:pt x="2260307" y="1770063"/>
                </a:lnTo>
                <a:lnTo>
                  <a:pt x="2253959" y="1771651"/>
                </a:lnTo>
                <a:lnTo>
                  <a:pt x="2247610" y="1773556"/>
                </a:lnTo>
                <a:lnTo>
                  <a:pt x="2241262" y="1774826"/>
                </a:lnTo>
                <a:lnTo>
                  <a:pt x="2234914" y="1776096"/>
                </a:lnTo>
                <a:lnTo>
                  <a:pt x="2228248" y="1776731"/>
                </a:lnTo>
                <a:lnTo>
                  <a:pt x="2221582" y="1777366"/>
                </a:lnTo>
                <a:lnTo>
                  <a:pt x="2214917" y="1777683"/>
                </a:lnTo>
                <a:lnTo>
                  <a:pt x="2049861" y="1777683"/>
                </a:lnTo>
                <a:lnTo>
                  <a:pt x="2041926" y="1777366"/>
                </a:lnTo>
                <a:lnTo>
                  <a:pt x="2034308" y="1776096"/>
                </a:lnTo>
                <a:lnTo>
                  <a:pt x="2026690" y="1774191"/>
                </a:lnTo>
                <a:lnTo>
                  <a:pt x="2019707" y="1771333"/>
                </a:lnTo>
                <a:lnTo>
                  <a:pt x="2012724" y="1768158"/>
                </a:lnTo>
                <a:lnTo>
                  <a:pt x="2006375" y="1764031"/>
                </a:lnTo>
                <a:lnTo>
                  <a:pt x="2000662" y="1759903"/>
                </a:lnTo>
                <a:lnTo>
                  <a:pt x="1994949" y="1755141"/>
                </a:lnTo>
                <a:lnTo>
                  <a:pt x="1989870" y="1749426"/>
                </a:lnTo>
                <a:lnTo>
                  <a:pt x="1985426" y="1743393"/>
                </a:lnTo>
                <a:lnTo>
                  <a:pt x="1981617" y="1737043"/>
                </a:lnTo>
                <a:lnTo>
                  <a:pt x="1977808" y="1730376"/>
                </a:lnTo>
                <a:lnTo>
                  <a:pt x="1975586" y="1723391"/>
                </a:lnTo>
                <a:lnTo>
                  <a:pt x="1973682" y="1715771"/>
                </a:lnTo>
                <a:lnTo>
                  <a:pt x="1972095" y="1708151"/>
                </a:lnTo>
                <a:lnTo>
                  <a:pt x="1971460" y="1700213"/>
                </a:lnTo>
                <a:lnTo>
                  <a:pt x="1971143" y="1687196"/>
                </a:lnTo>
                <a:lnTo>
                  <a:pt x="1969873" y="1674496"/>
                </a:lnTo>
                <a:lnTo>
                  <a:pt x="1968286" y="1662113"/>
                </a:lnTo>
                <a:lnTo>
                  <a:pt x="1966064" y="1649731"/>
                </a:lnTo>
                <a:lnTo>
                  <a:pt x="1962890" y="1637666"/>
                </a:lnTo>
                <a:lnTo>
                  <a:pt x="1959398" y="1625601"/>
                </a:lnTo>
                <a:lnTo>
                  <a:pt x="1955272" y="1614171"/>
                </a:lnTo>
                <a:lnTo>
                  <a:pt x="1950511" y="1602741"/>
                </a:lnTo>
                <a:lnTo>
                  <a:pt x="1945432" y="1591628"/>
                </a:lnTo>
                <a:lnTo>
                  <a:pt x="1939718" y="1580833"/>
                </a:lnTo>
                <a:lnTo>
                  <a:pt x="1933370" y="1570356"/>
                </a:lnTo>
                <a:lnTo>
                  <a:pt x="1927022" y="1560196"/>
                </a:lnTo>
                <a:lnTo>
                  <a:pt x="1920039" y="1550353"/>
                </a:lnTo>
                <a:lnTo>
                  <a:pt x="1912421" y="1540828"/>
                </a:lnTo>
                <a:lnTo>
                  <a:pt x="1904168" y="1531621"/>
                </a:lnTo>
                <a:lnTo>
                  <a:pt x="1895915" y="1522731"/>
                </a:lnTo>
                <a:lnTo>
                  <a:pt x="1887028" y="1514476"/>
                </a:lnTo>
                <a:lnTo>
                  <a:pt x="1877823" y="1506856"/>
                </a:lnTo>
                <a:lnTo>
                  <a:pt x="1868300" y="1499553"/>
                </a:lnTo>
                <a:lnTo>
                  <a:pt x="1858460" y="1492251"/>
                </a:lnTo>
                <a:lnTo>
                  <a:pt x="1848303" y="1485901"/>
                </a:lnTo>
                <a:lnTo>
                  <a:pt x="1837511" y="1479868"/>
                </a:lnTo>
                <a:lnTo>
                  <a:pt x="1826719" y="1474471"/>
                </a:lnTo>
                <a:lnTo>
                  <a:pt x="1815610" y="1469391"/>
                </a:lnTo>
                <a:lnTo>
                  <a:pt x="1804183" y="1464946"/>
                </a:lnTo>
                <a:lnTo>
                  <a:pt x="1792756" y="1460818"/>
                </a:lnTo>
                <a:lnTo>
                  <a:pt x="1780694" y="1457326"/>
                </a:lnTo>
                <a:lnTo>
                  <a:pt x="1768315" y="1454468"/>
                </a:lnTo>
                <a:lnTo>
                  <a:pt x="1756253" y="1452246"/>
                </a:lnTo>
                <a:lnTo>
                  <a:pt x="1743557" y="1450658"/>
                </a:lnTo>
                <a:lnTo>
                  <a:pt x="1730860" y="1449706"/>
                </a:lnTo>
                <a:lnTo>
                  <a:pt x="1718163" y="1449388"/>
                </a:lnTo>
                <a:lnTo>
                  <a:pt x="1704832" y="1449706"/>
                </a:lnTo>
                <a:lnTo>
                  <a:pt x="1692135" y="1450658"/>
                </a:lnTo>
                <a:lnTo>
                  <a:pt x="1680074" y="1452246"/>
                </a:lnTo>
                <a:lnTo>
                  <a:pt x="1667695" y="1454468"/>
                </a:lnTo>
                <a:lnTo>
                  <a:pt x="1655315" y="1457326"/>
                </a:lnTo>
                <a:lnTo>
                  <a:pt x="1643571" y="1460818"/>
                </a:lnTo>
                <a:lnTo>
                  <a:pt x="1631509" y="1464946"/>
                </a:lnTo>
                <a:lnTo>
                  <a:pt x="1620400" y="1469391"/>
                </a:lnTo>
                <a:lnTo>
                  <a:pt x="1609290" y="1474471"/>
                </a:lnTo>
                <a:lnTo>
                  <a:pt x="1598181" y="1479868"/>
                </a:lnTo>
                <a:lnTo>
                  <a:pt x="1587706" y="1485901"/>
                </a:lnTo>
                <a:lnTo>
                  <a:pt x="1577549" y="1492251"/>
                </a:lnTo>
                <a:lnTo>
                  <a:pt x="1567709" y="1499553"/>
                </a:lnTo>
                <a:lnTo>
                  <a:pt x="1558187" y="1506856"/>
                </a:lnTo>
                <a:lnTo>
                  <a:pt x="1548664" y="1514476"/>
                </a:lnTo>
                <a:lnTo>
                  <a:pt x="1540094" y="1522731"/>
                </a:lnTo>
                <a:lnTo>
                  <a:pt x="1531524" y="1531621"/>
                </a:lnTo>
                <a:lnTo>
                  <a:pt x="1523588" y="1540828"/>
                </a:lnTo>
                <a:lnTo>
                  <a:pt x="1516288" y="1550353"/>
                </a:lnTo>
                <a:lnTo>
                  <a:pt x="1508987" y="1560196"/>
                </a:lnTo>
                <a:lnTo>
                  <a:pt x="1502322" y="1570356"/>
                </a:lnTo>
                <a:lnTo>
                  <a:pt x="1495973" y="1580833"/>
                </a:lnTo>
                <a:lnTo>
                  <a:pt x="1490260" y="1591628"/>
                </a:lnTo>
                <a:lnTo>
                  <a:pt x="1485181" y="1602741"/>
                </a:lnTo>
                <a:lnTo>
                  <a:pt x="1480420" y="1614171"/>
                </a:lnTo>
                <a:lnTo>
                  <a:pt x="1476611" y="1625601"/>
                </a:lnTo>
                <a:lnTo>
                  <a:pt x="1472802" y="1637666"/>
                </a:lnTo>
                <a:lnTo>
                  <a:pt x="1470263" y="1649731"/>
                </a:lnTo>
                <a:lnTo>
                  <a:pt x="1467724" y="1662113"/>
                </a:lnTo>
                <a:lnTo>
                  <a:pt x="1465819" y="1674496"/>
                </a:lnTo>
                <a:lnTo>
                  <a:pt x="1464549" y="1687196"/>
                </a:lnTo>
                <a:lnTo>
                  <a:pt x="1464232" y="1700213"/>
                </a:lnTo>
                <a:lnTo>
                  <a:pt x="1463915" y="1708151"/>
                </a:lnTo>
                <a:lnTo>
                  <a:pt x="1462645" y="1715771"/>
                </a:lnTo>
                <a:lnTo>
                  <a:pt x="1460740" y="1723391"/>
                </a:lnTo>
                <a:lnTo>
                  <a:pt x="1457884" y="1730376"/>
                </a:lnTo>
                <a:lnTo>
                  <a:pt x="1454710" y="1737043"/>
                </a:lnTo>
                <a:lnTo>
                  <a:pt x="1450583" y="1743393"/>
                </a:lnTo>
                <a:lnTo>
                  <a:pt x="1445822" y="1749426"/>
                </a:lnTo>
                <a:lnTo>
                  <a:pt x="1440743" y="1755141"/>
                </a:lnTo>
                <a:lnTo>
                  <a:pt x="1435347" y="1759903"/>
                </a:lnTo>
                <a:lnTo>
                  <a:pt x="1429316" y="1764031"/>
                </a:lnTo>
                <a:lnTo>
                  <a:pt x="1422968" y="1768158"/>
                </a:lnTo>
                <a:lnTo>
                  <a:pt x="1416302" y="1771333"/>
                </a:lnTo>
                <a:lnTo>
                  <a:pt x="1409002" y="1774191"/>
                </a:lnTo>
                <a:lnTo>
                  <a:pt x="1401384" y="1776096"/>
                </a:lnTo>
                <a:lnTo>
                  <a:pt x="1394083" y="1777366"/>
                </a:lnTo>
                <a:lnTo>
                  <a:pt x="1386148" y="1777683"/>
                </a:lnTo>
                <a:lnTo>
                  <a:pt x="894156" y="1777683"/>
                </a:lnTo>
                <a:lnTo>
                  <a:pt x="886221" y="1777366"/>
                </a:lnTo>
                <a:lnTo>
                  <a:pt x="878285" y="1776096"/>
                </a:lnTo>
                <a:lnTo>
                  <a:pt x="870667" y="1774191"/>
                </a:lnTo>
                <a:lnTo>
                  <a:pt x="863684" y="1771333"/>
                </a:lnTo>
                <a:lnTo>
                  <a:pt x="856701" y="1768158"/>
                </a:lnTo>
                <a:lnTo>
                  <a:pt x="850353" y="1764031"/>
                </a:lnTo>
                <a:lnTo>
                  <a:pt x="844639" y="1759903"/>
                </a:lnTo>
                <a:lnTo>
                  <a:pt x="838926" y="1755141"/>
                </a:lnTo>
                <a:lnTo>
                  <a:pt x="833847" y="1749426"/>
                </a:lnTo>
                <a:lnTo>
                  <a:pt x="829403" y="1743393"/>
                </a:lnTo>
                <a:lnTo>
                  <a:pt x="825594" y="1737043"/>
                </a:lnTo>
                <a:lnTo>
                  <a:pt x="822420" y="1730376"/>
                </a:lnTo>
                <a:lnTo>
                  <a:pt x="819563" y="1723391"/>
                </a:lnTo>
                <a:lnTo>
                  <a:pt x="817659" y="1715771"/>
                </a:lnTo>
                <a:lnTo>
                  <a:pt x="816389" y="1708151"/>
                </a:lnTo>
                <a:lnTo>
                  <a:pt x="815437" y="1700213"/>
                </a:lnTo>
                <a:lnTo>
                  <a:pt x="815120" y="1687196"/>
                </a:lnTo>
                <a:lnTo>
                  <a:pt x="813850" y="1674496"/>
                </a:lnTo>
                <a:lnTo>
                  <a:pt x="812263" y="1662113"/>
                </a:lnTo>
                <a:lnTo>
                  <a:pt x="810041" y="1649731"/>
                </a:lnTo>
                <a:lnTo>
                  <a:pt x="806867" y="1637666"/>
                </a:lnTo>
                <a:lnTo>
                  <a:pt x="803375" y="1625601"/>
                </a:lnTo>
                <a:lnTo>
                  <a:pt x="799249" y="1614171"/>
                </a:lnTo>
                <a:lnTo>
                  <a:pt x="794488" y="1602741"/>
                </a:lnTo>
                <a:lnTo>
                  <a:pt x="789409" y="1591628"/>
                </a:lnTo>
                <a:lnTo>
                  <a:pt x="783696" y="1580833"/>
                </a:lnTo>
                <a:lnTo>
                  <a:pt x="777982" y="1570356"/>
                </a:lnTo>
                <a:lnTo>
                  <a:pt x="770999" y="1560196"/>
                </a:lnTo>
                <a:lnTo>
                  <a:pt x="764016" y="1550353"/>
                </a:lnTo>
                <a:lnTo>
                  <a:pt x="756398" y="1540828"/>
                </a:lnTo>
                <a:lnTo>
                  <a:pt x="748463" y="1531621"/>
                </a:lnTo>
                <a:lnTo>
                  <a:pt x="739892" y="1522731"/>
                </a:lnTo>
                <a:lnTo>
                  <a:pt x="731005" y="1514476"/>
                </a:lnTo>
                <a:lnTo>
                  <a:pt x="721800" y="1506856"/>
                </a:lnTo>
                <a:lnTo>
                  <a:pt x="712277" y="1499553"/>
                </a:lnTo>
                <a:lnTo>
                  <a:pt x="702438" y="1492251"/>
                </a:lnTo>
                <a:lnTo>
                  <a:pt x="692280" y="1485901"/>
                </a:lnTo>
                <a:lnTo>
                  <a:pt x="681488" y="1479868"/>
                </a:lnTo>
                <a:lnTo>
                  <a:pt x="670696" y="1474471"/>
                </a:lnTo>
                <a:lnTo>
                  <a:pt x="659587" y="1469391"/>
                </a:lnTo>
                <a:lnTo>
                  <a:pt x="648160" y="1464946"/>
                </a:lnTo>
                <a:lnTo>
                  <a:pt x="636733" y="1460818"/>
                </a:lnTo>
                <a:lnTo>
                  <a:pt x="624671" y="1457326"/>
                </a:lnTo>
                <a:lnTo>
                  <a:pt x="612292" y="1454468"/>
                </a:lnTo>
                <a:lnTo>
                  <a:pt x="600230" y="1452246"/>
                </a:lnTo>
                <a:lnTo>
                  <a:pt x="587534" y="1450658"/>
                </a:lnTo>
                <a:lnTo>
                  <a:pt x="574837" y="1449706"/>
                </a:lnTo>
                <a:lnTo>
                  <a:pt x="562140" y="1449388"/>
                </a:lnTo>
                <a:lnTo>
                  <a:pt x="548809" y="1449706"/>
                </a:lnTo>
                <a:lnTo>
                  <a:pt x="536112" y="1450658"/>
                </a:lnTo>
                <a:lnTo>
                  <a:pt x="524051" y="1452246"/>
                </a:lnTo>
                <a:lnTo>
                  <a:pt x="511354" y="1454468"/>
                </a:lnTo>
                <a:lnTo>
                  <a:pt x="499292" y="1457326"/>
                </a:lnTo>
                <a:lnTo>
                  <a:pt x="487548" y="1460818"/>
                </a:lnTo>
                <a:lnTo>
                  <a:pt x="475486" y="1464946"/>
                </a:lnTo>
                <a:lnTo>
                  <a:pt x="464377" y="1469391"/>
                </a:lnTo>
                <a:lnTo>
                  <a:pt x="452950" y="1474471"/>
                </a:lnTo>
                <a:lnTo>
                  <a:pt x="442158" y="1479868"/>
                </a:lnTo>
                <a:lnTo>
                  <a:pt x="431366" y="1485901"/>
                </a:lnTo>
                <a:lnTo>
                  <a:pt x="421526" y="1492251"/>
                </a:lnTo>
                <a:lnTo>
                  <a:pt x="411686" y="1499553"/>
                </a:lnTo>
                <a:lnTo>
                  <a:pt x="402164" y="1506856"/>
                </a:lnTo>
                <a:lnTo>
                  <a:pt x="392641" y="1514476"/>
                </a:lnTo>
                <a:lnTo>
                  <a:pt x="383754" y="1522731"/>
                </a:lnTo>
                <a:lnTo>
                  <a:pt x="375501" y="1531621"/>
                </a:lnTo>
                <a:lnTo>
                  <a:pt x="367566" y="1540828"/>
                </a:lnTo>
                <a:lnTo>
                  <a:pt x="359948" y="1550353"/>
                </a:lnTo>
                <a:lnTo>
                  <a:pt x="352964" y="1560196"/>
                </a:lnTo>
                <a:lnTo>
                  <a:pt x="346299" y="1570356"/>
                </a:lnTo>
                <a:lnTo>
                  <a:pt x="340268" y="1580833"/>
                </a:lnTo>
                <a:lnTo>
                  <a:pt x="334237" y="1591628"/>
                </a:lnTo>
                <a:lnTo>
                  <a:pt x="329158" y="1602741"/>
                </a:lnTo>
                <a:lnTo>
                  <a:pt x="324715" y="1614171"/>
                </a:lnTo>
                <a:lnTo>
                  <a:pt x="320271" y="1625601"/>
                </a:lnTo>
                <a:lnTo>
                  <a:pt x="316779" y="1637666"/>
                </a:lnTo>
                <a:lnTo>
                  <a:pt x="313923" y="1649731"/>
                </a:lnTo>
                <a:lnTo>
                  <a:pt x="311701" y="1662113"/>
                </a:lnTo>
                <a:lnTo>
                  <a:pt x="309796" y="1674496"/>
                </a:lnTo>
                <a:lnTo>
                  <a:pt x="308844" y="1687196"/>
                </a:lnTo>
                <a:lnTo>
                  <a:pt x="308209" y="1700213"/>
                </a:lnTo>
                <a:lnTo>
                  <a:pt x="307574" y="1708151"/>
                </a:lnTo>
                <a:lnTo>
                  <a:pt x="306622" y="1715771"/>
                </a:lnTo>
                <a:lnTo>
                  <a:pt x="304400" y="1723391"/>
                </a:lnTo>
                <a:lnTo>
                  <a:pt x="301861" y="1730376"/>
                </a:lnTo>
                <a:lnTo>
                  <a:pt x="298687" y="1737043"/>
                </a:lnTo>
                <a:lnTo>
                  <a:pt x="294560" y="1743393"/>
                </a:lnTo>
                <a:lnTo>
                  <a:pt x="289799" y="1749426"/>
                </a:lnTo>
                <a:lnTo>
                  <a:pt x="285038" y="1755141"/>
                </a:lnTo>
                <a:lnTo>
                  <a:pt x="279642" y="1759903"/>
                </a:lnTo>
                <a:lnTo>
                  <a:pt x="273611" y="1764031"/>
                </a:lnTo>
                <a:lnTo>
                  <a:pt x="266945" y="1768158"/>
                </a:lnTo>
                <a:lnTo>
                  <a:pt x="259962" y="1771333"/>
                </a:lnTo>
                <a:lnTo>
                  <a:pt x="252979" y="1774191"/>
                </a:lnTo>
                <a:lnTo>
                  <a:pt x="245678" y="1776096"/>
                </a:lnTo>
                <a:lnTo>
                  <a:pt x="237743" y="1777366"/>
                </a:lnTo>
                <a:lnTo>
                  <a:pt x="229808" y="1777683"/>
                </a:lnTo>
                <a:lnTo>
                  <a:pt x="132679" y="1777683"/>
                </a:lnTo>
                <a:lnTo>
                  <a:pt x="126013" y="1777366"/>
                </a:lnTo>
                <a:lnTo>
                  <a:pt x="119348" y="1776731"/>
                </a:lnTo>
                <a:lnTo>
                  <a:pt x="112682" y="1776096"/>
                </a:lnTo>
                <a:lnTo>
                  <a:pt x="106334" y="1774826"/>
                </a:lnTo>
                <a:lnTo>
                  <a:pt x="99985" y="1773556"/>
                </a:lnTo>
                <a:lnTo>
                  <a:pt x="93637" y="1771651"/>
                </a:lnTo>
                <a:lnTo>
                  <a:pt x="87289" y="1770063"/>
                </a:lnTo>
                <a:lnTo>
                  <a:pt x="81258" y="1767841"/>
                </a:lnTo>
                <a:lnTo>
                  <a:pt x="75227" y="1765301"/>
                </a:lnTo>
                <a:lnTo>
                  <a:pt x="69196" y="1762443"/>
                </a:lnTo>
                <a:lnTo>
                  <a:pt x="63800" y="1759268"/>
                </a:lnTo>
                <a:lnTo>
                  <a:pt x="58722" y="1756093"/>
                </a:lnTo>
                <a:lnTo>
                  <a:pt x="53325" y="1752601"/>
                </a:lnTo>
                <a:lnTo>
                  <a:pt x="48247" y="1749108"/>
                </a:lnTo>
                <a:lnTo>
                  <a:pt x="43486" y="1744981"/>
                </a:lnTo>
                <a:lnTo>
                  <a:pt x="38724" y="1741171"/>
                </a:lnTo>
                <a:lnTo>
                  <a:pt x="34281" y="1736726"/>
                </a:lnTo>
                <a:lnTo>
                  <a:pt x="30154" y="1731963"/>
                </a:lnTo>
                <a:lnTo>
                  <a:pt x="26028" y="1727518"/>
                </a:lnTo>
                <a:lnTo>
                  <a:pt x="22536" y="1722438"/>
                </a:lnTo>
                <a:lnTo>
                  <a:pt x="19045" y="1717358"/>
                </a:lnTo>
                <a:lnTo>
                  <a:pt x="15871" y="1712278"/>
                </a:lnTo>
                <a:lnTo>
                  <a:pt x="13014" y="1706881"/>
                </a:lnTo>
                <a:lnTo>
                  <a:pt x="10157" y="1701483"/>
                </a:lnTo>
                <a:lnTo>
                  <a:pt x="7935" y="1695768"/>
                </a:lnTo>
                <a:lnTo>
                  <a:pt x="5713" y="1690053"/>
                </a:lnTo>
                <a:lnTo>
                  <a:pt x="3809" y="1684021"/>
                </a:lnTo>
                <a:lnTo>
                  <a:pt x="2222" y="1677988"/>
                </a:lnTo>
                <a:lnTo>
                  <a:pt x="1587" y="1671956"/>
                </a:lnTo>
                <a:lnTo>
                  <a:pt x="317" y="1665606"/>
                </a:lnTo>
                <a:lnTo>
                  <a:pt x="0" y="1659256"/>
                </a:lnTo>
                <a:lnTo>
                  <a:pt x="0" y="1652906"/>
                </a:lnTo>
                <a:lnTo>
                  <a:pt x="0" y="1476058"/>
                </a:lnTo>
                <a:lnTo>
                  <a:pt x="6" y="1475902"/>
                </a:lnTo>
                <a:lnTo>
                  <a:pt x="0" y="1475741"/>
                </a:lnTo>
                <a:lnTo>
                  <a:pt x="0" y="1019176"/>
                </a:lnTo>
                <a:lnTo>
                  <a:pt x="0" y="1007111"/>
                </a:lnTo>
                <a:lnTo>
                  <a:pt x="317" y="994728"/>
                </a:lnTo>
                <a:lnTo>
                  <a:pt x="1587" y="982663"/>
                </a:lnTo>
                <a:lnTo>
                  <a:pt x="2539" y="970916"/>
                </a:lnTo>
                <a:lnTo>
                  <a:pt x="4126" y="958851"/>
                </a:lnTo>
                <a:lnTo>
                  <a:pt x="6348" y="947103"/>
                </a:lnTo>
                <a:lnTo>
                  <a:pt x="8253" y="935038"/>
                </a:lnTo>
                <a:lnTo>
                  <a:pt x="11109" y="923608"/>
                </a:lnTo>
                <a:lnTo>
                  <a:pt x="13649" y="912178"/>
                </a:lnTo>
                <a:lnTo>
                  <a:pt x="16823" y="900748"/>
                </a:lnTo>
                <a:lnTo>
                  <a:pt x="20632" y="889636"/>
                </a:lnTo>
                <a:lnTo>
                  <a:pt x="24441" y="878523"/>
                </a:lnTo>
                <a:lnTo>
                  <a:pt x="28885" y="867411"/>
                </a:lnTo>
                <a:lnTo>
                  <a:pt x="33328" y="856298"/>
                </a:lnTo>
                <a:lnTo>
                  <a:pt x="38090" y="845503"/>
                </a:lnTo>
                <a:lnTo>
                  <a:pt x="43168" y="834708"/>
                </a:lnTo>
                <a:lnTo>
                  <a:pt x="48247" y="823913"/>
                </a:lnTo>
                <a:lnTo>
                  <a:pt x="54278" y="813753"/>
                </a:lnTo>
                <a:lnTo>
                  <a:pt x="60309" y="803276"/>
                </a:lnTo>
                <a:lnTo>
                  <a:pt x="66022" y="793116"/>
                </a:lnTo>
                <a:lnTo>
                  <a:pt x="73005" y="783273"/>
                </a:lnTo>
                <a:lnTo>
                  <a:pt x="79671" y="773113"/>
                </a:lnTo>
                <a:lnTo>
                  <a:pt x="86337" y="763588"/>
                </a:lnTo>
                <a:lnTo>
                  <a:pt x="93954" y="754063"/>
                </a:lnTo>
                <a:lnTo>
                  <a:pt x="101572" y="744538"/>
                </a:lnTo>
                <a:lnTo>
                  <a:pt x="108873" y="735648"/>
                </a:lnTo>
                <a:lnTo>
                  <a:pt x="117443" y="726441"/>
                </a:lnTo>
                <a:lnTo>
                  <a:pt x="125696" y="717551"/>
                </a:lnTo>
                <a:lnTo>
                  <a:pt x="133949" y="708978"/>
                </a:lnTo>
                <a:lnTo>
                  <a:pt x="142836" y="700088"/>
                </a:lnTo>
                <a:lnTo>
                  <a:pt x="151724" y="691833"/>
                </a:lnTo>
                <a:lnTo>
                  <a:pt x="160929" y="683896"/>
                </a:lnTo>
                <a:lnTo>
                  <a:pt x="170451" y="675958"/>
                </a:lnTo>
                <a:lnTo>
                  <a:pt x="179974" y="668021"/>
                </a:lnTo>
                <a:lnTo>
                  <a:pt x="189814" y="660401"/>
                </a:lnTo>
                <a:lnTo>
                  <a:pt x="200288" y="653098"/>
                </a:lnTo>
                <a:lnTo>
                  <a:pt x="210445" y="645796"/>
                </a:lnTo>
                <a:lnTo>
                  <a:pt x="220920" y="639128"/>
                </a:lnTo>
                <a:lnTo>
                  <a:pt x="231395" y="632461"/>
                </a:lnTo>
                <a:lnTo>
                  <a:pt x="242187" y="626111"/>
                </a:lnTo>
                <a:lnTo>
                  <a:pt x="253296" y="619761"/>
                </a:lnTo>
                <a:lnTo>
                  <a:pt x="264723" y="613411"/>
                </a:lnTo>
                <a:lnTo>
                  <a:pt x="275833" y="607696"/>
                </a:lnTo>
                <a:lnTo>
                  <a:pt x="287895" y="602298"/>
                </a:lnTo>
                <a:lnTo>
                  <a:pt x="299321" y="596583"/>
                </a:lnTo>
                <a:lnTo>
                  <a:pt x="311383" y="591503"/>
                </a:lnTo>
                <a:lnTo>
                  <a:pt x="323445" y="586741"/>
                </a:lnTo>
                <a:lnTo>
                  <a:pt x="335824" y="581978"/>
                </a:lnTo>
                <a:lnTo>
                  <a:pt x="348203" y="577533"/>
                </a:lnTo>
                <a:lnTo>
                  <a:pt x="360900" y="573723"/>
                </a:lnTo>
                <a:lnTo>
                  <a:pt x="373596" y="569596"/>
                </a:lnTo>
                <a:lnTo>
                  <a:pt x="386293" y="566103"/>
                </a:lnTo>
                <a:lnTo>
                  <a:pt x="399307" y="562928"/>
                </a:lnTo>
                <a:lnTo>
                  <a:pt x="412321" y="559753"/>
                </a:lnTo>
                <a:lnTo>
                  <a:pt x="425652" y="556896"/>
                </a:lnTo>
                <a:lnTo>
                  <a:pt x="438984" y="554038"/>
                </a:lnTo>
                <a:lnTo>
                  <a:pt x="452633" y="552133"/>
                </a:lnTo>
                <a:lnTo>
                  <a:pt x="465964" y="550228"/>
                </a:lnTo>
                <a:lnTo>
                  <a:pt x="479930" y="548641"/>
                </a:lnTo>
                <a:lnTo>
                  <a:pt x="493262" y="547053"/>
                </a:lnTo>
                <a:lnTo>
                  <a:pt x="507228" y="546101"/>
                </a:lnTo>
                <a:lnTo>
                  <a:pt x="521511" y="545466"/>
                </a:lnTo>
                <a:lnTo>
                  <a:pt x="535478" y="545148"/>
                </a:lnTo>
                <a:lnTo>
                  <a:pt x="549761" y="544513"/>
                </a:lnTo>
                <a:lnTo>
                  <a:pt x="1335088" y="544513"/>
                </a:lnTo>
                <a:lnTo>
                  <a:pt x="1335088" y="432238"/>
                </a:lnTo>
                <a:lnTo>
                  <a:pt x="1335723" y="424293"/>
                </a:lnTo>
                <a:lnTo>
                  <a:pt x="1336676" y="416347"/>
                </a:lnTo>
                <a:lnTo>
                  <a:pt x="1338898" y="408719"/>
                </a:lnTo>
                <a:lnTo>
                  <a:pt x="1341438" y="401727"/>
                </a:lnTo>
                <a:lnTo>
                  <a:pt x="1344613" y="395053"/>
                </a:lnTo>
                <a:lnTo>
                  <a:pt x="1348741" y="388061"/>
                </a:lnTo>
                <a:lnTo>
                  <a:pt x="1353186" y="382340"/>
                </a:lnTo>
                <a:lnTo>
                  <a:pt x="1358266" y="376619"/>
                </a:lnTo>
                <a:lnTo>
                  <a:pt x="1363663" y="371534"/>
                </a:lnTo>
                <a:lnTo>
                  <a:pt x="1369696" y="367085"/>
                </a:lnTo>
                <a:lnTo>
                  <a:pt x="1376363" y="363271"/>
                </a:lnTo>
                <a:lnTo>
                  <a:pt x="1383348" y="360092"/>
                </a:lnTo>
                <a:lnTo>
                  <a:pt x="1390333" y="357232"/>
                </a:lnTo>
                <a:lnTo>
                  <a:pt x="1397953" y="355325"/>
                </a:lnTo>
                <a:lnTo>
                  <a:pt x="1405573" y="354054"/>
                </a:lnTo>
                <a:lnTo>
                  <a:pt x="1413828" y="353736"/>
                </a:lnTo>
                <a:close/>
                <a:moveTo>
                  <a:pt x="1740853" y="352465"/>
                </a:moveTo>
                <a:lnTo>
                  <a:pt x="1859916" y="352465"/>
                </a:lnTo>
                <a:lnTo>
                  <a:pt x="1867853" y="352783"/>
                </a:lnTo>
                <a:lnTo>
                  <a:pt x="1875791" y="354054"/>
                </a:lnTo>
                <a:lnTo>
                  <a:pt x="1883093" y="355643"/>
                </a:lnTo>
                <a:lnTo>
                  <a:pt x="1890396" y="358503"/>
                </a:lnTo>
                <a:lnTo>
                  <a:pt x="1897063" y="361682"/>
                </a:lnTo>
                <a:lnTo>
                  <a:pt x="1903731" y="365495"/>
                </a:lnTo>
                <a:lnTo>
                  <a:pt x="1909763" y="370263"/>
                </a:lnTo>
                <a:lnTo>
                  <a:pt x="1915478" y="375030"/>
                </a:lnTo>
                <a:lnTo>
                  <a:pt x="1920241" y="380751"/>
                </a:lnTo>
                <a:lnTo>
                  <a:pt x="1925003" y="387107"/>
                </a:lnTo>
                <a:lnTo>
                  <a:pt x="1928813" y="393464"/>
                </a:lnTo>
                <a:lnTo>
                  <a:pt x="1931988" y="400138"/>
                </a:lnTo>
                <a:lnTo>
                  <a:pt x="1934846" y="407130"/>
                </a:lnTo>
                <a:lnTo>
                  <a:pt x="1936751" y="414758"/>
                </a:lnTo>
                <a:lnTo>
                  <a:pt x="1938021" y="422703"/>
                </a:lnTo>
                <a:lnTo>
                  <a:pt x="1938338" y="430649"/>
                </a:lnTo>
                <a:lnTo>
                  <a:pt x="1938021" y="438595"/>
                </a:lnTo>
                <a:lnTo>
                  <a:pt x="1936751" y="446540"/>
                </a:lnTo>
                <a:lnTo>
                  <a:pt x="1934846" y="454168"/>
                </a:lnTo>
                <a:lnTo>
                  <a:pt x="1931988" y="461160"/>
                </a:lnTo>
                <a:lnTo>
                  <a:pt x="1928813" y="468152"/>
                </a:lnTo>
                <a:lnTo>
                  <a:pt x="1925003" y="474508"/>
                </a:lnTo>
                <a:lnTo>
                  <a:pt x="1920241" y="480229"/>
                </a:lnTo>
                <a:lnTo>
                  <a:pt x="1915478" y="485950"/>
                </a:lnTo>
                <a:lnTo>
                  <a:pt x="1909763" y="491035"/>
                </a:lnTo>
                <a:lnTo>
                  <a:pt x="1903731" y="495802"/>
                </a:lnTo>
                <a:lnTo>
                  <a:pt x="1897063" y="499299"/>
                </a:lnTo>
                <a:lnTo>
                  <a:pt x="1890396" y="503112"/>
                </a:lnTo>
                <a:lnTo>
                  <a:pt x="1883093" y="505337"/>
                </a:lnTo>
                <a:lnTo>
                  <a:pt x="1875791" y="507244"/>
                </a:lnTo>
                <a:lnTo>
                  <a:pt x="1867853" y="508515"/>
                </a:lnTo>
                <a:lnTo>
                  <a:pt x="1859916" y="508833"/>
                </a:lnTo>
                <a:lnTo>
                  <a:pt x="1740853" y="508833"/>
                </a:lnTo>
                <a:lnTo>
                  <a:pt x="1732916" y="508515"/>
                </a:lnTo>
                <a:lnTo>
                  <a:pt x="1724978" y="507244"/>
                </a:lnTo>
                <a:lnTo>
                  <a:pt x="1717358" y="505337"/>
                </a:lnTo>
                <a:lnTo>
                  <a:pt x="1710056" y="503112"/>
                </a:lnTo>
                <a:lnTo>
                  <a:pt x="1703388" y="499299"/>
                </a:lnTo>
                <a:lnTo>
                  <a:pt x="1696721" y="495802"/>
                </a:lnTo>
                <a:lnTo>
                  <a:pt x="1690688" y="491035"/>
                </a:lnTo>
                <a:lnTo>
                  <a:pt x="1685291" y="485950"/>
                </a:lnTo>
                <a:lnTo>
                  <a:pt x="1680528" y="480229"/>
                </a:lnTo>
                <a:lnTo>
                  <a:pt x="1675766" y="474508"/>
                </a:lnTo>
                <a:lnTo>
                  <a:pt x="1671638" y="468152"/>
                </a:lnTo>
                <a:lnTo>
                  <a:pt x="1668463" y="461160"/>
                </a:lnTo>
                <a:lnTo>
                  <a:pt x="1665606" y="454168"/>
                </a:lnTo>
                <a:lnTo>
                  <a:pt x="1663701" y="446540"/>
                </a:lnTo>
                <a:lnTo>
                  <a:pt x="1663066" y="438595"/>
                </a:lnTo>
                <a:lnTo>
                  <a:pt x="1662113" y="430649"/>
                </a:lnTo>
                <a:lnTo>
                  <a:pt x="1663066" y="422703"/>
                </a:lnTo>
                <a:lnTo>
                  <a:pt x="1663701" y="414758"/>
                </a:lnTo>
                <a:lnTo>
                  <a:pt x="1665606" y="407130"/>
                </a:lnTo>
                <a:lnTo>
                  <a:pt x="1668463" y="400138"/>
                </a:lnTo>
                <a:lnTo>
                  <a:pt x="1671638" y="393464"/>
                </a:lnTo>
                <a:lnTo>
                  <a:pt x="1675766" y="387107"/>
                </a:lnTo>
                <a:lnTo>
                  <a:pt x="1680528" y="380751"/>
                </a:lnTo>
                <a:lnTo>
                  <a:pt x="1685291" y="375030"/>
                </a:lnTo>
                <a:lnTo>
                  <a:pt x="1690688" y="370263"/>
                </a:lnTo>
                <a:lnTo>
                  <a:pt x="1696721" y="365495"/>
                </a:lnTo>
                <a:lnTo>
                  <a:pt x="1703388" y="361682"/>
                </a:lnTo>
                <a:lnTo>
                  <a:pt x="1710056" y="358503"/>
                </a:lnTo>
                <a:lnTo>
                  <a:pt x="1717358" y="355643"/>
                </a:lnTo>
                <a:lnTo>
                  <a:pt x="1724978" y="354054"/>
                </a:lnTo>
                <a:lnTo>
                  <a:pt x="1732916" y="352783"/>
                </a:lnTo>
                <a:lnTo>
                  <a:pt x="1740853" y="352465"/>
                </a:lnTo>
                <a:close/>
                <a:moveTo>
                  <a:pt x="1076961" y="352465"/>
                </a:moveTo>
                <a:lnTo>
                  <a:pt x="1196341" y="352465"/>
                </a:lnTo>
                <a:lnTo>
                  <a:pt x="1204278" y="352783"/>
                </a:lnTo>
                <a:lnTo>
                  <a:pt x="1211898" y="354054"/>
                </a:lnTo>
                <a:lnTo>
                  <a:pt x="1219201" y="355643"/>
                </a:lnTo>
                <a:lnTo>
                  <a:pt x="1226503" y="358503"/>
                </a:lnTo>
                <a:lnTo>
                  <a:pt x="1233488" y="361682"/>
                </a:lnTo>
                <a:lnTo>
                  <a:pt x="1239838" y="365495"/>
                </a:lnTo>
                <a:lnTo>
                  <a:pt x="1245871" y="370263"/>
                </a:lnTo>
                <a:lnTo>
                  <a:pt x="1251586" y="375030"/>
                </a:lnTo>
                <a:lnTo>
                  <a:pt x="1256666" y="380751"/>
                </a:lnTo>
                <a:lnTo>
                  <a:pt x="1261111" y="387107"/>
                </a:lnTo>
                <a:lnTo>
                  <a:pt x="1264921" y="393464"/>
                </a:lnTo>
                <a:lnTo>
                  <a:pt x="1268096" y="400138"/>
                </a:lnTo>
                <a:lnTo>
                  <a:pt x="1270953" y="407130"/>
                </a:lnTo>
                <a:lnTo>
                  <a:pt x="1272858" y="414758"/>
                </a:lnTo>
                <a:lnTo>
                  <a:pt x="1274128" y="422703"/>
                </a:lnTo>
                <a:lnTo>
                  <a:pt x="1274446" y="430649"/>
                </a:lnTo>
                <a:lnTo>
                  <a:pt x="1274128" y="438595"/>
                </a:lnTo>
                <a:lnTo>
                  <a:pt x="1272858" y="446540"/>
                </a:lnTo>
                <a:lnTo>
                  <a:pt x="1270953" y="454168"/>
                </a:lnTo>
                <a:lnTo>
                  <a:pt x="1268096" y="461160"/>
                </a:lnTo>
                <a:lnTo>
                  <a:pt x="1264921" y="468152"/>
                </a:lnTo>
                <a:lnTo>
                  <a:pt x="1261111" y="474508"/>
                </a:lnTo>
                <a:lnTo>
                  <a:pt x="1256666" y="480229"/>
                </a:lnTo>
                <a:lnTo>
                  <a:pt x="1251586" y="485950"/>
                </a:lnTo>
                <a:lnTo>
                  <a:pt x="1245871" y="491035"/>
                </a:lnTo>
                <a:lnTo>
                  <a:pt x="1239838" y="495802"/>
                </a:lnTo>
                <a:lnTo>
                  <a:pt x="1233488" y="499299"/>
                </a:lnTo>
                <a:lnTo>
                  <a:pt x="1226503" y="503112"/>
                </a:lnTo>
                <a:lnTo>
                  <a:pt x="1219201" y="505337"/>
                </a:lnTo>
                <a:lnTo>
                  <a:pt x="1211898" y="507244"/>
                </a:lnTo>
                <a:lnTo>
                  <a:pt x="1204278" y="508515"/>
                </a:lnTo>
                <a:lnTo>
                  <a:pt x="1196341" y="508833"/>
                </a:lnTo>
                <a:lnTo>
                  <a:pt x="1076961" y="508833"/>
                </a:lnTo>
                <a:lnTo>
                  <a:pt x="1069023" y="508515"/>
                </a:lnTo>
                <a:lnTo>
                  <a:pt x="1061086" y="507244"/>
                </a:lnTo>
                <a:lnTo>
                  <a:pt x="1053466" y="505337"/>
                </a:lnTo>
                <a:lnTo>
                  <a:pt x="1046163" y="503112"/>
                </a:lnTo>
                <a:lnTo>
                  <a:pt x="1039496" y="499299"/>
                </a:lnTo>
                <a:lnTo>
                  <a:pt x="1033146" y="495802"/>
                </a:lnTo>
                <a:lnTo>
                  <a:pt x="1027113" y="491035"/>
                </a:lnTo>
                <a:lnTo>
                  <a:pt x="1021716" y="485950"/>
                </a:lnTo>
                <a:lnTo>
                  <a:pt x="1016636" y="480229"/>
                </a:lnTo>
                <a:lnTo>
                  <a:pt x="1012191" y="474508"/>
                </a:lnTo>
                <a:lnTo>
                  <a:pt x="1008063" y="468152"/>
                </a:lnTo>
                <a:lnTo>
                  <a:pt x="1004571" y="461160"/>
                </a:lnTo>
                <a:lnTo>
                  <a:pt x="1002348" y="454168"/>
                </a:lnTo>
                <a:lnTo>
                  <a:pt x="1000126" y="446540"/>
                </a:lnTo>
                <a:lnTo>
                  <a:pt x="999173" y="438595"/>
                </a:lnTo>
                <a:lnTo>
                  <a:pt x="998538" y="430649"/>
                </a:lnTo>
                <a:lnTo>
                  <a:pt x="999173" y="422703"/>
                </a:lnTo>
                <a:lnTo>
                  <a:pt x="1000126" y="414758"/>
                </a:lnTo>
                <a:lnTo>
                  <a:pt x="1002348" y="407130"/>
                </a:lnTo>
                <a:lnTo>
                  <a:pt x="1004571" y="400138"/>
                </a:lnTo>
                <a:lnTo>
                  <a:pt x="1008063" y="393464"/>
                </a:lnTo>
                <a:lnTo>
                  <a:pt x="1012191" y="387107"/>
                </a:lnTo>
                <a:lnTo>
                  <a:pt x="1016636" y="380751"/>
                </a:lnTo>
                <a:lnTo>
                  <a:pt x="1021716" y="375030"/>
                </a:lnTo>
                <a:lnTo>
                  <a:pt x="1027113" y="370263"/>
                </a:lnTo>
                <a:lnTo>
                  <a:pt x="1033146" y="365495"/>
                </a:lnTo>
                <a:lnTo>
                  <a:pt x="1039496" y="361682"/>
                </a:lnTo>
                <a:lnTo>
                  <a:pt x="1046163" y="358503"/>
                </a:lnTo>
                <a:lnTo>
                  <a:pt x="1053466" y="355643"/>
                </a:lnTo>
                <a:lnTo>
                  <a:pt x="1061086" y="354054"/>
                </a:lnTo>
                <a:lnTo>
                  <a:pt x="1069023" y="352783"/>
                </a:lnTo>
                <a:lnTo>
                  <a:pt x="1076961" y="352465"/>
                </a:lnTo>
                <a:close/>
                <a:moveTo>
                  <a:pt x="1750696" y="104563"/>
                </a:moveTo>
                <a:lnTo>
                  <a:pt x="1758316" y="104881"/>
                </a:lnTo>
                <a:lnTo>
                  <a:pt x="1765301" y="105835"/>
                </a:lnTo>
                <a:lnTo>
                  <a:pt x="1772921" y="107742"/>
                </a:lnTo>
                <a:lnTo>
                  <a:pt x="1779906" y="109966"/>
                </a:lnTo>
                <a:lnTo>
                  <a:pt x="1786891" y="113145"/>
                </a:lnTo>
                <a:lnTo>
                  <a:pt x="1793558" y="117276"/>
                </a:lnTo>
                <a:lnTo>
                  <a:pt x="1799908" y="122044"/>
                </a:lnTo>
                <a:lnTo>
                  <a:pt x="1805941" y="127447"/>
                </a:lnTo>
                <a:lnTo>
                  <a:pt x="1811338" y="133485"/>
                </a:lnTo>
                <a:lnTo>
                  <a:pt x="1816101" y="139524"/>
                </a:lnTo>
                <a:lnTo>
                  <a:pt x="1819593" y="146198"/>
                </a:lnTo>
                <a:lnTo>
                  <a:pt x="1823403" y="153508"/>
                </a:lnTo>
                <a:lnTo>
                  <a:pt x="1825626" y="160500"/>
                </a:lnTo>
                <a:lnTo>
                  <a:pt x="1827213" y="167810"/>
                </a:lnTo>
                <a:lnTo>
                  <a:pt x="1828483" y="175120"/>
                </a:lnTo>
                <a:lnTo>
                  <a:pt x="1828801" y="182748"/>
                </a:lnTo>
                <a:lnTo>
                  <a:pt x="1828483" y="190375"/>
                </a:lnTo>
                <a:lnTo>
                  <a:pt x="1827213" y="198003"/>
                </a:lnTo>
                <a:lnTo>
                  <a:pt x="1825626" y="204995"/>
                </a:lnTo>
                <a:lnTo>
                  <a:pt x="1823403" y="212305"/>
                </a:lnTo>
                <a:lnTo>
                  <a:pt x="1820228" y="219297"/>
                </a:lnTo>
                <a:lnTo>
                  <a:pt x="1816101" y="225972"/>
                </a:lnTo>
                <a:lnTo>
                  <a:pt x="1811338" y="232328"/>
                </a:lnTo>
                <a:lnTo>
                  <a:pt x="1805941" y="238367"/>
                </a:lnTo>
                <a:lnTo>
                  <a:pt x="1721803" y="322589"/>
                </a:lnTo>
                <a:lnTo>
                  <a:pt x="1715771" y="328310"/>
                </a:lnTo>
                <a:lnTo>
                  <a:pt x="1709421" y="333078"/>
                </a:lnTo>
                <a:lnTo>
                  <a:pt x="1702753" y="336891"/>
                </a:lnTo>
                <a:lnTo>
                  <a:pt x="1695451" y="340070"/>
                </a:lnTo>
                <a:lnTo>
                  <a:pt x="1688466" y="342612"/>
                </a:lnTo>
                <a:lnTo>
                  <a:pt x="1681163" y="344519"/>
                </a:lnTo>
                <a:lnTo>
                  <a:pt x="1673543" y="345155"/>
                </a:lnTo>
                <a:lnTo>
                  <a:pt x="1666241" y="345790"/>
                </a:lnTo>
                <a:lnTo>
                  <a:pt x="1658621" y="345155"/>
                </a:lnTo>
                <a:lnTo>
                  <a:pt x="1651318" y="344519"/>
                </a:lnTo>
                <a:lnTo>
                  <a:pt x="1644016" y="342612"/>
                </a:lnTo>
                <a:lnTo>
                  <a:pt x="1636713" y="340070"/>
                </a:lnTo>
                <a:lnTo>
                  <a:pt x="1629728" y="336891"/>
                </a:lnTo>
                <a:lnTo>
                  <a:pt x="1623378" y="333078"/>
                </a:lnTo>
                <a:lnTo>
                  <a:pt x="1617028" y="328310"/>
                </a:lnTo>
                <a:lnTo>
                  <a:pt x="1610996" y="322589"/>
                </a:lnTo>
                <a:lnTo>
                  <a:pt x="1605281" y="316551"/>
                </a:lnTo>
                <a:lnTo>
                  <a:pt x="1600518" y="310194"/>
                </a:lnTo>
                <a:lnTo>
                  <a:pt x="1596708" y="303838"/>
                </a:lnTo>
                <a:lnTo>
                  <a:pt x="1593533" y="296846"/>
                </a:lnTo>
                <a:lnTo>
                  <a:pt x="1591311" y="289536"/>
                </a:lnTo>
                <a:lnTo>
                  <a:pt x="1589088" y="282544"/>
                </a:lnTo>
                <a:lnTo>
                  <a:pt x="1588453" y="274916"/>
                </a:lnTo>
                <a:lnTo>
                  <a:pt x="1588136" y="267288"/>
                </a:lnTo>
                <a:lnTo>
                  <a:pt x="1588453" y="259978"/>
                </a:lnTo>
                <a:lnTo>
                  <a:pt x="1589088" y="252351"/>
                </a:lnTo>
                <a:lnTo>
                  <a:pt x="1591311" y="245041"/>
                </a:lnTo>
                <a:lnTo>
                  <a:pt x="1593533" y="238049"/>
                </a:lnTo>
                <a:lnTo>
                  <a:pt x="1596708" y="230739"/>
                </a:lnTo>
                <a:lnTo>
                  <a:pt x="1600518" y="224065"/>
                </a:lnTo>
                <a:lnTo>
                  <a:pt x="1605281" y="217708"/>
                </a:lnTo>
                <a:lnTo>
                  <a:pt x="1610996" y="211670"/>
                </a:lnTo>
                <a:lnTo>
                  <a:pt x="1695133" y="127447"/>
                </a:lnTo>
                <a:lnTo>
                  <a:pt x="1701166" y="122044"/>
                </a:lnTo>
                <a:lnTo>
                  <a:pt x="1707516" y="117276"/>
                </a:lnTo>
                <a:lnTo>
                  <a:pt x="1714183" y="113145"/>
                </a:lnTo>
                <a:lnTo>
                  <a:pt x="1720851" y="109966"/>
                </a:lnTo>
                <a:lnTo>
                  <a:pt x="1728471" y="107742"/>
                </a:lnTo>
                <a:lnTo>
                  <a:pt x="1735456" y="105835"/>
                </a:lnTo>
                <a:lnTo>
                  <a:pt x="1743076" y="104881"/>
                </a:lnTo>
                <a:lnTo>
                  <a:pt x="1750696" y="104563"/>
                </a:lnTo>
                <a:close/>
                <a:moveTo>
                  <a:pt x="1186498" y="93758"/>
                </a:moveTo>
                <a:lnTo>
                  <a:pt x="1193801" y="94075"/>
                </a:lnTo>
                <a:lnTo>
                  <a:pt x="1201103" y="95029"/>
                </a:lnTo>
                <a:lnTo>
                  <a:pt x="1208723" y="96936"/>
                </a:lnTo>
                <a:lnTo>
                  <a:pt x="1215708" y="99478"/>
                </a:lnTo>
                <a:lnTo>
                  <a:pt x="1222376" y="102656"/>
                </a:lnTo>
                <a:lnTo>
                  <a:pt x="1229361" y="106470"/>
                </a:lnTo>
                <a:lnTo>
                  <a:pt x="1235711" y="111238"/>
                </a:lnTo>
                <a:lnTo>
                  <a:pt x="1241426" y="116959"/>
                </a:lnTo>
                <a:lnTo>
                  <a:pt x="1326198" y="201181"/>
                </a:lnTo>
                <a:lnTo>
                  <a:pt x="1331278" y="206902"/>
                </a:lnTo>
                <a:lnTo>
                  <a:pt x="1336041" y="213259"/>
                </a:lnTo>
                <a:lnTo>
                  <a:pt x="1339851" y="220251"/>
                </a:lnTo>
                <a:lnTo>
                  <a:pt x="1343026" y="227243"/>
                </a:lnTo>
                <a:lnTo>
                  <a:pt x="1345566" y="234553"/>
                </a:lnTo>
                <a:lnTo>
                  <a:pt x="1347471" y="241545"/>
                </a:lnTo>
                <a:lnTo>
                  <a:pt x="1348741" y="249173"/>
                </a:lnTo>
                <a:lnTo>
                  <a:pt x="1348741" y="256800"/>
                </a:lnTo>
                <a:lnTo>
                  <a:pt x="1348741" y="264110"/>
                </a:lnTo>
                <a:lnTo>
                  <a:pt x="1347471" y="271738"/>
                </a:lnTo>
                <a:lnTo>
                  <a:pt x="1345566" y="279048"/>
                </a:lnTo>
                <a:lnTo>
                  <a:pt x="1343026" y="286040"/>
                </a:lnTo>
                <a:lnTo>
                  <a:pt x="1339851" y="293350"/>
                </a:lnTo>
                <a:lnTo>
                  <a:pt x="1336041" y="300024"/>
                </a:lnTo>
                <a:lnTo>
                  <a:pt x="1331278" y="306063"/>
                </a:lnTo>
                <a:lnTo>
                  <a:pt x="1326198" y="311784"/>
                </a:lnTo>
                <a:lnTo>
                  <a:pt x="1320166" y="317504"/>
                </a:lnTo>
                <a:lnTo>
                  <a:pt x="1313816" y="322272"/>
                </a:lnTo>
                <a:lnTo>
                  <a:pt x="1307148" y="326085"/>
                </a:lnTo>
                <a:lnTo>
                  <a:pt x="1299846" y="329264"/>
                </a:lnTo>
                <a:lnTo>
                  <a:pt x="1292861" y="331806"/>
                </a:lnTo>
                <a:lnTo>
                  <a:pt x="1285558" y="333713"/>
                </a:lnTo>
                <a:lnTo>
                  <a:pt x="1277938" y="334667"/>
                </a:lnTo>
                <a:lnTo>
                  <a:pt x="1270636" y="334985"/>
                </a:lnTo>
                <a:lnTo>
                  <a:pt x="1263016" y="334667"/>
                </a:lnTo>
                <a:lnTo>
                  <a:pt x="1255396" y="333713"/>
                </a:lnTo>
                <a:lnTo>
                  <a:pt x="1248411" y="331806"/>
                </a:lnTo>
                <a:lnTo>
                  <a:pt x="1241108" y="329264"/>
                </a:lnTo>
                <a:lnTo>
                  <a:pt x="1234123" y="326085"/>
                </a:lnTo>
                <a:lnTo>
                  <a:pt x="1227773" y="322272"/>
                </a:lnTo>
                <a:lnTo>
                  <a:pt x="1221423" y="317504"/>
                </a:lnTo>
                <a:lnTo>
                  <a:pt x="1215391" y="311784"/>
                </a:lnTo>
                <a:lnTo>
                  <a:pt x="1130936" y="227561"/>
                </a:lnTo>
                <a:lnTo>
                  <a:pt x="1125221" y="221840"/>
                </a:lnTo>
                <a:lnTo>
                  <a:pt x="1120776" y="215483"/>
                </a:lnTo>
                <a:lnTo>
                  <a:pt x="1116966" y="208491"/>
                </a:lnTo>
                <a:lnTo>
                  <a:pt x="1113791" y="201499"/>
                </a:lnTo>
                <a:lnTo>
                  <a:pt x="1110933" y="194189"/>
                </a:lnTo>
                <a:lnTo>
                  <a:pt x="1109346" y="187197"/>
                </a:lnTo>
                <a:lnTo>
                  <a:pt x="1108076" y="179570"/>
                </a:lnTo>
                <a:lnTo>
                  <a:pt x="1107758" y="171942"/>
                </a:lnTo>
                <a:lnTo>
                  <a:pt x="1108076" y="164632"/>
                </a:lnTo>
                <a:lnTo>
                  <a:pt x="1109346" y="157004"/>
                </a:lnTo>
                <a:lnTo>
                  <a:pt x="1110933" y="149694"/>
                </a:lnTo>
                <a:lnTo>
                  <a:pt x="1113791" y="142702"/>
                </a:lnTo>
                <a:lnTo>
                  <a:pt x="1116966" y="135392"/>
                </a:lnTo>
                <a:lnTo>
                  <a:pt x="1120776" y="129036"/>
                </a:lnTo>
                <a:lnTo>
                  <a:pt x="1125221" y="122679"/>
                </a:lnTo>
                <a:lnTo>
                  <a:pt x="1130936" y="116959"/>
                </a:lnTo>
                <a:lnTo>
                  <a:pt x="1136651" y="111238"/>
                </a:lnTo>
                <a:lnTo>
                  <a:pt x="1143001" y="106470"/>
                </a:lnTo>
                <a:lnTo>
                  <a:pt x="1149986" y="102656"/>
                </a:lnTo>
                <a:lnTo>
                  <a:pt x="1156653" y="99478"/>
                </a:lnTo>
                <a:lnTo>
                  <a:pt x="1163638" y="96936"/>
                </a:lnTo>
                <a:lnTo>
                  <a:pt x="1171258" y="95029"/>
                </a:lnTo>
                <a:lnTo>
                  <a:pt x="1178878" y="94075"/>
                </a:lnTo>
                <a:lnTo>
                  <a:pt x="1186498" y="93758"/>
                </a:lnTo>
                <a:close/>
                <a:moveTo>
                  <a:pt x="1468438" y="0"/>
                </a:moveTo>
                <a:lnTo>
                  <a:pt x="1476376" y="318"/>
                </a:lnTo>
                <a:lnTo>
                  <a:pt x="1483996" y="1589"/>
                </a:lnTo>
                <a:lnTo>
                  <a:pt x="1491616" y="3496"/>
                </a:lnTo>
                <a:lnTo>
                  <a:pt x="1498601" y="6039"/>
                </a:lnTo>
                <a:lnTo>
                  <a:pt x="1505903" y="9535"/>
                </a:lnTo>
                <a:lnTo>
                  <a:pt x="1512253" y="13666"/>
                </a:lnTo>
                <a:lnTo>
                  <a:pt x="1518286" y="17798"/>
                </a:lnTo>
                <a:lnTo>
                  <a:pt x="1523683" y="23201"/>
                </a:lnTo>
                <a:lnTo>
                  <a:pt x="1528763" y="28604"/>
                </a:lnTo>
                <a:lnTo>
                  <a:pt x="1533208" y="34643"/>
                </a:lnTo>
                <a:lnTo>
                  <a:pt x="1537336" y="40999"/>
                </a:lnTo>
                <a:lnTo>
                  <a:pt x="1540828" y="47991"/>
                </a:lnTo>
                <a:lnTo>
                  <a:pt x="1543051" y="55301"/>
                </a:lnTo>
                <a:lnTo>
                  <a:pt x="1545273" y="62929"/>
                </a:lnTo>
                <a:lnTo>
                  <a:pt x="1546226" y="70239"/>
                </a:lnTo>
                <a:lnTo>
                  <a:pt x="1546861" y="78184"/>
                </a:lnTo>
                <a:lnTo>
                  <a:pt x="1546861" y="198003"/>
                </a:lnTo>
                <a:lnTo>
                  <a:pt x="1546226" y="205949"/>
                </a:lnTo>
                <a:lnTo>
                  <a:pt x="1545273" y="213259"/>
                </a:lnTo>
                <a:lnTo>
                  <a:pt x="1543051" y="220886"/>
                </a:lnTo>
                <a:lnTo>
                  <a:pt x="1540828" y="228196"/>
                </a:lnTo>
                <a:lnTo>
                  <a:pt x="1537336" y="235188"/>
                </a:lnTo>
                <a:lnTo>
                  <a:pt x="1533208" y="241545"/>
                </a:lnTo>
                <a:lnTo>
                  <a:pt x="1528763" y="247583"/>
                </a:lnTo>
                <a:lnTo>
                  <a:pt x="1523683" y="252986"/>
                </a:lnTo>
                <a:lnTo>
                  <a:pt x="1518286" y="258389"/>
                </a:lnTo>
                <a:lnTo>
                  <a:pt x="1512253" y="262521"/>
                </a:lnTo>
                <a:lnTo>
                  <a:pt x="1505903" y="266653"/>
                </a:lnTo>
                <a:lnTo>
                  <a:pt x="1498601" y="269831"/>
                </a:lnTo>
                <a:lnTo>
                  <a:pt x="1491616" y="272691"/>
                </a:lnTo>
                <a:lnTo>
                  <a:pt x="1483996" y="274598"/>
                </a:lnTo>
                <a:lnTo>
                  <a:pt x="1476376" y="275870"/>
                </a:lnTo>
                <a:lnTo>
                  <a:pt x="1468438" y="276187"/>
                </a:lnTo>
                <a:lnTo>
                  <a:pt x="1460183" y="275870"/>
                </a:lnTo>
                <a:lnTo>
                  <a:pt x="1452563" y="274598"/>
                </a:lnTo>
                <a:lnTo>
                  <a:pt x="1445261" y="272691"/>
                </a:lnTo>
                <a:lnTo>
                  <a:pt x="1437958" y="269831"/>
                </a:lnTo>
                <a:lnTo>
                  <a:pt x="1431291" y="266653"/>
                </a:lnTo>
                <a:lnTo>
                  <a:pt x="1424623" y="262521"/>
                </a:lnTo>
                <a:lnTo>
                  <a:pt x="1418591" y="258389"/>
                </a:lnTo>
                <a:lnTo>
                  <a:pt x="1412876" y="252986"/>
                </a:lnTo>
                <a:lnTo>
                  <a:pt x="1407796" y="247583"/>
                </a:lnTo>
                <a:lnTo>
                  <a:pt x="1403351" y="241545"/>
                </a:lnTo>
                <a:lnTo>
                  <a:pt x="1399541" y="235188"/>
                </a:lnTo>
                <a:lnTo>
                  <a:pt x="1396366" y="228196"/>
                </a:lnTo>
                <a:lnTo>
                  <a:pt x="1393508" y="220886"/>
                </a:lnTo>
                <a:lnTo>
                  <a:pt x="1391603" y="213259"/>
                </a:lnTo>
                <a:lnTo>
                  <a:pt x="1390333" y="205949"/>
                </a:lnTo>
                <a:lnTo>
                  <a:pt x="1390016" y="198003"/>
                </a:lnTo>
                <a:lnTo>
                  <a:pt x="1390016" y="78184"/>
                </a:lnTo>
                <a:lnTo>
                  <a:pt x="1390333" y="70239"/>
                </a:lnTo>
                <a:lnTo>
                  <a:pt x="1391603" y="62929"/>
                </a:lnTo>
                <a:lnTo>
                  <a:pt x="1393508" y="55301"/>
                </a:lnTo>
                <a:lnTo>
                  <a:pt x="1396366" y="47991"/>
                </a:lnTo>
                <a:lnTo>
                  <a:pt x="1399541" y="40999"/>
                </a:lnTo>
                <a:lnTo>
                  <a:pt x="1403351" y="34643"/>
                </a:lnTo>
                <a:lnTo>
                  <a:pt x="1407796" y="28604"/>
                </a:lnTo>
                <a:lnTo>
                  <a:pt x="1412876" y="23201"/>
                </a:lnTo>
                <a:lnTo>
                  <a:pt x="1418591" y="17798"/>
                </a:lnTo>
                <a:lnTo>
                  <a:pt x="1424623" y="13666"/>
                </a:lnTo>
                <a:lnTo>
                  <a:pt x="1431291" y="9535"/>
                </a:lnTo>
                <a:lnTo>
                  <a:pt x="1437958" y="6039"/>
                </a:lnTo>
                <a:lnTo>
                  <a:pt x="1445261" y="3496"/>
                </a:lnTo>
                <a:lnTo>
                  <a:pt x="1452563" y="1589"/>
                </a:lnTo>
                <a:lnTo>
                  <a:pt x="1460183" y="318"/>
                </a:lnTo>
                <a:lnTo>
                  <a:pt x="146843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KSO_Shape"/>
          <p:cNvSpPr/>
          <p:nvPr/>
        </p:nvSpPr>
        <p:spPr bwMode="auto">
          <a:xfrm>
            <a:off x="1768916" y="2116138"/>
            <a:ext cx="865995" cy="736096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48606" y="3116293"/>
            <a:ext cx="2306613" cy="533770"/>
            <a:chOff x="1048606" y="4297393"/>
            <a:chExt cx="2306613" cy="533770"/>
          </a:xfrm>
        </p:grpSpPr>
        <p:sp>
          <p:nvSpPr>
            <p:cNvPr id="5" name="圆角矩形 4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4A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rgbClr val="00B4A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80029" y="3116293"/>
            <a:ext cx="2306613" cy="533770"/>
            <a:chOff x="1048606" y="4297393"/>
            <a:chExt cx="2306613" cy="533770"/>
          </a:xfrm>
        </p:grpSpPr>
        <p:sp>
          <p:nvSpPr>
            <p:cNvPr id="62" name="圆角矩形 61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4A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2800" b="1" dirty="0">
                <a:solidFill>
                  <a:srgbClr val="00B4A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4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9054" y="3939994"/>
            <a:ext cx="1965713" cy="45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050477" y="3939994"/>
            <a:ext cx="1965713" cy="45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65109" y="5523556"/>
            <a:ext cx="7572483" cy="76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</a:rPr>
              <a:t>点击此处输入文字 </a:t>
            </a:r>
            <a:r>
              <a:rPr sz="1400">
                <a:latin typeface="黑体" panose="02010609060101010101" pitchFamily="49" charset="-122"/>
                <a:ea typeface="黑体" panose="02010609060101010101" pitchFamily="49" charset="-122"/>
              </a:rPr>
              <a:t>https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://</a:t>
            </a:r>
            <a:r>
              <a:rPr 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xnwe.taobao.com</a:t>
            </a:r>
            <a:r>
              <a:rPr sz="140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" name="KSO_Shape"/>
          <p:cNvSpPr/>
          <p:nvPr/>
        </p:nvSpPr>
        <p:spPr bwMode="auto">
          <a:xfrm>
            <a:off x="1718604" y="5509534"/>
            <a:ext cx="840964" cy="735844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900438" y="5436693"/>
            <a:ext cx="0" cy="864000"/>
          </a:xfrm>
          <a:prstGeom prst="line">
            <a:avLst/>
          </a:prstGeom>
          <a:ln w="381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83">
        <p14:prism isInverted="1"/>
      </p:transition>
    </mc:Choice>
    <mc:Fallback>
      <p:transition spd="slow" advTm="50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2" grpId="0" animBg="1"/>
      <p:bldP spid="64" grpId="0"/>
      <p:bldP spid="65" grpId="0"/>
      <p:bldP spid="66" grpId="1"/>
      <p:bldP spid="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-86972" y="4827215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678242" y="4052528"/>
            <a:ext cx="483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40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56867" y="5090306"/>
            <a:ext cx="66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b="1" dirty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b="1" dirty="0">
              <a:solidFill>
                <a:srgbClr val="00B4A9"/>
              </a:solidFill>
              <a:latin typeface="Verdana" panose="020B0604030504040204" pitchFamily="34" charset="0"/>
              <a:ea typeface="Yu Gothic" panose="020B0400000000000000" pitchFamily="34" charset="-128"/>
              <a:cs typeface="Verdana" panose="020B060403050404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9544" y="1630898"/>
            <a:ext cx="3492909" cy="2212176"/>
            <a:chOff x="4349543" y="1348609"/>
            <a:chExt cx="3492909" cy="2212176"/>
          </a:xfrm>
        </p:grpSpPr>
        <p:sp>
          <p:nvSpPr>
            <p:cNvPr id="35" name="文本框 34"/>
            <p:cNvSpPr txBox="1"/>
            <p:nvPr/>
          </p:nvSpPr>
          <p:spPr>
            <a:xfrm>
              <a:off x="4795239" y="2454697"/>
              <a:ext cx="2710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PART TWO</a:t>
              </a:r>
              <a:endParaRPr lang="zh-CN" altLang="en-US" sz="3200" b="1" dirty="0"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63212" y="1525162"/>
              <a:ext cx="12655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4349543" y="1348609"/>
              <a:ext cx="3492909" cy="2212176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19050">
              <a:solidFill>
                <a:srgbClr val="00B4A9"/>
              </a:solidFill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865">
        <p14:prism isInverted="1"/>
      </p:transition>
    </mc:Choice>
    <mc:Fallback>
      <p:transition spd="slow" advTm="28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点击输入你的标题</a:t>
            </a:r>
            <a:endParaRPr lang="zh-CN" altLang="en-US" sz="3200" b="1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03651" y="2418883"/>
            <a:ext cx="3111673" cy="3111673"/>
            <a:chOff x="4503651" y="2418883"/>
            <a:chExt cx="3111673" cy="3111673"/>
          </a:xfrm>
        </p:grpSpPr>
        <p:grpSp>
          <p:nvGrpSpPr>
            <p:cNvPr id="28" name="组合 27"/>
            <p:cNvGrpSpPr/>
            <p:nvPr/>
          </p:nvGrpSpPr>
          <p:grpSpPr>
            <a:xfrm rot="2689063">
              <a:off x="4682331" y="2599944"/>
              <a:ext cx="2754312" cy="2749550"/>
              <a:chOff x="4513263" y="2497138"/>
              <a:chExt cx="2754312" cy="2749550"/>
            </a:xfrm>
          </p:grpSpPr>
          <p:sp>
            <p:nvSpPr>
              <p:cNvPr id="30" name="MH_Other_1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4513263" y="3059113"/>
                <a:ext cx="800100" cy="1631950"/>
              </a:xfrm>
              <a:custGeom>
                <a:avLst/>
                <a:gdLst>
                  <a:gd name="T0" fmla="*/ 2147483646 w 558"/>
                  <a:gd name="T1" fmla="*/ 2147483646 h 1136"/>
                  <a:gd name="T2" fmla="*/ 0 w 558"/>
                  <a:gd name="T3" fmla="*/ 2147483646 h 1136"/>
                  <a:gd name="T4" fmla="*/ 2147483646 w 558"/>
                  <a:gd name="T5" fmla="*/ 2147483646 h 1136"/>
                  <a:gd name="T6" fmla="*/ 2147483646 w 558"/>
                  <a:gd name="T7" fmla="*/ 2147483646 h 1136"/>
                  <a:gd name="T8" fmla="*/ 2147483646 w 558"/>
                  <a:gd name="T9" fmla="*/ 2147483646 h 1136"/>
                  <a:gd name="T10" fmla="*/ 2147483646 w 558"/>
                  <a:gd name="T11" fmla="*/ 2147483646 h 1136"/>
                  <a:gd name="T12" fmla="*/ 2147483646 w 558"/>
                  <a:gd name="T13" fmla="*/ 2147483646 h 1136"/>
                  <a:gd name="T14" fmla="*/ 2147483646 w 558"/>
                  <a:gd name="T15" fmla="*/ 2147483646 h 1136"/>
                  <a:gd name="T16" fmla="*/ 2147483646 w 558"/>
                  <a:gd name="T17" fmla="*/ 2147483646 h 1136"/>
                  <a:gd name="T18" fmla="*/ 2147483646 w 558"/>
                  <a:gd name="T19" fmla="*/ 2147483646 h 1136"/>
                  <a:gd name="T20" fmla="*/ 2147483646 w 558"/>
                  <a:gd name="T21" fmla="*/ 2147483646 h 1136"/>
                  <a:gd name="T22" fmla="*/ 2147483646 w 558"/>
                  <a:gd name="T23" fmla="*/ 2147483646 h 1136"/>
                  <a:gd name="T24" fmla="*/ 2147483646 w 558"/>
                  <a:gd name="T25" fmla="*/ 2147483646 h 1136"/>
                  <a:gd name="T26" fmla="*/ 2147483646 w 558"/>
                  <a:gd name="T27" fmla="*/ 2147483646 h 1136"/>
                  <a:gd name="T28" fmla="*/ 2147483646 w 558"/>
                  <a:gd name="T29" fmla="*/ 2147483646 h 1136"/>
                  <a:gd name="T30" fmla="*/ 2147483646 w 558"/>
                  <a:gd name="T31" fmla="*/ 2147483646 h 1136"/>
                  <a:gd name="T32" fmla="*/ 2147483646 w 558"/>
                  <a:gd name="T33" fmla="*/ 2147483646 h 1136"/>
                  <a:gd name="T34" fmla="*/ 2147483646 w 558"/>
                  <a:gd name="T35" fmla="*/ 2147483646 h 1136"/>
                  <a:gd name="T36" fmla="*/ 2147483646 w 558"/>
                  <a:gd name="T37" fmla="*/ 2147483646 h 1136"/>
                  <a:gd name="T38" fmla="*/ 2147483646 w 558"/>
                  <a:gd name="T39" fmla="*/ 2147483646 h 1136"/>
                  <a:gd name="T40" fmla="*/ 2147483646 w 558"/>
                  <a:gd name="T41" fmla="*/ 2147483646 h 1136"/>
                  <a:gd name="T42" fmla="*/ 2147483646 w 558"/>
                  <a:gd name="T43" fmla="*/ 2147483646 h 1136"/>
                  <a:gd name="T44" fmla="*/ 2147483646 w 558"/>
                  <a:gd name="T45" fmla="*/ 2147483646 h 1136"/>
                  <a:gd name="T46" fmla="*/ 2147483646 w 558"/>
                  <a:gd name="T47" fmla="*/ 2147483646 h 1136"/>
                  <a:gd name="T48" fmla="*/ 2147483646 w 558"/>
                  <a:gd name="T49" fmla="*/ 2147483646 h 1136"/>
                  <a:gd name="T50" fmla="*/ 2147483646 w 558"/>
                  <a:gd name="T51" fmla="*/ 2147483646 h 1136"/>
                  <a:gd name="T52" fmla="*/ 2147483646 w 558"/>
                  <a:gd name="T53" fmla="*/ 2147483646 h 1136"/>
                  <a:gd name="T54" fmla="*/ 2147483646 w 558"/>
                  <a:gd name="T55" fmla="*/ 2147483646 h 1136"/>
                  <a:gd name="T56" fmla="*/ 2147483646 w 558"/>
                  <a:gd name="T57" fmla="*/ 2147483646 h 1136"/>
                  <a:gd name="T58" fmla="*/ 2147483646 w 558"/>
                  <a:gd name="T59" fmla="*/ 2147483646 h 1136"/>
                  <a:gd name="T60" fmla="*/ 2147483646 w 558"/>
                  <a:gd name="T61" fmla="*/ 2147483646 h 1136"/>
                  <a:gd name="T62" fmla="*/ 2147483646 w 558"/>
                  <a:gd name="T63" fmla="*/ 2147483646 h 1136"/>
                  <a:gd name="T64" fmla="*/ 2147483646 w 558"/>
                  <a:gd name="T65" fmla="*/ 2147483646 h 1136"/>
                  <a:gd name="T66" fmla="*/ 2147483646 w 558"/>
                  <a:gd name="T67" fmla="*/ 2147483646 h 1136"/>
                  <a:gd name="T68" fmla="*/ 2147483646 w 558"/>
                  <a:gd name="T69" fmla="*/ 2147483646 h 1136"/>
                  <a:gd name="T70" fmla="*/ 2147483646 w 558"/>
                  <a:gd name="T71" fmla="*/ 2147483646 h 1136"/>
                  <a:gd name="T72" fmla="*/ 2147483646 w 558"/>
                  <a:gd name="T73" fmla="*/ 2147483646 h 1136"/>
                  <a:gd name="T74" fmla="*/ 2147483646 w 558"/>
                  <a:gd name="T75" fmla="*/ 2147483646 h 1136"/>
                  <a:gd name="T76" fmla="*/ 2147483646 w 558"/>
                  <a:gd name="T77" fmla="*/ 2147483646 h 1136"/>
                  <a:gd name="T78" fmla="*/ 2147483646 w 558"/>
                  <a:gd name="T79" fmla="*/ 0 h 1136"/>
                  <a:gd name="T80" fmla="*/ 2147483646 w 558"/>
                  <a:gd name="T81" fmla="*/ 0 h 1136"/>
                  <a:gd name="T82" fmla="*/ 2147483646 w 558"/>
                  <a:gd name="T83" fmla="*/ 2147483646 h 1136"/>
                  <a:gd name="T84" fmla="*/ 2147483646 w 558"/>
                  <a:gd name="T85" fmla="*/ 2147483646 h 1136"/>
                  <a:gd name="T86" fmla="*/ 2147483646 w 558"/>
                  <a:gd name="T87" fmla="*/ 2147483646 h 1136"/>
                  <a:gd name="T88" fmla="*/ 2147483646 w 558"/>
                  <a:gd name="T89" fmla="*/ 2147483646 h 1136"/>
                  <a:gd name="T90" fmla="*/ 2147483646 w 558"/>
                  <a:gd name="T91" fmla="*/ 2147483646 h 1136"/>
                  <a:gd name="T92" fmla="*/ 2147483646 w 558"/>
                  <a:gd name="T93" fmla="*/ 2147483646 h 1136"/>
                  <a:gd name="T94" fmla="*/ 2147483646 w 558"/>
                  <a:gd name="T95" fmla="*/ 2147483646 h 1136"/>
                  <a:gd name="T96" fmla="*/ 2147483646 w 558"/>
                  <a:gd name="T97" fmla="*/ 2147483646 h 1136"/>
                  <a:gd name="T98" fmla="*/ 2147483646 w 558"/>
                  <a:gd name="T99" fmla="*/ 2147483646 h 1136"/>
                  <a:gd name="T100" fmla="*/ 2147483646 w 558"/>
                  <a:gd name="T101" fmla="*/ 2147483646 h 1136"/>
                  <a:gd name="T102" fmla="*/ 2147483646 w 558"/>
                  <a:gd name="T103" fmla="*/ 2147483646 h 1136"/>
                  <a:gd name="T104" fmla="*/ 2147483646 w 558"/>
                  <a:gd name="T105" fmla="*/ 2147483646 h 1136"/>
                  <a:gd name="T106" fmla="*/ 2147483646 w 558"/>
                  <a:gd name="T107" fmla="*/ 2147483646 h 1136"/>
                  <a:gd name="T108" fmla="*/ 2147483646 w 558"/>
                  <a:gd name="T109" fmla="*/ 2147483646 h 1136"/>
                  <a:gd name="T110" fmla="*/ 2147483646 w 558"/>
                  <a:gd name="T111" fmla="*/ 2147483646 h 1136"/>
                  <a:gd name="T112" fmla="*/ 2147483646 w 558"/>
                  <a:gd name="T113" fmla="*/ 2147483646 h 1136"/>
                  <a:gd name="T114" fmla="*/ 2147483646 w 558"/>
                  <a:gd name="T115" fmla="*/ 2147483646 h 1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58" h="1136">
                    <a:moveTo>
                      <a:pt x="132" y="474"/>
                    </a:moveTo>
                    <a:lnTo>
                      <a:pt x="0" y="576"/>
                    </a:lnTo>
                    <a:lnTo>
                      <a:pt x="132" y="678"/>
                    </a:lnTo>
                    <a:lnTo>
                      <a:pt x="138" y="710"/>
                    </a:lnTo>
                    <a:lnTo>
                      <a:pt x="144" y="742"/>
                    </a:lnTo>
                    <a:lnTo>
                      <a:pt x="150" y="774"/>
                    </a:lnTo>
                    <a:lnTo>
                      <a:pt x="158" y="806"/>
                    </a:lnTo>
                    <a:lnTo>
                      <a:pt x="168" y="836"/>
                    </a:lnTo>
                    <a:lnTo>
                      <a:pt x="178" y="866"/>
                    </a:lnTo>
                    <a:lnTo>
                      <a:pt x="190" y="896"/>
                    </a:lnTo>
                    <a:lnTo>
                      <a:pt x="202" y="926"/>
                    </a:lnTo>
                    <a:lnTo>
                      <a:pt x="216" y="954"/>
                    </a:lnTo>
                    <a:lnTo>
                      <a:pt x="232" y="982"/>
                    </a:lnTo>
                    <a:lnTo>
                      <a:pt x="264" y="1036"/>
                    </a:lnTo>
                    <a:lnTo>
                      <a:pt x="300" y="1088"/>
                    </a:lnTo>
                    <a:lnTo>
                      <a:pt x="342" y="1136"/>
                    </a:lnTo>
                    <a:lnTo>
                      <a:pt x="544" y="934"/>
                    </a:lnTo>
                    <a:lnTo>
                      <a:pt x="514" y="896"/>
                    </a:lnTo>
                    <a:lnTo>
                      <a:pt x="488" y="856"/>
                    </a:lnTo>
                    <a:lnTo>
                      <a:pt x="466" y="814"/>
                    </a:lnTo>
                    <a:lnTo>
                      <a:pt x="448" y="770"/>
                    </a:lnTo>
                    <a:lnTo>
                      <a:pt x="432" y="724"/>
                    </a:lnTo>
                    <a:lnTo>
                      <a:pt x="422" y="676"/>
                    </a:lnTo>
                    <a:lnTo>
                      <a:pt x="414" y="626"/>
                    </a:lnTo>
                    <a:lnTo>
                      <a:pt x="412" y="576"/>
                    </a:lnTo>
                    <a:lnTo>
                      <a:pt x="412" y="550"/>
                    </a:lnTo>
                    <a:lnTo>
                      <a:pt x="414" y="522"/>
                    </a:lnTo>
                    <a:lnTo>
                      <a:pt x="418" y="496"/>
                    </a:lnTo>
                    <a:lnTo>
                      <a:pt x="422" y="470"/>
                    </a:lnTo>
                    <a:lnTo>
                      <a:pt x="428" y="446"/>
                    </a:lnTo>
                    <a:lnTo>
                      <a:pt x="434" y="420"/>
                    </a:lnTo>
                    <a:lnTo>
                      <a:pt x="450" y="372"/>
                    </a:lnTo>
                    <a:lnTo>
                      <a:pt x="472" y="326"/>
                    </a:lnTo>
                    <a:lnTo>
                      <a:pt x="496" y="282"/>
                    </a:lnTo>
                    <a:lnTo>
                      <a:pt x="526" y="240"/>
                    </a:lnTo>
                    <a:lnTo>
                      <a:pt x="558" y="202"/>
                    </a:lnTo>
                    <a:lnTo>
                      <a:pt x="356" y="0"/>
                    </a:lnTo>
                    <a:lnTo>
                      <a:pt x="334" y="24"/>
                    </a:lnTo>
                    <a:lnTo>
                      <a:pt x="312" y="50"/>
                    </a:lnTo>
                    <a:lnTo>
                      <a:pt x="292" y="76"/>
                    </a:lnTo>
                    <a:lnTo>
                      <a:pt x="274" y="102"/>
                    </a:lnTo>
                    <a:lnTo>
                      <a:pt x="254" y="130"/>
                    </a:lnTo>
                    <a:lnTo>
                      <a:pt x="238" y="158"/>
                    </a:lnTo>
                    <a:lnTo>
                      <a:pt x="222" y="188"/>
                    </a:lnTo>
                    <a:lnTo>
                      <a:pt x="208" y="216"/>
                    </a:lnTo>
                    <a:lnTo>
                      <a:pt x="194" y="246"/>
                    </a:lnTo>
                    <a:lnTo>
                      <a:pt x="182" y="278"/>
                    </a:lnTo>
                    <a:lnTo>
                      <a:pt x="170" y="310"/>
                    </a:lnTo>
                    <a:lnTo>
                      <a:pt x="160" y="342"/>
                    </a:lnTo>
                    <a:lnTo>
                      <a:pt x="152" y="374"/>
                    </a:lnTo>
                    <a:lnTo>
                      <a:pt x="144" y="408"/>
                    </a:lnTo>
                    <a:lnTo>
                      <a:pt x="138" y="440"/>
                    </a:lnTo>
                    <a:lnTo>
                      <a:pt x="132" y="474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MH_Other_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5046664" y="4445000"/>
                <a:ext cx="1684337" cy="801688"/>
              </a:xfrm>
              <a:custGeom>
                <a:avLst/>
                <a:gdLst>
                  <a:gd name="T0" fmla="*/ 0 w 1172"/>
                  <a:gd name="T1" fmla="*/ 2147483646 h 558"/>
                  <a:gd name="T2" fmla="*/ 2147483646 w 1172"/>
                  <a:gd name="T3" fmla="*/ 2147483646 h 558"/>
                  <a:gd name="T4" fmla="*/ 2147483646 w 1172"/>
                  <a:gd name="T5" fmla="*/ 2147483646 h 558"/>
                  <a:gd name="T6" fmla="*/ 2147483646 w 1172"/>
                  <a:gd name="T7" fmla="*/ 2147483646 h 558"/>
                  <a:gd name="T8" fmla="*/ 2147483646 w 1172"/>
                  <a:gd name="T9" fmla="*/ 2147483646 h 558"/>
                  <a:gd name="T10" fmla="*/ 2147483646 w 1172"/>
                  <a:gd name="T11" fmla="*/ 2147483646 h 558"/>
                  <a:gd name="T12" fmla="*/ 2147483646 w 1172"/>
                  <a:gd name="T13" fmla="*/ 2147483646 h 558"/>
                  <a:gd name="T14" fmla="*/ 2147483646 w 1172"/>
                  <a:gd name="T15" fmla="*/ 2147483646 h 558"/>
                  <a:gd name="T16" fmla="*/ 2147483646 w 1172"/>
                  <a:gd name="T17" fmla="*/ 2147483646 h 558"/>
                  <a:gd name="T18" fmla="*/ 2147483646 w 1172"/>
                  <a:gd name="T19" fmla="*/ 2147483646 h 558"/>
                  <a:gd name="T20" fmla="*/ 2147483646 w 1172"/>
                  <a:gd name="T21" fmla="*/ 2147483646 h 558"/>
                  <a:gd name="T22" fmla="*/ 2147483646 w 1172"/>
                  <a:gd name="T23" fmla="*/ 2147483646 h 558"/>
                  <a:gd name="T24" fmla="*/ 2147483646 w 1172"/>
                  <a:gd name="T25" fmla="*/ 2147483646 h 558"/>
                  <a:gd name="T26" fmla="*/ 2147483646 w 1172"/>
                  <a:gd name="T27" fmla="*/ 2147483646 h 558"/>
                  <a:gd name="T28" fmla="*/ 2147483646 w 1172"/>
                  <a:gd name="T29" fmla="*/ 2147483646 h 558"/>
                  <a:gd name="T30" fmla="*/ 2147483646 w 1172"/>
                  <a:gd name="T31" fmla="*/ 2147483646 h 558"/>
                  <a:gd name="T32" fmla="*/ 2147483646 w 1172"/>
                  <a:gd name="T33" fmla="*/ 2147483646 h 558"/>
                  <a:gd name="T34" fmla="*/ 2147483646 w 1172"/>
                  <a:gd name="T35" fmla="*/ 2147483646 h 558"/>
                  <a:gd name="T36" fmla="*/ 2147483646 w 1172"/>
                  <a:gd name="T37" fmla="*/ 2147483646 h 558"/>
                  <a:gd name="T38" fmla="*/ 2147483646 w 1172"/>
                  <a:gd name="T39" fmla="*/ 2147483646 h 558"/>
                  <a:gd name="T40" fmla="*/ 2147483646 w 1172"/>
                  <a:gd name="T41" fmla="*/ 2147483646 h 558"/>
                  <a:gd name="T42" fmla="*/ 2147483646 w 1172"/>
                  <a:gd name="T43" fmla="*/ 2147483646 h 558"/>
                  <a:gd name="T44" fmla="*/ 2147483646 w 1172"/>
                  <a:gd name="T45" fmla="*/ 2147483646 h 558"/>
                  <a:gd name="T46" fmla="*/ 2147483646 w 1172"/>
                  <a:gd name="T47" fmla="*/ 2147483646 h 558"/>
                  <a:gd name="T48" fmla="*/ 2147483646 w 1172"/>
                  <a:gd name="T49" fmla="*/ 2147483646 h 558"/>
                  <a:gd name="T50" fmla="*/ 2147483646 w 1172"/>
                  <a:gd name="T51" fmla="*/ 2147483646 h 558"/>
                  <a:gd name="T52" fmla="*/ 2147483646 w 1172"/>
                  <a:gd name="T53" fmla="*/ 2147483646 h 558"/>
                  <a:gd name="T54" fmla="*/ 2147483646 w 1172"/>
                  <a:gd name="T55" fmla="*/ 2147483646 h 558"/>
                  <a:gd name="T56" fmla="*/ 2147483646 w 1172"/>
                  <a:gd name="T57" fmla="*/ 2147483646 h 558"/>
                  <a:gd name="T58" fmla="*/ 2147483646 w 1172"/>
                  <a:gd name="T59" fmla="*/ 2147483646 h 558"/>
                  <a:gd name="T60" fmla="*/ 2147483646 w 1172"/>
                  <a:gd name="T61" fmla="*/ 2147483646 h 558"/>
                  <a:gd name="T62" fmla="*/ 2147483646 w 1172"/>
                  <a:gd name="T63" fmla="*/ 2147483646 h 558"/>
                  <a:gd name="T64" fmla="*/ 2147483646 w 1172"/>
                  <a:gd name="T65" fmla="*/ 2147483646 h 558"/>
                  <a:gd name="T66" fmla="*/ 2147483646 w 1172"/>
                  <a:gd name="T67" fmla="*/ 0 h 5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172" h="558">
                    <a:moveTo>
                      <a:pt x="202" y="0"/>
                    </a:moveTo>
                    <a:lnTo>
                      <a:pt x="0" y="202"/>
                    </a:lnTo>
                    <a:lnTo>
                      <a:pt x="24" y="226"/>
                    </a:lnTo>
                    <a:lnTo>
                      <a:pt x="50" y="250"/>
                    </a:lnTo>
                    <a:lnTo>
                      <a:pt x="78" y="272"/>
                    </a:lnTo>
                    <a:lnTo>
                      <a:pt x="106" y="292"/>
                    </a:lnTo>
                    <a:lnTo>
                      <a:pt x="134" y="312"/>
                    </a:lnTo>
                    <a:lnTo>
                      <a:pt x="164" y="332"/>
                    </a:lnTo>
                    <a:lnTo>
                      <a:pt x="194" y="348"/>
                    </a:lnTo>
                    <a:lnTo>
                      <a:pt x="226" y="364"/>
                    </a:lnTo>
                    <a:lnTo>
                      <a:pt x="258" y="380"/>
                    </a:lnTo>
                    <a:lnTo>
                      <a:pt x="290" y="394"/>
                    </a:lnTo>
                    <a:lnTo>
                      <a:pt x="324" y="406"/>
                    </a:lnTo>
                    <a:lnTo>
                      <a:pt x="358" y="416"/>
                    </a:lnTo>
                    <a:lnTo>
                      <a:pt x="392" y="426"/>
                    </a:lnTo>
                    <a:lnTo>
                      <a:pt x="426" y="434"/>
                    </a:lnTo>
                    <a:lnTo>
                      <a:pt x="462" y="440"/>
                    </a:lnTo>
                    <a:lnTo>
                      <a:pt x="498" y="446"/>
                    </a:lnTo>
                    <a:lnTo>
                      <a:pt x="586" y="558"/>
                    </a:lnTo>
                    <a:lnTo>
                      <a:pt x="670" y="448"/>
                    </a:lnTo>
                    <a:lnTo>
                      <a:pt x="706" y="444"/>
                    </a:lnTo>
                    <a:lnTo>
                      <a:pt x="742" y="438"/>
                    </a:lnTo>
                    <a:lnTo>
                      <a:pt x="776" y="432"/>
                    </a:lnTo>
                    <a:lnTo>
                      <a:pt x="812" y="422"/>
                    </a:lnTo>
                    <a:lnTo>
                      <a:pt x="846" y="412"/>
                    </a:lnTo>
                    <a:lnTo>
                      <a:pt x="878" y="402"/>
                    </a:lnTo>
                    <a:lnTo>
                      <a:pt x="912" y="390"/>
                    </a:lnTo>
                    <a:lnTo>
                      <a:pt x="944" y="376"/>
                    </a:lnTo>
                    <a:lnTo>
                      <a:pt x="974" y="360"/>
                    </a:lnTo>
                    <a:lnTo>
                      <a:pt x="1006" y="344"/>
                    </a:lnTo>
                    <a:lnTo>
                      <a:pt x="1034" y="326"/>
                    </a:lnTo>
                    <a:lnTo>
                      <a:pt x="1064" y="308"/>
                    </a:lnTo>
                    <a:lnTo>
                      <a:pt x="1092" y="288"/>
                    </a:lnTo>
                    <a:lnTo>
                      <a:pt x="1120" y="268"/>
                    </a:lnTo>
                    <a:lnTo>
                      <a:pt x="1146" y="246"/>
                    </a:lnTo>
                    <a:lnTo>
                      <a:pt x="1172" y="222"/>
                    </a:lnTo>
                    <a:lnTo>
                      <a:pt x="970" y="20"/>
                    </a:lnTo>
                    <a:lnTo>
                      <a:pt x="930" y="52"/>
                    </a:lnTo>
                    <a:lnTo>
                      <a:pt x="890" y="80"/>
                    </a:lnTo>
                    <a:lnTo>
                      <a:pt x="846" y="106"/>
                    </a:lnTo>
                    <a:lnTo>
                      <a:pt x="800" y="126"/>
                    </a:lnTo>
                    <a:lnTo>
                      <a:pt x="752" y="144"/>
                    </a:lnTo>
                    <a:lnTo>
                      <a:pt x="726" y="150"/>
                    </a:lnTo>
                    <a:lnTo>
                      <a:pt x="700" y="156"/>
                    </a:lnTo>
                    <a:lnTo>
                      <a:pt x="676" y="160"/>
                    </a:lnTo>
                    <a:lnTo>
                      <a:pt x="648" y="162"/>
                    </a:lnTo>
                    <a:lnTo>
                      <a:pt x="622" y="164"/>
                    </a:lnTo>
                    <a:lnTo>
                      <a:pt x="596" y="166"/>
                    </a:lnTo>
                    <a:lnTo>
                      <a:pt x="566" y="164"/>
                    </a:lnTo>
                    <a:lnTo>
                      <a:pt x="538" y="162"/>
                    </a:lnTo>
                    <a:lnTo>
                      <a:pt x="510" y="158"/>
                    </a:lnTo>
                    <a:lnTo>
                      <a:pt x="482" y="154"/>
                    </a:lnTo>
                    <a:lnTo>
                      <a:pt x="456" y="148"/>
                    </a:lnTo>
                    <a:lnTo>
                      <a:pt x="430" y="140"/>
                    </a:lnTo>
                    <a:lnTo>
                      <a:pt x="404" y="132"/>
                    </a:lnTo>
                    <a:lnTo>
                      <a:pt x="378" y="122"/>
                    </a:lnTo>
                    <a:lnTo>
                      <a:pt x="354" y="110"/>
                    </a:lnTo>
                    <a:lnTo>
                      <a:pt x="330" y="98"/>
                    </a:lnTo>
                    <a:lnTo>
                      <a:pt x="306" y="84"/>
                    </a:lnTo>
                    <a:lnTo>
                      <a:pt x="284" y="70"/>
                    </a:lnTo>
                    <a:lnTo>
                      <a:pt x="262" y="54"/>
                    </a:lnTo>
                    <a:lnTo>
                      <a:pt x="240" y="36"/>
                    </a:lnTo>
                    <a:lnTo>
                      <a:pt x="220" y="20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MH_Other_3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5078414" y="2497138"/>
                <a:ext cx="1641475" cy="804862"/>
              </a:xfrm>
              <a:custGeom>
                <a:avLst/>
                <a:gdLst>
                  <a:gd name="T0" fmla="*/ 2147483646 w 1142"/>
                  <a:gd name="T1" fmla="*/ 0 h 560"/>
                  <a:gd name="T2" fmla="*/ 2147483646 w 1142"/>
                  <a:gd name="T3" fmla="*/ 2147483646 h 560"/>
                  <a:gd name="T4" fmla="*/ 2147483646 w 1142"/>
                  <a:gd name="T5" fmla="*/ 2147483646 h 560"/>
                  <a:gd name="T6" fmla="*/ 2147483646 w 1142"/>
                  <a:gd name="T7" fmla="*/ 2147483646 h 560"/>
                  <a:gd name="T8" fmla="*/ 2147483646 w 1142"/>
                  <a:gd name="T9" fmla="*/ 2147483646 h 560"/>
                  <a:gd name="T10" fmla="*/ 2147483646 w 1142"/>
                  <a:gd name="T11" fmla="*/ 2147483646 h 560"/>
                  <a:gd name="T12" fmla="*/ 2147483646 w 1142"/>
                  <a:gd name="T13" fmla="*/ 2147483646 h 560"/>
                  <a:gd name="T14" fmla="*/ 2147483646 w 1142"/>
                  <a:gd name="T15" fmla="*/ 2147483646 h 560"/>
                  <a:gd name="T16" fmla="*/ 2147483646 w 1142"/>
                  <a:gd name="T17" fmla="*/ 2147483646 h 560"/>
                  <a:gd name="T18" fmla="*/ 2147483646 w 1142"/>
                  <a:gd name="T19" fmla="*/ 2147483646 h 560"/>
                  <a:gd name="T20" fmla="*/ 2147483646 w 1142"/>
                  <a:gd name="T21" fmla="*/ 2147483646 h 560"/>
                  <a:gd name="T22" fmla="*/ 2147483646 w 1142"/>
                  <a:gd name="T23" fmla="*/ 2147483646 h 560"/>
                  <a:gd name="T24" fmla="*/ 2147483646 w 1142"/>
                  <a:gd name="T25" fmla="*/ 2147483646 h 560"/>
                  <a:gd name="T26" fmla="*/ 2147483646 w 1142"/>
                  <a:gd name="T27" fmla="*/ 2147483646 h 560"/>
                  <a:gd name="T28" fmla="*/ 2147483646 w 1142"/>
                  <a:gd name="T29" fmla="*/ 2147483646 h 560"/>
                  <a:gd name="T30" fmla="*/ 2147483646 w 1142"/>
                  <a:gd name="T31" fmla="*/ 2147483646 h 560"/>
                  <a:gd name="T32" fmla="*/ 2147483646 w 1142"/>
                  <a:gd name="T33" fmla="*/ 2147483646 h 560"/>
                  <a:gd name="T34" fmla="*/ 2147483646 w 1142"/>
                  <a:gd name="T35" fmla="*/ 2147483646 h 560"/>
                  <a:gd name="T36" fmla="*/ 0 w 1142"/>
                  <a:gd name="T37" fmla="*/ 2147483646 h 560"/>
                  <a:gd name="T38" fmla="*/ 2147483646 w 1142"/>
                  <a:gd name="T39" fmla="*/ 2147483646 h 560"/>
                  <a:gd name="T40" fmla="*/ 2147483646 w 1142"/>
                  <a:gd name="T41" fmla="*/ 2147483646 h 560"/>
                  <a:gd name="T42" fmla="*/ 2147483646 w 1142"/>
                  <a:gd name="T43" fmla="*/ 2147483646 h 560"/>
                  <a:gd name="T44" fmla="*/ 2147483646 w 1142"/>
                  <a:gd name="T45" fmla="*/ 2147483646 h 560"/>
                  <a:gd name="T46" fmla="*/ 2147483646 w 1142"/>
                  <a:gd name="T47" fmla="*/ 2147483646 h 560"/>
                  <a:gd name="T48" fmla="*/ 2147483646 w 1142"/>
                  <a:gd name="T49" fmla="*/ 2147483646 h 560"/>
                  <a:gd name="T50" fmla="*/ 2147483646 w 1142"/>
                  <a:gd name="T51" fmla="*/ 2147483646 h 560"/>
                  <a:gd name="T52" fmla="*/ 2147483646 w 1142"/>
                  <a:gd name="T53" fmla="*/ 2147483646 h 560"/>
                  <a:gd name="T54" fmla="*/ 2147483646 w 1142"/>
                  <a:gd name="T55" fmla="*/ 2147483646 h 560"/>
                  <a:gd name="T56" fmla="*/ 2147483646 w 1142"/>
                  <a:gd name="T57" fmla="*/ 2147483646 h 560"/>
                  <a:gd name="T58" fmla="*/ 2147483646 w 1142"/>
                  <a:gd name="T59" fmla="*/ 2147483646 h 560"/>
                  <a:gd name="T60" fmla="*/ 2147483646 w 1142"/>
                  <a:gd name="T61" fmla="*/ 2147483646 h 560"/>
                  <a:gd name="T62" fmla="*/ 2147483646 w 1142"/>
                  <a:gd name="T63" fmla="*/ 2147483646 h 560"/>
                  <a:gd name="T64" fmla="*/ 2147483646 w 1142"/>
                  <a:gd name="T65" fmla="*/ 2147483646 h 560"/>
                  <a:gd name="T66" fmla="*/ 2147483646 w 1142"/>
                  <a:gd name="T67" fmla="*/ 2147483646 h 560"/>
                  <a:gd name="T68" fmla="*/ 2147483646 w 1142"/>
                  <a:gd name="T69" fmla="*/ 2147483646 h 560"/>
                  <a:gd name="T70" fmla="*/ 2147483646 w 1142"/>
                  <a:gd name="T71" fmla="*/ 2147483646 h 560"/>
                  <a:gd name="T72" fmla="*/ 2147483646 w 1142"/>
                  <a:gd name="T73" fmla="*/ 2147483646 h 560"/>
                  <a:gd name="T74" fmla="*/ 2147483646 w 1142"/>
                  <a:gd name="T75" fmla="*/ 2147483646 h 560"/>
                  <a:gd name="T76" fmla="*/ 2147483646 w 1142"/>
                  <a:gd name="T77" fmla="*/ 2147483646 h 560"/>
                  <a:gd name="T78" fmla="*/ 2147483646 w 1142"/>
                  <a:gd name="T79" fmla="*/ 2147483646 h 560"/>
                  <a:gd name="T80" fmla="*/ 2147483646 w 1142"/>
                  <a:gd name="T81" fmla="*/ 2147483646 h 560"/>
                  <a:gd name="T82" fmla="*/ 2147483646 w 1142"/>
                  <a:gd name="T83" fmla="*/ 2147483646 h 560"/>
                  <a:gd name="T84" fmla="*/ 2147483646 w 1142"/>
                  <a:gd name="T85" fmla="*/ 2147483646 h 560"/>
                  <a:gd name="T86" fmla="*/ 2147483646 w 1142"/>
                  <a:gd name="T87" fmla="*/ 2147483646 h 560"/>
                  <a:gd name="T88" fmla="*/ 2147483646 w 1142"/>
                  <a:gd name="T89" fmla="*/ 2147483646 h 560"/>
                  <a:gd name="T90" fmla="*/ 2147483646 w 1142"/>
                  <a:gd name="T91" fmla="*/ 2147483646 h 560"/>
                  <a:gd name="T92" fmla="*/ 2147483646 w 1142"/>
                  <a:gd name="T93" fmla="*/ 2147483646 h 560"/>
                  <a:gd name="T94" fmla="*/ 2147483646 w 1142"/>
                  <a:gd name="T95" fmla="*/ 2147483646 h 560"/>
                  <a:gd name="T96" fmla="*/ 2147483646 w 1142"/>
                  <a:gd name="T97" fmla="*/ 2147483646 h 560"/>
                  <a:gd name="T98" fmla="*/ 2147483646 w 1142"/>
                  <a:gd name="T99" fmla="*/ 2147483646 h 560"/>
                  <a:gd name="T100" fmla="*/ 2147483646 w 1142"/>
                  <a:gd name="T101" fmla="*/ 2147483646 h 560"/>
                  <a:gd name="T102" fmla="*/ 2147483646 w 1142"/>
                  <a:gd name="T103" fmla="*/ 2147483646 h 560"/>
                  <a:gd name="T104" fmla="*/ 2147483646 w 1142"/>
                  <a:gd name="T105" fmla="*/ 2147483646 h 560"/>
                  <a:gd name="T106" fmla="*/ 2147483646 w 1142"/>
                  <a:gd name="T107" fmla="*/ 2147483646 h 560"/>
                  <a:gd name="T108" fmla="*/ 2147483646 w 1142"/>
                  <a:gd name="T109" fmla="*/ 2147483646 h 560"/>
                  <a:gd name="T110" fmla="*/ 2147483646 w 1142"/>
                  <a:gd name="T111" fmla="*/ 2147483646 h 560"/>
                  <a:gd name="T112" fmla="*/ 2147483646 w 1142"/>
                  <a:gd name="T113" fmla="*/ 2147483646 h 560"/>
                  <a:gd name="T114" fmla="*/ 2147483646 w 1142"/>
                  <a:gd name="T115" fmla="*/ 2147483646 h 560"/>
                  <a:gd name="T116" fmla="*/ 2147483646 w 1142"/>
                  <a:gd name="T117" fmla="*/ 2147483646 h 560"/>
                  <a:gd name="T118" fmla="*/ 2147483646 w 1142"/>
                  <a:gd name="T119" fmla="*/ 2147483646 h 560"/>
                  <a:gd name="T120" fmla="*/ 2147483646 w 1142"/>
                  <a:gd name="T121" fmla="*/ 2147483646 h 560"/>
                  <a:gd name="T122" fmla="*/ 2147483646 w 1142"/>
                  <a:gd name="T123" fmla="*/ 0 h 56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42" h="560">
                    <a:moveTo>
                      <a:pt x="572" y="0"/>
                    </a:moveTo>
                    <a:lnTo>
                      <a:pt x="470" y="132"/>
                    </a:lnTo>
                    <a:lnTo>
                      <a:pt x="436" y="138"/>
                    </a:lnTo>
                    <a:lnTo>
                      <a:pt x="402" y="144"/>
                    </a:lnTo>
                    <a:lnTo>
                      <a:pt x="370" y="152"/>
                    </a:lnTo>
                    <a:lnTo>
                      <a:pt x="338" y="162"/>
                    </a:lnTo>
                    <a:lnTo>
                      <a:pt x="306" y="172"/>
                    </a:lnTo>
                    <a:lnTo>
                      <a:pt x="274" y="184"/>
                    </a:lnTo>
                    <a:lnTo>
                      <a:pt x="244" y="196"/>
                    </a:lnTo>
                    <a:lnTo>
                      <a:pt x="214" y="210"/>
                    </a:lnTo>
                    <a:lnTo>
                      <a:pt x="184" y="224"/>
                    </a:lnTo>
                    <a:lnTo>
                      <a:pt x="156" y="240"/>
                    </a:lnTo>
                    <a:lnTo>
                      <a:pt x="128" y="258"/>
                    </a:lnTo>
                    <a:lnTo>
                      <a:pt x="100" y="276"/>
                    </a:lnTo>
                    <a:lnTo>
                      <a:pt x="74" y="296"/>
                    </a:lnTo>
                    <a:lnTo>
                      <a:pt x="48" y="316"/>
                    </a:lnTo>
                    <a:lnTo>
                      <a:pt x="24" y="336"/>
                    </a:lnTo>
                    <a:lnTo>
                      <a:pt x="0" y="358"/>
                    </a:lnTo>
                    <a:lnTo>
                      <a:pt x="202" y="560"/>
                    </a:lnTo>
                    <a:lnTo>
                      <a:pt x="240" y="528"/>
                    </a:lnTo>
                    <a:lnTo>
                      <a:pt x="282" y="498"/>
                    </a:lnTo>
                    <a:lnTo>
                      <a:pt x="328" y="472"/>
                    </a:lnTo>
                    <a:lnTo>
                      <a:pt x="350" y="462"/>
                    </a:lnTo>
                    <a:lnTo>
                      <a:pt x="374" y="450"/>
                    </a:lnTo>
                    <a:lnTo>
                      <a:pt x="398" y="442"/>
                    </a:lnTo>
                    <a:lnTo>
                      <a:pt x="424" y="434"/>
                    </a:lnTo>
                    <a:lnTo>
                      <a:pt x="448" y="426"/>
                    </a:lnTo>
                    <a:lnTo>
                      <a:pt x="474" y="422"/>
                    </a:lnTo>
                    <a:lnTo>
                      <a:pt x="500" y="416"/>
                    </a:lnTo>
                    <a:lnTo>
                      <a:pt x="528" y="414"/>
                    </a:lnTo>
                    <a:lnTo>
                      <a:pt x="554" y="412"/>
                    </a:lnTo>
                    <a:lnTo>
                      <a:pt x="582" y="410"/>
                    </a:lnTo>
                    <a:lnTo>
                      <a:pt x="632" y="414"/>
                    </a:lnTo>
                    <a:lnTo>
                      <a:pt x="682" y="420"/>
                    </a:lnTo>
                    <a:lnTo>
                      <a:pt x="730" y="430"/>
                    </a:lnTo>
                    <a:lnTo>
                      <a:pt x="776" y="446"/>
                    </a:lnTo>
                    <a:lnTo>
                      <a:pt x="820" y="464"/>
                    </a:lnTo>
                    <a:lnTo>
                      <a:pt x="862" y="486"/>
                    </a:lnTo>
                    <a:lnTo>
                      <a:pt x="902" y="512"/>
                    </a:lnTo>
                    <a:lnTo>
                      <a:pt x="940" y="542"/>
                    </a:lnTo>
                    <a:lnTo>
                      <a:pt x="1142" y="340"/>
                    </a:lnTo>
                    <a:lnTo>
                      <a:pt x="1118" y="318"/>
                    </a:lnTo>
                    <a:lnTo>
                      <a:pt x="1092" y="298"/>
                    </a:lnTo>
                    <a:lnTo>
                      <a:pt x="1066" y="280"/>
                    </a:lnTo>
                    <a:lnTo>
                      <a:pt x="1040" y="262"/>
                    </a:lnTo>
                    <a:lnTo>
                      <a:pt x="1012" y="244"/>
                    </a:lnTo>
                    <a:lnTo>
                      <a:pt x="984" y="228"/>
                    </a:lnTo>
                    <a:lnTo>
                      <a:pt x="956" y="212"/>
                    </a:lnTo>
                    <a:lnTo>
                      <a:pt x="926" y="198"/>
                    </a:lnTo>
                    <a:lnTo>
                      <a:pt x="896" y="186"/>
                    </a:lnTo>
                    <a:lnTo>
                      <a:pt x="866" y="174"/>
                    </a:lnTo>
                    <a:lnTo>
                      <a:pt x="834" y="164"/>
                    </a:lnTo>
                    <a:lnTo>
                      <a:pt x="802" y="154"/>
                    </a:lnTo>
                    <a:lnTo>
                      <a:pt x="770" y="146"/>
                    </a:lnTo>
                    <a:lnTo>
                      <a:pt x="738" y="140"/>
                    </a:lnTo>
                    <a:lnTo>
                      <a:pt x="704" y="134"/>
                    </a:lnTo>
                    <a:lnTo>
                      <a:pt x="672" y="130"/>
                    </a:lnTo>
                    <a:lnTo>
                      <a:pt x="572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MH_Other_4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6462713" y="3028951"/>
                <a:ext cx="804862" cy="1692275"/>
              </a:xfrm>
              <a:custGeom>
                <a:avLst/>
                <a:gdLst>
                  <a:gd name="T0" fmla="*/ 2147483646 w 560"/>
                  <a:gd name="T1" fmla="*/ 2147483646 h 1178"/>
                  <a:gd name="T2" fmla="*/ 2147483646 w 560"/>
                  <a:gd name="T3" fmla="*/ 2147483646 h 1178"/>
                  <a:gd name="T4" fmla="*/ 2147483646 w 560"/>
                  <a:gd name="T5" fmla="*/ 2147483646 h 1178"/>
                  <a:gd name="T6" fmla="*/ 2147483646 w 560"/>
                  <a:gd name="T7" fmla="*/ 2147483646 h 1178"/>
                  <a:gd name="T8" fmla="*/ 2147483646 w 560"/>
                  <a:gd name="T9" fmla="*/ 2147483646 h 1178"/>
                  <a:gd name="T10" fmla="*/ 2147483646 w 560"/>
                  <a:gd name="T11" fmla="*/ 2147483646 h 1178"/>
                  <a:gd name="T12" fmla="*/ 2147483646 w 560"/>
                  <a:gd name="T13" fmla="*/ 2147483646 h 1178"/>
                  <a:gd name="T14" fmla="*/ 2147483646 w 560"/>
                  <a:gd name="T15" fmla="*/ 2147483646 h 1178"/>
                  <a:gd name="T16" fmla="*/ 2147483646 w 560"/>
                  <a:gd name="T17" fmla="*/ 0 h 1178"/>
                  <a:gd name="T18" fmla="*/ 0 w 560"/>
                  <a:gd name="T19" fmla="*/ 2147483646 h 1178"/>
                  <a:gd name="T20" fmla="*/ 2147483646 w 560"/>
                  <a:gd name="T21" fmla="*/ 2147483646 h 1178"/>
                  <a:gd name="T22" fmla="*/ 2147483646 w 560"/>
                  <a:gd name="T23" fmla="*/ 2147483646 h 1178"/>
                  <a:gd name="T24" fmla="*/ 2147483646 w 560"/>
                  <a:gd name="T25" fmla="*/ 2147483646 h 1178"/>
                  <a:gd name="T26" fmla="*/ 2147483646 w 560"/>
                  <a:gd name="T27" fmla="*/ 2147483646 h 1178"/>
                  <a:gd name="T28" fmla="*/ 2147483646 w 560"/>
                  <a:gd name="T29" fmla="*/ 2147483646 h 1178"/>
                  <a:gd name="T30" fmla="*/ 2147483646 w 560"/>
                  <a:gd name="T31" fmla="*/ 2147483646 h 1178"/>
                  <a:gd name="T32" fmla="*/ 2147483646 w 560"/>
                  <a:gd name="T33" fmla="*/ 2147483646 h 1178"/>
                  <a:gd name="T34" fmla="*/ 2147483646 w 560"/>
                  <a:gd name="T35" fmla="*/ 2147483646 h 1178"/>
                  <a:gd name="T36" fmla="*/ 2147483646 w 560"/>
                  <a:gd name="T37" fmla="*/ 2147483646 h 1178"/>
                  <a:gd name="T38" fmla="*/ 2147483646 w 560"/>
                  <a:gd name="T39" fmla="*/ 2147483646 h 1178"/>
                  <a:gd name="T40" fmla="*/ 2147483646 w 560"/>
                  <a:gd name="T41" fmla="*/ 2147483646 h 1178"/>
                  <a:gd name="T42" fmla="*/ 2147483646 w 560"/>
                  <a:gd name="T43" fmla="*/ 2147483646 h 1178"/>
                  <a:gd name="T44" fmla="*/ 2147483646 w 560"/>
                  <a:gd name="T45" fmla="*/ 2147483646 h 1178"/>
                  <a:gd name="T46" fmla="*/ 2147483646 w 560"/>
                  <a:gd name="T47" fmla="*/ 2147483646 h 1178"/>
                  <a:gd name="T48" fmla="*/ 2147483646 w 560"/>
                  <a:gd name="T49" fmla="*/ 2147483646 h 1178"/>
                  <a:gd name="T50" fmla="*/ 2147483646 w 560"/>
                  <a:gd name="T51" fmla="*/ 2147483646 h 1178"/>
                  <a:gd name="T52" fmla="*/ 2147483646 w 560"/>
                  <a:gd name="T53" fmla="*/ 2147483646 h 1178"/>
                  <a:gd name="T54" fmla="*/ 2147483646 w 560"/>
                  <a:gd name="T55" fmla="*/ 2147483646 h 1178"/>
                  <a:gd name="T56" fmla="*/ 2147483646 w 560"/>
                  <a:gd name="T57" fmla="*/ 2147483646 h 1178"/>
                  <a:gd name="T58" fmla="*/ 2147483646 w 560"/>
                  <a:gd name="T59" fmla="*/ 2147483646 h 1178"/>
                  <a:gd name="T60" fmla="*/ 2147483646 w 560"/>
                  <a:gd name="T61" fmla="*/ 2147483646 h 1178"/>
                  <a:gd name="T62" fmla="*/ 2147483646 w 560"/>
                  <a:gd name="T63" fmla="*/ 2147483646 h 1178"/>
                  <a:gd name="T64" fmla="*/ 2147483646 w 560"/>
                  <a:gd name="T65" fmla="*/ 2147483646 h 1178"/>
                  <a:gd name="T66" fmla="*/ 2147483646 w 560"/>
                  <a:gd name="T67" fmla="*/ 2147483646 h 1178"/>
                  <a:gd name="T68" fmla="*/ 2147483646 w 560"/>
                  <a:gd name="T69" fmla="*/ 2147483646 h 117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60" h="1178">
                    <a:moveTo>
                      <a:pt x="446" y="510"/>
                    </a:moveTo>
                    <a:lnTo>
                      <a:pt x="446" y="510"/>
                    </a:lnTo>
                    <a:lnTo>
                      <a:pt x="442" y="472"/>
                    </a:lnTo>
                    <a:lnTo>
                      <a:pt x="436" y="436"/>
                    </a:lnTo>
                    <a:lnTo>
                      <a:pt x="428" y="400"/>
                    </a:lnTo>
                    <a:lnTo>
                      <a:pt x="418" y="366"/>
                    </a:lnTo>
                    <a:lnTo>
                      <a:pt x="408" y="330"/>
                    </a:lnTo>
                    <a:lnTo>
                      <a:pt x="396" y="296"/>
                    </a:lnTo>
                    <a:lnTo>
                      <a:pt x="382" y="262"/>
                    </a:lnTo>
                    <a:lnTo>
                      <a:pt x="366" y="230"/>
                    </a:lnTo>
                    <a:lnTo>
                      <a:pt x="350" y="198"/>
                    </a:lnTo>
                    <a:lnTo>
                      <a:pt x="332" y="168"/>
                    </a:lnTo>
                    <a:lnTo>
                      <a:pt x="314" y="136"/>
                    </a:lnTo>
                    <a:lnTo>
                      <a:pt x="294" y="108"/>
                    </a:lnTo>
                    <a:lnTo>
                      <a:pt x="272" y="80"/>
                    </a:lnTo>
                    <a:lnTo>
                      <a:pt x="250" y="52"/>
                    </a:lnTo>
                    <a:lnTo>
                      <a:pt x="226" y="26"/>
                    </a:lnTo>
                    <a:lnTo>
                      <a:pt x="202" y="0"/>
                    </a:lnTo>
                    <a:lnTo>
                      <a:pt x="0" y="202"/>
                    </a:lnTo>
                    <a:lnTo>
                      <a:pt x="18" y="220"/>
                    </a:lnTo>
                    <a:lnTo>
                      <a:pt x="36" y="240"/>
                    </a:lnTo>
                    <a:lnTo>
                      <a:pt x="54" y="262"/>
                    </a:lnTo>
                    <a:lnTo>
                      <a:pt x="68" y="284"/>
                    </a:lnTo>
                    <a:lnTo>
                      <a:pt x="84" y="306"/>
                    </a:lnTo>
                    <a:lnTo>
                      <a:pt x="96" y="330"/>
                    </a:lnTo>
                    <a:lnTo>
                      <a:pt x="110" y="354"/>
                    </a:lnTo>
                    <a:lnTo>
                      <a:pt x="120" y="378"/>
                    </a:lnTo>
                    <a:lnTo>
                      <a:pt x="130" y="404"/>
                    </a:lnTo>
                    <a:lnTo>
                      <a:pt x="140" y="430"/>
                    </a:lnTo>
                    <a:lnTo>
                      <a:pt x="148" y="456"/>
                    </a:lnTo>
                    <a:lnTo>
                      <a:pt x="154" y="484"/>
                    </a:lnTo>
                    <a:lnTo>
                      <a:pt x="158" y="510"/>
                    </a:lnTo>
                    <a:lnTo>
                      <a:pt x="162" y="538"/>
                    </a:lnTo>
                    <a:lnTo>
                      <a:pt x="164" y="568"/>
                    </a:lnTo>
                    <a:lnTo>
                      <a:pt x="164" y="596"/>
                    </a:lnTo>
                    <a:lnTo>
                      <a:pt x="164" y="624"/>
                    </a:lnTo>
                    <a:lnTo>
                      <a:pt x="162" y="650"/>
                    </a:lnTo>
                    <a:lnTo>
                      <a:pt x="158" y="676"/>
                    </a:lnTo>
                    <a:lnTo>
                      <a:pt x="154" y="704"/>
                    </a:lnTo>
                    <a:lnTo>
                      <a:pt x="148" y="730"/>
                    </a:lnTo>
                    <a:lnTo>
                      <a:pt x="142" y="754"/>
                    </a:lnTo>
                    <a:lnTo>
                      <a:pt x="134" y="780"/>
                    </a:lnTo>
                    <a:lnTo>
                      <a:pt x="124" y="804"/>
                    </a:lnTo>
                    <a:lnTo>
                      <a:pt x="114" y="828"/>
                    </a:lnTo>
                    <a:lnTo>
                      <a:pt x="104" y="850"/>
                    </a:lnTo>
                    <a:lnTo>
                      <a:pt x="78" y="894"/>
                    </a:lnTo>
                    <a:lnTo>
                      <a:pt x="48" y="936"/>
                    </a:lnTo>
                    <a:lnTo>
                      <a:pt x="14" y="976"/>
                    </a:lnTo>
                    <a:lnTo>
                      <a:pt x="216" y="1178"/>
                    </a:lnTo>
                    <a:lnTo>
                      <a:pt x="240" y="1152"/>
                    </a:lnTo>
                    <a:lnTo>
                      <a:pt x="262" y="1126"/>
                    </a:lnTo>
                    <a:lnTo>
                      <a:pt x="282" y="1100"/>
                    </a:lnTo>
                    <a:lnTo>
                      <a:pt x="302" y="1072"/>
                    </a:lnTo>
                    <a:lnTo>
                      <a:pt x="322" y="1042"/>
                    </a:lnTo>
                    <a:lnTo>
                      <a:pt x="340" y="1014"/>
                    </a:lnTo>
                    <a:lnTo>
                      <a:pt x="356" y="984"/>
                    </a:lnTo>
                    <a:lnTo>
                      <a:pt x="372" y="952"/>
                    </a:lnTo>
                    <a:lnTo>
                      <a:pt x="386" y="920"/>
                    </a:lnTo>
                    <a:lnTo>
                      <a:pt x="398" y="888"/>
                    </a:lnTo>
                    <a:lnTo>
                      <a:pt x="410" y="856"/>
                    </a:lnTo>
                    <a:lnTo>
                      <a:pt x="420" y="822"/>
                    </a:lnTo>
                    <a:lnTo>
                      <a:pt x="428" y="788"/>
                    </a:lnTo>
                    <a:lnTo>
                      <a:pt x="436" y="752"/>
                    </a:lnTo>
                    <a:lnTo>
                      <a:pt x="442" y="718"/>
                    </a:lnTo>
                    <a:lnTo>
                      <a:pt x="446" y="682"/>
                    </a:lnTo>
                    <a:lnTo>
                      <a:pt x="560" y="596"/>
                    </a:lnTo>
                    <a:lnTo>
                      <a:pt x="446" y="51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03651" y="2418883"/>
              <a:ext cx="3111673" cy="3111673"/>
            </a:xfrm>
            <a:prstGeom prst="ellipse">
              <a:avLst/>
            </a:prstGeom>
            <a:noFill/>
            <a:ln w="5715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72957" y="3682331"/>
              <a:ext cx="15621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小标题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72462" y="2215480"/>
            <a:ext cx="1965713" cy="1314451"/>
            <a:chOff x="1253220" y="3753886"/>
            <a:chExt cx="1965713" cy="1314451"/>
          </a:xfrm>
        </p:grpSpPr>
        <p:sp>
          <p:nvSpPr>
            <p:cNvPr id="37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27561" y="2215480"/>
            <a:ext cx="1965713" cy="1314451"/>
            <a:chOff x="1253220" y="3753886"/>
            <a:chExt cx="1965713" cy="1314451"/>
          </a:xfrm>
        </p:grpSpPr>
        <p:sp>
          <p:nvSpPr>
            <p:cNvPr id="40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209171" y="4572397"/>
            <a:ext cx="1965713" cy="1314451"/>
            <a:chOff x="1253220" y="3753886"/>
            <a:chExt cx="1965713" cy="1314451"/>
          </a:xfrm>
        </p:grpSpPr>
        <p:sp>
          <p:nvSpPr>
            <p:cNvPr id="59" name="MH_SubTitle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944622" y="4629944"/>
            <a:ext cx="1965713" cy="1314451"/>
            <a:chOff x="1253220" y="3753886"/>
            <a:chExt cx="1965713" cy="1314451"/>
          </a:xfrm>
        </p:grpSpPr>
        <p:sp>
          <p:nvSpPr>
            <p:cNvPr id="62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点击此处输入文字 </a:t>
              </a:r>
              <a:r>
                <a:rPr sz="1400">
                  <a:latin typeface="黑体" panose="02010609060101010101" pitchFamily="49" charset="-122"/>
                  <a:ea typeface="黑体" panose="02010609060101010101" pitchFamily="49" charset="-122"/>
                </a:rPr>
                <a:t>https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://</a:t>
              </a:r>
              <a:r>
                <a:rPr lang="en-US"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xnwe.taobao.com</a:t>
              </a:r>
              <a:r>
                <a:rPr sz="1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/</a:t>
              </a:r>
              <a:endParaRPr sz="1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点击输入标题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16">
        <p14:prism isInverted="1"/>
      </p:transition>
    </mc:Choice>
    <mc:Fallback>
      <p:transition spd="slow" advTm="30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71116084806"/>
  <p:tag name="MH_LIBRARY" val="GRAPHIC"/>
  <p:tag name="MH_ORDER" val="文本框 13"/>
</p:tagLst>
</file>

<file path=ppt/tags/tag10.xml><?xml version="1.0" encoding="utf-8"?>
<p:tagLst xmlns:p="http://schemas.openxmlformats.org/presentationml/2006/main">
  <p:tag name="MH" val="20171116085515"/>
  <p:tag name="MH_LIBRARY" val="GRAPHIC"/>
  <p:tag name="MH_ORDER" val="Rectangle 21"/>
</p:tagLst>
</file>

<file path=ppt/tags/tag100.xml><?xml version="1.0" encoding="utf-8"?>
<p:tagLst xmlns:p="http://schemas.openxmlformats.org/presentationml/2006/main">
  <p:tag name="MH" val="20171116155105"/>
  <p:tag name="MH_LIBRARY" val="GRAPHIC"/>
  <p:tag name="MH_TYPE" val="SubTitle"/>
  <p:tag name="MH_ORDER" val="2"/>
</p:tagLst>
</file>

<file path=ppt/tags/tag101.xml><?xml version="1.0" encoding="utf-8"?>
<p:tagLst xmlns:p="http://schemas.openxmlformats.org/presentationml/2006/main">
  <p:tag name="MH" val="20171116155105"/>
  <p:tag name="MH_LIBRARY" val="GRAPHIC"/>
  <p:tag name="MH_TYPE" val="Other"/>
  <p:tag name="MH_ORDER" val="5"/>
</p:tagLst>
</file>

<file path=ppt/tags/tag102.xml><?xml version="1.0" encoding="utf-8"?>
<p:tagLst xmlns:p="http://schemas.openxmlformats.org/presentationml/2006/main">
  <p:tag name="MH" val="20171116155105"/>
  <p:tag name="MH_LIBRARY" val="GRAPHIC"/>
  <p:tag name="MH_TYPE" val="Other"/>
  <p:tag name="MH_ORDER" val="6"/>
</p:tagLst>
</file>

<file path=ppt/tags/tag103.xml><?xml version="1.0" encoding="utf-8"?>
<p:tagLst xmlns:p="http://schemas.openxmlformats.org/presentationml/2006/main">
  <p:tag name="MH" val="20171116155105"/>
  <p:tag name="MH_LIBRARY" val="GRAPHIC"/>
  <p:tag name="MH_TYPE" val="SubTitle"/>
  <p:tag name="MH_ORDER" val="4"/>
</p:tagLst>
</file>

<file path=ppt/tags/tag104.xml><?xml version="1.0" encoding="utf-8"?>
<p:tagLst xmlns:p="http://schemas.openxmlformats.org/presentationml/2006/main">
  <p:tag name="MH" val="20171116155105"/>
  <p:tag name="MH_LIBRARY" val="GRAPHIC"/>
  <p:tag name="MH_TYPE" val="Other"/>
  <p:tag name="MH_ORDER" val="7"/>
</p:tagLst>
</file>

<file path=ppt/tags/tag105.xml><?xml version="1.0" encoding="utf-8"?>
<p:tagLst xmlns:p="http://schemas.openxmlformats.org/presentationml/2006/main">
  <p:tag name="MH" val="20171116155105"/>
  <p:tag name="MH_LIBRARY" val="GRAPHIC"/>
  <p:tag name="MH_TYPE" val="Other"/>
  <p:tag name="MH_ORDER" val="8"/>
</p:tagLst>
</file>

<file path=ppt/tags/tag106.xml><?xml version="1.0" encoding="utf-8"?>
<p:tagLst xmlns:p="http://schemas.openxmlformats.org/presentationml/2006/main">
  <p:tag name="MH" val="20171116155105"/>
  <p:tag name="MH_LIBRARY" val="GRAPHIC"/>
  <p:tag name="MH_TYPE" val="SubTitle"/>
  <p:tag name="MH_ORDER" val="3"/>
</p:tagLst>
</file>

<file path=ppt/tags/tag107.xml><?xml version="1.0" encoding="utf-8"?>
<p:tagLst xmlns:p="http://schemas.openxmlformats.org/presentationml/2006/main">
  <p:tag name="MH" val="20171116155105"/>
  <p:tag name="MH_LIBRARY" val="GRAPHIC"/>
  <p:tag name="MH_TYPE" val="Other"/>
  <p:tag name="MH_ORDER" val="9"/>
</p:tagLst>
</file>

<file path=ppt/tags/tag108.xml><?xml version="1.0" encoding="utf-8"?>
<p:tagLst xmlns:p="http://schemas.openxmlformats.org/presentationml/2006/main">
  <p:tag name="MH" val="20171116155105"/>
  <p:tag name="MH_LIBRARY" val="GRAPHIC"/>
  <p:tag name="MH_TYPE" val="Title"/>
  <p:tag name="MH_ORDER" val="1"/>
</p:tagLst>
</file>

<file path=ppt/tags/tag109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71116085515"/>
  <p:tag name="MH_LIBRARY" val="GRAPHIC"/>
  <p:tag name="MH_ORDER" val="Straight Connector 22"/>
</p:tagLst>
</file>

<file path=ppt/tags/tag110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111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112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113.xml><?xml version="1.0" encoding="utf-8"?>
<p:tagLst xmlns:p="http://schemas.openxmlformats.org/presentationml/2006/main">
  <p:tag name="MH" val="20171116155654"/>
  <p:tag name="MH_LIBRARY" val="GRAPHIC"/>
  <p:tag name="MH_TYPE" val="Other"/>
  <p:tag name="MH_ORDER" val="1"/>
</p:tagLst>
</file>

<file path=ppt/tags/tag114.xml><?xml version="1.0" encoding="utf-8"?>
<p:tagLst xmlns:p="http://schemas.openxmlformats.org/presentationml/2006/main">
  <p:tag name="MH" val="20171116155654"/>
  <p:tag name="MH_LIBRARY" val="GRAPHIC"/>
  <p:tag name="MH_TYPE" val="Other"/>
  <p:tag name="MH_ORDER" val="2"/>
</p:tagLst>
</file>

<file path=ppt/tags/tag115.xml><?xml version="1.0" encoding="utf-8"?>
<p:tagLst xmlns:p="http://schemas.openxmlformats.org/presentationml/2006/main">
  <p:tag name="MH" val="20171116155654"/>
  <p:tag name="MH_LIBRARY" val="GRAPHIC"/>
  <p:tag name="MH_TYPE" val="Other"/>
  <p:tag name="MH_ORDER" val="3"/>
</p:tagLst>
</file>

<file path=ppt/tags/tag116.xml><?xml version="1.0" encoding="utf-8"?>
<p:tagLst xmlns:p="http://schemas.openxmlformats.org/presentationml/2006/main">
  <p:tag name="MH" val="20171116155654"/>
  <p:tag name="MH_LIBRARY" val="GRAPHIC"/>
  <p:tag name="MH_TYPE" val="Other"/>
  <p:tag name="MH_ORDER" val="4"/>
</p:tagLst>
</file>

<file path=ppt/tags/tag117.xml><?xml version="1.0" encoding="utf-8"?>
<p:tagLst xmlns:p="http://schemas.openxmlformats.org/presentationml/2006/main">
  <p:tag name="MH" val="20171116155654"/>
  <p:tag name="MH_LIBRARY" val="GRAPHIC"/>
  <p:tag name="MH_TYPE" val="Other"/>
  <p:tag name="MH_ORDER" val="5"/>
</p:tagLst>
</file>

<file path=ppt/tags/tag118.xml><?xml version="1.0" encoding="utf-8"?>
<p:tagLst xmlns:p="http://schemas.openxmlformats.org/presentationml/2006/main">
  <p:tag name="MH" val="20171116155654"/>
  <p:tag name="MH_LIBRARY" val="GRAPHIC"/>
  <p:tag name="MH_TYPE" val="Other"/>
  <p:tag name="MH_ORDER" val="6"/>
</p:tagLst>
</file>

<file path=ppt/tags/tag119.xml><?xml version="1.0" encoding="utf-8"?>
<p:tagLst xmlns:p="http://schemas.openxmlformats.org/presentationml/2006/main">
  <p:tag name="MH" val="20171116155654"/>
  <p:tag name="MH_LIBRARY" val="GRAPHIC"/>
  <p:tag name="MH_TYPE" val="Other"/>
  <p:tag name="MH_ORDER" val="7"/>
</p:tagLst>
</file>

<file path=ppt/tags/tag12.xml><?xml version="1.0" encoding="utf-8"?>
<p:tagLst xmlns:p="http://schemas.openxmlformats.org/presentationml/2006/main">
  <p:tag name="MH" val="20171116085515"/>
  <p:tag name="MH_LIBRARY" val="GRAPHIC"/>
  <p:tag name="MH_ORDER" val="Straight Connector 18"/>
</p:tagLst>
</file>

<file path=ppt/tags/tag120.xml><?xml version="1.0" encoding="utf-8"?>
<p:tagLst xmlns:p="http://schemas.openxmlformats.org/presentationml/2006/main">
  <p:tag name="MH" val="20171116155654"/>
  <p:tag name="MH_LIBRARY" val="GRAPHIC"/>
  <p:tag name="MH_TYPE" val="Other"/>
  <p:tag name="MH_ORDER" val="8"/>
</p:tagLst>
</file>

<file path=ppt/tags/tag121.xml><?xml version="1.0" encoding="utf-8"?>
<p:tagLst xmlns:p="http://schemas.openxmlformats.org/presentationml/2006/main">
  <p:tag name="MH" val="20171116155654"/>
  <p:tag name="MH_LIBRARY" val="GRAPHIC"/>
  <p:tag name="MH_TYPE" val="Other"/>
  <p:tag name="MH_ORDER" val="9"/>
</p:tagLst>
</file>

<file path=ppt/tags/tag122.xml><?xml version="1.0" encoding="utf-8"?>
<p:tagLst xmlns:p="http://schemas.openxmlformats.org/presentationml/2006/main">
  <p:tag name="MH" val="20171116155654"/>
  <p:tag name="MH_LIBRARY" val="GRAPHIC"/>
  <p:tag name="MH_TYPE" val="Other"/>
  <p:tag name="MH_ORDER" val="10"/>
</p:tagLst>
</file>

<file path=ppt/tags/tag123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124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125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126.xml><?xml version="1.0" encoding="utf-8"?>
<p:tagLst xmlns:p="http://schemas.openxmlformats.org/presentationml/2006/main">
  <p:tag name="TIMING" val="|4.3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MH" val="20171116085515"/>
  <p:tag name="MH_LIBRARY" val="GRAPHIC"/>
  <p:tag name="MH_ORDER" val="Rectangle 44"/>
</p:tagLst>
</file>

<file path=ppt/tags/tag14.xml><?xml version="1.0" encoding="utf-8"?>
<p:tagLst xmlns:p="http://schemas.openxmlformats.org/presentationml/2006/main">
  <p:tag name="MH" val="20171116085515"/>
  <p:tag name="MH_LIBRARY" val="GRAPHIC"/>
  <p:tag name="MH_ORDER" val="TextBox 27"/>
</p:tagLst>
</file>

<file path=ppt/tags/tag15.xml><?xml version="1.0" encoding="utf-8"?>
<p:tagLst xmlns:p="http://schemas.openxmlformats.org/presentationml/2006/main">
  <p:tag name="MH" val="20171116085515"/>
  <p:tag name="MH_LIBRARY" val="GRAPHIC"/>
  <p:tag name="MH_ORDER" val="Rectangle 29"/>
</p:tagLst>
</file>

<file path=ppt/tags/tag16.xml><?xml version="1.0" encoding="utf-8"?>
<p:tagLst xmlns:p="http://schemas.openxmlformats.org/presentationml/2006/main">
  <p:tag name="MH" val="20171116085515"/>
  <p:tag name="MH_LIBRARY" val="GRAPHIC"/>
  <p:tag name="MH_ORDER" val="Straight Connector 30"/>
</p:tagLst>
</file>

<file path=ppt/tags/tag17.xml><?xml version="1.0" encoding="utf-8"?>
<p:tagLst xmlns:p="http://schemas.openxmlformats.org/presentationml/2006/main">
  <p:tag name="MH" val="20171116085515"/>
  <p:tag name="MH_LIBRARY" val="GRAPHIC"/>
  <p:tag name="MH_ORDER" val="Straight Connector 26"/>
</p:tagLst>
</file>

<file path=ppt/tags/tag18.xml><?xml version="1.0" encoding="utf-8"?>
<p:tagLst xmlns:p="http://schemas.openxmlformats.org/presentationml/2006/main">
  <p:tag name="MH" val="20171116085515"/>
  <p:tag name="MH_LIBRARY" val="GRAPHIC"/>
  <p:tag name="MH_ORDER" val="Rectangle 45"/>
</p:tagLst>
</file>

<file path=ppt/tags/tag19.xml><?xml version="1.0" encoding="utf-8"?>
<p:tagLst xmlns:p="http://schemas.openxmlformats.org/presentationml/2006/main">
  <p:tag name="MH" val="20171116085515"/>
  <p:tag name="MH_LIBRARY" val="GRAPHIC"/>
  <p:tag name="MH_ORDER" val="TextBox 34"/>
</p:tagLst>
</file>

<file path=ppt/tags/tag2.xml><?xml version="1.0" encoding="utf-8"?>
<p:tagLst xmlns:p="http://schemas.openxmlformats.org/presentationml/2006/main">
  <p:tag name="MH" val="20171116084806"/>
  <p:tag name="MH_LIBRARY" val="GRAPHIC"/>
  <p:tag name="MH_ORDER" val="Freeform 52"/>
</p:tagLst>
</file>

<file path=ppt/tags/tag20.xml><?xml version="1.0" encoding="utf-8"?>
<p:tagLst xmlns:p="http://schemas.openxmlformats.org/presentationml/2006/main">
  <p:tag name="MH" val="20171116085515"/>
  <p:tag name="MH_LIBRARY" val="GRAPHIC"/>
  <p:tag name="MH_ORDER" val="Rectangle 36"/>
</p:tagLst>
</file>

<file path=ppt/tags/tag21.xml><?xml version="1.0" encoding="utf-8"?>
<p:tagLst xmlns:p="http://schemas.openxmlformats.org/presentationml/2006/main">
  <p:tag name="MH" val="20171116085515"/>
  <p:tag name="MH_LIBRARY" val="GRAPHIC"/>
  <p:tag name="MH_ORDER" val="Straight Connector 37"/>
</p:tagLst>
</file>

<file path=ppt/tags/tag22.xml><?xml version="1.0" encoding="utf-8"?>
<p:tagLst xmlns:p="http://schemas.openxmlformats.org/presentationml/2006/main">
  <p:tag name="MH" val="20171116085515"/>
  <p:tag name="MH_LIBRARY" val="GRAPHIC"/>
  <p:tag name="MH_ORDER" val="Straight Connector 33"/>
</p:tagLst>
</file>

<file path=ppt/tags/tag23.xml><?xml version="1.0" encoding="utf-8"?>
<p:tagLst xmlns:p="http://schemas.openxmlformats.org/presentationml/2006/main">
  <p:tag name="MH" val="20171116085515"/>
  <p:tag name="MH_LIBRARY" val="GRAPHIC"/>
  <p:tag name="MH_ORDER" val="Rectangle 46"/>
</p:tagLst>
</file>

<file path=ppt/tags/tag24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25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26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27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28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29.xml><?xml version="1.0" encoding="utf-8"?>
<p:tagLst xmlns:p="http://schemas.openxmlformats.org/presentationml/2006/main">
  <p:tag name="MH" val="20171112125426"/>
  <p:tag name="MH_LIBRARY" val="GRAPHIC"/>
  <p:tag name="MH_TYPE" val="Text"/>
  <p:tag name="MH_ORDER" val="1"/>
</p:tagLst>
</file>

<file path=ppt/tags/tag3.xml><?xml version="1.0" encoding="utf-8"?>
<p:tagLst xmlns:p="http://schemas.openxmlformats.org/presentationml/2006/main">
  <p:tag name="MH" val="20171116084806"/>
  <p:tag name="MH_LIBRARY" val="GRAPHIC"/>
  <p:tag name="MH_ORDER" val="Freeform 50"/>
</p:tagLst>
</file>

<file path=ppt/tags/tag30.xml><?xml version="1.0" encoding="utf-8"?>
<p:tagLst xmlns:p="http://schemas.openxmlformats.org/presentationml/2006/main">
  <p:tag name="MH" val="20171112125426"/>
  <p:tag name="MH_LIBRARY" val="GRAPHIC"/>
  <p:tag name="MH_TYPE" val="Text"/>
  <p:tag name="MH_ORDER" val="2"/>
</p:tagLst>
</file>

<file path=ppt/tags/tag31.xml><?xml version="1.0" encoding="utf-8"?>
<p:tagLst xmlns:p="http://schemas.openxmlformats.org/presentationml/2006/main">
  <p:tag name="MH" val="20171112125426"/>
  <p:tag name="MH_LIBRARY" val="GRAPHIC"/>
  <p:tag name="MH_TYPE" val="Text"/>
  <p:tag name="MH_ORDER" val="3"/>
</p:tagLst>
</file>

<file path=ppt/tags/tag32.xml><?xml version="1.0" encoding="utf-8"?>
<p:tagLst xmlns:p="http://schemas.openxmlformats.org/presentationml/2006/main">
  <p:tag name="MH" val="20171112125426"/>
  <p:tag name="MH_LIBRARY" val="GRAPHIC"/>
  <p:tag name="MH_TYPE" val="Text"/>
  <p:tag name="MH_ORDER" val="4"/>
</p:tagLst>
</file>

<file path=ppt/tags/tag33.xml><?xml version="1.0" encoding="utf-8"?>
<p:tagLst xmlns:p="http://schemas.openxmlformats.org/presentationml/2006/main">
  <p:tag name="MH" val="20171112125426"/>
  <p:tag name="MH_LIBRARY" val="GRAPHIC"/>
  <p:tag name="MH_TYPE" val="Other"/>
  <p:tag name="MH_ORDER" val="6"/>
</p:tagLst>
</file>

<file path=ppt/tags/tag34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35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36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37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38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39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71116085515"/>
  <p:tag name="MH_LIBRARY" val="GRAPHIC"/>
  <p:tag name="MH_ORDER" val="TextBox 11"/>
</p:tagLst>
</file>

<file path=ppt/tags/tag40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41.xml><?xml version="1.0" encoding="utf-8"?>
<p:tagLst xmlns:p="http://schemas.openxmlformats.org/presentationml/2006/main">
  <p:tag name="TIMING" val="|1"/>
</p:tagLst>
</file>

<file path=ppt/tags/tag42.xml><?xml version="1.0" encoding="utf-8"?>
<p:tagLst xmlns:p="http://schemas.openxmlformats.org/presentationml/2006/main">
  <p:tag name="MH" val="20171116104759"/>
  <p:tag name="MH_LIBRARY" val="GRAPHIC"/>
  <p:tag name="MH_TYPE" val="Other"/>
  <p:tag name="MH_ORDER" val="1"/>
</p:tagLst>
</file>

<file path=ppt/tags/tag43.xml><?xml version="1.0" encoding="utf-8"?>
<p:tagLst xmlns:p="http://schemas.openxmlformats.org/presentationml/2006/main">
  <p:tag name="MH" val="20171116104759"/>
  <p:tag name="MH_LIBRARY" val="GRAPHIC"/>
  <p:tag name="MH_TYPE" val="Other"/>
  <p:tag name="MH_ORDER" val="2"/>
</p:tagLst>
</file>

<file path=ppt/tags/tag44.xml><?xml version="1.0" encoding="utf-8"?>
<p:tagLst xmlns:p="http://schemas.openxmlformats.org/presentationml/2006/main">
  <p:tag name="MH" val="20171116104759"/>
  <p:tag name="MH_LIBRARY" val="GRAPHIC"/>
  <p:tag name="MH_TYPE" val="Other"/>
  <p:tag name="MH_ORDER" val="3"/>
</p:tagLst>
</file>

<file path=ppt/tags/tag45.xml><?xml version="1.0" encoding="utf-8"?>
<p:tagLst xmlns:p="http://schemas.openxmlformats.org/presentationml/2006/main">
  <p:tag name="MH" val="20171116104759"/>
  <p:tag name="MH_LIBRARY" val="GRAPHIC"/>
  <p:tag name="MH_TYPE" val="Other"/>
  <p:tag name="MH_ORDER" val="4"/>
</p:tagLst>
</file>

<file path=ppt/tags/tag46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47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48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49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71116085515"/>
  <p:tag name="MH_LIBRARY" val="GRAPHIC"/>
  <p:tag name="MH_ORDER" val="Rectangle 13"/>
</p:tagLst>
</file>

<file path=ppt/tags/tag50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1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2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3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4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5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6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7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8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59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71116085515"/>
  <p:tag name="MH_LIBRARY" val="GRAPHIC"/>
  <p:tag name="MH_ORDER" val="Straight Connector 14"/>
</p:tagLst>
</file>

<file path=ppt/tags/tag60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61.xml><?xml version="1.0" encoding="utf-8"?>
<p:tagLst xmlns:p="http://schemas.openxmlformats.org/presentationml/2006/main">
  <p:tag name="MH" val="20171116152412"/>
  <p:tag name="MH_LIBRARY" val="GRAPHIC"/>
  <p:tag name="MH_TYPE" val="Picture"/>
  <p:tag name="MH_ORDER" val="1"/>
</p:tagLst>
</file>

<file path=ppt/tags/tag62.xml><?xml version="1.0" encoding="utf-8"?>
<p:tagLst xmlns:p="http://schemas.openxmlformats.org/presentationml/2006/main">
  <p:tag name="MH" val="20171116152412"/>
  <p:tag name="MH_LIBRARY" val="GRAPHIC"/>
  <p:tag name="MH_TYPE" val="Picture"/>
  <p:tag name="MH_ORDER" val="2"/>
</p:tagLst>
</file>

<file path=ppt/tags/tag63.xml><?xml version="1.0" encoding="utf-8"?>
<p:tagLst xmlns:p="http://schemas.openxmlformats.org/presentationml/2006/main">
  <p:tag name="MH" val="20171116152412"/>
  <p:tag name="MH_LIBRARY" val="GRAPHIC"/>
  <p:tag name="MH_TYPE" val="Picture"/>
  <p:tag name="MH_ORDER" val="3"/>
</p:tagLst>
</file>

<file path=ppt/tags/tag64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65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66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67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68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69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71116085515"/>
  <p:tag name="MH_LIBRARY" val="GRAPHIC"/>
  <p:tag name="MH_ORDER" val="Straight Connector 10"/>
</p:tagLst>
</file>

<file path=ppt/tags/tag70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71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72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73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74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75.xml><?xml version="1.0" encoding="utf-8"?>
<p:tagLst xmlns:p="http://schemas.openxmlformats.org/presentationml/2006/main">
  <p:tag name="MH" val="20171116153140"/>
  <p:tag name="MH_LIBRARY" val="GRAPHIC"/>
  <p:tag name="MH_TYPE" val="Text"/>
  <p:tag name="MH_ORDER" val="1"/>
</p:tagLst>
</file>

<file path=ppt/tags/tag76.xml><?xml version="1.0" encoding="utf-8"?>
<p:tagLst xmlns:p="http://schemas.openxmlformats.org/presentationml/2006/main">
  <p:tag name="MH" val="20171116153140"/>
  <p:tag name="MH_LIBRARY" val="GRAPHIC"/>
  <p:tag name="MH_TYPE" val="Other"/>
  <p:tag name="MH_ORDER" val="1"/>
</p:tagLst>
</file>

<file path=ppt/tags/tag77.xml><?xml version="1.0" encoding="utf-8"?>
<p:tagLst xmlns:p="http://schemas.openxmlformats.org/presentationml/2006/main">
  <p:tag name="MH" val="20171116153140"/>
  <p:tag name="MH_LIBRARY" val="GRAPHIC"/>
  <p:tag name="MH_TYPE" val="SubTitle"/>
  <p:tag name="MH_ORDER" val="1"/>
</p:tagLst>
</file>

<file path=ppt/tags/tag78.xml><?xml version="1.0" encoding="utf-8"?>
<p:tagLst xmlns:p="http://schemas.openxmlformats.org/presentationml/2006/main">
  <p:tag name="MH" val="20171116153140"/>
  <p:tag name="MH_LIBRARY" val="GRAPHIC"/>
  <p:tag name="MH_TYPE" val="Text"/>
  <p:tag name="MH_ORDER" val="2"/>
</p:tagLst>
</file>

<file path=ppt/tags/tag79.xml><?xml version="1.0" encoding="utf-8"?>
<p:tagLst xmlns:p="http://schemas.openxmlformats.org/presentationml/2006/main">
  <p:tag name="MH" val="20171116153140"/>
  <p:tag name="MH_LIBRARY" val="GRAPHIC"/>
  <p:tag name="MH_TYPE" val="Other"/>
  <p:tag name="MH_ORDER" val="2"/>
</p:tagLst>
</file>

<file path=ppt/tags/tag8.xml><?xml version="1.0" encoding="utf-8"?>
<p:tagLst xmlns:p="http://schemas.openxmlformats.org/presentationml/2006/main">
  <p:tag name="MH" val="20171116085515"/>
  <p:tag name="MH_LIBRARY" val="GRAPHIC"/>
  <p:tag name="MH_ORDER" val="Rectangle 43"/>
</p:tagLst>
</file>

<file path=ppt/tags/tag80.xml><?xml version="1.0" encoding="utf-8"?>
<p:tagLst xmlns:p="http://schemas.openxmlformats.org/presentationml/2006/main">
  <p:tag name="MH" val="20171116153140"/>
  <p:tag name="MH_LIBRARY" val="GRAPHIC"/>
  <p:tag name="MH_TYPE" val="SubTitle"/>
  <p:tag name="MH_ORDER" val="2"/>
</p:tagLst>
</file>

<file path=ppt/tags/tag81.xml><?xml version="1.0" encoding="utf-8"?>
<p:tagLst xmlns:p="http://schemas.openxmlformats.org/presentationml/2006/main">
  <p:tag name="MH" val="20171116153140"/>
  <p:tag name="MH_LIBRARY" val="GRAPHIC"/>
  <p:tag name="MH_TYPE" val="Text"/>
  <p:tag name="MH_ORDER" val="3"/>
</p:tagLst>
</file>

<file path=ppt/tags/tag82.xml><?xml version="1.0" encoding="utf-8"?>
<p:tagLst xmlns:p="http://schemas.openxmlformats.org/presentationml/2006/main">
  <p:tag name="MH" val="20171116153140"/>
  <p:tag name="MH_LIBRARY" val="GRAPHIC"/>
  <p:tag name="MH_TYPE" val="Other"/>
  <p:tag name="MH_ORDER" val="3"/>
</p:tagLst>
</file>

<file path=ppt/tags/tag83.xml><?xml version="1.0" encoding="utf-8"?>
<p:tagLst xmlns:p="http://schemas.openxmlformats.org/presentationml/2006/main">
  <p:tag name="MH" val="20171116153140"/>
  <p:tag name="MH_LIBRARY" val="GRAPHIC"/>
  <p:tag name="MH_TYPE" val="SubTitle"/>
  <p:tag name="MH_ORDER" val="3"/>
</p:tagLst>
</file>

<file path=ppt/tags/tag84.xml><?xml version="1.0" encoding="utf-8"?>
<p:tagLst xmlns:p="http://schemas.openxmlformats.org/presentationml/2006/main">
  <p:tag name="MH" val="20171116153140"/>
  <p:tag name="MH_LIBRARY" val="GRAPHIC"/>
  <p:tag name="MH_TYPE" val="Text"/>
  <p:tag name="MH_ORDER" val="4"/>
</p:tagLst>
</file>

<file path=ppt/tags/tag85.xml><?xml version="1.0" encoding="utf-8"?>
<p:tagLst xmlns:p="http://schemas.openxmlformats.org/presentationml/2006/main">
  <p:tag name="MH" val="20171116153140"/>
  <p:tag name="MH_LIBRARY" val="GRAPHIC"/>
  <p:tag name="MH_TYPE" val="Other"/>
  <p:tag name="MH_ORDER" val="4"/>
</p:tagLst>
</file>

<file path=ppt/tags/tag86.xml><?xml version="1.0" encoding="utf-8"?>
<p:tagLst xmlns:p="http://schemas.openxmlformats.org/presentationml/2006/main">
  <p:tag name="MH" val="20171116153140"/>
  <p:tag name="MH_LIBRARY" val="GRAPHIC"/>
  <p:tag name="MH_TYPE" val="SubTitle"/>
  <p:tag name="MH_ORDER" val="4"/>
</p:tagLst>
</file>

<file path=ppt/tags/tag87.xml><?xml version="1.0" encoding="utf-8"?>
<p:tagLst xmlns:p="http://schemas.openxmlformats.org/presentationml/2006/main">
  <p:tag name="MH" val="20171116153140"/>
  <p:tag name="MH_LIBRARY" val="GRAPHIC"/>
  <p:tag name="MH_TYPE" val="Other"/>
  <p:tag name="MH_ORDER" val="5"/>
</p:tagLst>
</file>

<file path=ppt/tags/tag88.xml><?xml version="1.0" encoding="utf-8"?>
<p:tagLst xmlns:p="http://schemas.openxmlformats.org/presentationml/2006/main">
  <p:tag name="MH" val="20171019134344"/>
  <p:tag name="MH_LIBRARY" val="GRAPHIC"/>
  <p:tag name="MH_TYPE" val="SubTitle"/>
  <p:tag name="MH_ORDER" val="1"/>
</p:tagLst>
</file>

<file path=ppt/tags/tag89.xml><?xml version="1.0" encoding="utf-8"?>
<p:tagLst xmlns:p="http://schemas.openxmlformats.org/presentationml/2006/main">
  <p:tag name="MH" val="20171116154437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71116085515"/>
  <p:tag name="MH_LIBRARY" val="GRAPHIC"/>
  <p:tag name="MH_ORDER" val="TextBox 19"/>
</p:tagLst>
</file>

<file path=ppt/tags/tag90.xml><?xml version="1.0" encoding="utf-8"?>
<p:tagLst xmlns:p="http://schemas.openxmlformats.org/presentationml/2006/main">
  <p:tag name="MH" val="20171116154437"/>
  <p:tag name="MH_LIBRARY" val="GRAPHIC"/>
  <p:tag name="MH_TYPE" val="SubTitle"/>
  <p:tag name="MH_ORDER" val="2"/>
</p:tagLst>
</file>

<file path=ppt/tags/tag91.xml><?xml version="1.0" encoding="utf-8"?>
<p:tagLst xmlns:p="http://schemas.openxmlformats.org/presentationml/2006/main">
  <p:tag name="MH" val="20171116154437"/>
  <p:tag name="MH_LIBRARY" val="GRAPHIC"/>
  <p:tag name="MH_TYPE" val="SubTitle"/>
  <p:tag name="MH_ORDER" val="4"/>
</p:tagLst>
</file>

<file path=ppt/tags/tag92.xml><?xml version="1.0" encoding="utf-8"?>
<p:tagLst xmlns:p="http://schemas.openxmlformats.org/presentationml/2006/main">
  <p:tag name="MH" val="20171116154437"/>
  <p:tag name="MH_LIBRARY" val="GRAPHIC"/>
  <p:tag name="MH_TYPE" val="SubTitle"/>
  <p:tag name="MH_ORDER" val="3"/>
</p:tagLst>
</file>

<file path=ppt/tags/tag93.xml><?xml version="1.0" encoding="utf-8"?>
<p:tagLst xmlns:p="http://schemas.openxmlformats.org/presentationml/2006/main">
  <p:tag name="MH" val="20171116154437"/>
  <p:tag name="MH_LIBRARY" val="GRAPHIC"/>
  <p:tag name="MH_TYPE" val="Title"/>
  <p:tag name="MH_ORDER" val="1"/>
</p:tagLst>
</file>

<file path=ppt/tags/tag94.xml><?xml version="1.0" encoding="utf-8"?>
<p:tagLst xmlns:p="http://schemas.openxmlformats.org/presentationml/2006/main">
  <p:tag name="TIMING" val="|0.9"/>
</p:tagLst>
</file>

<file path=ppt/tags/tag95.xml><?xml version="1.0" encoding="utf-8"?>
<p:tagLst xmlns:p="http://schemas.openxmlformats.org/presentationml/2006/main">
  <p:tag name="MH" val="20171116155105"/>
  <p:tag name="MH_LIBRARY" val="GRAPHIC"/>
  <p:tag name="MH_TYPE" val="Other"/>
  <p:tag name="MH_ORDER" val="1"/>
</p:tagLst>
</file>

<file path=ppt/tags/tag96.xml><?xml version="1.0" encoding="utf-8"?>
<p:tagLst xmlns:p="http://schemas.openxmlformats.org/presentationml/2006/main">
  <p:tag name="MH" val="20171116155105"/>
  <p:tag name="MH_LIBRARY" val="GRAPHIC"/>
  <p:tag name="MH_TYPE" val="Other"/>
  <p:tag name="MH_ORDER" val="2"/>
</p:tagLst>
</file>

<file path=ppt/tags/tag97.xml><?xml version="1.0" encoding="utf-8"?>
<p:tagLst xmlns:p="http://schemas.openxmlformats.org/presentationml/2006/main">
  <p:tag name="MH" val="20171116155105"/>
  <p:tag name="MH_LIBRARY" val="GRAPHIC"/>
  <p:tag name="MH_TYPE" val="SubTitle"/>
  <p:tag name="MH_ORDER" val="1"/>
</p:tagLst>
</file>

<file path=ppt/tags/tag98.xml><?xml version="1.0" encoding="utf-8"?>
<p:tagLst xmlns:p="http://schemas.openxmlformats.org/presentationml/2006/main">
  <p:tag name="MH" val="20171116155105"/>
  <p:tag name="MH_LIBRARY" val="GRAPHIC"/>
  <p:tag name="MH_TYPE" val="Other"/>
  <p:tag name="MH_ORDER" val="3"/>
</p:tagLst>
</file>

<file path=ppt/tags/tag99.xml><?xml version="1.0" encoding="utf-8"?>
<p:tagLst xmlns:p="http://schemas.openxmlformats.org/presentationml/2006/main">
  <p:tag name="MH" val="20171116155105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知识绿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2793</Words>
  <Application>WPS 演示</Application>
  <PresentationFormat>自定义</PresentationFormat>
  <Paragraphs>372</Paragraphs>
  <Slides>25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Verdana</vt:lpstr>
      <vt:lpstr>Yu Gothic</vt:lpstr>
      <vt:lpstr>华文新魏</vt:lpstr>
      <vt:lpstr>黑体</vt:lpstr>
      <vt:lpstr>Calibri</vt:lpstr>
      <vt:lpstr>Times New Roman</vt:lpstr>
      <vt:lpstr>Arial Unicode MS</vt:lpstr>
      <vt:lpstr>Calibri Light</vt:lpstr>
      <vt:lpstr>知识绿洲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绿色通用医疗救护汇报PPT模板</dc:title>
  <dc:creator>u</dc:creator>
  <cp:lastModifiedBy>Administrator</cp:lastModifiedBy>
  <cp:revision>111</cp:revision>
  <dcterms:created xsi:type="dcterms:W3CDTF">2019-01-08T06:58:00Z</dcterms:created>
  <dcterms:modified xsi:type="dcterms:W3CDTF">2021-03-15T12:42:16Z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DA4402084C6A4388A8A7FADB7EE26806</vt:lpwstr>
  </property>
</Properties>
</file>