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.xlsx"/><Relationship Id="rId2" Type="http://schemas.openxmlformats.org/officeDocument/2006/relationships/image" Target="../media/image1.png"/><Relationship Id="rId1" Type="http://schemas.openxmlformats.org/officeDocument/2006/relationships/themeOverride" Target="../theme/themeOverride1.xml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2.6</c:v>
                </c:pt>
                <c:pt idx="5">
                  <c:v>4</c:v>
                </c:pt>
                <c:pt idx="6">
                  <c:v>4.8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50000">
                  <a:schemeClr val="tx1">
                    <a:lumMod val="75000"/>
                    <a:lumOff val="25000"/>
                  </a:schemeClr>
                </a:gs>
                <a:gs pos="51000">
                  <a:srgbClr val="494949"/>
                </a:gs>
              </a:gsLst>
              <a:lin ang="600000" scaled="0"/>
            </a:gradFill>
            <a:ln>
              <a:noFill/>
            </a:ln>
            <a:effectLst/>
          </c:spPr>
          <c:dPt>
            <c:idx val="4"/>
            <c:spPr>
              <a:gradFill>
                <a:gsLst>
                  <a:gs pos="50000">
                    <a:schemeClr val="accent1"/>
                  </a:gs>
                  <a:gs pos="51000">
                    <a:schemeClr val="accent2"/>
                  </a:gs>
                </a:gsLst>
                <a:lin ang="600000" scaled="0"/>
              </a:gradFill>
              <a:ln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EBDDDFC7-73BA-4D0C-BA29-CE79802A05FE}" type="VALUE">
                      <a:rPr lang="en-US" altLang="zh-CN" sz="2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Impact" panose="020B080603090205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2.6</c:v>
                </c:pt>
                <c:pt idx="5">
                  <c:v>4</c:v>
                </c:pt>
                <c:pt idx="6">
                  <c:v>4.8</c:v>
                </c:pt>
              </c:numCache>
            </c:numRef>
          </c:val>
        </c:ser>
        <c:dLbls/>
        <c:gapWidth val="0"/>
        <c:axId val="95238400"/>
        <c:axId val="90783104"/>
      </c:barChart>
      <c:catAx>
        <c:axId val="952384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6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方正特雅宋简" panose="02000000000000000000" pitchFamily="2" charset="-122"/>
                <a:cs typeface="+mn-cs"/>
              </a:defRPr>
            </a:pPr>
            <a:endParaRPr lang="zh-CN"/>
          </a:p>
        </c:txPr>
        <c:crossAx val="90783104"/>
        <c:crosses val="autoZero"/>
        <c:auto val="1"/>
        <c:lblAlgn val="ctr"/>
        <c:lblOffset val="100"/>
      </c:catAx>
      <c:valAx>
        <c:axId val="907831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44450" cmpd="sng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63000"/>
                  </a:schemeClr>
                </a:gs>
              </a:gsLst>
              <a:lin ang="5400000" scaled="1"/>
            </a:gradFill>
            <a:headEnd type="oval"/>
            <a:tailEnd type="triangl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952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609FD-713B-4D37-B264-0FF6D8A1FB8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91DE-CBB6-4B01-91B6-689D2BAE7D0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3249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352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8580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7281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626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559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628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68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966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796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465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992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33944-83A1-42C7-9B19-549EA52DECFD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7BC4B-2805-4696-A223-1C3B7380F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34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1652395585"/>
              </p:ext>
            </p:extLst>
          </p:nvPr>
        </p:nvGraphicFramePr>
        <p:xfrm>
          <a:off x="1428030" y="874173"/>
          <a:ext cx="9190667" cy="5709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205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璞石自定01">
    <a:dk1>
      <a:srgbClr val="000000"/>
    </a:dk1>
    <a:lt1>
      <a:sysClr val="window" lastClr="FFFFFF"/>
    </a:lt1>
    <a:dk2>
      <a:srgbClr val="44546A"/>
    </a:dk2>
    <a:lt2>
      <a:srgbClr val="E7E6E6"/>
    </a:lt2>
    <a:accent1>
      <a:srgbClr val="EE4B63"/>
    </a:accent1>
    <a:accent2>
      <a:srgbClr val="F1697C"/>
    </a:accent2>
    <a:accent3>
      <a:srgbClr val="FFC019"/>
    </a:accent3>
    <a:accent4>
      <a:srgbClr val="FFCF4B"/>
    </a:accent4>
    <a:accent5>
      <a:srgbClr val="49BAC2"/>
    </a:accent5>
    <a:accent6>
      <a:srgbClr val="62C3CA"/>
    </a:accent6>
    <a:hlink>
      <a:srgbClr val="EE8331"/>
    </a:hlink>
    <a:folHlink>
      <a:srgbClr val="F19651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自定义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4</cp:revision>
  <dcterms:created xsi:type="dcterms:W3CDTF">2014-10-12T03:11:58Z</dcterms:created>
  <dcterms:modified xsi:type="dcterms:W3CDTF">2016-03-09T05:19:21Z</dcterms:modified>
</cp:coreProperties>
</file>