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70" r:id="rId3"/>
    <p:sldMasterId id="2147483672" r:id="rId4"/>
  </p:sldMasterIdLst>
  <p:sldIdLst>
    <p:sldId id="256" r:id="rId5"/>
    <p:sldId id="257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3"/>
    <p:restoredTop sz="94615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6286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52860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526" y="182347"/>
            <a:ext cx="6572951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/>
              <a:t>CLICK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HERE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TO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ADD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YOUR</a:t>
            </a:r>
            <a:r>
              <a:rPr kumimoji="1" lang="zh-CN" altLang="en-US" sz="2667" b="1" dirty="0"/>
              <a:t> </a:t>
            </a:r>
            <a:r>
              <a:rPr kumimoji="1" lang="en-US" altLang="zh-CN" sz="2667" b="1" dirty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32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2476" y="458572"/>
            <a:ext cx="235089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33" y="6458591"/>
            <a:ext cx="11274737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9008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650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2701" y="2684847"/>
            <a:ext cx="3177903" cy="418585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4536016" y="3904557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8399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8956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9844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0478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3077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C9400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2FB7A3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87C509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07BA98"/>
                </a:solidFill>
              </a:rPr>
              <a:t>50</a:t>
            </a:r>
            <a:r>
              <a:rPr kumimoji="1" lang="en-US" altLang="zh-CN" sz="2400" b="1" dirty="0">
                <a:solidFill>
                  <a:srgbClr val="07BA98"/>
                </a:solidFill>
              </a:rPr>
              <a:t>%</a:t>
            </a:r>
            <a:endParaRPr kumimoji="1" lang="zh-CN" altLang="en-US" sz="2400" b="1" dirty="0">
              <a:solidFill>
                <a:srgbClr val="07BA98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FC9400"/>
                </a:solidFill>
              </a:rPr>
              <a:t>50</a:t>
            </a:r>
            <a:r>
              <a:rPr kumimoji="1" lang="en-US" altLang="zh-CN" sz="2400" b="1" dirty="0">
                <a:solidFill>
                  <a:srgbClr val="FC9400"/>
                </a:solidFill>
              </a:rPr>
              <a:t>%</a:t>
            </a:r>
            <a:endParaRPr kumimoji="1" lang="zh-CN" altLang="en-US" sz="2400" b="1" dirty="0">
              <a:solidFill>
                <a:srgbClr val="FC9400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87C509"/>
                </a:solidFill>
              </a:rPr>
              <a:t>50</a:t>
            </a:r>
            <a:r>
              <a:rPr kumimoji="1" lang="en-US" altLang="zh-CN" sz="2400" b="1" dirty="0">
                <a:solidFill>
                  <a:srgbClr val="87C509"/>
                </a:solidFill>
              </a:rPr>
              <a:t>%</a:t>
            </a:r>
            <a:endParaRPr kumimoji="1" lang="zh-CN" altLang="en-US" sz="2400" b="1" dirty="0">
              <a:solidFill>
                <a:srgbClr val="87C509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296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8E00B6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2B8BFE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745EFA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2B8BFE"/>
                </a:solidFill>
              </a:rPr>
              <a:t>50</a:t>
            </a:r>
            <a:r>
              <a:rPr kumimoji="1" lang="en-US" altLang="zh-CN" sz="2400" b="1" dirty="0">
                <a:solidFill>
                  <a:srgbClr val="2B8BFE"/>
                </a:solidFill>
              </a:rPr>
              <a:t>%</a:t>
            </a:r>
            <a:endParaRPr kumimoji="1" lang="zh-CN" altLang="en-US" sz="2400" b="1" dirty="0">
              <a:solidFill>
                <a:srgbClr val="2B8BFE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8E00B6"/>
                </a:solidFill>
              </a:rPr>
              <a:t>50</a:t>
            </a:r>
            <a:r>
              <a:rPr kumimoji="1" lang="en-US" altLang="zh-CN" sz="2400" b="1" dirty="0">
                <a:solidFill>
                  <a:srgbClr val="8E00B6"/>
                </a:solidFill>
              </a:rPr>
              <a:t>%</a:t>
            </a:r>
            <a:endParaRPr kumimoji="1" lang="zh-CN" altLang="en-US" sz="2400" b="1" dirty="0">
              <a:solidFill>
                <a:srgbClr val="8E00B6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745EFA"/>
                </a:solidFill>
              </a:rPr>
              <a:t>50</a:t>
            </a:r>
            <a:r>
              <a:rPr kumimoji="1" lang="en-US" altLang="zh-CN" sz="2400" b="1" dirty="0">
                <a:solidFill>
                  <a:srgbClr val="745EFA"/>
                </a:solidFill>
              </a:rPr>
              <a:t>%</a:t>
            </a:r>
            <a:endParaRPr kumimoji="1" lang="zh-CN" altLang="en-US" sz="2400" b="1" dirty="0">
              <a:solidFill>
                <a:srgbClr val="745EFA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25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饼图 11"/>
          <p:cNvSpPr/>
          <p:nvPr/>
        </p:nvSpPr>
        <p:spPr>
          <a:xfrm>
            <a:off x="2588442" y="-1197635"/>
            <a:ext cx="7015117" cy="701511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2" name="饼图 41"/>
          <p:cNvSpPr/>
          <p:nvPr/>
        </p:nvSpPr>
        <p:spPr>
          <a:xfrm>
            <a:off x="3326338" y="-827839"/>
            <a:ext cx="5514749" cy="5514749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3" name="饼图 42"/>
          <p:cNvSpPr/>
          <p:nvPr/>
        </p:nvSpPr>
        <p:spPr>
          <a:xfrm>
            <a:off x="4038347" y="-353628"/>
            <a:ext cx="4067015" cy="4067015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49" name="饼图 48"/>
          <p:cNvSpPr/>
          <p:nvPr/>
        </p:nvSpPr>
        <p:spPr>
          <a:xfrm>
            <a:off x="4616686" y="-194899"/>
            <a:ext cx="2891077" cy="2891077"/>
          </a:xfrm>
          <a:prstGeom prst="pie">
            <a:avLst>
              <a:gd name="adj1" fmla="val 2552907"/>
              <a:gd name="adj2" fmla="val 8274487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50" name="文本框 8"/>
          <p:cNvSpPr txBox="1"/>
          <p:nvPr/>
        </p:nvSpPr>
        <p:spPr>
          <a:xfrm>
            <a:off x="7355365" y="1784643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55365" y="1449559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0082DE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6303765" y="1654744"/>
            <a:ext cx="893223" cy="0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8886257" y="352844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86257" y="319336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A3C00"/>
                </a:solidFill>
              </a:rPr>
              <a:t>点击此处添加标题</a:t>
            </a:r>
          </a:p>
        </p:txBody>
      </p:sp>
      <p:cxnSp>
        <p:nvCxnSpPr>
          <p:cNvPr id="55" name="直线连接符 54"/>
          <p:cNvCxnSpPr/>
          <p:nvPr/>
        </p:nvCxnSpPr>
        <p:spPr>
          <a:xfrm>
            <a:off x="7461547" y="3398547"/>
            <a:ext cx="1266332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文本框 8"/>
          <p:cNvSpPr txBox="1"/>
          <p:nvPr/>
        </p:nvSpPr>
        <p:spPr>
          <a:xfrm>
            <a:off x="1279202" y="2826078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79202" y="2490993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FEB601"/>
                </a:solidFill>
              </a:rPr>
              <a:t>点击此处添加标题</a:t>
            </a:r>
          </a:p>
        </p:txBody>
      </p:sp>
      <p:cxnSp>
        <p:nvCxnSpPr>
          <p:cNvPr id="58" name="直线连接符 57"/>
          <p:cNvCxnSpPr/>
          <p:nvPr/>
        </p:nvCxnSpPr>
        <p:spPr>
          <a:xfrm flipH="1">
            <a:off x="3457577" y="2724680"/>
            <a:ext cx="1549580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8"/>
          <p:cNvSpPr txBox="1"/>
          <p:nvPr/>
        </p:nvSpPr>
        <p:spPr>
          <a:xfrm>
            <a:off x="930811" y="4269086"/>
            <a:ext cx="2178375" cy="519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>
                <a:solidFill>
                  <a:srgbClr val="303B45"/>
                </a:solidFill>
              </a:rPr>
              <a:t>顶部“开始”面板中可以对字体、字号、颜色、行距等进行修改。</a:t>
            </a:r>
            <a:endParaRPr lang="en-US" altLang="zh-CN" sz="1067" dirty="0">
              <a:solidFill>
                <a:srgbClr val="303B45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30811" y="3934001"/>
            <a:ext cx="209544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b="1" dirty="0">
                <a:solidFill>
                  <a:srgbClr val="565F69"/>
                </a:solidFill>
              </a:rPr>
              <a:t>点击此处添加标题</a:t>
            </a:r>
          </a:p>
        </p:txBody>
      </p:sp>
      <p:cxnSp>
        <p:nvCxnSpPr>
          <p:cNvPr id="61" name="直线连接符 60"/>
          <p:cNvCxnSpPr/>
          <p:nvPr/>
        </p:nvCxnSpPr>
        <p:spPr>
          <a:xfrm flipH="1">
            <a:off x="3109187" y="4167688"/>
            <a:ext cx="1081717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61"/>
          <p:cNvSpPr txBox="1"/>
          <p:nvPr/>
        </p:nvSpPr>
        <p:spPr>
          <a:xfrm>
            <a:off x="8940273" y="3925738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FA3C00"/>
                </a:solidFill>
              </a:rPr>
              <a:t>50</a:t>
            </a:r>
            <a:r>
              <a:rPr kumimoji="1" lang="en-US" altLang="zh-CN" sz="2400" b="1" dirty="0">
                <a:solidFill>
                  <a:srgbClr val="FA3C00"/>
                </a:solidFill>
              </a:rPr>
              <a:t>%</a:t>
            </a:r>
            <a:endParaRPr kumimoji="1" lang="zh-CN" altLang="en-US" sz="2400" b="1" dirty="0">
              <a:solidFill>
                <a:srgbClr val="FA3C00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459000" y="1244970"/>
            <a:ext cx="15969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09585"/>
            <a:r>
              <a:rPr kumimoji="1" lang="en-US" altLang="zh-CN" sz="8000" b="1" dirty="0">
                <a:solidFill>
                  <a:srgbClr val="0082DE"/>
                </a:solidFill>
              </a:rPr>
              <a:t>50</a:t>
            </a:r>
            <a:r>
              <a:rPr kumimoji="1" lang="en-US" altLang="zh-CN" sz="2400" b="1" dirty="0">
                <a:solidFill>
                  <a:srgbClr val="0082DE"/>
                </a:solidFill>
              </a:rPr>
              <a:t>%</a:t>
            </a:r>
            <a:endParaRPr kumimoji="1" lang="zh-CN" altLang="en-US" sz="2400" b="1" dirty="0">
              <a:solidFill>
                <a:srgbClr val="0082DE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279201" y="121101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FEB601"/>
                </a:solidFill>
              </a:rPr>
              <a:t>50</a:t>
            </a:r>
            <a:r>
              <a:rPr kumimoji="1" lang="en-US" altLang="zh-CN" sz="2400" b="1" dirty="0">
                <a:solidFill>
                  <a:srgbClr val="FEB601"/>
                </a:solidFill>
              </a:rPr>
              <a:t>%</a:t>
            </a:r>
            <a:endParaRPr kumimoji="1" lang="zh-CN" altLang="en-US" sz="2400" b="1" dirty="0">
              <a:solidFill>
                <a:srgbClr val="FEB60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30811" y="4685690"/>
            <a:ext cx="15969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kumimoji="1" lang="en-US" altLang="zh-CN" sz="8000" b="1" dirty="0">
                <a:solidFill>
                  <a:srgbClr val="565F69"/>
                </a:solidFill>
              </a:rPr>
              <a:t>50</a:t>
            </a:r>
            <a:r>
              <a:rPr kumimoji="1" lang="en-US" altLang="zh-CN" sz="2400" b="1" dirty="0">
                <a:solidFill>
                  <a:srgbClr val="565F69"/>
                </a:solidFill>
              </a:rPr>
              <a:t>%</a:t>
            </a:r>
            <a:endParaRPr kumimoji="1" lang="zh-CN" altLang="en-US" sz="2400" b="1" dirty="0">
              <a:solidFill>
                <a:srgbClr val="565F69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78985" y="1784643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NO.1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590094" y="2926621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NO.2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590094" y="3900948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NO.3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5590094" y="4923505"/>
            <a:ext cx="1011815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en-US" altLang="zh-CN" sz="2667" b="1" dirty="0">
                <a:solidFill>
                  <a:srgbClr val="FFFFFF"/>
                </a:solidFill>
              </a:rPr>
              <a:t>NO.4</a:t>
            </a:r>
            <a:endParaRPr kumimoji="1" lang="zh-CN" altLang="en-US" sz="2667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4650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312</Words>
  <Application>Microsoft Office PowerPoint</Application>
  <PresentationFormat>自定义</PresentationFormat>
  <Paragraphs>51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Theme</vt:lpstr>
      <vt:lpstr>1_Office Theme</vt:lpstr>
      <vt:lpstr>2_Office Theme</vt:lpstr>
      <vt:lpstr>3_Office Theme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10</cp:revision>
  <dcterms:created xsi:type="dcterms:W3CDTF">2015-08-21T09:17:56Z</dcterms:created>
  <dcterms:modified xsi:type="dcterms:W3CDTF">2016-03-15T18:38:18Z</dcterms:modified>
</cp:coreProperties>
</file>