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9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2396" autoAdjust="0"/>
  </p:normalViewPr>
  <p:slideViewPr>
    <p:cSldViewPr>
      <p:cViewPr varScale="1">
        <p:scale>
          <a:sx n="82" d="100"/>
          <a:sy n="82" d="100"/>
        </p:scale>
        <p:origin x="-16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3864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856302-914E-4E3F-B8CB-91F5162D1F8D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使用方法：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更改文字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：将标题框及正文框中的文字可直接改为您所需文字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更改图片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：点中图片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绘图工具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格式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填充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选择您需要展示的图片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增加减少图片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：直接复制粘贴图片来增加图片数，复制后更改方法见</a:t>
            </a:r>
            <a:r>
              <a:rPr lang="en-US" altLang="zh-CN" dirty="0" smtClean="0"/>
              <a:t>【</a:t>
            </a:r>
            <a:r>
              <a:rPr lang="zh-CN" altLang="en-US" dirty="0" smtClean="0"/>
              <a:t>更改图片</a:t>
            </a:r>
            <a:r>
              <a:rPr lang="en-US" altLang="zh-CN" dirty="0" smtClean="0"/>
              <a:t>】</a:t>
            </a:r>
            <a:br>
              <a:rPr lang="en-US" altLang="zh-CN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更改图片色彩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：点中图片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图片工具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格式</a:t>
            </a:r>
            <a:r>
              <a:rPr lang="en-US" altLang="zh-CN" dirty="0" smtClean="0"/>
              <a:t>》</a:t>
            </a:r>
            <a:r>
              <a:rPr lang="zh-CN" altLang="en-US" dirty="0" smtClean="0"/>
              <a:t>色彩（重新着色）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选择您喜欢的色彩</a:t>
            </a:r>
            <a:br>
              <a:rPr lang="zh-CN" altLang="en-US" dirty="0" smtClean="0"/>
            </a:br>
            <a:r>
              <a:rPr lang="zh-CN" altLang="en-US" dirty="0" smtClean="0"/>
              <a:t>下载更多模板、视频教程：</a:t>
            </a:r>
            <a:r>
              <a:rPr lang="en-US" altLang="zh-CN" dirty="0" smtClean="0"/>
              <a:t>http://www.mysoeasy.com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E1D939-3E60-4063-B05E-56844F97CE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60390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indent="0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05690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4FF5F-3E88-4D59-8864-E2A1A4DBA108}" type="datetimeFigureOut">
              <a:rPr lang="zh-CN" altLang="en-US" smtClean="0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C2538-2D67-41D8-969E-FB17A3EE48E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764486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95AED7-0ABC-4DD2-83BF-63E2880CAC33}" type="datetimeFigureOut">
              <a:rPr lang="zh-CN" altLang="en-US" smtClean="0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76F7ED-7F38-44D4-A724-FEC44FA08DEC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87843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0C98D-42A0-46D6-98A5-BFF6262EA87A}" type="datetimeFigureOut">
              <a:rPr lang="zh-CN" altLang="en-US" smtClean="0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8C099-B6AB-4606-8375-F6CE6EE5518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01702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2C521-E001-40C3-AFA2-5569A17B64DE}" type="datetimeFigureOut">
              <a:rPr lang="zh-CN" altLang="en-US" smtClean="0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3A8A7-1E5A-4949-9048-47169B8E42F4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8957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44E79-1F79-4C30-83A2-5E7A3F172C2E}" type="datetimeFigureOut">
              <a:rPr lang="zh-CN" altLang="en-US" smtClean="0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46253-C468-45FE-8FD9-7554E98C8D0F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4577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2E47E-4AC7-416C-BEE6-8E36D7CC6166}" type="datetimeFigureOut">
              <a:rPr lang="zh-CN" altLang="en-US" smtClean="0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41C50-BD90-4278-8E67-EEF4816AF6A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53102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59298-6AB5-4E1F-99E1-6B3B4CB9C02E}" type="datetimeFigureOut">
              <a:rPr lang="zh-CN" altLang="en-US" smtClean="0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89E23-1631-48EA-8834-2604E515805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7908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10580"/>
          </a:xfrm>
        </p:spPr>
        <p:txBody>
          <a:bodyPr/>
          <a:lstStyle>
            <a:lvl1pPr algn="l">
              <a:defRPr sz="2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BD6B43-C60A-4618-9E76-FD310E23ADDD}" type="datetimeFigureOut">
              <a:rPr lang="zh-CN" altLang="en-US" smtClean="0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03463-9CCB-4D1A-AFE2-7D76436CE9C0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8784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EA87E-FEA6-4C7D-8F0D-E57B79CDFB5A}" type="datetimeFigureOut">
              <a:rPr lang="zh-CN" altLang="en-US" smtClean="0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75D70-F6BF-4F6A-854C-F4AEC3E1F4B4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91151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EF0A9-F331-483B-A04A-3A45777855D9}" type="datetimeFigureOut">
              <a:rPr lang="zh-CN" altLang="en-US" smtClean="0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86700-53BA-48B8-9288-E922AC587539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49770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D068C-3323-446C-B257-86AB3306F279}" type="datetimeFigureOut">
              <a:rPr lang="zh-CN" altLang="en-US" smtClean="0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F9E37-A53C-4033-ACAD-7C4D40B3F1BA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0267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A62B46D-F16A-4D08-97E6-AB9D52372157}" type="datetimeFigureOut">
              <a:rPr lang="zh-CN" altLang="en-US" smtClean="0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56F778B-CA2C-4E7E-AF23-AA6B8998B8C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>
              <a:lumMod val="50000"/>
              <a:lumOff val="50000"/>
            </a:schemeClr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–"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–"/>
        <a:defRPr sz="1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»"/>
        <a:defRPr sz="1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单击此处添加标题</a:t>
            </a:r>
            <a:endParaRPr lang="zh-CN" altLang="en-US"/>
          </a:p>
        </p:txBody>
      </p:sp>
      <p:grpSp>
        <p:nvGrpSpPr>
          <p:cNvPr id="2" name="组合 3"/>
          <p:cNvGrpSpPr/>
          <p:nvPr/>
        </p:nvGrpSpPr>
        <p:grpSpPr>
          <a:xfrm>
            <a:off x="3707881" y="1412776"/>
            <a:ext cx="1728238" cy="1584176"/>
            <a:chOff x="3707881" y="1412776"/>
            <a:chExt cx="1728238" cy="1584176"/>
          </a:xfrm>
        </p:grpSpPr>
        <p:sp>
          <p:nvSpPr>
            <p:cNvPr id="5" name="下箭头标注 4"/>
            <p:cNvSpPr/>
            <p:nvPr/>
          </p:nvSpPr>
          <p:spPr>
            <a:xfrm>
              <a:off x="3779912" y="1412776"/>
              <a:ext cx="1584176" cy="1584176"/>
            </a:xfrm>
            <a:prstGeom prst="downArrowCallout">
              <a:avLst/>
            </a:prstGeom>
            <a:gradFill>
              <a:gsLst>
                <a:gs pos="33000">
                  <a:srgbClr val="2676FF">
                    <a:lumMod val="60000"/>
                    <a:lumOff val="40000"/>
                  </a:srgbClr>
                </a:gs>
                <a:gs pos="100000">
                  <a:srgbClr val="2676FF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+mn-cs"/>
              </a:endParaRPr>
            </a:p>
          </p:txBody>
        </p:sp>
        <p:sp>
          <p:nvSpPr>
            <p:cNvPr id="6" name="TextBox 53"/>
            <p:cNvSpPr txBox="1">
              <a:spLocks noChangeArrowheads="1"/>
            </p:cNvSpPr>
            <p:nvPr/>
          </p:nvSpPr>
          <p:spPr bwMode="auto">
            <a:xfrm>
              <a:off x="3707881" y="1772816"/>
              <a:ext cx="172823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单击此处添加标题</a:t>
              </a: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</p:grpSp>
      <p:grpSp>
        <p:nvGrpSpPr>
          <p:cNvPr id="4" name="组合 6"/>
          <p:cNvGrpSpPr/>
          <p:nvPr/>
        </p:nvGrpSpPr>
        <p:grpSpPr>
          <a:xfrm>
            <a:off x="2195736" y="2996952"/>
            <a:ext cx="1584176" cy="1584176"/>
            <a:chOff x="2195736" y="2996952"/>
            <a:chExt cx="1584176" cy="1584176"/>
          </a:xfrm>
        </p:grpSpPr>
        <p:sp>
          <p:nvSpPr>
            <p:cNvPr id="8" name="右箭头标注 7"/>
            <p:cNvSpPr/>
            <p:nvPr/>
          </p:nvSpPr>
          <p:spPr>
            <a:xfrm>
              <a:off x="2195736" y="2996952"/>
              <a:ext cx="1584176" cy="1584176"/>
            </a:xfrm>
            <a:prstGeom prst="rightArrowCallout">
              <a:avLst/>
            </a:prstGeom>
            <a:gradFill>
              <a:gsLst>
                <a:gs pos="33000">
                  <a:srgbClr val="2676FF">
                    <a:lumMod val="60000"/>
                    <a:lumOff val="40000"/>
                  </a:srgbClr>
                </a:gs>
                <a:gs pos="100000">
                  <a:srgbClr val="2676FF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+mn-cs"/>
              </a:endParaRPr>
            </a:p>
          </p:txBody>
        </p:sp>
        <p:sp>
          <p:nvSpPr>
            <p:cNvPr id="9" name="TextBox 53"/>
            <p:cNvSpPr txBox="1">
              <a:spLocks noChangeArrowheads="1"/>
            </p:cNvSpPr>
            <p:nvPr/>
          </p:nvSpPr>
          <p:spPr bwMode="auto">
            <a:xfrm>
              <a:off x="2195736" y="3465874"/>
              <a:ext cx="79208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单击此处添加标题</a:t>
              </a: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</p:grpSp>
      <p:grpSp>
        <p:nvGrpSpPr>
          <p:cNvPr id="7" name="组合 9"/>
          <p:cNvGrpSpPr/>
          <p:nvPr/>
        </p:nvGrpSpPr>
        <p:grpSpPr>
          <a:xfrm>
            <a:off x="5364088" y="2996952"/>
            <a:ext cx="1584176" cy="1584176"/>
            <a:chOff x="5364088" y="2996952"/>
            <a:chExt cx="1584176" cy="1584176"/>
          </a:xfrm>
        </p:grpSpPr>
        <p:sp>
          <p:nvSpPr>
            <p:cNvPr id="11" name="左箭头标注 10"/>
            <p:cNvSpPr/>
            <p:nvPr/>
          </p:nvSpPr>
          <p:spPr>
            <a:xfrm>
              <a:off x="5364088" y="2996952"/>
              <a:ext cx="1584176" cy="1584176"/>
            </a:xfrm>
            <a:prstGeom prst="leftArrowCallout">
              <a:avLst/>
            </a:prstGeom>
            <a:gradFill>
              <a:gsLst>
                <a:gs pos="33000">
                  <a:srgbClr val="2676FF">
                    <a:lumMod val="60000"/>
                    <a:lumOff val="40000"/>
                  </a:srgbClr>
                </a:gs>
                <a:gs pos="100000">
                  <a:srgbClr val="2676FF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+mn-cs"/>
              </a:endParaRPr>
            </a:p>
          </p:txBody>
        </p:sp>
        <p:sp>
          <p:nvSpPr>
            <p:cNvPr id="12" name="TextBox 53"/>
            <p:cNvSpPr txBox="1">
              <a:spLocks noChangeArrowheads="1"/>
            </p:cNvSpPr>
            <p:nvPr/>
          </p:nvSpPr>
          <p:spPr bwMode="auto">
            <a:xfrm>
              <a:off x="6156176" y="3465874"/>
              <a:ext cx="79208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单击此处添加标题</a:t>
              </a: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</p:grpSp>
      <p:grpSp>
        <p:nvGrpSpPr>
          <p:cNvPr id="10" name="组合 12"/>
          <p:cNvGrpSpPr/>
          <p:nvPr/>
        </p:nvGrpSpPr>
        <p:grpSpPr>
          <a:xfrm>
            <a:off x="3707881" y="4581128"/>
            <a:ext cx="1728238" cy="1584176"/>
            <a:chOff x="3707881" y="4581128"/>
            <a:chExt cx="1728238" cy="1584176"/>
          </a:xfrm>
        </p:grpSpPr>
        <p:sp>
          <p:nvSpPr>
            <p:cNvPr id="14" name="上箭头标注 13"/>
            <p:cNvSpPr/>
            <p:nvPr/>
          </p:nvSpPr>
          <p:spPr>
            <a:xfrm>
              <a:off x="3779912" y="4581128"/>
              <a:ext cx="1584176" cy="1584176"/>
            </a:xfrm>
            <a:prstGeom prst="upArrowCallout">
              <a:avLst/>
            </a:prstGeom>
            <a:gradFill>
              <a:gsLst>
                <a:gs pos="33000">
                  <a:srgbClr val="2676FF">
                    <a:lumMod val="60000"/>
                    <a:lumOff val="40000"/>
                  </a:srgbClr>
                </a:gs>
                <a:gs pos="100000">
                  <a:srgbClr val="2676FF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+mn-cs"/>
              </a:endParaRPr>
            </a:p>
          </p:txBody>
        </p:sp>
        <p:sp>
          <p:nvSpPr>
            <p:cNvPr id="15" name="TextBox 53"/>
            <p:cNvSpPr txBox="1">
              <a:spLocks noChangeArrowheads="1"/>
            </p:cNvSpPr>
            <p:nvPr/>
          </p:nvSpPr>
          <p:spPr bwMode="auto">
            <a:xfrm>
              <a:off x="3707881" y="5548804"/>
              <a:ext cx="172823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单击此处添加标题</a:t>
              </a: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</p:grpSp>
      <p:grpSp>
        <p:nvGrpSpPr>
          <p:cNvPr id="13" name="组合 15"/>
          <p:cNvGrpSpPr/>
          <p:nvPr/>
        </p:nvGrpSpPr>
        <p:grpSpPr>
          <a:xfrm>
            <a:off x="3779889" y="2996952"/>
            <a:ext cx="1584199" cy="1584176"/>
            <a:chOff x="3779889" y="2996952"/>
            <a:chExt cx="1584199" cy="1584176"/>
          </a:xfrm>
        </p:grpSpPr>
        <p:sp>
          <p:nvSpPr>
            <p:cNvPr id="17" name="矩形 16"/>
            <p:cNvSpPr/>
            <p:nvPr/>
          </p:nvSpPr>
          <p:spPr>
            <a:xfrm>
              <a:off x="3779912" y="2996952"/>
              <a:ext cx="1584176" cy="1584176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EAEAEA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8" name="TextBox 53"/>
            <p:cNvSpPr txBox="1">
              <a:spLocks noChangeArrowheads="1"/>
            </p:cNvSpPr>
            <p:nvPr/>
          </p:nvSpPr>
          <p:spPr bwMode="auto">
            <a:xfrm>
              <a:off x="3779889" y="3513202"/>
              <a:ext cx="1512191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7D7D7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单击此处添加标题</a:t>
              </a:r>
              <a:endPara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919496887"/>
      </p:ext>
    </p:extLst>
  </p:cSld>
  <p:clrMapOvr>
    <a:masterClrMapping/>
  </p:clrMapOvr>
</p:sld>
</file>

<file path=ppt/theme/theme1.xml><?xml version="1.0" encoding="utf-8"?>
<a:theme xmlns:a="http://schemas.openxmlformats.org/drawingml/2006/main" name="模板从 www.52ppt.com 下载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宋体"/>
        <a:cs typeface=""/>
      </a:majorFont>
      <a:minorFont>
        <a:latin typeface="微软雅黑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>
            <a:latin typeface="微软雅黑" pitchFamily="34" charset="-122"/>
            <a:ea typeface="微软雅黑" pitchFamily="34" charset="-122"/>
          </a:defRPr>
        </a:defPPr>
      </a:lstStyle>
    </a:txDef>
  </a:objectDefaults>
  <a:extraClrSchemeLst>
    <a:extraClrScheme>
      <a:clrScheme name="模板从 www.mysoeasy.com 下载 1">
        <a:dk1>
          <a:srgbClr val="8064A2"/>
        </a:dk1>
        <a:lt1>
          <a:srgbClr val="9BBB59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CBDAB5"/>
        </a:accent3>
        <a:accent4>
          <a:srgbClr val="6C548A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模板从 www.52ppt.com 下载</Template>
  <TotalTime>43</TotalTime>
  <Words>25</Words>
  <Application>Microsoft Office PowerPoint</Application>
  <PresentationFormat>全屏显示(4:3)</PresentationFormat>
  <Paragraphs>7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模板从 www.52ppt.com 下载</vt:lpstr>
      <vt:lpstr>单击此处添加标题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chen.zhb</dc:creator>
  <cp:lastModifiedBy>PC-Y</cp:lastModifiedBy>
  <cp:revision>22</cp:revision>
  <dcterms:created xsi:type="dcterms:W3CDTF">2012-09-05T06:51:19Z</dcterms:created>
  <dcterms:modified xsi:type="dcterms:W3CDTF">2016-03-08T09:10:27Z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模板ID">
    <vt:lpwstr>A20120121116B83</vt:lpwstr>
  </property>
  <property fmtid="{D5CDD505-2E9C-101B-9397-08002B2CF9AE}" pid="3" name="标题">
    <vt:lpwstr>四项因果</vt:lpwstr>
  </property>
  <property fmtid="{D5CDD505-2E9C-101B-9397-08002B2CF9AE}" pid="4" name="使用说明">
    <vt:lpwstr>用于表达中心分散关系，或因果关系，或事物成分说明。</vt:lpwstr>
  </property>
  <property fmtid="{D5CDD505-2E9C-101B-9397-08002B2CF9AE}" pid="5" name="适用软件">
    <vt:lpwstr>PowerPoint</vt:lpwstr>
  </property>
  <property fmtid="{D5CDD505-2E9C-101B-9397-08002B2CF9AE}" pid="6" name="使用软件">
    <vt:lpwstr>ppt</vt:lpwstr>
  </property>
  <property fmtid="{D5CDD505-2E9C-101B-9397-08002B2CF9AE}" pid="7" name="相关案例">
    <vt:lpwstr>854</vt:lpwstr>
  </property>
  <property fmtid="{D5CDD505-2E9C-101B-9397-08002B2CF9AE}" pid="8" name="关键字">
    <vt:lpwstr>PPT幻灯片 因子结果 4 综合 总结 4合1 合4为1 核心  因子 结果 V1 V2</vt:lpwstr>
  </property>
  <property fmtid="{D5CDD505-2E9C-101B-9397-08002B2CF9AE}" pid="9" name="模板缩略图">
    <vt:lpwstr>A20120121116B83.png</vt:lpwstr>
  </property>
  <property fmtid="{D5CDD505-2E9C-101B-9397-08002B2CF9AE}" pid="10" name="显示VIP等级">
    <vt:lpwstr>1</vt:lpwstr>
  </property>
  <property fmtid="{D5CDD505-2E9C-101B-9397-08002B2CF9AE}" pid="11" name="附件ID">
    <vt:lpwstr>A20120121116B8301</vt:lpwstr>
  </property>
  <property fmtid="{D5CDD505-2E9C-101B-9397-08002B2CF9AE}" pid="12" name="附件标题">
    <vt:lpwstr>A20120121116B8301</vt:lpwstr>
  </property>
  <property fmtid="{D5CDD505-2E9C-101B-9397-08002B2CF9AE}" pid="13" name="缩略图标题">
    <vt:lpwstr>四项因果</vt:lpwstr>
  </property>
  <property fmtid="{D5CDD505-2E9C-101B-9397-08002B2CF9AE}" pid="14" name="附件路径">
    <vt:lpwstr>A20120121116B8301.pptx</vt:lpwstr>
  </property>
  <property fmtid="{D5CDD505-2E9C-101B-9397-08002B2CF9AE}" pid="15" name="附件缩略图">
    <vt:lpwstr>A20120121116B8301.png</vt:lpwstr>
  </property>
  <property fmtid="{D5CDD505-2E9C-101B-9397-08002B2CF9AE}" pid="16" name="VIP等级">
    <vt:lpwstr>1</vt:lpwstr>
  </property>
  <property fmtid="{D5CDD505-2E9C-101B-9397-08002B2CF9AE}" pid="17" name="是否可购买">
    <vt:lpwstr>0</vt:lpwstr>
  </property>
  <property fmtid="{D5CDD505-2E9C-101B-9397-08002B2CF9AE}" pid="18" name="价格">
    <vt:lpwstr>0</vt:lpwstr>
  </property>
  <property fmtid="{D5CDD505-2E9C-101B-9397-08002B2CF9AE}" pid="19" name="操作代码">
    <vt:lpwstr>1</vt:lpwstr>
  </property>
</Properties>
</file>