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7"/>
  </p:notesMasterIdLst>
  <p:sldIdLst>
    <p:sldId id="270" r:id="rId5"/>
    <p:sldId id="269" r:id="rId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  <a:srgbClr val="3F3F3F"/>
    <a:srgbClr val="171717"/>
    <a:srgbClr val="070707"/>
    <a:srgbClr val="CBD351"/>
    <a:srgbClr val="7D1319"/>
    <a:srgbClr val="F4772A"/>
    <a:srgbClr val="3C846F"/>
    <a:srgbClr val="CD2C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-102" y="-1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3C846F"/>
              </a:solidFill>
            </a:rPr>
            <a:t>PROJECT</a:t>
          </a:r>
          <a:endParaRPr lang="zh-CN" altLang="en-US" b="1" dirty="0">
            <a:solidFill>
              <a:srgbClr val="3C846F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DFBF3E8B-FE55-4872-8E55-D1A02236959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F4772A"/>
              </a:solidFill>
            </a:rPr>
            <a:t>PROJECT</a:t>
          </a:r>
          <a:endParaRPr lang="zh-CN" altLang="en-US" dirty="0">
            <a:solidFill>
              <a:srgbClr val="F4772A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8070460F-CD86-4A47-9664-D5543F11B49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CBD351"/>
              </a:solidFill>
            </a:rPr>
            <a:t>PROJECT</a:t>
          </a:r>
          <a:endParaRPr lang="zh-CN" altLang="en-US" dirty="0">
            <a:solidFill>
              <a:srgbClr val="CBD351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A0D93BF1-3B71-6946-9666-6D6DDA221ED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D1F56"/>
              </a:solidFill>
            </a:rPr>
            <a:t>PROJECT</a:t>
          </a:r>
          <a:endParaRPr lang="zh-CN" altLang="en-US" dirty="0"/>
        </a:p>
      </dgm:t>
    </dgm:pt>
    <dgm:pt modelId="{4EE2FC3A-739E-BF4B-9D90-CCA56C571474}" type="par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20DB4835-68DD-0346-AD56-13064383FA0F}" type="sib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4"/>
      <dgm:spPr>
        <a:solidFill>
          <a:srgbClr val="3C846F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4"/>
      <dgm:spPr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AE03C-D9F2-3E4C-AE11-CE81AD100508}" type="pres">
      <dgm:prSet presAssocID="{A0D93BF1-3B71-6946-9666-6D6DDA221ED0}" presName="Accent3" presStyleCnt="0"/>
      <dgm:spPr/>
    </dgm:pt>
    <dgm:pt modelId="{3963749D-38EF-0E43-B434-F17EF89FED37}" type="pres">
      <dgm:prSet presAssocID="{A0D93BF1-3B71-6946-9666-6D6DDA221ED0}" presName="Accent" presStyleLbl="node1" presStyleIdx="2" presStyleCnt="4"/>
      <dgm:spPr>
        <a:solidFill>
          <a:srgbClr val="7D1319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AF1B8A6-F1D3-D149-8F11-60DEDF6629CE}" type="pres">
      <dgm:prSet presAssocID="{A0D93BF1-3B71-6946-9666-6D6DDA221ED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E1790C-E4DB-2647-A007-ADF8CFA66AF2}" type="pres">
      <dgm:prSet presAssocID="{8070460F-CD86-4A47-9664-D5543F11B491}" presName="Accent4" presStyleCnt="0"/>
      <dgm:spPr/>
    </dgm:pt>
    <dgm:pt modelId="{26B2FC09-E8FE-4F60-A886-8159F9EDF77E}" type="pres">
      <dgm:prSet presAssocID="{8070460F-CD86-4A47-9664-D5543F11B491}" presName="Accent" presStyleLbl="node1" presStyleIdx="3" presStyleCnt="4"/>
      <dgm:spPr>
        <a:solidFill>
          <a:srgbClr val="CBD35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888E7F5-53C3-2D4C-973D-6B2284A9A0E1}" type="pres">
      <dgm:prSet presAssocID="{8070460F-CD86-4A47-9664-D5543F11B49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CC6263F-68E0-464F-9724-541C4298964D}" type="presOf" srcId="{470E94F7-8F76-45AD-BADF-8168E6E45DA4}" destId="{89609AB6-0A51-4918-983D-5B8999D24664}" srcOrd="0" destOrd="0" presId="urn:microsoft.com/office/officeart/2009/layout/CircleArrowProcess"/>
    <dgm:cxn modelId="{CA70BD33-5F16-6F44-857E-D7E4B901BC7A}" srcId="{470E94F7-8F76-45AD-BADF-8168E6E45DA4}" destId="{A0D93BF1-3B71-6946-9666-6D6DDA221ED0}" srcOrd="2" destOrd="0" parTransId="{4EE2FC3A-739E-BF4B-9D90-CCA56C571474}" sibTransId="{20DB4835-68DD-0346-AD56-13064383FA0F}"/>
    <dgm:cxn modelId="{652C1E3B-7DF1-40B0-B912-35053ECBA991}" srcId="{470E94F7-8F76-45AD-BADF-8168E6E45DA4}" destId="{8070460F-CD86-4A47-9664-D5543F11B491}" srcOrd="3" destOrd="0" parTransId="{732221BC-97B9-4A50-A4DC-7180158C3005}" sibTransId="{E9EB2BCB-F47D-432C-A5E3-60A62174D047}"/>
    <dgm:cxn modelId="{B14D8436-912A-413F-81E9-320163A97F91}" type="presOf" srcId="{DFBF3E8B-FE55-4872-8E55-D1A022369590}" destId="{B5558B2F-3323-4D3B-88E6-849B9009CDDB}" srcOrd="0" destOrd="0" presId="urn:microsoft.com/office/officeart/2009/layout/CircleArrowProcess"/>
    <dgm:cxn modelId="{3C8F9E49-7477-46B0-8195-B1C3EF1BDEDE}" type="presOf" srcId="{8070460F-CD86-4A47-9664-D5543F11B491}" destId="{B888E7F5-53C3-2D4C-973D-6B2284A9A0E1}" srcOrd="0" destOrd="0" presId="urn:microsoft.com/office/officeart/2009/layout/CircleArrowProcess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46A0A23C-FCD8-4F78-9BE6-8DD1A55B5974}" type="presOf" srcId="{A0D93BF1-3B71-6946-9666-6D6DDA221ED0}" destId="{AAF1B8A6-F1D3-D149-8F11-60DEDF6629CE}" srcOrd="0" destOrd="0" presId="urn:microsoft.com/office/officeart/2009/layout/CircleArrowProcess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4ACF1E51-81F8-4D85-B528-0AFE7303E9D2}" type="presOf" srcId="{6023D91B-3405-4F87-A1BA-4C7BC9F92001}" destId="{C9789C5E-E474-45BD-A638-F8E3329BC87E}" srcOrd="0" destOrd="0" presId="urn:microsoft.com/office/officeart/2009/layout/CircleArrowProcess"/>
    <dgm:cxn modelId="{0945A326-5D6C-4E70-B9D3-232D44280036}" type="presParOf" srcId="{89609AB6-0A51-4918-983D-5B8999D24664}" destId="{21E1DC4A-E902-401F-8ED2-4D57A8C538B9}" srcOrd="0" destOrd="0" presId="urn:microsoft.com/office/officeart/2009/layout/CircleArrowProcess"/>
    <dgm:cxn modelId="{52E57D36-1EAD-42D6-B245-1434C6B414CA}" type="presParOf" srcId="{21E1DC4A-E902-401F-8ED2-4D57A8C538B9}" destId="{B211517F-F7F0-4A7A-B6CF-5ABCA59AC9F8}" srcOrd="0" destOrd="0" presId="urn:microsoft.com/office/officeart/2009/layout/CircleArrowProcess"/>
    <dgm:cxn modelId="{111D2E1F-86B7-4C44-85C0-0D12114FDD78}" type="presParOf" srcId="{89609AB6-0A51-4918-983D-5B8999D24664}" destId="{C9789C5E-E474-45BD-A638-F8E3329BC87E}" srcOrd="1" destOrd="0" presId="urn:microsoft.com/office/officeart/2009/layout/CircleArrowProcess"/>
    <dgm:cxn modelId="{E52EDFF5-4E2D-4A63-8436-572AE1886538}" type="presParOf" srcId="{89609AB6-0A51-4918-983D-5B8999D24664}" destId="{CE5AF907-7E30-45ED-AC60-B4F5B2C745F4}" srcOrd="2" destOrd="0" presId="urn:microsoft.com/office/officeart/2009/layout/CircleArrowProcess"/>
    <dgm:cxn modelId="{9F5C3394-CB8C-44FD-AD1D-9EA89E99AC44}" type="presParOf" srcId="{CE5AF907-7E30-45ED-AC60-B4F5B2C745F4}" destId="{81CC1E92-A646-4FD3-9EA3-BD22D130182F}" srcOrd="0" destOrd="0" presId="urn:microsoft.com/office/officeart/2009/layout/CircleArrowProcess"/>
    <dgm:cxn modelId="{CB3DCE76-9B73-45AF-9001-E7AC0260C612}" type="presParOf" srcId="{89609AB6-0A51-4918-983D-5B8999D24664}" destId="{B5558B2F-3323-4D3B-88E6-849B9009CDDB}" srcOrd="3" destOrd="0" presId="urn:microsoft.com/office/officeart/2009/layout/CircleArrowProcess"/>
    <dgm:cxn modelId="{F0D3F8DB-5A08-45C5-9C7D-3ED9DD2C5A65}" type="presParOf" srcId="{89609AB6-0A51-4918-983D-5B8999D24664}" destId="{1F9AE03C-D9F2-3E4C-AE11-CE81AD100508}" srcOrd="4" destOrd="0" presId="urn:microsoft.com/office/officeart/2009/layout/CircleArrowProcess"/>
    <dgm:cxn modelId="{0DCDA98D-FE3C-4F40-8BC3-82E052D22557}" type="presParOf" srcId="{1F9AE03C-D9F2-3E4C-AE11-CE81AD100508}" destId="{3963749D-38EF-0E43-B434-F17EF89FED37}" srcOrd="0" destOrd="0" presId="urn:microsoft.com/office/officeart/2009/layout/CircleArrowProcess"/>
    <dgm:cxn modelId="{F9C6016F-244C-4951-82B9-80BA68AA6846}" type="presParOf" srcId="{89609AB6-0A51-4918-983D-5B8999D24664}" destId="{AAF1B8A6-F1D3-D149-8F11-60DEDF6629CE}" srcOrd="5" destOrd="0" presId="urn:microsoft.com/office/officeart/2009/layout/CircleArrowProcess"/>
    <dgm:cxn modelId="{D5C24457-7EE0-469D-AFB6-F46961269DA5}" type="presParOf" srcId="{89609AB6-0A51-4918-983D-5B8999D24664}" destId="{2DE1790C-E4DB-2647-A007-ADF8CFA66AF2}" srcOrd="6" destOrd="0" presId="urn:microsoft.com/office/officeart/2009/layout/CircleArrowProcess"/>
    <dgm:cxn modelId="{E79DAB67-AECD-47EF-A1F1-E13DA2850082}" type="presParOf" srcId="{2DE1790C-E4DB-2647-A007-ADF8CFA66AF2}" destId="{26B2FC09-E8FE-4F60-A886-8159F9EDF77E}" srcOrd="0" destOrd="0" presId="urn:microsoft.com/office/officeart/2009/layout/CircleArrowProcess"/>
    <dgm:cxn modelId="{5472EEA6-F8C4-45D2-8A55-BCABE275A2CF}" type="presParOf" srcId="{89609AB6-0A51-4918-983D-5B8999D24664}" destId="{B888E7F5-53C3-2D4C-973D-6B2284A9A0E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978618" y="0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1323294" y="565149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3C846F"/>
              </a:solidFill>
            </a:rPr>
            <a:t>PROJECT</a:t>
          </a:r>
          <a:endParaRPr lang="zh-CN" altLang="en-US" sz="1600" b="1" kern="1200" dirty="0">
            <a:solidFill>
              <a:srgbClr val="3C846F"/>
            </a:solidFill>
          </a:endParaRPr>
        </a:p>
      </dsp:txBody>
      <dsp:txXfrm>
        <a:off x="1323294" y="565149"/>
        <a:ext cx="871206" cy="435558"/>
      </dsp:txXfrm>
    </dsp:sp>
    <dsp:sp modelId="{81CC1E92-A646-4FD3-9EA3-BD22D130182F}">
      <dsp:nvSpPr>
        <dsp:cNvPr id="0" name=""/>
        <dsp:cNvSpPr/>
      </dsp:nvSpPr>
      <dsp:spPr>
        <a:xfrm>
          <a:off x="544918" y="897200"/>
          <a:ext cx="1561143" cy="15613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887837" y="1464005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F4772A"/>
              </a:solidFill>
            </a:rPr>
            <a:t>PROJECT</a:t>
          </a:r>
          <a:endParaRPr lang="zh-CN" altLang="en-US" sz="1600" kern="1200" dirty="0">
            <a:solidFill>
              <a:srgbClr val="F4772A"/>
            </a:solidFill>
          </a:endParaRPr>
        </a:p>
      </dsp:txBody>
      <dsp:txXfrm>
        <a:off x="887837" y="1464005"/>
        <a:ext cx="871206" cy="435558"/>
      </dsp:txXfrm>
    </dsp:sp>
    <dsp:sp modelId="{3963749D-38EF-0E43-B434-F17EF89FED37}">
      <dsp:nvSpPr>
        <dsp:cNvPr id="0" name=""/>
        <dsp:cNvSpPr/>
      </dsp:nvSpPr>
      <dsp:spPr>
        <a:xfrm>
          <a:off x="978618" y="1797712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1B8A6-F1D3-D149-8F11-60DEDF6629CE}">
      <dsp:nvSpPr>
        <dsp:cNvPr id="0" name=""/>
        <dsp:cNvSpPr/>
      </dsp:nvSpPr>
      <dsp:spPr>
        <a:xfrm>
          <a:off x="1323294" y="2362861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7D1F56"/>
              </a:solidFill>
            </a:rPr>
            <a:t>PROJECT</a:t>
          </a:r>
          <a:endParaRPr lang="zh-CN" altLang="en-US" sz="1600" kern="1200" dirty="0"/>
        </a:p>
      </dsp:txBody>
      <dsp:txXfrm>
        <a:off x="1323294" y="2362861"/>
        <a:ext cx="871206" cy="435558"/>
      </dsp:txXfrm>
    </dsp:sp>
    <dsp:sp modelId="{26B2FC09-E8FE-4F60-A886-8159F9EDF77E}">
      <dsp:nvSpPr>
        <dsp:cNvPr id="0" name=""/>
        <dsp:cNvSpPr/>
      </dsp:nvSpPr>
      <dsp:spPr>
        <a:xfrm>
          <a:off x="656199" y="2798419"/>
          <a:ext cx="1341218" cy="1341867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8E7F5-53C3-2D4C-973D-6B2284A9A0E1}">
      <dsp:nvSpPr>
        <dsp:cNvPr id="0" name=""/>
        <dsp:cNvSpPr/>
      </dsp:nvSpPr>
      <dsp:spPr>
        <a:xfrm>
          <a:off x="887837" y="3261718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CBD351"/>
              </a:solidFill>
            </a:rPr>
            <a:t>PROJECT</a:t>
          </a:r>
          <a:endParaRPr lang="zh-CN" altLang="en-US" sz="1600" kern="1200" dirty="0">
            <a:solidFill>
              <a:srgbClr val="CBD351"/>
            </a:solidFill>
          </a:endParaRPr>
        </a:p>
      </dsp:txBody>
      <dsp:txXfrm>
        <a:off x="887837" y="3261718"/>
        <a:ext cx="871206" cy="435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D5493-5935-2C4F-8AB7-04879816AC21}" type="datetimeFigureOut">
              <a:rPr kumimoji="1" lang="zh-CN" altLang="en-US" smtClean="0"/>
              <a:pPr/>
              <a:t>2016/3/24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EE077-B1A6-2846-9E5F-7778F3169D7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912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50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3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示 2"/>
          <p:cNvGraphicFramePr/>
          <p:nvPr>
            <p:extLst>
              <p:ext uri="{D42A27DB-BD31-4B8C-83A1-F6EECF244321}">
                <p14:modId xmlns:p14="http://schemas.microsoft.com/office/powerpoint/2010/main" val="2635435282"/>
              </p:ext>
            </p:extLst>
          </p:nvPr>
        </p:nvGraphicFramePr>
        <p:xfrm>
          <a:off x="1460208" y="397972"/>
          <a:ext cx="3084681" cy="4140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524198" y="713791"/>
            <a:ext cx="538622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3C846F"/>
                </a:solidFill>
                <a:ea typeface="宋体"/>
              </a:rPr>
              <a:t>S</a:t>
            </a:r>
            <a:endParaRPr lang="zh-CN" altLang="en-US" sz="60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5913" y="1586129"/>
            <a:ext cx="830920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F4772A"/>
                </a:solidFill>
                <a:ea typeface="宋体"/>
              </a:rPr>
              <a:t>W</a:t>
            </a:r>
            <a:endParaRPr lang="zh-CN" altLang="en-US" sz="60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6194" y="2547374"/>
            <a:ext cx="784708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7D1319"/>
                </a:solidFill>
                <a:ea typeface="宋体"/>
              </a:rPr>
              <a:t>O</a:t>
            </a:r>
            <a:endParaRPr lang="zh-CN" altLang="en-US" sz="60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8000" y="3483217"/>
            <a:ext cx="461603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CBD351"/>
                </a:solidFill>
                <a:ea typeface="宋体"/>
              </a:rPr>
              <a:t>T</a:t>
            </a:r>
            <a:endParaRPr lang="zh-CN" altLang="en-US" sz="6000" b="1" dirty="0">
              <a:solidFill>
                <a:srgbClr val="CBD351"/>
              </a:solidFill>
              <a:ea typeface="宋体"/>
            </a:endParaRPr>
          </a:p>
        </p:txBody>
      </p:sp>
      <p:cxnSp>
        <p:nvCxnSpPr>
          <p:cNvPr id="16" name="直接连接符 84"/>
          <p:cNvCxnSpPr/>
          <p:nvPr/>
        </p:nvCxnSpPr>
        <p:spPr>
          <a:xfrm flipH="1">
            <a:off x="4421057" y="1626231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85"/>
          <p:cNvCxnSpPr/>
          <p:nvPr/>
        </p:nvCxnSpPr>
        <p:spPr>
          <a:xfrm flipH="1">
            <a:off x="4421057" y="2505890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6"/>
          <p:cNvCxnSpPr/>
          <p:nvPr/>
        </p:nvCxnSpPr>
        <p:spPr>
          <a:xfrm flipH="1">
            <a:off x="4421057" y="3462336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201527" y="92403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1527" y="178848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1527" y="2733244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01527" y="3643469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29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5091" y="515405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45091" y="1594808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45091" y="2674211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45091" y="3753614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2345550" y="606019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3C8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2345550" y="1698830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2345550" y="2778233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7D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2345550" y="3857636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11"/>
          <p:cNvGrpSpPr/>
          <p:nvPr/>
        </p:nvGrpSpPr>
        <p:grpSpPr>
          <a:xfrm>
            <a:off x="2667854" y="816433"/>
            <a:ext cx="354476" cy="23249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35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45"/>
            <p:cNvSpPr>
              <a:spLocks/>
            </p:cNvSpPr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46"/>
            <p:cNvSpPr>
              <a:spLocks/>
            </p:cNvSpPr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15"/>
          <p:cNvGrpSpPr/>
          <p:nvPr/>
        </p:nvGrpSpPr>
        <p:grpSpPr>
          <a:xfrm>
            <a:off x="2682449" y="1876357"/>
            <a:ext cx="325284" cy="325284"/>
            <a:chOff x="4324350" y="3181350"/>
            <a:chExt cx="495300" cy="495300"/>
          </a:xfrm>
          <a:solidFill>
            <a:schemeClr val="bg1"/>
          </a:solidFill>
        </p:grpSpPr>
        <p:sp>
          <p:nvSpPr>
            <p:cNvPr id="39" name="Freeform 474"/>
            <p:cNvSpPr>
              <a:spLocks noEditPoints="1"/>
            </p:cNvSpPr>
            <p:nvPr/>
          </p:nvSpPr>
          <p:spPr bwMode="auto">
            <a:xfrm>
              <a:off x="4324350" y="3181350"/>
              <a:ext cx="495300" cy="495300"/>
            </a:xfrm>
            <a:custGeom>
              <a:avLst/>
              <a:gdLst>
                <a:gd name="T0" fmla="*/ 74 w 312"/>
                <a:gd name="T1" fmla="*/ 18 h 312"/>
                <a:gd name="T2" fmla="*/ 107 w 312"/>
                <a:gd name="T3" fmla="*/ 51 h 312"/>
                <a:gd name="T4" fmla="*/ 117 w 312"/>
                <a:gd name="T5" fmla="*/ 0 h 312"/>
                <a:gd name="T6" fmla="*/ 196 w 312"/>
                <a:gd name="T7" fmla="*/ 46 h 312"/>
                <a:gd name="T8" fmla="*/ 207 w 312"/>
                <a:gd name="T9" fmla="*/ 51 h 312"/>
                <a:gd name="T10" fmla="*/ 294 w 312"/>
                <a:gd name="T11" fmla="*/ 73 h 312"/>
                <a:gd name="T12" fmla="*/ 262 w 312"/>
                <a:gd name="T13" fmla="*/ 106 h 312"/>
                <a:gd name="T14" fmla="*/ 312 w 312"/>
                <a:gd name="T15" fmla="*/ 117 h 312"/>
                <a:gd name="T16" fmla="*/ 267 w 312"/>
                <a:gd name="T17" fmla="*/ 196 h 312"/>
                <a:gd name="T18" fmla="*/ 262 w 312"/>
                <a:gd name="T19" fmla="*/ 206 h 312"/>
                <a:gd name="T20" fmla="*/ 239 w 312"/>
                <a:gd name="T21" fmla="*/ 295 h 312"/>
                <a:gd name="T22" fmla="*/ 207 w 312"/>
                <a:gd name="T23" fmla="*/ 262 h 312"/>
                <a:gd name="T24" fmla="*/ 196 w 312"/>
                <a:gd name="T25" fmla="*/ 312 h 312"/>
                <a:gd name="T26" fmla="*/ 117 w 312"/>
                <a:gd name="T27" fmla="*/ 266 h 312"/>
                <a:gd name="T28" fmla="*/ 107 w 312"/>
                <a:gd name="T29" fmla="*/ 262 h 312"/>
                <a:gd name="T30" fmla="*/ 18 w 312"/>
                <a:gd name="T31" fmla="*/ 238 h 312"/>
                <a:gd name="T32" fmla="*/ 50 w 312"/>
                <a:gd name="T33" fmla="*/ 206 h 312"/>
                <a:gd name="T34" fmla="*/ 0 w 312"/>
                <a:gd name="T35" fmla="*/ 196 h 312"/>
                <a:gd name="T36" fmla="*/ 47 w 312"/>
                <a:gd name="T37" fmla="*/ 117 h 312"/>
                <a:gd name="T38" fmla="*/ 50 w 312"/>
                <a:gd name="T39" fmla="*/ 106 h 312"/>
                <a:gd name="T40" fmla="*/ 249 w 312"/>
                <a:gd name="T41" fmla="*/ 156 h 312"/>
                <a:gd name="T42" fmla="*/ 249 w 312"/>
                <a:gd name="T43" fmla="*/ 147 h 312"/>
                <a:gd name="T44" fmla="*/ 246 w 312"/>
                <a:gd name="T45" fmla="*/ 128 h 312"/>
                <a:gd name="T46" fmla="*/ 238 w 312"/>
                <a:gd name="T47" fmla="*/ 112 h 312"/>
                <a:gd name="T48" fmla="*/ 228 w 312"/>
                <a:gd name="T49" fmla="*/ 97 h 312"/>
                <a:gd name="T50" fmla="*/ 216 w 312"/>
                <a:gd name="T51" fmla="*/ 84 h 312"/>
                <a:gd name="T52" fmla="*/ 201 w 312"/>
                <a:gd name="T53" fmla="*/ 74 h 312"/>
                <a:gd name="T54" fmla="*/ 184 w 312"/>
                <a:gd name="T55" fmla="*/ 67 h 312"/>
                <a:gd name="T56" fmla="*/ 166 w 312"/>
                <a:gd name="T57" fmla="*/ 63 h 312"/>
                <a:gd name="T58" fmla="*/ 157 w 312"/>
                <a:gd name="T59" fmla="*/ 63 h 312"/>
                <a:gd name="T60" fmla="*/ 138 w 312"/>
                <a:gd name="T61" fmla="*/ 64 h 312"/>
                <a:gd name="T62" fmla="*/ 120 w 312"/>
                <a:gd name="T63" fmla="*/ 71 h 312"/>
                <a:gd name="T64" fmla="*/ 104 w 312"/>
                <a:gd name="T65" fmla="*/ 79 h 312"/>
                <a:gd name="T66" fmla="*/ 90 w 312"/>
                <a:gd name="T67" fmla="*/ 91 h 312"/>
                <a:gd name="T68" fmla="*/ 79 w 312"/>
                <a:gd name="T69" fmla="*/ 104 h 312"/>
                <a:gd name="T70" fmla="*/ 70 w 312"/>
                <a:gd name="T71" fmla="*/ 119 h 312"/>
                <a:gd name="T72" fmla="*/ 65 w 312"/>
                <a:gd name="T73" fmla="*/ 137 h 312"/>
                <a:gd name="T74" fmla="*/ 63 w 312"/>
                <a:gd name="T75" fmla="*/ 156 h 312"/>
                <a:gd name="T76" fmla="*/ 64 w 312"/>
                <a:gd name="T77" fmla="*/ 166 h 312"/>
                <a:gd name="T78" fmla="*/ 68 w 312"/>
                <a:gd name="T79" fmla="*/ 183 h 312"/>
                <a:gd name="T80" fmla="*/ 74 w 312"/>
                <a:gd name="T81" fmla="*/ 201 h 312"/>
                <a:gd name="T82" fmla="*/ 84 w 312"/>
                <a:gd name="T83" fmla="*/ 216 h 312"/>
                <a:gd name="T84" fmla="*/ 97 w 312"/>
                <a:gd name="T85" fmla="*/ 228 h 312"/>
                <a:gd name="T86" fmla="*/ 112 w 312"/>
                <a:gd name="T87" fmla="*/ 238 h 312"/>
                <a:gd name="T88" fmla="*/ 129 w 312"/>
                <a:gd name="T89" fmla="*/ 245 h 312"/>
                <a:gd name="T90" fmla="*/ 147 w 312"/>
                <a:gd name="T91" fmla="*/ 248 h 312"/>
                <a:gd name="T92" fmla="*/ 157 w 312"/>
                <a:gd name="T93" fmla="*/ 250 h 312"/>
                <a:gd name="T94" fmla="*/ 176 w 312"/>
                <a:gd name="T95" fmla="*/ 247 h 312"/>
                <a:gd name="T96" fmla="*/ 193 w 312"/>
                <a:gd name="T97" fmla="*/ 242 h 312"/>
                <a:gd name="T98" fmla="*/ 208 w 312"/>
                <a:gd name="T99" fmla="*/ 233 h 312"/>
                <a:gd name="T100" fmla="*/ 222 w 312"/>
                <a:gd name="T101" fmla="*/ 222 h 312"/>
                <a:gd name="T102" fmla="*/ 233 w 312"/>
                <a:gd name="T103" fmla="*/ 208 h 312"/>
                <a:gd name="T104" fmla="*/ 242 w 312"/>
                <a:gd name="T105" fmla="*/ 192 h 312"/>
                <a:gd name="T106" fmla="*/ 248 w 312"/>
                <a:gd name="T107" fmla="*/ 174 h 312"/>
                <a:gd name="T108" fmla="*/ 249 w 312"/>
                <a:gd name="T10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2" h="312">
                  <a:moveTo>
                    <a:pt x="18" y="73"/>
                  </a:moveTo>
                  <a:lnTo>
                    <a:pt x="74" y="18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17" y="46"/>
                  </a:lnTo>
                  <a:lnTo>
                    <a:pt x="117" y="0"/>
                  </a:lnTo>
                  <a:lnTo>
                    <a:pt x="196" y="0"/>
                  </a:lnTo>
                  <a:lnTo>
                    <a:pt x="196" y="46"/>
                  </a:lnTo>
                  <a:lnTo>
                    <a:pt x="196" y="46"/>
                  </a:lnTo>
                  <a:lnTo>
                    <a:pt x="207" y="51"/>
                  </a:lnTo>
                  <a:lnTo>
                    <a:pt x="239" y="18"/>
                  </a:lnTo>
                  <a:lnTo>
                    <a:pt x="294" y="73"/>
                  </a:lnTo>
                  <a:lnTo>
                    <a:pt x="262" y="106"/>
                  </a:lnTo>
                  <a:lnTo>
                    <a:pt x="262" y="106"/>
                  </a:lnTo>
                  <a:lnTo>
                    <a:pt x="267" y="117"/>
                  </a:lnTo>
                  <a:lnTo>
                    <a:pt x="312" y="117"/>
                  </a:lnTo>
                  <a:lnTo>
                    <a:pt x="312" y="196"/>
                  </a:lnTo>
                  <a:lnTo>
                    <a:pt x="267" y="196"/>
                  </a:lnTo>
                  <a:lnTo>
                    <a:pt x="267" y="196"/>
                  </a:lnTo>
                  <a:lnTo>
                    <a:pt x="262" y="206"/>
                  </a:lnTo>
                  <a:lnTo>
                    <a:pt x="294" y="238"/>
                  </a:lnTo>
                  <a:lnTo>
                    <a:pt x="239" y="295"/>
                  </a:lnTo>
                  <a:lnTo>
                    <a:pt x="207" y="262"/>
                  </a:lnTo>
                  <a:lnTo>
                    <a:pt x="207" y="262"/>
                  </a:lnTo>
                  <a:lnTo>
                    <a:pt x="196" y="266"/>
                  </a:lnTo>
                  <a:lnTo>
                    <a:pt x="196" y="312"/>
                  </a:lnTo>
                  <a:lnTo>
                    <a:pt x="117" y="312"/>
                  </a:lnTo>
                  <a:lnTo>
                    <a:pt x="117" y="266"/>
                  </a:lnTo>
                  <a:lnTo>
                    <a:pt x="117" y="266"/>
                  </a:lnTo>
                  <a:lnTo>
                    <a:pt x="107" y="262"/>
                  </a:lnTo>
                  <a:lnTo>
                    <a:pt x="74" y="295"/>
                  </a:lnTo>
                  <a:lnTo>
                    <a:pt x="18" y="238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47" y="196"/>
                  </a:lnTo>
                  <a:lnTo>
                    <a:pt x="0" y="196"/>
                  </a:lnTo>
                  <a:lnTo>
                    <a:pt x="0" y="117"/>
                  </a:lnTo>
                  <a:lnTo>
                    <a:pt x="47" y="117"/>
                  </a:lnTo>
                  <a:lnTo>
                    <a:pt x="47" y="117"/>
                  </a:lnTo>
                  <a:lnTo>
                    <a:pt x="50" y="106"/>
                  </a:lnTo>
                  <a:lnTo>
                    <a:pt x="18" y="73"/>
                  </a:lnTo>
                  <a:close/>
                  <a:moveTo>
                    <a:pt x="249" y="156"/>
                  </a:moveTo>
                  <a:lnTo>
                    <a:pt x="249" y="156"/>
                  </a:lnTo>
                  <a:lnTo>
                    <a:pt x="249" y="147"/>
                  </a:lnTo>
                  <a:lnTo>
                    <a:pt x="248" y="137"/>
                  </a:lnTo>
                  <a:lnTo>
                    <a:pt x="246" y="128"/>
                  </a:lnTo>
                  <a:lnTo>
                    <a:pt x="242" y="119"/>
                  </a:lnTo>
                  <a:lnTo>
                    <a:pt x="238" y="112"/>
                  </a:lnTo>
                  <a:lnTo>
                    <a:pt x="233" y="104"/>
                  </a:lnTo>
                  <a:lnTo>
                    <a:pt x="228" y="97"/>
                  </a:lnTo>
                  <a:lnTo>
                    <a:pt x="222" y="91"/>
                  </a:lnTo>
                  <a:lnTo>
                    <a:pt x="216" y="84"/>
                  </a:lnTo>
                  <a:lnTo>
                    <a:pt x="208" y="79"/>
                  </a:lnTo>
                  <a:lnTo>
                    <a:pt x="201" y="74"/>
                  </a:lnTo>
                  <a:lnTo>
                    <a:pt x="193" y="71"/>
                  </a:lnTo>
                  <a:lnTo>
                    <a:pt x="184" y="67"/>
                  </a:lnTo>
                  <a:lnTo>
                    <a:pt x="176" y="64"/>
                  </a:lnTo>
                  <a:lnTo>
                    <a:pt x="166" y="63"/>
                  </a:lnTo>
                  <a:lnTo>
                    <a:pt x="157" y="63"/>
                  </a:lnTo>
                  <a:lnTo>
                    <a:pt x="157" y="63"/>
                  </a:lnTo>
                  <a:lnTo>
                    <a:pt x="147" y="63"/>
                  </a:lnTo>
                  <a:lnTo>
                    <a:pt x="138" y="64"/>
                  </a:lnTo>
                  <a:lnTo>
                    <a:pt x="129" y="67"/>
                  </a:lnTo>
                  <a:lnTo>
                    <a:pt x="120" y="71"/>
                  </a:lnTo>
                  <a:lnTo>
                    <a:pt x="112" y="74"/>
                  </a:lnTo>
                  <a:lnTo>
                    <a:pt x="104" y="79"/>
                  </a:lnTo>
                  <a:lnTo>
                    <a:pt x="97" y="84"/>
                  </a:lnTo>
                  <a:lnTo>
                    <a:pt x="90" y="91"/>
                  </a:lnTo>
                  <a:lnTo>
                    <a:pt x="84" y="97"/>
                  </a:lnTo>
                  <a:lnTo>
                    <a:pt x="79" y="104"/>
                  </a:lnTo>
                  <a:lnTo>
                    <a:pt x="74" y="112"/>
                  </a:lnTo>
                  <a:lnTo>
                    <a:pt x="70" y="119"/>
                  </a:lnTo>
                  <a:lnTo>
                    <a:pt x="68" y="128"/>
                  </a:lnTo>
                  <a:lnTo>
                    <a:pt x="65" y="137"/>
                  </a:lnTo>
                  <a:lnTo>
                    <a:pt x="64" y="147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4" y="166"/>
                  </a:lnTo>
                  <a:lnTo>
                    <a:pt x="65" y="174"/>
                  </a:lnTo>
                  <a:lnTo>
                    <a:pt x="68" y="183"/>
                  </a:lnTo>
                  <a:lnTo>
                    <a:pt x="70" y="192"/>
                  </a:lnTo>
                  <a:lnTo>
                    <a:pt x="74" y="201"/>
                  </a:lnTo>
                  <a:lnTo>
                    <a:pt x="79" y="208"/>
                  </a:lnTo>
                  <a:lnTo>
                    <a:pt x="84" y="216"/>
                  </a:lnTo>
                  <a:lnTo>
                    <a:pt x="90" y="222"/>
                  </a:lnTo>
                  <a:lnTo>
                    <a:pt x="97" y="228"/>
                  </a:lnTo>
                  <a:lnTo>
                    <a:pt x="104" y="233"/>
                  </a:lnTo>
                  <a:lnTo>
                    <a:pt x="112" y="238"/>
                  </a:lnTo>
                  <a:lnTo>
                    <a:pt x="120" y="242"/>
                  </a:lnTo>
                  <a:lnTo>
                    <a:pt x="129" y="245"/>
                  </a:lnTo>
                  <a:lnTo>
                    <a:pt x="138" y="247"/>
                  </a:lnTo>
                  <a:lnTo>
                    <a:pt x="147" y="248"/>
                  </a:lnTo>
                  <a:lnTo>
                    <a:pt x="157" y="250"/>
                  </a:lnTo>
                  <a:lnTo>
                    <a:pt x="157" y="250"/>
                  </a:lnTo>
                  <a:lnTo>
                    <a:pt x="166" y="248"/>
                  </a:lnTo>
                  <a:lnTo>
                    <a:pt x="176" y="247"/>
                  </a:lnTo>
                  <a:lnTo>
                    <a:pt x="184" y="245"/>
                  </a:lnTo>
                  <a:lnTo>
                    <a:pt x="193" y="242"/>
                  </a:lnTo>
                  <a:lnTo>
                    <a:pt x="201" y="238"/>
                  </a:lnTo>
                  <a:lnTo>
                    <a:pt x="208" y="233"/>
                  </a:lnTo>
                  <a:lnTo>
                    <a:pt x="216" y="228"/>
                  </a:lnTo>
                  <a:lnTo>
                    <a:pt x="222" y="222"/>
                  </a:lnTo>
                  <a:lnTo>
                    <a:pt x="228" y="216"/>
                  </a:lnTo>
                  <a:lnTo>
                    <a:pt x="233" y="208"/>
                  </a:lnTo>
                  <a:lnTo>
                    <a:pt x="238" y="201"/>
                  </a:lnTo>
                  <a:lnTo>
                    <a:pt x="242" y="192"/>
                  </a:lnTo>
                  <a:lnTo>
                    <a:pt x="246" y="183"/>
                  </a:lnTo>
                  <a:lnTo>
                    <a:pt x="248" y="174"/>
                  </a:lnTo>
                  <a:lnTo>
                    <a:pt x="249" y="166"/>
                  </a:lnTo>
                  <a:lnTo>
                    <a:pt x="249" y="156"/>
                  </a:lnTo>
                  <a:lnTo>
                    <a:pt x="24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475"/>
            <p:cNvSpPr>
              <a:spLocks noEditPoints="1"/>
            </p:cNvSpPr>
            <p:nvPr/>
          </p:nvSpPr>
          <p:spPr bwMode="auto">
            <a:xfrm>
              <a:off x="4546600" y="3321050"/>
              <a:ext cx="133350" cy="141287"/>
            </a:xfrm>
            <a:custGeom>
              <a:avLst/>
              <a:gdLst>
                <a:gd name="T0" fmla="*/ 17 w 84"/>
                <a:gd name="T1" fmla="*/ 89 h 89"/>
                <a:gd name="T2" fmla="*/ 5 w 84"/>
                <a:gd name="T3" fmla="*/ 84 h 89"/>
                <a:gd name="T4" fmla="*/ 0 w 84"/>
                <a:gd name="T5" fmla="*/ 73 h 89"/>
                <a:gd name="T6" fmla="*/ 0 w 84"/>
                <a:gd name="T7" fmla="*/ 69 h 89"/>
                <a:gd name="T8" fmla="*/ 5 w 84"/>
                <a:gd name="T9" fmla="*/ 60 h 89"/>
                <a:gd name="T10" fmla="*/ 5 w 84"/>
                <a:gd name="T11" fmla="*/ 9 h 89"/>
                <a:gd name="T12" fmla="*/ 8 w 84"/>
                <a:gd name="T13" fmla="*/ 3 h 89"/>
                <a:gd name="T14" fmla="*/ 14 w 84"/>
                <a:gd name="T15" fmla="*/ 0 h 89"/>
                <a:gd name="T16" fmla="*/ 17 w 84"/>
                <a:gd name="T17" fmla="*/ 1 h 89"/>
                <a:gd name="T18" fmla="*/ 22 w 84"/>
                <a:gd name="T19" fmla="*/ 5 h 89"/>
                <a:gd name="T20" fmla="*/ 22 w 84"/>
                <a:gd name="T21" fmla="*/ 56 h 89"/>
                <a:gd name="T22" fmla="*/ 28 w 84"/>
                <a:gd name="T23" fmla="*/ 59 h 89"/>
                <a:gd name="T24" fmla="*/ 76 w 84"/>
                <a:gd name="T25" fmla="*/ 58 h 89"/>
                <a:gd name="T26" fmla="*/ 79 w 84"/>
                <a:gd name="T27" fmla="*/ 58 h 89"/>
                <a:gd name="T28" fmla="*/ 84 w 84"/>
                <a:gd name="T29" fmla="*/ 61 h 89"/>
                <a:gd name="T30" fmla="*/ 84 w 84"/>
                <a:gd name="T31" fmla="*/ 64 h 89"/>
                <a:gd name="T32" fmla="*/ 83 w 84"/>
                <a:gd name="T33" fmla="*/ 70 h 89"/>
                <a:gd name="T34" fmla="*/ 78 w 84"/>
                <a:gd name="T35" fmla="*/ 74 h 89"/>
                <a:gd name="T36" fmla="*/ 33 w 84"/>
                <a:gd name="T37" fmla="*/ 79 h 89"/>
                <a:gd name="T38" fmla="*/ 27 w 84"/>
                <a:gd name="T39" fmla="*/ 86 h 89"/>
                <a:gd name="T40" fmla="*/ 17 w 84"/>
                <a:gd name="T41" fmla="*/ 89 h 89"/>
                <a:gd name="T42" fmla="*/ 24 w 84"/>
                <a:gd name="T43" fmla="*/ 73 h 89"/>
                <a:gd name="T44" fmla="*/ 24 w 84"/>
                <a:gd name="T45" fmla="*/ 69 h 89"/>
                <a:gd name="T46" fmla="*/ 19 w 84"/>
                <a:gd name="T47" fmla="*/ 65 h 89"/>
                <a:gd name="T48" fmla="*/ 17 w 84"/>
                <a:gd name="T49" fmla="*/ 64 h 89"/>
                <a:gd name="T50" fmla="*/ 10 w 84"/>
                <a:gd name="T51" fmla="*/ 66 h 89"/>
                <a:gd name="T52" fmla="*/ 8 w 84"/>
                <a:gd name="T53" fmla="*/ 73 h 89"/>
                <a:gd name="T54" fmla="*/ 9 w 84"/>
                <a:gd name="T55" fmla="*/ 75 h 89"/>
                <a:gd name="T56" fmla="*/ 13 w 84"/>
                <a:gd name="T57" fmla="*/ 80 h 89"/>
                <a:gd name="T58" fmla="*/ 17 w 84"/>
                <a:gd name="T59" fmla="*/ 80 h 89"/>
                <a:gd name="T60" fmla="*/ 22 w 84"/>
                <a:gd name="T61" fmla="*/ 78 h 89"/>
                <a:gd name="T62" fmla="*/ 24 w 84"/>
                <a:gd name="T63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89">
                  <a:moveTo>
                    <a:pt x="17" y="89"/>
                  </a:moveTo>
                  <a:lnTo>
                    <a:pt x="17" y="89"/>
                  </a:lnTo>
                  <a:lnTo>
                    <a:pt x="10" y="88"/>
                  </a:lnTo>
                  <a:lnTo>
                    <a:pt x="5" y="84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2" y="65"/>
                  </a:lnTo>
                  <a:lnTo>
                    <a:pt x="5" y="60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22" y="5"/>
                  </a:lnTo>
                  <a:lnTo>
                    <a:pt x="22" y="9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8" y="59"/>
                  </a:lnTo>
                  <a:lnTo>
                    <a:pt x="32" y="63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9" y="58"/>
                  </a:lnTo>
                  <a:lnTo>
                    <a:pt x="82" y="59"/>
                  </a:lnTo>
                  <a:lnTo>
                    <a:pt x="84" y="61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84" y="68"/>
                  </a:lnTo>
                  <a:lnTo>
                    <a:pt x="83" y="70"/>
                  </a:lnTo>
                  <a:lnTo>
                    <a:pt x="81" y="73"/>
                  </a:lnTo>
                  <a:lnTo>
                    <a:pt x="78" y="74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29" y="83"/>
                  </a:lnTo>
                  <a:lnTo>
                    <a:pt x="27" y="86"/>
                  </a:lnTo>
                  <a:lnTo>
                    <a:pt x="22" y="88"/>
                  </a:lnTo>
                  <a:lnTo>
                    <a:pt x="17" y="89"/>
                  </a:lnTo>
                  <a:lnTo>
                    <a:pt x="17" y="89"/>
                  </a:lnTo>
                  <a:close/>
                  <a:moveTo>
                    <a:pt x="24" y="73"/>
                  </a:moveTo>
                  <a:lnTo>
                    <a:pt x="24" y="73"/>
                  </a:lnTo>
                  <a:lnTo>
                    <a:pt x="24" y="69"/>
                  </a:lnTo>
                  <a:lnTo>
                    <a:pt x="22" y="66"/>
                  </a:lnTo>
                  <a:lnTo>
                    <a:pt x="19" y="65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3" y="65"/>
                  </a:lnTo>
                  <a:lnTo>
                    <a:pt x="10" y="66"/>
                  </a:lnTo>
                  <a:lnTo>
                    <a:pt x="9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9" y="75"/>
                  </a:lnTo>
                  <a:lnTo>
                    <a:pt x="10" y="78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2" y="78"/>
                  </a:lnTo>
                  <a:lnTo>
                    <a:pt x="24" y="75"/>
                  </a:lnTo>
                  <a:lnTo>
                    <a:pt x="24" y="73"/>
                  </a:lnTo>
                  <a:lnTo>
                    <a:pt x="2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2638140" y="2997055"/>
            <a:ext cx="413902" cy="226240"/>
            <a:chOff x="4256881" y="3256756"/>
            <a:chExt cx="630238" cy="344488"/>
          </a:xfrm>
          <a:solidFill>
            <a:schemeClr val="bg1"/>
          </a:solidFill>
        </p:grpSpPr>
        <p:sp>
          <p:nvSpPr>
            <p:cNvPr id="42" name="Freeform 389"/>
            <p:cNvSpPr>
              <a:spLocks/>
            </p:cNvSpPr>
            <p:nvPr/>
          </p:nvSpPr>
          <p:spPr bwMode="auto">
            <a:xfrm>
              <a:off x="4779169" y="3483769"/>
              <a:ext cx="107950" cy="106363"/>
            </a:xfrm>
            <a:custGeom>
              <a:avLst/>
              <a:gdLst>
                <a:gd name="T0" fmla="*/ 68 w 68"/>
                <a:gd name="T1" fmla="*/ 40 h 67"/>
                <a:gd name="T2" fmla="*/ 40 w 68"/>
                <a:gd name="T3" fmla="*/ 67 h 67"/>
                <a:gd name="T4" fmla="*/ 0 w 68"/>
                <a:gd name="T5" fmla="*/ 28 h 67"/>
                <a:gd name="T6" fmla="*/ 27 w 68"/>
                <a:gd name="T7" fmla="*/ 0 h 67"/>
                <a:gd name="T8" fmla="*/ 68 w 68"/>
                <a:gd name="T9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68" y="40"/>
                  </a:moveTo>
                  <a:lnTo>
                    <a:pt x="40" y="67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90"/>
            <p:cNvSpPr>
              <a:spLocks noEditPoints="1"/>
            </p:cNvSpPr>
            <p:nvPr/>
          </p:nvSpPr>
          <p:spPr bwMode="auto">
            <a:xfrm>
              <a:off x="4606131" y="3313906"/>
              <a:ext cx="206375" cy="206375"/>
            </a:xfrm>
            <a:custGeom>
              <a:avLst/>
              <a:gdLst>
                <a:gd name="T0" fmla="*/ 16 w 130"/>
                <a:gd name="T1" fmla="*/ 19 h 130"/>
                <a:gd name="T2" fmla="*/ 36 w 130"/>
                <a:gd name="T3" fmla="*/ 5 h 130"/>
                <a:gd name="T4" fmla="*/ 59 w 130"/>
                <a:gd name="T5" fmla="*/ 0 h 130"/>
                <a:gd name="T6" fmla="*/ 83 w 130"/>
                <a:gd name="T7" fmla="*/ 4 h 130"/>
                <a:gd name="T8" fmla="*/ 103 w 130"/>
                <a:gd name="T9" fmla="*/ 18 h 130"/>
                <a:gd name="T10" fmla="*/ 109 w 130"/>
                <a:gd name="T11" fmla="*/ 25 h 130"/>
                <a:gd name="T12" fmla="*/ 118 w 130"/>
                <a:gd name="T13" fmla="*/ 42 h 130"/>
                <a:gd name="T14" fmla="*/ 120 w 130"/>
                <a:gd name="T15" fmla="*/ 60 h 130"/>
                <a:gd name="T16" fmla="*/ 118 w 130"/>
                <a:gd name="T17" fmla="*/ 79 h 130"/>
                <a:gd name="T18" fmla="*/ 130 w 130"/>
                <a:gd name="T19" fmla="*/ 103 h 130"/>
                <a:gd name="T20" fmla="*/ 88 w 130"/>
                <a:gd name="T21" fmla="*/ 114 h 130"/>
                <a:gd name="T22" fmla="*/ 79 w 130"/>
                <a:gd name="T23" fmla="*/ 118 h 130"/>
                <a:gd name="T24" fmla="*/ 61 w 130"/>
                <a:gd name="T25" fmla="*/ 122 h 130"/>
                <a:gd name="T26" fmla="*/ 43 w 130"/>
                <a:gd name="T27" fmla="*/ 119 h 130"/>
                <a:gd name="T28" fmla="*/ 25 w 130"/>
                <a:gd name="T29" fmla="*/ 110 h 130"/>
                <a:gd name="T30" fmla="*/ 18 w 130"/>
                <a:gd name="T31" fmla="*/ 104 h 130"/>
                <a:gd name="T32" fmla="*/ 4 w 130"/>
                <a:gd name="T33" fmla="*/ 84 h 130"/>
                <a:gd name="T34" fmla="*/ 0 w 130"/>
                <a:gd name="T35" fmla="*/ 62 h 130"/>
                <a:gd name="T36" fmla="*/ 4 w 130"/>
                <a:gd name="T37" fmla="*/ 39 h 130"/>
                <a:gd name="T38" fmla="*/ 16 w 130"/>
                <a:gd name="T39" fmla="*/ 19 h 130"/>
                <a:gd name="T40" fmla="*/ 85 w 130"/>
                <a:gd name="T41" fmla="*/ 35 h 130"/>
                <a:gd name="T42" fmla="*/ 79 w 130"/>
                <a:gd name="T43" fmla="*/ 30 h 130"/>
                <a:gd name="T44" fmla="*/ 66 w 130"/>
                <a:gd name="T45" fmla="*/ 25 h 130"/>
                <a:gd name="T46" fmla="*/ 53 w 130"/>
                <a:gd name="T47" fmla="*/ 25 h 130"/>
                <a:gd name="T48" fmla="*/ 40 w 130"/>
                <a:gd name="T49" fmla="*/ 32 h 130"/>
                <a:gd name="T50" fmla="*/ 34 w 130"/>
                <a:gd name="T51" fmla="*/ 37 h 130"/>
                <a:gd name="T52" fmla="*/ 26 w 130"/>
                <a:gd name="T53" fmla="*/ 48 h 130"/>
                <a:gd name="T54" fmla="*/ 24 w 130"/>
                <a:gd name="T55" fmla="*/ 62 h 130"/>
                <a:gd name="T56" fmla="*/ 28 w 130"/>
                <a:gd name="T57" fmla="*/ 75 h 130"/>
                <a:gd name="T58" fmla="*/ 35 w 130"/>
                <a:gd name="T59" fmla="*/ 87 h 130"/>
                <a:gd name="T60" fmla="*/ 41 w 130"/>
                <a:gd name="T61" fmla="*/ 92 h 130"/>
                <a:gd name="T62" fmla="*/ 54 w 130"/>
                <a:gd name="T63" fmla="*/ 97 h 130"/>
                <a:gd name="T64" fmla="*/ 68 w 130"/>
                <a:gd name="T65" fmla="*/ 97 h 130"/>
                <a:gd name="T66" fmla="*/ 80 w 130"/>
                <a:gd name="T67" fmla="*/ 90 h 130"/>
                <a:gd name="T68" fmla="*/ 86 w 130"/>
                <a:gd name="T69" fmla="*/ 87 h 130"/>
                <a:gd name="T70" fmla="*/ 94 w 130"/>
                <a:gd name="T71" fmla="*/ 74 h 130"/>
                <a:gd name="T72" fmla="*/ 96 w 130"/>
                <a:gd name="T73" fmla="*/ 60 h 130"/>
                <a:gd name="T74" fmla="*/ 93 w 130"/>
                <a:gd name="T75" fmla="*/ 47 h 130"/>
                <a:gd name="T76" fmla="*/ 85 w 130"/>
                <a:gd name="T77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30">
                  <a:moveTo>
                    <a:pt x="16" y="19"/>
                  </a:moveTo>
                  <a:lnTo>
                    <a:pt x="16" y="19"/>
                  </a:lnTo>
                  <a:lnTo>
                    <a:pt x="26" y="10"/>
                  </a:lnTo>
                  <a:lnTo>
                    <a:pt x="36" y="5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83" y="4"/>
                  </a:lnTo>
                  <a:lnTo>
                    <a:pt x="93" y="10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9" y="25"/>
                  </a:lnTo>
                  <a:lnTo>
                    <a:pt x="114" y="33"/>
                  </a:lnTo>
                  <a:lnTo>
                    <a:pt x="118" y="42"/>
                  </a:lnTo>
                  <a:lnTo>
                    <a:pt x="120" y="52"/>
                  </a:lnTo>
                  <a:lnTo>
                    <a:pt x="120" y="60"/>
                  </a:lnTo>
                  <a:lnTo>
                    <a:pt x="120" y="70"/>
                  </a:lnTo>
                  <a:lnTo>
                    <a:pt x="118" y="79"/>
                  </a:lnTo>
                  <a:lnTo>
                    <a:pt x="114" y="88"/>
                  </a:lnTo>
                  <a:lnTo>
                    <a:pt x="130" y="103"/>
                  </a:lnTo>
                  <a:lnTo>
                    <a:pt x="104" y="130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79" y="118"/>
                  </a:lnTo>
                  <a:lnTo>
                    <a:pt x="70" y="120"/>
                  </a:lnTo>
                  <a:lnTo>
                    <a:pt x="61" y="122"/>
                  </a:lnTo>
                  <a:lnTo>
                    <a:pt x="51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5" y="110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0" y="95"/>
                  </a:lnTo>
                  <a:lnTo>
                    <a:pt x="4" y="84"/>
                  </a:lnTo>
                  <a:lnTo>
                    <a:pt x="1" y="73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4" y="39"/>
                  </a:lnTo>
                  <a:lnTo>
                    <a:pt x="9" y="28"/>
                  </a:lnTo>
                  <a:lnTo>
                    <a:pt x="16" y="19"/>
                  </a:lnTo>
                  <a:lnTo>
                    <a:pt x="16" y="19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9" y="30"/>
                  </a:lnTo>
                  <a:lnTo>
                    <a:pt x="73" y="28"/>
                  </a:lnTo>
                  <a:lnTo>
                    <a:pt x="66" y="25"/>
                  </a:lnTo>
                  <a:lnTo>
                    <a:pt x="60" y="25"/>
                  </a:lnTo>
                  <a:lnTo>
                    <a:pt x="53" y="25"/>
                  </a:lnTo>
                  <a:lnTo>
                    <a:pt x="46" y="28"/>
                  </a:lnTo>
                  <a:lnTo>
                    <a:pt x="40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0" y="42"/>
                  </a:lnTo>
                  <a:lnTo>
                    <a:pt x="26" y="48"/>
                  </a:lnTo>
                  <a:lnTo>
                    <a:pt x="25" y="54"/>
                  </a:lnTo>
                  <a:lnTo>
                    <a:pt x="24" y="62"/>
                  </a:lnTo>
                  <a:lnTo>
                    <a:pt x="25" y="68"/>
                  </a:lnTo>
                  <a:lnTo>
                    <a:pt x="28" y="75"/>
                  </a:lnTo>
                  <a:lnTo>
                    <a:pt x="30" y="82"/>
                  </a:lnTo>
                  <a:lnTo>
                    <a:pt x="35" y="87"/>
                  </a:lnTo>
                  <a:lnTo>
                    <a:pt x="35" y="87"/>
                  </a:lnTo>
                  <a:lnTo>
                    <a:pt x="41" y="92"/>
                  </a:lnTo>
                  <a:lnTo>
                    <a:pt x="48" y="94"/>
                  </a:lnTo>
                  <a:lnTo>
                    <a:pt x="54" y="97"/>
                  </a:lnTo>
                  <a:lnTo>
                    <a:pt x="60" y="97"/>
                  </a:lnTo>
                  <a:lnTo>
                    <a:pt x="68" y="97"/>
                  </a:lnTo>
                  <a:lnTo>
                    <a:pt x="74" y="94"/>
                  </a:lnTo>
                  <a:lnTo>
                    <a:pt x="80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90" y="80"/>
                  </a:lnTo>
                  <a:lnTo>
                    <a:pt x="94" y="74"/>
                  </a:lnTo>
                  <a:lnTo>
                    <a:pt x="95" y="68"/>
                  </a:lnTo>
                  <a:lnTo>
                    <a:pt x="96" y="60"/>
                  </a:lnTo>
                  <a:lnTo>
                    <a:pt x="95" y="54"/>
                  </a:lnTo>
                  <a:lnTo>
                    <a:pt x="93" y="47"/>
                  </a:lnTo>
                  <a:lnTo>
                    <a:pt x="90" y="40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391"/>
            <p:cNvSpPr>
              <a:spLocks noChangeArrowheads="1"/>
            </p:cNvSpPr>
            <p:nvPr/>
          </p:nvSpPr>
          <p:spPr bwMode="auto">
            <a:xfrm>
              <a:off x="4506119" y="3586956"/>
              <a:ext cx="2428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92"/>
            <p:cNvSpPr>
              <a:spLocks/>
            </p:cNvSpPr>
            <p:nvPr/>
          </p:nvSpPr>
          <p:spPr bwMode="auto">
            <a:xfrm>
              <a:off x="4506119" y="3256756"/>
              <a:ext cx="242888" cy="312738"/>
            </a:xfrm>
            <a:custGeom>
              <a:avLst/>
              <a:gdLst>
                <a:gd name="T0" fmla="*/ 53 w 153"/>
                <a:gd name="T1" fmla="*/ 98 h 197"/>
                <a:gd name="T2" fmla="*/ 53 w 153"/>
                <a:gd name="T3" fmla="*/ 98 h 197"/>
                <a:gd name="T4" fmla="*/ 54 w 153"/>
                <a:gd name="T5" fmla="*/ 113 h 197"/>
                <a:gd name="T6" fmla="*/ 59 w 153"/>
                <a:gd name="T7" fmla="*/ 125 h 197"/>
                <a:gd name="T8" fmla="*/ 66 w 153"/>
                <a:gd name="T9" fmla="*/ 138 h 197"/>
                <a:gd name="T10" fmla="*/ 74 w 153"/>
                <a:gd name="T11" fmla="*/ 148 h 197"/>
                <a:gd name="T12" fmla="*/ 84 w 153"/>
                <a:gd name="T13" fmla="*/ 156 h 197"/>
                <a:gd name="T14" fmla="*/ 97 w 153"/>
                <a:gd name="T15" fmla="*/ 163 h 197"/>
                <a:gd name="T16" fmla="*/ 109 w 153"/>
                <a:gd name="T17" fmla="*/ 166 h 197"/>
                <a:gd name="T18" fmla="*/ 123 w 153"/>
                <a:gd name="T19" fmla="*/ 168 h 197"/>
                <a:gd name="T20" fmla="*/ 123 w 153"/>
                <a:gd name="T21" fmla="*/ 168 h 197"/>
                <a:gd name="T22" fmla="*/ 132 w 153"/>
                <a:gd name="T23" fmla="*/ 168 h 197"/>
                <a:gd name="T24" fmla="*/ 138 w 153"/>
                <a:gd name="T25" fmla="*/ 166 h 197"/>
                <a:gd name="T26" fmla="*/ 146 w 153"/>
                <a:gd name="T27" fmla="*/ 165 h 197"/>
                <a:gd name="T28" fmla="*/ 153 w 153"/>
                <a:gd name="T29" fmla="*/ 161 h 197"/>
                <a:gd name="T30" fmla="*/ 153 w 153"/>
                <a:gd name="T31" fmla="*/ 197 h 197"/>
                <a:gd name="T32" fmla="*/ 153 w 153"/>
                <a:gd name="T33" fmla="*/ 197 h 197"/>
                <a:gd name="T34" fmla="*/ 141 w 153"/>
                <a:gd name="T35" fmla="*/ 191 h 197"/>
                <a:gd name="T36" fmla="*/ 128 w 153"/>
                <a:gd name="T37" fmla="*/ 186 h 197"/>
                <a:gd name="T38" fmla="*/ 112 w 153"/>
                <a:gd name="T39" fmla="*/ 181 h 197"/>
                <a:gd name="T40" fmla="*/ 92 w 153"/>
                <a:gd name="T41" fmla="*/ 180 h 197"/>
                <a:gd name="T42" fmla="*/ 81 w 153"/>
                <a:gd name="T43" fmla="*/ 179 h 197"/>
                <a:gd name="T44" fmla="*/ 71 w 153"/>
                <a:gd name="T45" fmla="*/ 180 h 197"/>
                <a:gd name="T46" fmla="*/ 58 w 153"/>
                <a:gd name="T47" fmla="*/ 183 h 197"/>
                <a:gd name="T48" fmla="*/ 47 w 153"/>
                <a:gd name="T49" fmla="*/ 185 h 197"/>
                <a:gd name="T50" fmla="*/ 35 w 153"/>
                <a:gd name="T51" fmla="*/ 190 h 197"/>
                <a:gd name="T52" fmla="*/ 23 w 153"/>
                <a:gd name="T53" fmla="*/ 197 h 197"/>
                <a:gd name="T54" fmla="*/ 0 w 153"/>
                <a:gd name="T55" fmla="*/ 197 h 197"/>
                <a:gd name="T56" fmla="*/ 0 w 153"/>
                <a:gd name="T57" fmla="*/ 16 h 197"/>
                <a:gd name="T58" fmla="*/ 23 w 153"/>
                <a:gd name="T59" fmla="*/ 16 h 197"/>
                <a:gd name="T60" fmla="*/ 23 w 153"/>
                <a:gd name="T61" fmla="*/ 16 h 197"/>
                <a:gd name="T62" fmla="*/ 35 w 153"/>
                <a:gd name="T63" fmla="*/ 10 h 197"/>
                <a:gd name="T64" fmla="*/ 47 w 153"/>
                <a:gd name="T65" fmla="*/ 5 h 197"/>
                <a:gd name="T66" fmla="*/ 58 w 153"/>
                <a:gd name="T67" fmla="*/ 2 h 197"/>
                <a:gd name="T68" fmla="*/ 71 w 153"/>
                <a:gd name="T69" fmla="*/ 0 h 197"/>
                <a:gd name="T70" fmla="*/ 81 w 153"/>
                <a:gd name="T71" fmla="*/ 0 h 197"/>
                <a:gd name="T72" fmla="*/ 92 w 153"/>
                <a:gd name="T73" fmla="*/ 0 h 197"/>
                <a:gd name="T74" fmla="*/ 112 w 153"/>
                <a:gd name="T75" fmla="*/ 2 h 197"/>
                <a:gd name="T76" fmla="*/ 128 w 153"/>
                <a:gd name="T77" fmla="*/ 6 h 197"/>
                <a:gd name="T78" fmla="*/ 141 w 153"/>
                <a:gd name="T79" fmla="*/ 11 h 197"/>
                <a:gd name="T80" fmla="*/ 153 w 153"/>
                <a:gd name="T81" fmla="*/ 16 h 197"/>
                <a:gd name="T82" fmla="*/ 153 w 153"/>
                <a:gd name="T83" fmla="*/ 34 h 197"/>
                <a:gd name="T84" fmla="*/ 153 w 153"/>
                <a:gd name="T85" fmla="*/ 34 h 197"/>
                <a:gd name="T86" fmla="*/ 146 w 153"/>
                <a:gd name="T87" fmla="*/ 31 h 197"/>
                <a:gd name="T88" fmla="*/ 138 w 153"/>
                <a:gd name="T89" fmla="*/ 29 h 197"/>
                <a:gd name="T90" fmla="*/ 132 w 153"/>
                <a:gd name="T91" fmla="*/ 27 h 197"/>
                <a:gd name="T92" fmla="*/ 123 w 153"/>
                <a:gd name="T93" fmla="*/ 27 h 197"/>
                <a:gd name="T94" fmla="*/ 123 w 153"/>
                <a:gd name="T95" fmla="*/ 27 h 197"/>
                <a:gd name="T96" fmla="*/ 109 w 153"/>
                <a:gd name="T97" fmla="*/ 29 h 197"/>
                <a:gd name="T98" fmla="*/ 97 w 153"/>
                <a:gd name="T99" fmla="*/ 34 h 197"/>
                <a:gd name="T100" fmla="*/ 84 w 153"/>
                <a:gd name="T101" fmla="*/ 40 h 197"/>
                <a:gd name="T102" fmla="*/ 74 w 153"/>
                <a:gd name="T103" fmla="*/ 49 h 197"/>
                <a:gd name="T104" fmla="*/ 66 w 153"/>
                <a:gd name="T105" fmla="*/ 59 h 197"/>
                <a:gd name="T106" fmla="*/ 59 w 153"/>
                <a:gd name="T107" fmla="*/ 70 h 197"/>
                <a:gd name="T108" fmla="*/ 54 w 153"/>
                <a:gd name="T109" fmla="*/ 84 h 197"/>
                <a:gd name="T110" fmla="*/ 53 w 153"/>
                <a:gd name="T111" fmla="*/ 98 h 197"/>
                <a:gd name="T112" fmla="*/ 53 w 153"/>
                <a:gd name="T1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7">
                  <a:moveTo>
                    <a:pt x="53" y="98"/>
                  </a:moveTo>
                  <a:lnTo>
                    <a:pt x="53" y="98"/>
                  </a:lnTo>
                  <a:lnTo>
                    <a:pt x="54" y="113"/>
                  </a:lnTo>
                  <a:lnTo>
                    <a:pt x="59" y="125"/>
                  </a:lnTo>
                  <a:lnTo>
                    <a:pt x="66" y="138"/>
                  </a:lnTo>
                  <a:lnTo>
                    <a:pt x="74" y="148"/>
                  </a:lnTo>
                  <a:lnTo>
                    <a:pt x="84" y="156"/>
                  </a:lnTo>
                  <a:lnTo>
                    <a:pt x="97" y="163"/>
                  </a:lnTo>
                  <a:lnTo>
                    <a:pt x="109" y="166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32" y="168"/>
                  </a:lnTo>
                  <a:lnTo>
                    <a:pt x="138" y="166"/>
                  </a:lnTo>
                  <a:lnTo>
                    <a:pt x="146" y="165"/>
                  </a:lnTo>
                  <a:lnTo>
                    <a:pt x="153" y="161"/>
                  </a:lnTo>
                  <a:lnTo>
                    <a:pt x="153" y="197"/>
                  </a:lnTo>
                  <a:lnTo>
                    <a:pt x="153" y="197"/>
                  </a:lnTo>
                  <a:lnTo>
                    <a:pt x="141" y="191"/>
                  </a:lnTo>
                  <a:lnTo>
                    <a:pt x="128" y="186"/>
                  </a:lnTo>
                  <a:lnTo>
                    <a:pt x="112" y="181"/>
                  </a:lnTo>
                  <a:lnTo>
                    <a:pt x="92" y="180"/>
                  </a:lnTo>
                  <a:lnTo>
                    <a:pt x="81" y="179"/>
                  </a:lnTo>
                  <a:lnTo>
                    <a:pt x="71" y="180"/>
                  </a:lnTo>
                  <a:lnTo>
                    <a:pt x="58" y="183"/>
                  </a:lnTo>
                  <a:lnTo>
                    <a:pt x="47" y="185"/>
                  </a:lnTo>
                  <a:lnTo>
                    <a:pt x="35" y="190"/>
                  </a:lnTo>
                  <a:lnTo>
                    <a:pt x="23" y="197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5" y="10"/>
                  </a:lnTo>
                  <a:lnTo>
                    <a:pt x="47" y="5"/>
                  </a:lnTo>
                  <a:lnTo>
                    <a:pt x="58" y="2"/>
                  </a:lnTo>
                  <a:lnTo>
                    <a:pt x="71" y="0"/>
                  </a:lnTo>
                  <a:lnTo>
                    <a:pt x="81" y="0"/>
                  </a:lnTo>
                  <a:lnTo>
                    <a:pt x="92" y="0"/>
                  </a:lnTo>
                  <a:lnTo>
                    <a:pt x="112" y="2"/>
                  </a:lnTo>
                  <a:lnTo>
                    <a:pt x="128" y="6"/>
                  </a:lnTo>
                  <a:lnTo>
                    <a:pt x="141" y="11"/>
                  </a:lnTo>
                  <a:lnTo>
                    <a:pt x="153" y="16"/>
                  </a:lnTo>
                  <a:lnTo>
                    <a:pt x="153" y="34"/>
                  </a:lnTo>
                  <a:lnTo>
                    <a:pt x="153" y="34"/>
                  </a:lnTo>
                  <a:lnTo>
                    <a:pt x="146" y="31"/>
                  </a:lnTo>
                  <a:lnTo>
                    <a:pt x="138" y="29"/>
                  </a:lnTo>
                  <a:lnTo>
                    <a:pt x="132" y="27"/>
                  </a:lnTo>
                  <a:lnTo>
                    <a:pt x="123" y="27"/>
                  </a:lnTo>
                  <a:lnTo>
                    <a:pt x="123" y="27"/>
                  </a:lnTo>
                  <a:lnTo>
                    <a:pt x="109" y="29"/>
                  </a:lnTo>
                  <a:lnTo>
                    <a:pt x="97" y="34"/>
                  </a:lnTo>
                  <a:lnTo>
                    <a:pt x="84" y="40"/>
                  </a:lnTo>
                  <a:lnTo>
                    <a:pt x="74" y="49"/>
                  </a:lnTo>
                  <a:lnTo>
                    <a:pt x="66" y="59"/>
                  </a:lnTo>
                  <a:lnTo>
                    <a:pt x="59" y="70"/>
                  </a:lnTo>
                  <a:lnTo>
                    <a:pt x="54" y="84"/>
                  </a:lnTo>
                  <a:lnTo>
                    <a:pt x="53" y="98"/>
                  </a:lnTo>
                  <a:lnTo>
                    <a:pt x="5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Rectangle 393"/>
            <p:cNvSpPr>
              <a:spLocks noChangeArrowheads="1"/>
            </p:cNvSpPr>
            <p:nvPr/>
          </p:nvSpPr>
          <p:spPr bwMode="auto">
            <a:xfrm>
              <a:off x="4256881" y="3586956"/>
              <a:ext cx="2397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94"/>
            <p:cNvSpPr>
              <a:spLocks/>
            </p:cNvSpPr>
            <p:nvPr/>
          </p:nvSpPr>
          <p:spPr bwMode="auto">
            <a:xfrm>
              <a:off x="4256881" y="3256756"/>
              <a:ext cx="239713" cy="312738"/>
            </a:xfrm>
            <a:custGeom>
              <a:avLst/>
              <a:gdLst>
                <a:gd name="T0" fmla="*/ 129 w 151"/>
                <a:gd name="T1" fmla="*/ 197 h 197"/>
                <a:gd name="T2" fmla="*/ 129 w 151"/>
                <a:gd name="T3" fmla="*/ 197 h 197"/>
                <a:gd name="T4" fmla="*/ 116 w 151"/>
                <a:gd name="T5" fmla="*/ 190 h 197"/>
                <a:gd name="T6" fmla="*/ 105 w 151"/>
                <a:gd name="T7" fmla="*/ 185 h 197"/>
                <a:gd name="T8" fmla="*/ 94 w 151"/>
                <a:gd name="T9" fmla="*/ 183 h 197"/>
                <a:gd name="T10" fmla="*/ 82 w 151"/>
                <a:gd name="T11" fmla="*/ 180 h 197"/>
                <a:gd name="T12" fmla="*/ 71 w 151"/>
                <a:gd name="T13" fmla="*/ 179 h 197"/>
                <a:gd name="T14" fmla="*/ 60 w 151"/>
                <a:gd name="T15" fmla="*/ 180 h 197"/>
                <a:gd name="T16" fmla="*/ 40 w 151"/>
                <a:gd name="T17" fmla="*/ 181 h 197"/>
                <a:gd name="T18" fmla="*/ 24 w 151"/>
                <a:gd name="T19" fmla="*/ 186 h 197"/>
                <a:gd name="T20" fmla="*/ 11 w 151"/>
                <a:gd name="T21" fmla="*/ 191 h 197"/>
                <a:gd name="T22" fmla="*/ 0 w 151"/>
                <a:gd name="T23" fmla="*/ 197 h 197"/>
                <a:gd name="T24" fmla="*/ 0 w 151"/>
                <a:gd name="T25" fmla="*/ 16 h 197"/>
                <a:gd name="T26" fmla="*/ 0 w 151"/>
                <a:gd name="T27" fmla="*/ 16 h 197"/>
                <a:gd name="T28" fmla="*/ 11 w 151"/>
                <a:gd name="T29" fmla="*/ 11 h 197"/>
                <a:gd name="T30" fmla="*/ 24 w 151"/>
                <a:gd name="T31" fmla="*/ 6 h 197"/>
                <a:gd name="T32" fmla="*/ 40 w 151"/>
                <a:gd name="T33" fmla="*/ 2 h 197"/>
                <a:gd name="T34" fmla="*/ 60 w 151"/>
                <a:gd name="T35" fmla="*/ 0 h 197"/>
                <a:gd name="T36" fmla="*/ 71 w 151"/>
                <a:gd name="T37" fmla="*/ 0 h 197"/>
                <a:gd name="T38" fmla="*/ 82 w 151"/>
                <a:gd name="T39" fmla="*/ 0 h 197"/>
                <a:gd name="T40" fmla="*/ 94 w 151"/>
                <a:gd name="T41" fmla="*/ 2 h 197"/>
                <a:gd name="T42" fmla="*/ 105 w 151"/>
                <a:gd name="T43" fmla="*/ 5 h 197"/>
                <a:gd name="T44" fmla="*/ 116 w 151"/>
                <a:gd name="T45" fmla="*/ 10 h 197"/>
                <a:gd name="T46" fmla="*/ 129 w 151"/>
                <a:gd name="T47" fmla="*/ 16 h 197"/>
                <a:gd name="T48" fmla="*/ 151 w 151"/>
                <a:gd name="T49" fmla="*/ 16 h 197"/>
                <a:gd name="T50" fmla="*/ 151 w 151"/>
                <a:gd name="T51" fmla="*/ 197 h 197"/>
                <a:gd name="T52" fmla="*/ 129 w 151"/>
                <a:gd name="T5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" h="197">
                  <a:moveTo>
                    <a:pt x="129" y="197"/>
                  </a:moveTo>
                  <a:lnTo>
                    <a:pt x="129" y="197"/>
                  </a:lnTo>
                  <a:lnTo>
                    <a:pt x="116" y="190"/>
                  </a:lnTo>
                  <a:lnTo>
                    <a:pt x="105" y="185"/>
                  </a:lnTo>
                  <a:lnTo>
                    <a:pt x="94" y="183"/>
                  </a:lnTo>
                  <a:lnTo>
                    <a:pt x="82" y="180"/>
                  </a:lnTo>
                  <a:lnTo>
                    <a:pt x="71" y="179"/>
                  </a:lnTo>
                  <a:lnTo>
                    <a:pt x="60" y="180"/>
                  </a:lnTo>
                  <a:lnTo>
                    <a:pt x="40" y="181"/>
                  </a:lnTo>
                  <a:lnTo>
                    <a:pt x="24" y="186"/>
                  </a:lnTo>
                  <a:lnTo>
                    <a:pt x="11" y="191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1" y="11"/>
                  </a:lnTo>
                  <a:lnTo>
                    <a:pt x="24" y="6"/>
                  </a:lnTo>
                  <a:lnTo>
                    <a:pt x="40" y="2"/>
                  </a:lnTo>
                  <a:lnTo>
                    <a:pt x="60" y="0"/>
                  </a:lnTo>
                  <a:lnTo>
                    <a:pt x="71" y="0"/>
                  </a:lnTo>
                  <a:lnTo>
                    <a:pt x="82" y="0"/>
                  </a:lnTo>
                  <a:lnTo>
                    <a:pt x="94" y="2"/>
                  </a:lnTo>
                  <a:lnTo>
                    <a:pt x="105" y="5"/>
                  </a:lnTo>
                  <a:lnTo>
                    <a:pt x="116" y="10"/>
                  </a:lnTo>
                  <a:lnTo>
                    <a:pt x="129" y="16"/>
                  </a:lnTo>
                  <a:lnTo>
                    <a:pt x="151" y="16"/>
                  </a:lnTo>
                  <a:lnTo>
                    <a:pt x="151" y="197"/>
                  </a:lnTo>
                  <a:lnTo>
                    <a:pt x="1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8" name="Freeform 381"/>
          <p:cNvSpPr>
            <a:spLocks/>
          </p:cNvSpPr>
          <p:nvPr/>
        </p:nvSpPr>
        <p:spPr bwMode="auto">
          <a:xfrm>
            <a:off x="2724674" y="4013903"/>
            <a:ext cx="240836" cy="351348"/>
          </a:xfrm>
          <a:custGeom>
            <a:avLst/>
            <a:gdLst>
              <a:gd name="T0" fmla="*/ 137 w 231"/>
              <a:gd name="T1" fmla="*/ 26 h 337"/>
              <a:gd name="T2" fmla="*/ 111 w 231"/>
              <a:gd name="T3" fmla="*/ 32 h 337"/>
              <a:gd name="T4" fmla="*/ 90 w 231"/>
              <a:gd name="T5" fmla="*/ 52 h 337"/>
              <a:gd name="T6" fmla="*/ 28 w 231"/>
              <a:gd name="T7" fmla="*/ 234 h 337"/>
              <a:gd name="T8" fmla="*/ 26 w 231"/>
              <a:gd name="T9" fmla="*/ 265 h 337"/>
              <a:gd name="T10" fmla="*/ 38 w 231"/>
              <a:gd name="T11" fmla="*/ 289 h 337"/>
              <a:gd name="T12" fmla="*/ 83 w 231"/>
              <a:gd name="T13" fmla="*/ 309 h 337"/>
              <a:gd name="T14" fmla="*/ 102 w 231"/>
              <a:gd name="T15" fmla="*/ 310 h 337"/>
              <a:gd name="T16" fmla="*/ 127 w 231"/>
              <a:gd name="T17" fmla="*/ 299 h 337"/>
              <a:gd name="T18" fmla="*/ 144 w 231"/>
              <a:gd name="T19" fmla="*/ 274 h 337"/>
              <a:gd name="T20" fmla="*/ 167 w 231"/>
              <a:gd name="T21" fmla="*/ 204 h 337"/>
              <a:gd name="T22" fmla="*/ 170 w 231"/>
              <a:gd name="T23" fmla="*/ 190 h 337"/>
              <a:gd name="T24" fmla="*/ 164 w 231"/>
              <a:gd name="T25" fmla="*/ 173 h 337"/>
              <a:gd name="T26" fmla="*/ 150 w 231"/>
              <a:gd name="T27" fmla="*/ 161 h 337"/>
              <a:gd name="T28" fmla="*/ 123 w 231"/>
              <a:gd name="T29" fmla="*/ 154 h 337"/>
              <a:gd name="T30" fmla="*/ 106 w 231"/>
              <a:gd name="T31" fmla="*/ 158 h 337"/>
              <a:gd name="T32" fmla="*/ 92 w 231"/>
              <a:gd name="T33" fmla="*/ 171 h 337"/>
              <a:gd name="T34" fmla="*/ 40 w 231"/>
              <a:gd name="T35" fmla="*/ 259 h 337"/>
              <a:gd name="T36" fmla="*/ 80 w 231"/>
              <a:gd name="T37" fmla="*/ 144 h 337"/>
              <a:gd name="T38" fmla="*/ 98 w 231"/>
              <a:gd name="T39" fmla="*/ 126 h 337"/>
              <a:gd name="T40" fmla="*/ 125 w 231"/>
              <a:gd name="T41" fmla="*/ 121 h 337"/>
              <a:gd name="T42" fmla="*/ 165 w 231"/>
              <a:gd name="T43" fmla="*/ 134 h 337"/>
              <a:gd name="T44" fmla="*/ 187 w 231"/>
              <a:gd name="T45" fmla="*/ 150 h 337"/>
              <a:gd name="T46" fmla="*/ 196 w 231"/>
              <a:gd name="T47" fmla="*/ 175 h 337"/>
              <a:gd name="T48" fmla="*/ 186 w 231"/>
              <a:gd name="T49" fmla="*/ 216 h 337"/>
              <a:gd name="T50" fmla="*/ 155 w 231"/>
              <a:gd name="T51" fmla="*/ 307 h 337"/>
              <a:gd name="T52" fmla="*/ 128 w 231"/>
              <a:gd name="T53" fmla="*/ 332 h 337"/>
              <a:gd name="T54" fmla="*/ 93 w 231"/>
              <a:gd name="T55" fmla="*/ 337 h 337"/>
              <a:gd name="T56" fmla="*/ 41 w 231"/>
              <a:gd name="T57" fmla="*/ 320 h 337"/>
              <a:gd name="T58" fmla="*/ 12 w 231"/>
              <a:gd name="T59" fmla="*/ 299 h 337"/>
              <a:gd name="T60" fmla="*/ 0 w 231"/>
              <a:gd name="T61" fmla="*/ 267 h 337"/>
              <a:gd name="T62" fmla="*/ 70 w 231"/>
              <a:gd name="T63" fmla="*/ 41 h 337"/>
              <a:gd name="T64" fmla="*/ 82 w 231"/>
              <a:gd name="T65" fmla="*/ 20 h 337"/>
              <a:gd name="T66" fmla="*/ 112 w 231"/>
              <a:gd name="T67" fmla="*/ 1 h 337"/>
              <a:gd name="T68" fmla="*/ 149 w 231"/>
              <a:gd name="T69" fmla="*/ 2 h 337"/>
              <a:gd name="T70" fmla="*/ 200 w 231"/>
              <a:gd name="T71" fmla="*/ 21 h 337"/>
              <a:gd name="T72" fmla="*/ 225 w 231"/>
              <a:gd name="T73" fmla="*/ 47 h 337"/>
              <a:gd name="T74" fmla="*/ 230 w 231"/>
              <a:gd name="T75" fmla="*/ 83 h 337"/>
              <a:gd name="T76" fmla="*/ 194 w 231"/>
              <a:gd name="T77" fmla="*/ 128 h 337"/>
              <a:gd name="T78" fmla="*/ 205 w 231"/>
              <a:gd name="T79" fmla="*/ 91 h 337"/>
              <a:gd name="T80" fmla="*/ 201 w 231"/>
              <a:gd name="T81" fmla="*/ 62 h 337"/>
              <a:gd name="T82" fmla="*/ 184 w 231"/>
              <a:gd name="T83" fmla="*/ 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1" h="337">
                <a:moveTo>
                  <a:pt x="146" y="27"/>
                </a:moveTo>
                <a:lnTo>
                  <a:pt x="146" y="27"/>
                </a:lnTo>
                <a:lnTo>
                  <a:pt x="137" y="26"/>
                </a:lnTo>
                <a:lnTo>
                  <a:pt x="127" y="26"/>
                </a:lnTo>
                <a:lnTo>
                  <a:pt x="118" y="27"/>
                </a:lnTo>
                <a:lnTo>
                  <a:pt x="111" y="32"/>
                </a:lnTo>
                <a:lnTo>
                  <a:pt x="102" y="37"/>
                </a:lnTo>
                <a:lnTo>
                  <a:pt x="96" y="45"/>
                </a:lnTo>
                <a:lnTo>
                  <a:pt x="90" y="52"/>
                </a:lnTo>
                <a:lnTo>
                  <a:pt x="86" y="62"/>
                </a:lnTo>
                <a:lnTo>
                  <a:pt x="28" y="234"/>
                </a:lnTo>
                <a:lnTo>
                  <a:pt x="28" y="234"/>
                </a:lnTo>
                <a:lnTo>
                  <a:pt x="26" y="245"/>
                </a:lnTo>
                <a:lnTo>
                  <a:pt x="25" y="255"/>
                </a:lnTo>
                <a:lnTo>
                  <a:pt x="26" y="265"/>
                </a:lnTo>
                <a:lnTo>
                  <a:pt x="28" y="274"/>
                </a:lnTo>
                <a:lnTo>
                  <a:pt x="33" y="282"/>
                </a:lnTo>
                <a:lnTo>
                  <a:pt x="38" y="289"/>
                </a:lnTo>
                <a:lnTo>
                  <a:pt x="46" y="295"/>
                </a:lnTo>
                <a:lnTo>
                  <a:pt x="55" y="299"/>
                </a:lnTo>
                <a:lnTo>
                  <a:pt x="83" y="309"/>
                </a:lnTo>
                <a:lnTo>
                  <a:pt x="83" y="309"/>
                </a:lnTo>
                <a:lnTo>
                  <a:pt x="93" y="310"/>
                </a:lnTo>
                <a:lnTo>
                  <a:pt x="102" y="310"/>
                </a:lnTo>
                <a:lnTo>
                  <a:pt x="111" y="309"/>
                </a:lnTo>
                <a:lnTo>
                  <a:pt x="120" y="304"/>
                </a:lnTo>
                <a:lnTo>
                  <a:pt x="127" y="299"/>
                </a:lnTo>
                <a:lnTo>
                  <a:pt x="134" y="292"/>
                </a:lnTo>
                <a:lnTo>
                  <a:pt x="140" y="284"/>
                </a:lnTo>
                <a:lnTo>
                  <a:pt x="144" y="274"/>
                </a:lnTo>
                <a:lnTo>
                  <a:pt x="166" y="209"/>
                </a:lnTo>
                <a:lnTo>
                  <a:pt x="166" y="209"/>
                </a:lnTo>
                <a:lnTo>
                  <a:pt x="167" y="204"/>
                </a:lnTo>
                <a:lnTo>
                  <a:pt x="167" y="204"/>
                </a:lnTo>
                <a:lnTo>
                  <a:pt x="169" y="198"/>
                </a:lnTo>
                <a:lnTo>
                  <a:pt x="170" y="190"/>
                </a:lnTo>
                <a:lnTo>
                  <a:pt x="169" y="184"/>
                </a:lnTo>
                <a:lnTo>
                  <a:pt x="167" y="178"/>
                </a:lnTo>
                <a:lnTo>
                  <a:pt x="164" y="173"/>
                </a:lnTo>
                <a:lnTo>
                  <a:pt x="160" y="168"/>
                </a:lnTo>
                <a:lnTo>
                  <a:pt x="156" y="164"/>
                </a:lnTo>
                <a:lnTo>
                  <a:pt x="150" y="161"/>
                </a:lnTo>
                <a:lnTo>
                  <a:pt x="130" y="155"/>
                </a:lnTo>
                <a:lnTo>
                  <a:pt x="130" y="155"/>
                </a:lnTo>
                <a:lnTo>
                  <a:pt x="123" y="154"/>
                </a:lnTo>
                <a:lnTo>
                  <a:pt x="117" y="154"/>
                </a:lnTo>
                <a:lnTo>
                  <a:pt x="112" y="155"/>
                </a:lnTo>
                <a:lnTo>
                  <a:pt x="106" y="158"/>
                </a:lnTo>
                <a:lnTo>
                  <a:pt x="101" y="161"/>
                </a:lnTo>
                <a:lnTo>
                  <a:pt x="96" y="166"/>
                </a:lnTo>
                <a:lnTo>
                  <a:pt x="92" y="171"/>
                </a:lnTo>
                <a:lnTo>
                  <a:pt x="90" y="178"/>
                </a:lnTo>
                <a:lnTo>
                  <a:pt x="61" y="265"/>
                </a:lnTo>
                <a:lnTo>
                  <a:pt x="40" y="259"/>
                </a:lnTo>
                <a:lnTo>
                  <a:pt x="76" y="153"/>
                </a:lnTo>
                <a:lnTo>
                  <a:pt x="76" y="153"/>
                </a:lnTo>
                <a:lnTo>
                  <a:pt x="80" y="144"/>
                </a:lnTo>
                <a:lnTo>
                  <a:pt x="85" y="138"/>
                </a:lnTo>
                <a:lnTo>
                  <a:pt x="91" y="131"/>
                </a:lnTo>
                <a:lnTo>
                  <a:pt x="98" y="126"/>
                </a:lnTo>
                <a:lnTo>
                  <a:pt x="107" y="123"/>
                </a:lnTo>
                <a:lnTo>
                  <a:pt x="116" y="121"/>
                </a:lnTo>
                <a:lnTo>
                  <a:pt x="125" y="121"/>
                </a:lnTo>
                <a:lnTo>
                  <a:pt x="135" y="124"/>
                </a:lnTo>
                <a:lnTo>
                  <a:pt x="165" y="134"/>
                </a:lnTo>
                <a:lnTo>
                  <a:pt x="165" y="134"/>
                </a:lnTo>
                <a:lnTo>
                  <a:pt x="174" y="138"/>
                </a:lnTo>
                <a:lnTo>
                  <a:pt x="181" y="144"/>
                </a:lnTo>
                <a:lnTo>
                  <a:pt x="187" y="150"/>
                </a:lnTo>
                <a:lnTo>
                  <a:pt x="191" y="158"/>
                </a:lnTo>
                <a:lnTo>
                  <a:pt x="195" y="166"/>
                </a:lnTo>
                <a:lnTo>
                  <a:pt x="196" y="175"/>
                </a:lnTo>
                <a:lnTo>
                  <a:pt x="196" y="184"/>
                </a:lnTo>
                <a:lnTo>
                  <a:pt x="194" y="193"/>
                </a:lnTo>
                <a:lnTo>
                  <a:pt x="186" y="216"/>
                </a:lnTo>
                <a:lnTo>
                  <a:pt x="160" y="295"/>
                </a:lnTo>
                <a:lnTo>
                  <a:pt x="160" y="295"/>
                </a:lnTo>
                <a:lnTo>
                  <a:pt x="155" y="307"/>
                </a:lnTo>
                <a:lnTo>
                  <a:pt x="147" y="317"/>
                </a:lnTo>
                <a:lnTo>
                  <a:pt x="139" y="325"/>
                </a:lnTo>
                <a:lnTo>
                  <a:pt x="128" y="332"/>
                </a:lnTo>
                <a:lnTo>
                  <a:pt x="117" y="335"/>
                </a:lnTo>
                <a:lnTo>
                  <a:pt x="106" y="337"/>
                </a:lnTo>
                <a:lnTo>
                  <a:pt x="93" y="337"/>
                </a:lnTo>
                <a:lnTo>
                  <a:pt x="81" y="334"/>
                </a:lnTo>
                <a:lnTo>
                  <a:pt x="41" y="320"/>
                </a:lnTo>
                <a:lnTo>
                  <a:pt x="41" y="320"/>
                </a:lnTo>
                <a:lnTo>
                  <a:pt x="30" y="315"/>
                </a:lnTo>
                <a:lnTo>
                  <a:pt x="20" y="308"/>
                </a:lnTo>
                <a:lnTo>
                  <a:pt x="12" y="299"/>
                </a:lnTo>
                <a:lnTo>
                  <a:pt x="6" y="289"/>
                </a:lnTo>
                <a:lnTo>
                  <a:pt x="1" y="278"/>
                </a:lnTo>
                <a:lnTo>
                  <a:pt x="0" y="267"/>
                </a:lnTo>
                <a:lnTo>
                  <a:pt x="0" y="254"/>
                </a:lnTo>
                <a:lnTo>
                  <a:pt x="2" y="243"/>
                </a:lnTo>
                <a:lnTo>
                  <a:pt x="70" y="41"/>
                </a:lnTo>
                <a:lnTo>
                  <a:pt x="70" y="41"/>
                </a:lnTo>
                <a:lnTo>
                  <a:pt x="76" y="30"/>
                </a:lnTo>
                <a:lnTo>
                  <a:pt x="82" y="20"/>
                </a:lnTo>
                <a:lnTo>
                  <a:pt x="91" y="11"/>
                </a:lnTo>
                <a:lnTo>
                  <a:pt x="101" y="5"/>
                </a:lnTo>
                <a:lnTo>
                  <a:pt x="112" y="1"/>
                </a:lnTo>
                <a:lnTo>
                  <a:pt x="123" y="0"/>
                </a:lnTo>
                <a:lnTo>
                  <a:pt x="136" y="0"/>
                </a:lnTo>
                <a:lnTo>
                  <a:pt x="149" y="2"/>
                </a:lnTo>
                <a:lnTo>
                  <a:pt x="189" y="16"/>
                </a:lnTo>
                <a:lnTo>
                  <a:pt x="189" y="16"/>
                </a:lnTo>
                <a:lnTo>
                  <a:pt x="200" y="21"/>
                </a:lnTo>
                <a:lnTo>
                  <a:pt x="210" y="29"/>
                </a:lnTo>
                <a:lnTo>
                  <a:pt x="219" y="37"/>
                </a:lnTo>
                <a:lnTo>
                  <a:pt x="225" y="47"/>
                </a:lnTo>
                <a:lnTo>
                  <a:pt x="229" y="59"/>
                </a:lnTo>
                <a:lnTo>
                  <a:pt x="231" y="70"/>
                </a:lnTo>
                <a:lnTo>
                  <a:pt x="230" y="83"/>
                </a:lnTo>
                <a:lnTo>
                  <a:pt x="227" y="94"/>
                </a:lnTo>
                <a:lnTo>
                  <a:pt x="214" y="135"/>
                </a:lnTo>
                <a:lnTo>
                  <a:pt x="194" y="128"/>
                </a:lnTo>
                <a:lnTo>
                  <a:pt x="202" y="103"/>
                </a:lnTo>
                <a:lnTo>
                  <a:pt x="202" y="103"/>
                </a:lnTo>
                <a:lnTo>
                  <a:pt x="205" y="91"/>
                </a:lnTo>
                <a:lnTo>
                  <a:pt x="205" y="81"/>
                </a:lnTo>
                <a:lnTo>
                  <a:pt x="204" y="71"/>
                </a:lnTo>
                <a:lnTo>
                  <a:pt x="201" y="62"/>
                </a:lnTo>
                <a:lnTo>
                  <a:pt x="197" y="55"/>
                </a:lnTo>
                <a:lnTo>
                  <a:pt x="191" y="47"/>
                </a:lnTo>
                <a:lnTo>
                  <a:pt x="184" y="41"/>
                </a:lnTo>
                <a:lnTo>
                  <a:pt x="176" y="37"/>
                </a:lnTo>
                <a:lnTo>
                  <a:pt x="14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571029" y="606019"/>
            <a:ext cx="451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S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73596" y="1675456"/>
            <a:ext cx="646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W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89000" y="2754859"/>
            <a:ext cx="615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702" y="3852172"/>
            <a:ext cx="40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T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53" name="直接连接符 31"/>
          <p:cNvCxnSpPr/>
          <p:nvPr/>
        </p:nvCxnSpPr>
        <p:spPr>
          <a:xfrm>
            <a:off x="4348472" y="359704"/>
            <a:ext cx="0" cy="448073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26353" y="594076"/>
            <a:ext cx="3641833" cy="652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426353" y="1655567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426353" y="2723965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426353" y="3845016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27618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schemas.microsoft.com/sharepoint/v3/field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869</TotalTime>
  <Words>412</Words>
  <Application>Microsoft Office PowerPoint</Application>
  <PresentationFormat>全屏显示(16:9)</PresentationFormat>
  <Paragraphs>40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zzf</cp:lastModifiedBy>
  <cp:revision>146</cp:revision>
  <dcterms:created xsi:type="dcterms:W3CDTF">2010-04-12T23:12:02Z</dcterms:created>
  <dcterms:modified xsi:type="dcterms:W3CDTF">2016-03-24T09:55:26Z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