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E0"/>
    <a:srgbClr val="0075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53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88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CDF8F67-9390-43EB-BB9E-0B3E31309005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754C250-CE78-40C6-BF8F-CEF18631C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289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54DB-BF26-47F3-84C2-82A987F77867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8A5D-BDE3-4FF2-9B57-3894A4701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54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66FA-ABD1-4AA6-8AB0-B8898EFE406B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07911-DE89-4E11-A3E0-53000A8A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15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663-3234-4A49-84F7-62A33B7C3F41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3923-AF79-49DE-9278-7E4F2FAB6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174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3838-70EB-4FDE-BE5E-AF31A2A50C14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99B1-A192-4DDF-9497-7077F39E7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9824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6133-505A-49A3-BBB2-AECCB2D027DA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A631-47A4-4D31-9EE7-82FB371CE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3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27AD-DAC4-4726-8009-12045F87B596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DE80-E5AF-4728-A9AD-869D2A578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187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BC0E-0324-47A2-8716-FBB179875A17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BCB7-0583-456A-9CF4-413575CFC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70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79378-552C-4BD1-A34B-FEBB1105F1E8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FA572-512D-42D6-952E-AB023F1EB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09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3CBCA-0311-42CC-927B-2478BB14ACBB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51423-A8E8-4FF4-BE7D-E52838590A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906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02E4-5B4B-44D2-B4E9-AB93309DA927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78CF-B660-4C4D-BA3F-1A871DE6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564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791D-1A4A-4DC4-916D-31E3E7710418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2577-69A6-4440-9579-E98975134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687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BF360E-E2A5-4CC9-8BF7-C835EF8C3BEA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E70F18-97DF-45EE-9429-D3459EF29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Freeform 5"/>
          <p:cNvSpPr>
            <a:spLocks/>
          </p:cNvSpPr>
          <p:nvPr/>
        </p:nvSpPr>
        <p:spPr bwMode="auto">
          <a:xfrm>
            <a:off x="388938" y="1917700"/>
            <a:ext cx="10140950" cy="4468813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5"/>
              <a:gd name="T49" fmla="*/ 0 h 784"/>
              <a:gd name="T50" fmla="*/ 1735 w 1735"/>
              <a:gd name="T51" fmla="*/ 784 h 7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9460" name="Group 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3088" y="3943350"/>
            <a:ext cx="1481137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6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249613"/>
            <a:ext cx="1157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6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16075"/>
            <a:ext cx="111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109663"/>
            <a:ext cx="993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Group 7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248150"/>
            <a:ext cx="1481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Freeform 116"/>
          <p:cNvSpPr>
            <a:spLocks noEditPoints="1"/>
          </p:cNvSpPr>
          <p:nvPr/>
        </p:nvSpPr>
        <p:spPr bwMode="auto">
          <a:xfrm>
            <a:off x="1357313" y="1263650"/>
            <a:ext cx="384175" cy="309563"/>
          </a:xfrm>
          <a:custGeom>
            <a:avLst/>
            <a:gdLst>
              <a:gd name="T0" fmla="*/ 2147483646 w 57"/>
              <a:gd name="T1" fmla="*/ 2147483646 h 46"/>
              <a:gd name="T2" fmla="*/ 2147483646 w 57"/>
              <a:gd name="T3" fmla="*/ 2147483646 h 46"/>
              <a:gd name="T4" fmla="*/ 2147483646 w 57"/>
              <a:gd name="T5" fmla="*/ 2147483646 h 46"/>
              <a:gd name="T6" fmla="*/ 2147483646 w 57"/>
              <a:gd name="T7" fmla="*/ 2147483646 h 46"/>
              <a:gd name="T8" fmla="*/ 2147483646 w 57"/>
              <a:gd name="T9" fmla="*/ 2147483646 h 46"/>
              <a:gd name="T10" fmla="*/ 2147483646 w 57"/>
              <a:gd name="T11" fmla="*/ 2147483646 h 46"/>
              <a:gd name="T12" fmla="*/ 2147483646 w 57"/>
              <a:gd name="T13" fmla="*/ 2147483646 h 46"/>
              <a:gd name="T14" fmla="*/ 2147483646 w 57"/>
              <a:gd name="T15" fmla="*/ 2147483646 h 46"/>
              <a:gd name="T16" fmla="*/ 0 w 57"/>
              <a:gd name="T17" fmla="*/ 2147483646 h 46"/>
              <a:gd name="T18" fmla="*/ 0 w 57"/>
              <a:gd name="T19" fmla="*/ 2147483646 h 46"/>
              <a:gd name="T20" fmla="*/ 2147483646 w 57"/>
              <a:gd name="T21" fmla="*/ 2147483646 h 46"/>
              <a:gd name="T22" fmla="*/ 2147483646 w 57"/>
              <a:gd name="T23" fmla="*/ 2147483646 h 46"/>
              <a:gd name="T24" fmla="*/ 2147483646 w 57"/>
              <a:gd name="T25" fmla="*/ 2147483646 h 46"/>
              <a:gd name="T26" fmla="*/ 2147483646 w 57"/>
              <a:gd name="T27" fmla="*/ 2147483646 h 46"/>
              <a:gd name="T28" fmla="*/ 2147483646 w 57"/>
              <a:gd name="T29" fmla="*/ 0 h 46"/>
              <a:gd name="T30" fmla="*/ 2147483646 w 57"/>
              <a:gd name="T31" fmla="*/ 0 h 46"/>
              <a:gd name="T32" fmla="*/ 2147483646 w 57"/>
              <a:gd name="T33" fmla="*/ 2147483646 h 46"/>
              <a:gd name="T34" fmla="*/ 2147483646 w 57"/>
              <a:gd name="T35" fmla="*/ 2147483646 h 46"/>
              <a:gd name="T36" fmla="*/ 2147483646 w 57"/>
              <a:gd name="T37" fmla="*/ 2147483646 h 46"/>
              <a:gd name="T38" fmla="*/ 2147483646 w 57"/>
              <a:gd name="T39" fmla="*/ 2147483646 h 46"/>
              <a:gd name="T40" fmla="*/ 2147483646 w 57"/>
              <a:gd name="T41" fmla="*/ 2147483646 h 46"/>
              <a:gd name="T42" fmla="*/ 2147483646 w 57"/>
              <a:gd name="T43" fmla="*/ 2147483646 h 46"/>
              <a:gd name="T44" fmla="*/ 2147483646 w 57"/>
              <a:gd name="T45" fmla="*/ 2147483646 h 46"/>
              <a:gd name="T46" fmla="*/ 2147483646 w 57"/>
              <a:gd name="T47" fmla="*/ 2147483646 h 46"/>
              <a:gd name="T48" fmla="*/ 2147483646 w 57"/>
              <a:gd name="T49" fmla="*/ 2147483646 h 46"/>
              <a:gd name="T50" fmla="*/ 2147483646 w 57"/>
              <a:gd name="T51" fmla="*/ 2147483646 h 46"/>
              <a:gd name="T52" fmla="*/ 2147483646 w 57"/>
              <a:gd name="T53" fmla="*/ 2147483646 h 46"/>
              <a:gd name="T54" fmla="*/ 2147483646 w 57"/>
              <a:gd name="T55" fmla="*/ 2147483646 h 46"/>
              <a:gd name="T56" fmla="*/ 2147483646 w 57"/>
              <a:gd name="T57" fmla="*/ 2147483646 h 46"/>
              <a:gd name="T58" fmla="*/ 2147483646 w 57"/>
              <a:gd name="T59" fmla="*/ 2147483646 h 46"/>
              <a:gd name="T60" fmla="*/ 2147483646 w 57"/>
              <a:gd name="T61" fmla="*/ 2147483646 h 46"/>
              <a:gd name="T62" fmla="*/ 2147483646 w 57"/>
              <a:gd name="T63" fmla="*/ 2147483646 h 46"/>
              <a:gd name="T64" fmla="*/ 2147483646 w 57"/>
              <a:gd name="T65" fmla="*/ 2147483646 h 46"/>
              <a:gd name="T66" fmla="*/ 2147483646 w 57"/>
              <a:gd name="T67" fmla="*/ 2147483646 h 46"/>
              <a:gd name="T68" fmla="*/ 2147483646 w 57"/>
              <a:gd name="T69" fmla="*/ 2147483646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6" name="Freeform 105"/>
          <p:cNvSpPr>
            <a:spLocks noEditPoints="1"/>
          </p:cNvSpPr>
          <p:nvPr/>
        </p:nvSpPr>
        <p:spPr bwMode="auto">
          <a:xfrm>
            <a:off x="5508625" y="1770063"/>
            <a:ext cx="417513" cy="412750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2147483646 w 64"/>
              <a:gd name="T5" fmla="*/ 2147483646 h 63"/>
              <a:gd name="T6" fmla="*/ 2147483646 w 64"/>
              <a:gd name="T7" fmla="*/ 2147483646 h 63"/>
              <a:gd name="T8" fmla="*/ 0 w 64"/>
              <a:gd name="T9" fmla="*/ 2147483646 h 63"/>
              <a:gd name="T10" fmla="*/ 2147483646 w 64"/>
              <a:gd name="T11" fmla="*/ 0 h 63"/>
              <a:gd name="T12" fmla="*/ 2147483646 w 64"/>
              <a:gd name="T13" fmla="*/ 2147483646 h 63"/>
              <a:gd name="T14" fmla="*/ 2147483646 w 64"/>
              <a:gd name="T15" fmla="*/ 2147483646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2147483646 w 64"/>
              <a:gd name="T23" fmla="*/ 2147483646 h 63"/>
              <a:gd name="T24" fmla="*/ 2147483646 w 64"/>
              <a:gd name="T25" fmla="*/ 2147483646 h 63"/>
              <a:gd name="T26" fmla="*/ 2147483646 w 64"/>
              <a:gd name="T27" fmla="*/ 2147483646 h 63"/>
              <a:gd name="T28" fmla="*/ 2147483646 w 64"/>
              <a:gd name="T29" fmla="*/ 2147483646 h 63"/>
              <a:gd name="T30" fmla="*/ 2147483646 w 64"/>
              <a:gd name="T31" fmla="*/ 2147483646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"/>
              <a:gd name="T49" fmla="*/ 0 h 63"/>
              <a:gd name="T50" fmla="*/ 64 w 64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7" name="Freeform 178"/>
          <p:cNvSpPr>
            <a:spLocks noEditPoints="1"/>
          </p:cNvSpPr>
          <p:nvPr/>
        </p:nvSpPr>
        <p:spPr bwMode="auto">
          <a:xfrm>
            <a:off x="3467100" y="3429000"/>
            <a:ext cx="496888" cy="37465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8" name="Freeform 62"/>
          <p:cNvSpPr>
            <a:spLocks noChangeAspect="1" noEditPoints="1"/>
          </p:cNvSpPr>
          <p:nvPr/>
        </p:nvSpPr>
        <p:spPr bwMode="auto">
          <a:xfrm>
            <a:off x="4983163" y="4230688"/>
            <a:ext cx="409575" cy="412750"/>
          </a:xfrm>
          <a:custGeom>
            <a:avLst/>
            <a:gdLst>
              <a:gd name="T0" fmla="*/ 2147483646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2147483646 h 58"/>
              <a:gd name="T6" fmla="*/ 2147483646 w 58"/>
              <a:gd name="T7" fmla="*/ 2147483646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2147483646 w 58"/>
              <a:gd name="T19" fmla="*/ 2147483646 h 58"/>
              <a:gd name="T20" fmla="*/ 2147483646 w 58"/>
              <a:gd name="T21" fmla="*/ 2147483646 h 58"/>
              <a:gd name="T22" fmla="*/ 2147483646 w 58"/>
              <a:gd name="T23" fmla="*/ 2147483646 h 58"/>
              <a:gd name="T24" fmla="*/ 2147483646 w 58"/>
              <a:gd name="T25" fmla="*/ 2147483646 h 58"/>
              <a:gd name="T26" fmla="*/ 2147483646 w 58"/>
              <a:gd name="T27" fmla="*/ 2147483646 h 58"/>
              <a:gd name="T28" fmla="*/ 2147483646 w 58"/>
              <a:gd name="T29" fmla="*/ 2147483646 h 58"/>
              <a:gd name="T30" fmla="*/ 2147483646 w 58"/>
              <a:gd name="T31" fmla="*/ 2147483646 h 58"/>
              <a:gd name="T32" fmla="*/ 2147483646 w 58"/>
              <a:gd name="T33" fmla="*/ 2147483646 h 58"/>
              <a:gd name="T34" fmla="*/ 2147483646 w 58"/>
              <a:gd name="T35" fmla="*/ 2147483646 h 58"/>
              <a:gd name="T36" fmla="*/ 2147483646 w 58"/>
              <a:gd name="T37" fmla="*/ 2147483646 h 58"/>
              <a:gd name="T38" fmla="*/ 2147483646 w 58"/>
              <a:gd name="T39" fmla="*/ 2147483646 h 58"/>
              <a:gd name="T40" fmla="*/ 2147483646 w 58"/>
              <a:gd name="T41" fmla="*/ 2147483646 h 58"/>
              <a:gd name="T42" fmla="*/ 2147483646 w 58"/>
              <a:gd name="T43" fmla="*/ 2147483646 h 58"/>
              <a:gd name="T44" fmla="*/ 2147483646 w 58"/>
              <a:gd name="T45" fmla="*/ 2147483646 h 58"/>
              <a:gd name="T46" fmla="*/ 2147483646 w 58"/>
              <a:gd name="T47" fmla="*/ 2147483646 h 58"/>
              <a:gd name="T48" fmla="*/ 2147483646 w 58"/>
              <a:gd name="T49" fmla="*/ 2147483646 h 58"/>
              <a:gd name="T50" fmla="*/ 2147483646 w 58"/>
              <a:gd name="T51" fmla="*/ 2147483646 h 58"/>
              <a:gd name="T52" fmla="*/ 0 w 58"/>
              <a:gd name="T53" fmla="*/ 2147483646 h 58"/>
              <a:gd name="T54" fmla="*/ 0 w 58"/>
              <a:gd name="T55" fmla="*/ 2147483646 h 58"/>
              <a:gd name="T56" fmla="*/ 2147483646 w 58"/>
              <a:gd name="T57" fmla="*/ 2147483646 h 58"/>
              <a:gd name="T58" fmla="*/ 2147483646 w 58"/>
              <a:gd name="T59" fmla="*/ 2147483646 h 58"/>
              <a:gd name="T60" fmla="*/ 2147483646 w 58"/>
              <a:gd name="T61" fmla="*/ 2147483646 h 58"/>
              <a:gd name="T62" fmla="*/ 2147483646 w 58"/>
              <a:gd name="T63" fmla="*/ 2147483646 h 58"/>
              <a:gd name="T64" fmla="*/ 2147483646 w 58"/>
              <a:gd name="T65" fmla="*/ 2147483646 h 58"/>
              <a:gd name="T66" fmla="*/ 2147483646 w 58"/>
              <a:gd name="T67" fmla="*/ 2147483646 h 58"/>
              <a:gd name="T68" fmla="*/ 2147483646 w 58"/>
              <a:gd name="T69" fmla="*/ 2147483646 h 58"/>
              <a:gd name="T70" fmla="*/ 2147483646 w 58"/>
              <a:gd name="T71" fmla="*/ 2147483646 h 58"/>
              <a:gd name="T72" fmla="*/ 2147483646 w 58"/>
              <a:gd name="T73" fmla="*/ 2147483646 h 58"/>
              <a:gd name="T74" fmla="*/ 2147483646 w 58"/>
              <a:gd name="T75" fmla="*/ 2147483646 h 58"/>
              <a:gd name="T76" fmla="*/ 2147483646 w 58"/>
              <a:gd name="T77" fmla="*/ 2147483646 h 58"/>
              <a:gd name="T78" fmla="*/ 2147483646 w 58"/>
              <a:gd name="T79" fmla="*/ 0 h 58"/>
              <a:gd name="T80" fmla="*/ 2147483646 w 58"/>
              <a:gd name="T81" fmla="*/ 0 h 58"/>
              <a:gd name="T82" fmla="*/ 2147483646 w 58"/>
              <a:gd name="T83" fmla="*/ 2147483646 h 58"/>
              <a:gd name="T84" fmla="*/ 2147483646 w 58"/>
              <a:gd name="T85" fmla="*/ 2147483646 h 58"/>
              <a:gd name="T86" fmla="*/ 2147483646 w 58"/>
              <a:gd name="T87" fmla="*/ 2147483646 h 58"/>
              <a:gd name="T88" fmla="*/ 2147483646 w 58"/>
              <a:gd name="T89" fmla="*/ 2147483646 h 58"/>
              <a:gd name="T90" fmla="*/ 2147483646 w 58"/>
              <a:gd name="T91" fmla="*/ 2147483646 h 58"/>
              <a:gd name="T92" fmla="*/ 2147483646 w 58"/>
              <a:gd name="T93" fmla="*/ 2147483646 h 58"/>
              <a:gd name="T94" fmla="*/ 2147483646 w 58"/>
              <a:gd name="T95" fmla="*/ 2147483646 h 58"/>
              <a:gd name="T96" fmla="*/ 2147483646 w 58"/>
              <a:gd name="T97" fmla="*/ 2147483646 h 58"/>
              <a:gd name="T98" fmla="*/ 2147483646 w 58"/>
              <a:gd name="T99" fmla="*/ 2147483646 h 58"/>
              <a:gd name="T100" fmla="*/ 2147483646 w 58"/>
              <a:gd name="T101" fmla="*/ 2147483646 h 58"/>
              <a:gd name="T102" fmla="*/ 2147483646 w 58"/>
              <a:gd name="T103" fmla="*/ 2147483646 h 58"/>
              <a:gd name="T104" fmla="*/ 2147483646 w 58"/>
              <a:gd name="T105" fmla="*/ 2147483646 h 58"/>
              <a:gd name="T106" fmla="*/ 2147483646 w 58"/>
              <a:gd name="T107" fmla="*/ 2147483646 h 58"/>
              <a:gd name="T108" fmla="*/ 2147483646 w 58"/>
              <a:gd name="T109" fmla="*/ 2147483646 h 58"/>
              <a:gd name="T110" fmla="*/ 2147483646 w 58"/>
              <a:gd name="T111" fmla="*/ 2147483646 h 58"/>
              <a:gd name="T112" fmla="*/ 2147483646 w 58"/>
              <a:gd name="T113" fmla="*/ 2147483646 h 58"/>
              <a:gd name="T114" fmla="*/ 2147483646 w 58"/>
              <a:gd name="T115" fmla="*/ 2147483646 h 58"/>
              <a:gd name="T116" fmla="*/ 2147483646 w 58"/>
              <a:gd name="T117" fmla="*/ 2147483646 h 58"/>
              <a:gd name="T118" fmla="*/ 2147483646 w 58"/>
              <a:gd name="T119" fmla="*/ 2147483646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"/>
              <a:gd name="T181" fmla="*/ 0 h 58"/>
              <a:gd name="T182" fmla="*/ 58 w 58"/>
              <a:gd name="T183" fmla="*/ 58 h 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9" name="Freeform 45"/>
          <p:cNvSpPr>
            <a:spLocks noEditPoints="1"/>
          </p:cNvSpPr>
          <p:nvPr/>
        </p:nvSpPr>
        <p:spPr bwMode="auto">
          <a:xfrm>
            <a:off x="8870950" y="4533900"/>
            <a:ext cx="376238" cy="376238"/>
          </a:xfrm>
          <a:custGeom>
            <a:avLst/>
            <a:gdLst>
              <a:gd name="T0" fmla="*/ 2147483646 w 55"/>
              <a:gd name="T1" fmla="*/ 2147483646 h 55"/>
              <a:gd name="T2" fmla="*/ 0 w 55"/>
              <a:gd name="T3" fmla="*/ 2147483646 h 55"/>
              <a:gd name="T4" fmla="*/ 2147483646 w 55"/>
              <a:gd name="T5" fmla="*/ 0 h 55"/>
              <a:gd name="T6" fmla="*/ 2147483646 w 55"/>
              <a:gd name="T7" fmla="*/ 2147483646 h 55"/>
              <a:gd name="T8" fmla="*/ 2147483646 w 55"/>
              <a:gd name="T9" fmla="*/ 2147483646 h 55"/>
              <a:gd name="T10" fmla="*/ 2147483646 w 55"/>
              <a:gd name="T11" fmla="*/ 2147483646 h 55"/>
              <a:gd name="T12" fmla="*/ 2147483646 w 55"/>
              <a:gd name="T13" fmla="*/ 2147483646 h 55"/>
              <a:gd name="T14" fmla="*/ 2147483646 w 55"/>
              <a:gd name="T15" fmla="*/ 2147483646 h 55"/>
              <a:gd name="T16" fmla="*/ 2147483646 w 55"/>
              <a:gd name="T17" fmla="*/ 2147483646 h 55"/>
              <a:gd name="T18" fmla="*/ 2147483646 w 55"/>
              <a:gd name="T19" fmla="*/ 2147483646 h 55"/>
              <a:gd name="T20" fmla="*/ 2147483646 w 55"/>
              <a:gd name="T21" fmla="*/ 2147483646 h 55"/>
              <a:gd name="T22" fmla="*/ 2147483646 w 55"/>
              <a:gd name="T23" fmla="*/ 2147483646 h 55"/>
              <a:gd name="T24" fmla="*/ 2147483646 w 55"/>
              <a:gd name="T25" fmla="*/ 2147483646 h 55"/>
              <a:gd name="T26" fmla="*/ 2147483646 w 55"/>
              <a:gd name="T27" fmla="*/ 2147483646 h 55"/>
              <a:gd name="T28" fmla="*/ 2147483646 w 55"/>
              <a:gd name="T29" fmla="*/ 2147483646 h 55"/>
              <a:gd name="T30" fmla="*/ 2147483646 w 55"/>
              <a:gd name="T31" fmla="*/ 2147483646 h 55"/>
              <a:gd name="T32" fmla="*/ 2147483646 w 55"/>
              <a:gd name="T33" fmla="*/ 2147483646 h 55"/>
              <a:gd name="T34" fmla="*/ 2147483646 w 55"/>
              <a:gd name="T35" fmla="*/ 2147483646 h 55"/>
              <a:gd name="T36" fmla="*/ 2147483646 w 55"/>
              <a:gd name="T37" fmla="*/ 2147483646 h 55"/>
              <a:gd name="T38" fmla="*/ 2147483646 w 55"/>
              <a:gd name="T39" fmla="*/ 2147483646 h 55"/>
              <a:gd name="T40" fmla="*/ 2147483646 w 55"/>
              <a:gd name="T41" fmla="*/ 2147483646 h 55"/>
              <a:gd name="T42" fmla="*/ 2147483646 w 55"/>
              <a:gd name="T43" fmla="*/ 214748364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5"/>
              <a:gd name="T67" fmla="*/ 0 h 55"/>
              <a:gd name="T68" fmla="*/ 55 w 55"/>
              <a:gd name="T69" fmla="*/ 55 h 5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2090738" y="1235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184400" y="152082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6340475" y="17795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6340475" y="20653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322388" y="3378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1322388" y="366395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051550" y="42719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6051550" y="4557713"/>
            <a:ext cx="15367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926638" y="45275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9926638" y="481330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44</Words>
  <Characters>0</Characters>
  <Application>Microsoft Office PowerPoint</Application>
  <DocSecurity>0</DocSecurity>
  <PresentationFormat>自定义</PresentationFormat>
  <Lines>0</Lines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2015-07-28T09:57:04Z</dcterms:created>
  <dcterms:modified xsi:type="dcterms:W3CDTF">2016-03-09T05:09:03Z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