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charts/colors8.xml" ContentType="application/vnd.ms-office.chartcolorstyle+xml"/>
  <Override PartName="/ppt/charts/style2.xml" ContentType="application/vnd.ms-office.chartstyl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charts/colors6.xml" ContentType="application/vnd.ms-office.chartcolor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olors4.xml" ContentType="application/vnd.ms-office.chartcolorstyle+xml"/>
  <Override PartName="/ppt/charts/style11.xml" ContentType="application/vnd.ms-office.chartstyle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harts/colors2.xml" ContentType="application/vnd.ms-office.chartcolorstyl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docProps/custom.xml" ContentType="application/vnd.openxmlformats-officedocument.custom-properties+xml"/>
  <Override PartName="/ppt/charts/colors12.xml" ContentType="application/vnd.ms-office.chartcolorstyle+xml"/>
  <Override PartName="/ppt/charts/chart7.xml" ContentType="application/vnd.openxmlformats-officedocument.drawingml.chart+xml"/>
  <Override PartName="/ppt/charts/colors10.xml" ContentType="application/vnd.ms-office.chartcolorstyle+xml"/>
  <Override PartName="/ppt/charts/style7.xml" ContentType="application/vnd.ms-office.chartstyle+xml"/>
  <Override PartName="/ppt/charts/style9.xml" ContentType="application/vnd.ms-office.chartstyl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5.xml" ContentType="application/vnd.ms-office.chartstyle+xml"/>
  <Override PartName="/ppt/charts/style6.xml" ContentType="application/vnd.ms-office.chartstyle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charts/style1.xml" ContentType="application/vnd.ms-office.chartstyle+xml"/>
  <Override PartName="/ppt/charts/colors9.xml" ContentType="application/vnd.ms-office.chartcolor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harts/colors7.xml" ContentType="application/vnd.ms-office.chartcolorstyle+xml"/>
  <Override PartName="/ppt/charts/style12.xml" ContentType="application/vnd.ms-office.chart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style10.xml" ContentType="application/vnd.ms-office.chartstyle+xml"/>
  <Override PartName="/ppt/charts/colors5.xml" ContentType="application/vnd.ms-office.chartcolor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charts/colors3.xml" ContentType="application/vnd.ms-office.chartcolorstyl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olors1.xml" ContentType="application/vnd.ms-office.chartcolorstyle+xml"/>
  <Override PartName="/ppt/charts/colors11.xml" ContentType="application/vnd.ms-office.chartcolorstyl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style8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501" r:id="rId5"/>
    <p:sldMasterId id="2147493514" r:id="rId6"/>
    <p:sldMasterId id="2147493527" r:id="rId7"/>
    <p:sldMasterId id="2147493540" r:id="rId8"/>
  </p:sldMasterIdLst>
  <p:notesMasterIdLst>
    <p:notesMasterId r:id="rId13"/>
  </p:notesMasterIdLst>
  <p:sldIdLst>
    <p:sldId id="275" r:id="rId9"/>
    <p:sldId id="276" r:id="rId10"/>
    <p:sldId id="277" r:id="rId11"/>
    <p:sldId id="278" r:id="rId12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E73A1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69" autoAdjust="0"/>
    <p:restoredTop sz="93235"/>
  </p:normalViewPr>
  <p:slideViewPr>
    <p:cSldViewPr snapToGrid="0" snapToObjects="1">
      <p:cViewPr varScale="1">
        <p:scale>
          <a:sx n="103" d="100"/>
          <a:sy n="103" d="100"/>
        </p:scale>
        <p:origin x="-672" y="-8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Microsoft_Office_Excel____10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11.xml"/><Relationship Id="rId2" Type="http://schemas.microsoft.com/office/2011/relationships/chartColorStyle" Target="colors11.xml"/><Relationship Id="rId1" Type="http://schemas.openxmlformats.org/officeDocument/2006/relationships/package" Target="../embeddings/Microsoft_Office_Excel____11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12.xml"/><Relationship Id="rId2" Type="http://schemas.microsoft.com/office/2011/relationships/chartColorStyle" Target="colors12.xml"/><Relationship Id="rId1" Type="http://schemas.openxmlformats.org/officeDocument/2006/relationships/package" Target="../embeddings/Microsoft_Office_Excel____1212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2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___3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Office_Excel____4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Office_Excel____5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Office_Excel____6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Office_Excel____7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Office_Excel____8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Microsoft_Office_Excel____9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BA6-45CE-96CA-21615DF1EE8A}"/>
              </c:ext>
            </c:extLst>
          </c:dPt>
          <c:dPt>
            <c:idx val="1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BA6-45CE-96CA-21615DF1EE8A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0.7200000000000002</c:v>
                </c:pt>
                <c:pt idx="1">
                  <c:v>0.27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BA6-45CE-96CA-21615DF1EE8A}"/>
            </c:ext>
          </c:extLst>
        </c:ser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BA6-45CE-96CA-21615DF1EE8A}"/>
              </c:ext>
            </c:extLst>
          </c:dPt>
          <c:dPt>
            <c:idx val="1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BA6-45CE-96CA-21615DF1EE8A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0.7200000000000002</c:v>
                </c:pt>
                <c:pt idx="1">
                  <c:v>0.27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BA6-45CE-96CA-21615DF1EE8A}"/>
            </c:ext>
          </c:extLst>
        </c:ser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F58-46DE-A1D3-0807940FD009}"/>
              </c:ext>
            </c:extLst>
          </c:dPt>
          <c:dPt>
            <c:idx val="1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F58-46DE-A1D3-0807940FD009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F58-46DE-A1D3-0807940FD009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F58-46DE-A1D3-0807940FD009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0.29000000000000009</c:v>
                </c:pt>
                <c:pt idx="1">
                  <c:v>0.71000000000000019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F58-46DE-A1D3-0807940FD009}"/>
            </c:ext>
          </c:extLst>
        </c:ser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FE5-40B9-B2E4-9338FA1F93EA}"/>
              </c:ext>
            </c:extLst>
          </c:dPt>
          <c:dPt>
            <c:idx val="1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FE5-40B9-B2E4-9338FA1F93EA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FE5-40B9-B2E4-9338FA1F93EA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FE5-40B9-B2E4-9338FA1F93EA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0.33000000000000013</c:v>
                </c:pt>
                <c:pt idx="1">
                  <c:v>0.56999999999999995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FE5-40B9-B2E4-9338FA1F93EA}"/>
            </c:ext>
          </c:extLst>
        </c:ser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F58-46DE-A1D3-0807940FD009}"/>
              </c:ext>
            </c:extLst>
          </c:dPt>
          <c:dPt>
            <c:idx val="1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F58-46DE-A1D3-0807940FD009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F58-46DE-A1D3-0807940FD009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F58-46DE-A1D3-0807940FD009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0.29000000000000009</c:v>
                </c:pt>
                <c:pt idx="1">
                  <c:v>0.71000000000000019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F58-46DE-A1D3-0807940FD009}"/>
            </c:ext>
          </c:extLst>
        </c:ser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FE5-40B9-B2E4-9338FA1F93EA}"/>
              </c:ext>
            </c:extLst>
          </c:dPt>
          <c:dPt>
            <c:idx val="1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FE5-40B9-B2E4-9338FA1F93EA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FE5-40B9-B2E4-9338FA1F93EA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FE5-40B9-B2E4-9338FA1F93EA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0.33000000000000013</c:v>
                </c:pt>
                <c:pt idx="1">
                  <c:v>0.67000000000000026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FE5-40B9-B2E4-9338FA1F93EA}"/>
            </c:ext>
          </c:extLst>
        </c:ser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BA6-45CE-96CA-21615DF1EE8A}"/>
              </c:ext>
            </c:extLst>
          </c:dPt>
          <c:dPt>
            <c:idx val="1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BA6-45CE-96CA-21615DF1EE8A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0.7200000000000002</c:v>
                </c:pt>
                <c:pt idx="1">
                  <c:v>0.27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BA6-45CE-96CA-21615DF1EE8A}"/>
            </c:ext>
          </c:extLst>
        </c:ser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F58-46DE-A1D3-0807940FD009}"/>
              </c:ext>
            </c:extLst>
          </c:dPt>
          <c:dPt>
            <c:idx val="1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F58-46DE-A1D3-0807940FD009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F58-46DE-A1D3-0807940FD009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F58-46DE-A1D3-0807940FD009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0.29000000000000009</c:v>
                </c:pt>
                <c:pt idx="1">
                  <c:v>0.71000000000000019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F58-46DE-A1D3-0807940FD009}"/>
            </c:ext>
          </c:extLst>
        </c:ser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FE5-40B9-B2E4-9338FA1F93EA}"/>
              </c:ext>
            </c:extLst>
          </c:dPt>
          <c:dPt>
            <c:idx val="1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FE5-40B9-B2E4-9338FA1F93EA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FE5-40B9-B2E4-9338FA1F93EA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FE5-40B9-B2E4-9338FA1F93EA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0.33000000000000013</c:v>
                </c:pt>
                <c:pt idx="1">
                  <c:v>0.56999999999999995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FE5-40B9-B2E4-9338FA1F93EA}"/>
            </c:ext>
          </c:extLst>
        </c:ser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BA6-45CE-96CA-21615DF1EE8A}"/>
              </c:ext>
            </c:extLst>
          </c:dPt>
          <c:dPt>
            <c:idx val="1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BA6-45CE-96CA-21615DF1EE8A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0.7200000000000002</c:v>
                </c:pt>
                <c:pt idx="1">
                  <c:v>0.27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BA6-45CE-96CA-21615DF1EE8A}"/>
            </c:ext>
          </c:extLst>
        </c:ser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F58-46DE-A1D3-0807940FD009}"/>
              </c:ext>
            </c:extLst>
          </c:dPt>
          <c:dPt>
            <c:idx val="1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F58-46DE-A1D3-0807940FD009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F58-46DE-A1D3-0807940FD009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F58-46DE-A1D3-0807940FD009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0.29000000000000009</c:v>
                </c:pt>
                <c:pt idx="1">
                  <c:v>0.71000000000000019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F58-46DE-A1D3-0807940FD009}"/>
            </c:ext>
          </c:extLst>
        </c:ser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FE5-40B9-B2E4-9338FA1F93EA}"/>
              </c:ext>
            </c:extLst>
          </c:dPt>
          <c:dPt>
            <c:idx val="1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FE5-40B9-B2E4-9338FA1F93EA}"/>
              </c:ext>
            </c:extLst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FE5-40B9-B2E4-9338FA1F93EA}"/>
              </c:ext>
            </c:extLst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FE5-40B9-B2E4-9338FA1F93EA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0.33000000000000013</c:v>
                </c:pt>
                <c:pt idx="1">
                  <c:v>0.56999999999999995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FE5-40B9-B2E4-9338FA1F93EA}"/>
            </c:ext>
          </c:extLst>
        </c:ser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62BBFF-7956-431A-ACE1-F40CE9408F4E}" type="datetimeFigureOut">
              <a:rPr lang="zh-CN" altLang="en-US" smtClean="0"/>
              <a:t>2017/7/22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AB3FBE-EF4B-4E1A-8962-2A639F0108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mtClean="0"/>
              <a:t>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AB3FBE-EF4B-4E1A-8962-2A639F010890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42346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1172122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41843517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61" y="759873"/>
            <a:ext cx="6624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924" y="759874"/>
            <a:ext cx="1402184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552" y="759874"/>
            <a:ext cx="7075266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cs typeface="Segoe UI Light"/>
              </a:rPr>
              <a:t>Century Gothic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 err="1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61" y="182446"/>
            <a:ext cx="7778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56363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290" y="2788087"/>
            <a:ext cx="3178317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601" y="4007796"/>
            <a:ext cx="3347826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="" xmlns:p14="http://schemas.microsoft.com/office/powerpoint/2010/main" val="81948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415505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2895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3772933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700129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593779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151147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308983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4203404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123665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13" r:id="rId1"/>
    <p:sldLayoutId id="2147493477" r:id="rId2"/>
    <p:sldLayoutId id="214749347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992643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26" r:id="rId1"/>
    <p:sldLayoutId id="2147493492" r:id="rId2"/>
    <p:sldLayoutId id="214749349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187926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39" r:id="rId1"/>
    <p:sldLayoutId id="2147493497" r:id="rId2"/>
    <p:sldLayoutId id="214749349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93552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41" r:id="rId1"/>
    <p:sldLayoutId id="214749354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0.xml"/><Relationship Id="rId4" Type="http://schemas.openxmlformats.org/officeDocument/2006/relationships/chart" Target="../charts/char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685902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chemeClr val="bg1"/>
                </a:solidFill>
              </a:rPr>
              <a:t>72</a:t>
            </a:r>
            <a:r>
              <a:rPr kumimoji="1" lang="en-US" altLang="zh-CN" sz="2667" b="1" dirty="0">
                <a:solidFill>
                  <a:schemeClr val="bg1"/>
                </a:solidFill>
              </a:rPr>
              <a:t>%</a:t>
            </a:r>
            <a:endParaRPr kumimoji="1" lang="zh-CN" altLang="en-US" sz="2667" b="1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40918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chemeClr val="bg1"/>
                </a:solidFill>
              </a:rPr>
              <a:t>29</a:t>
            </a:r>
            <a:r>
              <a:rPr kumimoji="1" lang="en-US" altLang="zh-CN" sz="2667" b="1" dirty="0">
                <a:solidFill>
                  <a:schemeClr val="bg1"/>
                </a:solidFill>
              </a:rPr>
              <a:t>%</a:t>
            </a:r>
            <a:endParaRPr kumimoji="1" lang="zh-CN" altLang="en-US" sz="2667" b="1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49318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chemeClr val="bg1"/>
                </a:solidFill>
              </a:rPr>
              <a:t>33</a:t>
            </a:r>
            <a:r>
              <a:rPr kumimoji="1" lang="en-US" altLang="zh-CN" sz="2667" b="1" dirty="0">
                <a:solidFill>
                  <a:schemeClr val="bg1"/>
                </a:solidFill>
              </a:rPr>
              <a:t>%</a:t>
            </a:r>
            <a:endParaRPr kumimoji="1" lang="zh-CN" altLang="en-US" sz="2667" b="1" dirty="0">
              <a:solidFill>
                <a:schemeClr val="bg1"/>
              </a:solidFill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="" xmlns:p14="http://schemas.microsoft.com/office/powerpoint/2010/main" val="597385012"/>
              </p:ext>
            </p:extLst>
          </p:nvPr>
        </p:nvGraphicFramePr>
        <p:xfrm>
          <a:off x="184945" y="1224667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图表 13"/>
          <p:cNvGraphicFramePr/>
          <p:nvPr>
            <p:extLst>
              <p:ext uri="{D42A27DB-BD31-4B8C-83A1-F6EECF244321}">
                <p14:modId xmlns="" xmlns:p14="http://schemas.microsoft.com/office/powerpoint/2010/main" val="2010696204"/>
              </p:ext>
            </p:extLst>
          </p:nvPr>
        </p:nvGraphicFramePr>
        <p:xfrm>
          <a:off x="3893345" y="1206962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图表 14"/>
          <p:cNvGraphicFramePr/>
          <p:nvPr>
            <p:extLst>
              <p:ext uri="{D42A27DB-BD31-4B8C-83A1-F6EECF244321}">
                <p14:modId xmlns="" xmlns:p14="http://schemas.microsoft.com/office/powerpoint/2010/main" val="2602274481"/>
              </p:ext>
            </p:extLst>
          </p:nvPr>
        </p:nvGraphicFramePr>
        <p:xfrm>
          <a:off x="7644369" y="1229930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1685902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rgbClr val="000000"/>
                </a:solidFill>
              </a:rPr>
              <a:t>72</a:t>
            </a:r>
            <a:r>
              <a:rPr kumimoji="1" lang="en-US" altLang="zh-CN" sz="2667" b="1" dirty="0">
                <a:solidFill>
                  <a:srgbClr val="000000"/>
                </a:solidFill>
              </a:rPr>
              <a:t>%</a:t>
            </a:r>
            <a:endParaRPr kumimoji="1" lang="zh-CN" altLang="en-US" sz="2667" b="1" dirty="0">
              <a:solidFill>
                <a:srgbClr val="00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40918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rgbClr val="000000"/>
                </a:solidFill>
              </a:rPr>
              <a:t>29</a:t>
            </a:r>
            <a:r>
              <a:rPr kumimoji="1" lang="en-US" altLang="zh-CN" sz="2667" b="1" dirty="0">
                <a:solidFill>
                  <a:srgbClr val="000000"/>
                </a:solidFill>
              </a:rPr>
              <a:t>%</a:t>
            </a:r>
            <a:endParaRPr kumimoji="1" lang="zh-CN" altLang="en-US" sz="2667" b="1" dirty="0">
              <a:solidFill>
                <a:srgbClr val="00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149318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rgbClr val="000000"/>
                </a:solidFill>
              </a:rPr>
              <a:t>33</a:t>
            </a:r>
            <a:r>
              <a:rPr kumimoji="1" lang="en-US" altLang="zh-CN" sz="2667" b="1" dirty="0">
                <a:solidFill>
                  <a:srgbClr val="000000"/>
                </a:solidFill>
              </a:rPr>
              <a:t>%</a:t>
            </a:r>
            <a:endParaRPr kumimoji="1" lang="zh-CN" altLang="en-US" sz="2667" b="1" dirty="0">
              <a:solidFill>
                <a:srgbClr val="00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784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378436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</a:rPr>
              <a:t>2013</a:t>
            </a:r>
            <a:endParaRPr lang="zh-CN" altLang="en-US" sz="4400" b="1" dirty="0">
              <a:solidFill>
                <a:srgbClr val="262626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0682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068236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</a:rPr>
              <a:t>2014</a:t>
            </a:r>
            <a:endParaRPr lang="zh-CN" altLang="en-US" sz="4400" b="1" dirty="0">
              <a:solidFill>
                <a:srgbClr val="262626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7580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758036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</a:rPr>
              <a:t>2015</a:t>
            </a:r>
            <a:endParaRPr lang="zh-CN" altLang="en-US" sz="4400" b="1" dirty="0">
              <a:solidFill>
                <a:srgbClr val="262626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871059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685902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chemeClr val="bg1"/>
                </a:solidFill>
              </a:rPr>
              <a:t>72</a:t>
            </a:r>
            <a:r>
              <a:rPr kumimoji="1" lang="en-US" altLang="zh-CN" sz="2667" b="1" dirty="0">
                <a:solidFill>
                  <a:schemeClr val="bg1"/>
                </a:solidFill>
              </a:rPr>
              <a:t>%</a:t>
            </a:r>
            <a:endParaRPr kumimoji="1" lang="zh-CN" altLang="en-US" sz="2667" b="1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40918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chemeClr val="bg1"/>
                </a:solidFill>
              </a:rPr>
              <a:t>29</a:t>
            </a:r>
            <a:r>
              <a:rPr kumimoji="1" lang="en-US" altLang="zh-CN" sz="2667" b="1" dirty="0">
                <a:solidFill>
                  <a:schemeClr val="bg1"/>
                </a:solidFill>
              </a:rPr>
              <a:t>%</a:t>
            </a:r>
            <a:endParaRPr kumimoji="1" lang="zh-CN" altLang="en-US" sz="2667" b="1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49318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chemeClr val="bg1"/>
                </a:solidFill>
              </a:rPr>
              <a:t>33</a:t>
            </a:r>
            <a:r>
              <a:rPr kumimoji="1" lang="en-US" altLang="zh-CN" sz="2667" b="1" dirty="0">
                <a:solidFill>
                  <a:schemeClr val="bg1"/>
                </a:solidFill>
              </a:rPr>
              <a:t>%</a:t>
            </a:r>
            <a:endParaRPr kumimoji="1" lang="zh-CN" altLang="en-US" sz="2667" b="1" dirty="0">
              <a:solidFill>
                <a:schemeClr val="bg1"/>
              </a:solidFill>
            </a:endParaRPr>
          </a:p>
        </p:txBody>
      </p:sp>
      <p:graphicFrame>
        <p:nvGraphicFramePr>
          <p:cNvPr id="13" name="图表 12"/>
          <p:cNvGraphicFramePr/>
          <p:nvPr>
            <p:extLst/>
          </p:nvPr>
        </p:nvGraphicFramePr>
        <p:xfrm>
          <a:off x="184945" y="1224667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图表 13"/>
          <p:cNvGraphicFramePr/>
          <p:nvPr>
            <p:extLst/>
          </p:nvPr>
        </p:nvGraphicFramePr>
        <p:xfrm>
          <a:off x="3893345" y="1206962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图表 14"/>
          <p:cNvGraphicFramePr/>
          <p:nvPr>
            <p:extLst/>
          </p:nvPr>
        </p:nvGraphicFramePr>
        <p:xfrm>
          <a:off x="7644369" y="1229930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1685902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rgbClr val="000000"/>
                </a:solidFill>
              </a:rPr>
              <a:t>72</a:t>
            </a:r>
            <a:r>
              <a:rPr kumimoji="1" lang="en-US" altLang="zh-CN" sz="2667" b="1" dirty="0">
                <a:solidFill>
                  <a:srgbClr val="000000"/>
                </a:solidFill>
              </a:rPr>
              <a:t>%</a:t>
            </a:r>
            <a:endParaRPr kumimoji="1" lang="zh-CN" altLang="en-US" sz="2667" b="1" dirty="0">
              <a:solidFill>
                <a:srgbClr val="00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40918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rgbClr val="000000"/>
                </a:solidFill>
              </a:rPr>
              <a:t>29</a:t>
            </a:r>
            <a:r>
              <a:rPr kumimoji="1" lang="en-US" altLang="zh-CN" sz="2667" b="1" dirty="0">
                <a:solidFill>
                  <a:srgbClr val="000000"/>
                </a:solidFill>
              </a:rPr>
              <a:t>%</a:t>
            </a:r>
            <a:endParaRPr kumimoji="1" lang="zh-CN" altLang="en-US" sz="2667" b="1" dirty="0">
              <a:solidFill>
                <a:srgbClr val="00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149318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rgbClr val="000000"/>
                </a:solidFill>
              </a:rPr>
              <a:t>33</a:t>
            </a:r>
            <a:r>
              <a:rPr kumimoji="1" lang="en-US" altLang="zh-CN" sz="2667" b="1" dirty="0">
                <a:solidFill>
                  <a:srgbClr val="000000"/>
                </a:solidFill>
              </a:rPr>
              <a:t>%</a:t>
            </a:r>
            <a:endParaRPr kumimoji="1" lang="zh-CN" altLang="en-US" sz="2667" b="1" dirty="0">
              <a:solidFill>
                <a:srgbClr val="00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784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378436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</a:rPr>
              <a:t>2013</a:t>
            </a:r>
            <a:endParaRPr lang="zh-CN" altLang="en-US" sz="4400" b="1" dirty="0">
              <a:solidFill>
                <a:srgbClr val="262626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0682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068236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</a:rPr>
              <a:t>2014</a:t>
            </a:r>
            <a:endParaRPr lang="zh-CN" altLang="en-US" sz="4400" b="1" dirty="0">
              <a:solidFill>
                <a:srgbClr val="262626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7580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758036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</a:rPr>
              <a:t>2015</a:t>
            </a:r>
            <a:endParaRPr lang="zh-CN" altLang="en-US" sz="4400" b="1" dirty="0">
              <a:solidFill>
                <a:srgbClr val="262626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06874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685902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chemeClr val="bg1"/>
                </a:solidFill>
              </a:rPr>
              <a:t>72</a:t>
            </a:r>
            <a:r>
              <a:rPr kumimoji="1" lang="en-US" altLang="zh-CN" sz="2667" b="1" dirty="0">
                <a:solidFill>
                  <a:schemeClr val="bg1"/>
                </a:solidFill>
              </a:rPr>
              <a:t>%</a:t>
            </a:r>
            <a:endParaRPr kumimoji="1" lang="zh-CN" altLang="en-US" sz="2667" b="1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40918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chemeClr val="bg1"/>
                </a:solidFill>
              </a:rPr>
              <a:t>29</a:t>
            </a:r>
            <a:r>
              <a:rPr kumimoji="1" lang="en-US" altLang="zh-CN" sz="2667" b="1" dirty="0">
                <a:solidFill>
                  <a:schemeClr val="bg1"/>
                </a:solidFill>
              </a:rPr>
              <a:t>%</a:t>
            </a:r>
            <a:endParaRPr kumimoji="1" lang="zh-CN" altLang="en-US" sz="2667" b="1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49318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chemeClr val="bg1"/>
                </a:solidFill>
              </a:rPr>
              <a:t>33</a:t>
            </a:r>
            <a:r>
              <a:rPr kumimoji="1" lang="en-US" altLang="zh-CN" sz="2667" b="1" dirty="0">
                <a:solidFill>
                  <a:schemeClr val="bg1"/>
                </a:solidFill>
              </a:rPr>
              <a:t>%</a:t>
            </a:r>
            <a:endParaRPr kumimoji="1" lang="zh-CN" altLang="en-US" sz="2667" b="1" dirty="0">
              <a:solidFill>
                <a:schemeClr val="bg1"/>
              </a:solidFill>
            </a:endParaRPr>
          </a:p>
        </p:txBody>
      </p:sp>
      <p:graphicFrame>
        <p:nvGraphicFramePr>
          <p:cNvPr id="13" name="图表 12"/>
          <p:cNvGraphicFramePr/>
          <p:nvPr>
            <p:extLst/>
          </p:nvPr>
        </p:nvGraphicFramePr>
        <p:xfrm>
          <a:off x="184945" y="1224667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图表 13"/>
          <p:cNvGraphicFramePr/>
          <p:nvPr>
            <p:extLst/>
          </p:nvPr>
        </p:nvGraphicFramePr>
        <p:xfrm>
          <a:off x="3893345" y="1206962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图表 14"/>
          <p:cNvGraphicFramePr/>
          <p:nvPr>
            <p:extLst/>
          </p:nvPr>
        </p:nvGraphicFramePr>
        <p:xfrm>
          <a:off x="7644369" y="1229930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1685902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rgbClr val="000000"/>
                </a:solidFill>
              </a:rPr>
              <a:t>72</a:t>
            </a:r>
            <a:r>
              <a:rPr kumimoji="1" lang="en-US" altLang="zh-CN" sz="2667" b="1" dirty="0">
                <a:solidFill>
                  <a:srgbClr val="000000"/>
                </a:solidFill>
              </a:rPr>
              <a:t>%</a:t>
            </a:r>
            <a:endParaRPr kumimoji="1" lang="zh-CN" altLang="en-US" sz="2667" b="1" dirty="0">
              <a:solidFill>
                <a:srgbClr val="00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40918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rgbClr val="000000"/>
                </a:solidFill>
              </a:rPr>
              <a:t>29</a:t>
            </a:r>
            <a:r>
              <a:rPr kumimoji="1" lang="en-US" altLang="zh-CN" sz="2667" b="1" dirty="0">
                <a:solidFill>
                  <a:srgbClr val="000000"/>
                </a:solidFill>
              </a:rPr>
              <a:t>%</a:t>
            </a:r>
            <a:endParaRPr kumimoji="1" lang="zh-CN" altLang="en-US" sz="2667" b="1" dirty="0">
              <a:solidFill>
                <a:srgbClr val="00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149318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rgbClr val="000000"/>
                </a:solidFill>
              </a:rPr>
              <a:t>33</a:t>
            </a:r>
            <a:r>
              <a:rPr kumimoji="1" lang="en-US" altLang="zh-CN" sz="2667" b="1" dirty="0">
                <a:solidFill>
                  <a:srgbClr val="000000"/>
                </a:solidFill>
              </a:rPr>
              <a:t>%</a:t>
            </a:r>
            <a:endParaRPr kumimoji="1" lang="zh-CN" altLang="en-US" sz="2667" b="1" dirty="0">
              <a:solidFill>
                <a:srgbClr val="00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784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378436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</a:rPr>
              <a:t>2013</a:t>
            </a:r>
            <a:endParaRPr lang="zh-CN" altLang="en-US" sz="4400" b="1" dirty="0">
              <a:solidFill>
                <a:srgbClr val="262626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0682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068236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</a:rPr>
              <a:t>2014</a:t>
            </a:r>
            <a:endParaRPr lang="zh-CN" altLang="en-US" sz="4400" b="1" dirty="0">
              <a:solidFill>
                <a:srgbClr val="262626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7580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758036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</a:rPr>
              <a:t>2015</a:t>
            </a:r>
            <a:endParaRPr lang="zh-CN" altLang="en-US" sz="4400" b="1" dirty="0">
              <a:solidFill>
                <a:srgbClr val="262626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07211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685902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chemeClr val="bg1"/>
                </a:solidFill>
              </a:rPr>
              <a:t>72</a:t>
            </a:r>
            <a:r>
              <a:rPr kumimoji="1" lang="en-US" altLang="zh-CN" sz="2667" b="1" dirty="0">
                <a:solidFill>
                  <a:schemeClr val="bg1"/>
                </a:solidFill>
              </a:rPr>
              <a:t>%</a:t>
            </a:r>
            <a:endParaRPr kumimoji="1" lang="zh-CN" altLang="en-US" sz="2667" b="1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40918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chemeClr val="bg1"/>
                </a:solidFill>
              </a:rPr>
              <a:t>29</a:t>
            </a:r>
            <a:r>
              <a:rPr kumimoji="1" lang="en-US" altLang="zh-CN" sz="2667" b="1" dirty="0">
                <a:solidFill>
                  <a:schemeClr val="bg1"/>
                </a:solidFill>
              </a:rPr>
              <a:t>%</a:t>
            </a:r>
            <a:endParaRPr kumimoji="1" lang="zh-CN" altLang="en-US" sz="2667" b="1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49318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chemeClr val="bg1"/>
                </a:solidFill>
              </a:rPr>
              <a:t>33</a:t>
            </a:r>
            <a:r>
              <a:rPr kumimoji="1" lang="en-US" altLang="zh-CN" sz="2667" b="1" dirty="0">
                <a:solidFill>
                  <a:schemeClr val="bg1"/>
                </a:solidFill>
              </a:rPr>
              <a:t>%</a:t>
            </a:r>
            <a:endParaRPr kumimoji="1" lang="zh-CN" altLang="en-US" sz="2667" b="1" dirty="0">
              <a:solidFill>
                <a:schemeClr val="bg1"/>
              </a:solidFill>
            </a:endParaRPr>
          </a:p>
        </p:txBody>
      </p:sp>
      <p:graphicFrame>
        <p:nvGraphicFramePr>
          <p:cNvPr id="13" name="图表 12"/>
          <p:cNvGraphicFramePr/>
          <p:nvPr>
            <p:extLst/>
          </p:nvPr>
        </p:nvGraphicFramePr>
        <p:xfrm>
          <a:off x="184945" y="1224667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图表 13"/>
          <p:cNvGraphicFramePr/>
          <p:nvPr>
            <p:extLst/>
          </p:nvPr>
        </p:nvGraphicFramePr>
        <p:xfrm>
          <a:off x="3893345" y="1206962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图表 14"/>
          <p:cNvGraphicFramePr/>
          <p:nvPr>
            <p:extLst/>
          </p:nvPr>
        </p:nvGraphicFramePr>
        <p:xfrm>
          <a:off x="7644369" y="1229930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1685902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rgbClr val="000000"/>
                </a:solidFill>
              </a:rPr>
              <a:t>72</a:t>
            </a:r>
            <a:r>
              <a:rPr kumimoji="1" lang="en-US" altLang="zh-CN" sz="2667" b="1" dirty="0">
                <a:solidFill>
                  <a:srgbClr val="000000"/>
                </a:solidFill>
              </a:rPr>
              <a:t>%</a:t>
            </a:r>
            <a:endParaRPr kumimoji="1" lang="zh-CN" altLang="en-US" sz="2667" b="1" dirty="0">
              <a:solidFill>
                <a:srgbClr val="00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40918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rgbClr val="000000"/>
                </a:solidFill>
              </a:rPr>
              <a:t>29</a:t>
            </a:r>
            <a:r>
              <a:rPr kumimoji="1" lang="en-US" altLang="zh-CN" sz="2667" b="1" dirty="0">
                <a:solidFill>
                  <a:srgbClr val="000000"/>
                </a:solidFill>
              </a:rPr>
              <a:t>%</a:t>
            </a:r>
            <a:endParaRPr kumimoji="1" lang="zh-CN" altLang="en-US" sz="2667" b="1" dirty="0">
              <a:solidFill>
                <a:srgbClr val="00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149318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rgbClr val="000000"/>
                </a:solidFill>
              </a:rPr>
              <a:t>33</a:t>
            </a:r>
            <a:r>
              <a:rPr kumimoji="1" lang="en-US" altLang="zh-CN" sz="2667" b="1" dirty="0">
                <a:solidFill>
                  <a:srgbClr val="000000"/>
                </a:solidFill>
              </a:rPr>
              <a:t>%</a:t>
            </a:r>
            <a:endParaRPr kumimoji="1" lang="zh-CN" altLang="en-US" sz="2667" b="1" dirty="0">
              <a:solidFill>
                <a:srgbClr val="00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784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378436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</a:rPr>
              <a:t>2013</a:t>
            </a:r>
            <a:endParaRPr lang="zh-CN" altLang="en-US" sz="4400" b="1" dirty="0">
              <a:solidFill>
                <a:srgbClr val="262626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0682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068236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</a:rPr>
              <a:t>2014</a:t>
            </a:r>
            <a:endParaRPr lang="zh-CN" altLang="en-US" sz="4400" b="1" dirty="0">
              <a:solidFill>
                <a:srgbClr val="262626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7580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758036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</a:rPr>
              <a:t>2015</a:t>
            </a:r>
            <a:endParaRPr lang="zh-CN" altLang="en-US" sz="4400" b="1" dirty="0">
              <a:solidFill>
                <a:srgbClr val="262626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74153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自定义 64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A3C54"/>
      </a:accent1>
      <a:accent2>
        <a:srgbClr val="0084DA"/>
      </a:accent2>
      <a:accent3>
        <a:srgbClr val="F1AB00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自定义 17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9DB7A"/>
      </a:accent1>
      <a:accent2>
        <a:srgbClr val="2581AF"/>
      </a:accent2>
      <a:accent3>
        <a:srgbClr val="5AD9CC"/>
      </a:accent3>
      <a:accent4>
        <a:srgbClr val="F78982"/>
      </a:accent4>
      <a:accent5>
        <a:srgbClr val="A0A4CA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AE6F2518-B084-4896-AF52-66CC2144AA26}"/>
    </a:ext>
  </a:extLst>
</a:theme>
</file>

<file path=ppt/theme/theme3.xml><?xml version="1.0" encoding="utf-8"?>
<a:theme xmlns:a="http://schemas.openxmlformats.org/drawingml/2006/main" name="Office 主题">
  <a:themeElements>
    <a:clrScheme name="自定义 55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D4F69"/>
      </a:accent1>
      <a:accent2>
        <a:srgbClr val="FFE644"/>
      </a:accent2>
      <a:accent3>
        <a:srgbClr val="00D582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自定义 27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6095E5"/>
      </a:accent1>
      <a:accent2>
        <a:srgbClr val="47D6DD"/>
      </a:accent2>
      <a:accent3>
        <a:srgbClr val="D8DBD8"/>
      </a:accent3>
      <a:accent4>
        <a:srgbClr val="F47060"/>
      </a:accent4>
      <a:accent5>
        <a:srgbClr val="4C5A7C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openxmlformats.org/package/2006/metadata/core-properties"/>
    <ds:schemaRef ds:uri="http://schemas.microsoft.com/sharepoint/v3/fields"/>
    <ds:schemaRef ds:uri="http://purl.org/dc/elements/1.1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181</TotalTime>
  <Words>642</Words>
  <Application>Microsoft Office PowerPoint</Application>
  <PresentationFormat>自定义</PresentationFormat>
  <Paragraphs>66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Office Theme</vt:lpstr>
      <vt:lpstr>1_Office Theme</vt:lpstr>
      <vt:lpstr>Office 主题</vt:lpstr>
      <vt:lpstr>2_Office 主题</vt:lpstr>
      <vt:lpstr>3_Office 主题</vt:lpstr>
      <vt:lpstr>幻灯片 1</vt:lpstr>
      <vt:lpstr>幻灯片 2</vt:lpstr>
      <vt:lpstr>幻灯片 3</vt:lpstr>
      <vt:lpstr>幻灯片 4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75</cp:revision>
  <dcterms:created xsi:type="dcterms:W3CDTF">2010-04-12T23:12:02Z</dcterms:created>
  <dcterms:modified xsi:type="dcterms:W3CDTF">2017-07-22T10:54:43Z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