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1057" r:id="rId2"/>
    <p:sldId id="987" r:id="rId3"/>
    <p:sldId id="1013" r:id="rId4"/>
    <p:sldId id="1072" r:id="rId5"/>
    <p:sldId id="1065" r:id="rId6"/>
    <p:sldId id="1078" r:id="rId7"/>
    <p:sldId id="1067" r:id="rId8"/>
    <p:sldId id="1060" r:id="rId9"/>
    <p:sldId id="1066" r:id="rId10"/>
    <p:sldId id="1068" r:id="rId11"/>
    <p:sldId id="1069" r:id="rId12"/>
    <p:sldId id="1070" r:id="rId13"/>
    <p:sldId id="1061" r:id="rId14"/>
    <p:sldId id="1071" r:id="rId15"/>
    <p:sldId id="1076" r:id="rId16"/>
    <p:sldId id="1064" r:id="rId17"/>
    <p:sldId id="1063" r:id="rId18"/>
    <p:sldId id="1077" r:id="rId19"/>
    <p:sldId id="1062" r:id="rId20"/>
    <p:sldId id="1073" r:id="rId21"/>
    <p:sldId id="1074" r:id="rId22"/>
    <p:sldId id="1075" r:id="rId23"/>
    <p:sldId id="1079" r:id="rId24"/>
    <p:sldId id="1058" r:id="rId25"/>
  </p:sldIdLst>
  <p:sldSz cx="9144000" cy="5143500" type="screen16x9"/>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BF"/>
    <a:srgbClr val="034EA2"/>
    <a:srgbClr val="0087CD"/>
    <a:srgbClr val="C68F06"/>
    <a:srgbClr val="DB2C03"/>
    <a:srgbClr val="EBAC07"/>
    <a:srgbClr val="008487"/>
    <a:srgbClr val="163C46"/>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84" autoAdjust="0"/>
    <p:restoredTop sz="93354" autoAdjust="0"/>
  </p:normalViewPr>
  <p:slideViewPr>
    <p:cSldViewPr>
      <p:cViewPr varScale="1">
        <p:scale>
          <a:sx n="108" d="100"/>
          <a:sy n="108" d="100"/>
        </p:scale>
        <p:origin x="114" y="480"/>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2019/3/27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FF67AD-D966-4BC6-85F9-1D1D1AEF470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ChangeArrowheads="1"/>
          </p:cNvSpPr>
          <p:nvPr>
            <p:ph type="sldImg" idx="4294967295"/>
          </p:nvPr>
        </p:nvSpPr>
        <p:spPr>
          <a:ln>
            <a:miter lim="800000"/>
          </a:ln>
        </p:spPr>
      </p:sp>
      <p:sp>
        <p:nvSpPr>
          <p:cNvPr id="58370" name="备注占位符 2"/>
          <p:cNvSpPr>
            <a:spLocks noGrp="1" noChangeArrowheads="1"/>
          </p:cNvSpPr>
          <p:nvPr>
            <p:ph type="body" idx="4294967295"/>
          </p:nvPr>
        </p:nvSpPr>
        <p:spPr/>
        <p:txBody>
          <a:bodyPr/>
          <a:lstStyle/>
          <a:p>
            <a:r>
              <a:rPr lang="en-US" altLang="zh-CN" dirty="0" smtClean="0"/>
              <a:t> </a:t>
            </a:r>
            <a:endParaRPr lang="zh-CN" altLang="en-US" dirty="0"/>
          </a:p>
        </p:txBody>
      </p:sp>
      <p:sp>
        <p:nvSpPr>
          <p:cNvPr id="58371" name="灯片编号占位符 3"/>
          <p:cNvSpPr>
            <a:spLocks noGrp="1" noChangeArrowheads="1"/>
          </p:cNvSpPr>
          <p:nvPr>
            <p:ph type="sldNum" sz="quarter" idx="5"/>
          </p:nvPr>
        </p:nvSpPr>
        <p:spPr bwMode="auto">
          <a:noFill/>
          <a:ln>
            <a:miter lim="800000"/>
          </a:ln>
        </p:spPr>
        <p:txBody>
          <a:bodyPr/>
          <a:lstStyle/>
          <a:p>
            <a:fld id="{3174A17E-35B6-42FD-8E6A-533C3BE16AF1}" type="slidenum">
              <a:rPr lang="zh-CN" altLang="en-US"/>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CF6EC5-653D-43A8-9BBE-782E12297E76}" type="slidenum">
              <a:rPr lang="zh-CN" altLang="en-US" smtClean="0"/>
              <a:t>19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t>20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t>21</a:t>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FF67AD-D966-4BC6-85F9-1D1D1AEF470F}" type="slidenum">
              <a:rPr lang="zh-CN" altLang="en-US" smtClean="0"/>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CF6EC5-653D-43A8-9BBE-782E12297E76}"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defTabSz="966470" fontAlgn="base">
              <a:spcBef>
                <a:spcPct val="0"/>
              </a:spcBef>
              <a:spcAft>
                <a:spcPct val="0"/>
              </a:spcAft>
            </a:pPr>
            <a:fld id="{AAE209C9-6E4D-475A-9584-F279F0376780}" type="slidenum">
              <a:rPr lang="zh-CN" altLang="en-US" sz="1200">
                <a:latin typeface="Calibri" panose="020F0502020204030204" pitchFamily="34" charset="0"/>
                <a:ea typeface="宋体" panose="02010600030101010101" pitchFamily="2" charset="-122"/>
              </a:rPr>
              <a:t>5</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CF6EC5-653D-43A8-9BBE-782E12297E76}"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 </a:t>
            </a:r>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CF6EC5-653D-43A8-9BBE-782E12297E76}"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grpSp>
        <p:nvGrpSpPr>
          <p:cNvPr id="12" name="组合 3"/>
          <p:cNvGrpSpPr/>
          <p:nvPr userDrawn="1"/>
        </p:nvGrpSpPr>
        <p:grpSpPr bwMode="auto">
          <a:xfrm flipH="1">
            <a:off x="-1" y="248018"/>
            <a:ext cx="179513" cy="507206"/>
            <a:chOff x="2370576" y="533400"/>
            <a:chExt cx="2417494" cy="675969"/>
          </a:xfrm>
          <a:solidFill>
            <a:srgbClr val="EE1C39"/>
          </a:solidFill>
        </p:grpSpPr>
        <p:sp>
          <p:nvSpPr>
            <p:cNvPr id="13" name="矩形 1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14" name="椭圆 1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15" name="文本框 12"/>
          <p:cNvSpPr txBox="1">
            <a:spLocks noChangeArrowheads="1"/>
          </p:cNvSpPr>
          <p:nvPr userDrawn="1"/>
        </p:nvSpPr>
        <p:spPr bwMode="auto">
          <a:xfrm>
            <a:off x="255630" y="370296"/>
            <a:ext cx="1796090" cy="25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t>‹#›</a:t>
            </a:fld>
            <a:endParaRPr lang="en-US" sz="1000" dirty="0"/>
          </a:p>
        </p:txBody>
      </p:sp>
      <p:grpSp>
        <p:nvGrpSpPr>
          <p:cNvPr id="2"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grpSp>
        <p:nvGrpSpPr>
          <p:cNvPr id="3"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Click here to add the title text content</a:t>
            </a:r>
            <a:endParaRPr lang="zh-CN" altLang="en-US" sz="1050" b="0"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anose="020B0503020204020204" pitchFamily="34" charset="-122"/>
                <a:cs typeface="+mn-cs"/>
              </a:defRPr>
            </a:lvl1pPr>
          </a:lstStyle>
          <a:p>
            <a:pPr lvl="0" algn="l"/>
            <a:r>
              <a:rPr lang="zh-CN" altLang="en-US" dirty="0"/>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7" name="组合 3"/>
          <p:cNvGrpSpPr/>
          <p:nvPr userDrawn="1"/>
        </p:nvGrpSpPr>
        <p:grpSpPr bwMode="auto">
          <a:xfrm flipH="1">
            <a:off x="-1" y="248018"/>
            <a:ext cx="179513" cy="507206"/>
            <a:chOff x="2370576" y="533400"/>
            <a:chExt cx="2417494" cy="675969"/>
          </a:xfrm>
          <a:solidFill>
            <a:srgbClr val="EE1C39"/>
          </a:solidFill>
        </p:grpSpPr>
        <p:sp>
          <p:nvSpPr>
            <p:cNvPr id="8" name="矩形 7"/>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9" name="椭圆 8"/>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10" name="文本框 12"/>
          <p:cNvSpPr txBox="1">
            <a:spLocks noChangeArrowheads="1"/>
          </p:cNvSpPr>
          <p:nvPr userDrawn="1"/>
        </p:nvSpPr>
        <p:spPr bwMode="auto">
          <a:xfrm>
            <a:off x="255630" y="370296"/>
            <a:ext cx="1796090" cy="25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611641" y="1637348"/>
            <a:ext cx="4020867" cy="2994660"/>
          </a:xfrm>
          <a:custGeom>
            <a:avLst/>
            <a:gdLst>
              <a:gd name="connsiteX0" fmla="*/ 0 w 5361156"/>
              <a:gd name="connsiteY0" fmla="*/ 0 h 3992880"/>
              <a:gd name="connsiteX1" fmla="*/ 5361156 w 5361156"/>
              <a:gd name="connsiteY1" fmla="*/ 0 h 3992880"/>
              <a:gd name="connsiteX2" fmla="*/ 5361156 w 5361156"/>
              <a:gd name="connsiteY2" fmla="*/ 3992880 h 3992880"/>
              <a:gd name="connsiteX3" fmla="*/ 0 w 5361156"/>
              <a:gd name="connsiteY3" fmla="*/ 3992880 h 3992880"/>
            </a:gdLst>
            <a:ahLst/>
            <a:cxnLst>
              <a:cxn ang="0">
                <a:pos x="connsiteX0" y="connsiteY0"/>
              </a:cxn>
              <a:cxn ang="0">
                <a:pos x="connsiteX1" y="connsiteY1"/>
              </a:cxn>
              <a:cxn ang="0">
                <a:pos x="connsiteX2" y="connsiteY2"/>
              </a:cxn>
              <a:cxn ang="0">
                <a:pos x="connsiteX3" y="connsiteY3"/>
              </a:cxn>
            </a:cxnLst>
            <a:rect l="l" t="t" r="r" b="b"/>
            <a:pathLst>
              <a:path w="5361156" h="3992880">
                <a:moveTo>
                  <a:pt x="0" y="0"/>
                </a:moveTo>
                <a:lnTo>
                  <a:pt x="5361156" y="0"/>
                </a:lnTo>
                <a:lnTo>
                  <a:pt x="5361156" y="3992880"/>
                </a:lnTo>
                <a:lnTo>
                  <a:pt x="0" y="3992880"/>
                </a:lnTo>
                <a:close/>
              </a:path>
            </a:pathLst>
          </a:custGeom>
        </p:spPr>
        <p:txBody>
          <a:bodyPr rtlCol="0">
            <a:noAutofit/>
          </a:bodyPr>
          <a:lstStyle/>
          <a:p>
            <a:pPr lvl="0"/>
            <a:endParaRPr lang="en-US" noProof="0"/>
          </a:p>
        </p:txBody>
      </p:sp>
    </p:spTree>
  </p:cSld>
  <p:clrMapOvr>
    <a:masterClrMapping/>
  </p:clrMapOvr>
  <p:transition spd="slow"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t>2019/3/27</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9308" cy="5143500"/>
          </a:xfrm>
          <a:prstGeom prst="rect">
            <a:avLst/>
          </a:prstGeom>
        </p:spPr>
      </p:pic>
      <p:sp>
        <p:nvSpPr>
          <p:cNvPr id="4" name="矩形 259"/>
          <p:cNvSpPr>
            <a:spLocks noChangeArrowheads="1"/>
          </p:cNvSpPr>
          <p:nvPr/>
        </p:nvSpPr>
        <p:spPr bwMode="auto">
          <a:xfrm>
            <a:off x="931517" y="2067294"/>
            <a:ext cx="5974820"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265" b="1" cap="all" dirty="0">
                <a:solidFill>
                  <a:schemeClr val="accent1"/>
                </a:solidFill>
                <a:latin typeface="方正舒体" panose="02010601030101010101" pitchFamily="2" charset="-122"/>
                <a:ea typeface="方正舒体" panose="02010601030101010101" pitchFamily="2" charset="-122"/>
                <a:cs typeface="Arial" panose="020B0604020202020204" pitchFamily="34" charset="0"/>
              </a:rPr>
              <a:t>中草药中医</a:t>
            </a:r>
            <a:r>
              <a:rPr lang="en-US" altLang="zh-CN" sz="4265" b="1" cap="all" dirty="0">
                <a:solidFill>
                  <a:schemeClr val="accent1"/>
                </a:solidFill>
                <a:latin typeface="方正舒体" panose="02010601030101010101" pitchFamily="2" charset="-122"/>
                <a:ea typeface="方正舒体" panose="02010601030101010101" pitchFamily="2" charset="-122"/>
                <a:cs typeface="Arial" panose="020B0604020202020204" pitchFamily="34" charset="0"/>
              </a:rPr>
              <a:t>PPT</a:t>
            </a:r>
            <a:r>
              <a:rPr lang="zh-CN" altLang="en-US" sz="4265" b="1" cap="all" dirty="0">
                <a:solidFill>
                  <a:schemeClr val="accent1"/>
                </a:solidFill>
                <a:latin typeface="方正舒体" panose="02010601030101010101" pitchFamily="2" charset="-122"/>
                <a:ea typeface="方正舒体" panose="02010601030101010101" pitchFamily="2" charset="-122"/>
                <a:cs typeface="Arial" panose="020B0604020202020204" pitchFamily="34" charset="0"/>
              </a:rPr>
              <a:t>模板</a:t>
            </a:r>
          </a:p>
        </p:txBody>
      </p:sp>
      <p:cxnSp>
        <p:nvCxnSpPr>
          <p:cNvPr id="5" name="直接连接符 4"/>
          <p:cNvCxnSpPr/>
          <p:nvPr/>
        </p:nvCxnSpPr>
        <p:spPr>
          <a:xfrm>
            <a:off x="1100499" y="2818050"/>
            <a:ext cx="5614563"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259"/>
          <p:cNvSpPr>
            <a:spLocks noChangeArrowheads="1"/>
          </p:cNvSpPr>
          <p:nvPr/>
        </p:nvSpPr>
        <p:spPr bwMode="auto">
          <a:xfrm>
            <a:off x="1042893" y="2860746"/>
            <a:ext cx="5737374" cy="36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50000"/>
              </a:lnSpc>
              <a:buNone/>
            </a:pPr>
            <a:r>
              <a:rPr lang="en-US" altLang="zh-CN" sz="640" b="1" dirty="0">
                <a:solidFill>
                  <a:schemeClr val="accent1"/>
                </a:solidFill>
                <a:latin typeface="方正舒体" panose="02010601030101010101" pitchFamily="2" charset="-122"/>
                <a:ea typeface="方正舒体" panose="02010601030101010101" pitchFamily="2" charset="-122"/>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640" b="1" dirty="0">
              <a:solidFill>
                <a:schemeClr val="accent1"/>
              </a:solidFill>
              <a:latin typeface="方正舒体" panose="02010601030101010101" pitchFamily="2" charset="-122"/>
              <a:ea typeface="方正舒体" panose="02010601030101010101" pitchFamily="2" charset="-122"/>
              <a:cs typeface="Arial" panose="020B0604020202020204" pitchFamily="34" charset="0"/>
            </a:endParaRPr>
          </a:p>
        </p:txBody>
      </p:sp>
      <p:sp>
        <p:nvSpPr>
          <p:cNvPr id="7" name="矩形 259"/>
          <p:cNvSpPr>
            <a:spLocks noChangeArrowheads="1"/>
          </p:cNvSpPr>
          <p:nvPr/>
        </p:nvSpPr>
        <p:spPr bwMode="auto">
          <a:xfrm>
            <a:off x="3128768" y="3326406"/>
            <a:ext cx="1290438" cy="223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855" b="1" cap="all" dirty="0">
                <a:solidFill>
                  <a:schemeClr val="accent1"/>
                </a:solidFill>
                <a:latin typeface="方正舒体" panose="02010601030101010101" pitchFamily="2" charset="-122"/>
                <a:ea typeface="方正舒体" panose="02010601030101010101" pitchFamily="2" charset="-122"/>
                <a:cs typeface="Arial" panose="020B0604020202020204" pitchFamily="34" charset="0"/>
              </a:rPr>
              <a:t>汇报人</a:t>
            </a:r>
            <a:r>
              <a:rPr lang="zh-CN" altLang="en-US" sz="855" b="1" cap="all" dirty="0" smtClean="0">
                <a:solidFill>
                  <a:schemeClr val="accent1"/>
                </a:solidFill>
                <a:latin typeface="方正舒体" panose="02010601030101010101" pitchFamily="2" charset="-122"/>
                <a:ea typeface="方正舒体" panose="02010601030101010101" pitchFamily="2" charset="-122"/>
                <a:cs typeface="Arial" panose="020B0604020202020204" pitchFamily="34" charset="0"/>
              </a:rPr>
              <a:t>：</a:t>
            </a:r>
            <a:r>
              <a:rPr lang="en-US" altLang="zh-CN" sz="855" b="1" cap="all" dirty="0" smtClean="0">
                <a:solidFill>
                  <a:schemeClr val="accent1"/>
                </a:solidFill>
                <a:latin typeface="方正舒体" panose="02010601030101010101" pitchFamily="2" charset="-122"/>
                <a:ea typeface="方正舒体" panose="02010601030101010101" pitchFamily="2" charset="-122"/>
                <a:cs typeface="Arial" panose="020B0604020202020204" pitchFamily="34" charset="0"/>
              </a:rPr>
              <a:t>1111</a:t>
            </a:r>
            <a:endParaRPr lang="zh-CN" altLang="en-US" sz="855" b="1" cap="all" dirty="0">
              <a:solidFill>
                <a:schemeClr val="accent1"/>
              </a:solidFill>
              <a:latin typeface="方正舒体" panose="02010601030101010101" pitchFamily="2" charset="-122"/>
              <a:ea typeface="方正舒体" panose="02010601030101010101" pitchFamily="2" charset="-122"/>
              <a:cs typeface="Arial" panose="020B0604020202020204" pitchFamily="34" charset="0"/>
            </a:endParaRPr>
          </a:p>
        </p:txBody>
      </p:sp>
      <p:sp>
        <p:nvSpPr>
          <p:cNvPr id="8" name="矩形 259"/>
          <p:cNvSpPr>
            <a:spLocks noChangeArrowheads="1"/>
          </p:cNvSpPr>
          <p:nvPr/>
        </p:nvSpPr>
        <p:spPr bwMode="auto">
          <a:xfrm>
            <a:off x="2515204" y="771550"/>
            <a:ext cx="2905720" cy="1569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9595" b="1" cap="all" dirty="0" smtClean="0">
                <a:solidFill>
                  <a:schemeClr val="accent1"/>
                </a:solidFill>
                <a:latin typeface="Script MT Bold" panose="03040602040607080904" pitchFamily="66" charset="0"/>
                <a:ea typeface="方正舒体" panose="02010601030101010101" pitchFamily="2" charset="-122"/>
                <a:cs typeface="Arial" panose="020B0604020202020204" pitchFamily="34" charset="0"/>
              </a:rPr>
              <a:t>2039</a:t>
            </a:r>
            <a:endParaRPr lang="zh-CN" altLang="en-US" sz="9595" b="1" cap="all" dirty="0">
              <a:solidFill>
                <a:schemeClr val="accent1"/>
              </a:solidFill>
              <a:latin typeface="Script MT Bold" panose="03040602040607080904" pitchFamily="66" charset="0"/>
              <a:ea typeface="方正舒体" panose="02010601030101010101" pitchFamily="2" charset="-122"/>
              <a:cs typeface="Arial" panose="020B0604020202020204" pitchFamily="34" charset="0"/>
            </a:endParaRPr>
          </a:p>
        </p:txBody>
      </p:sp>
      <p:pic>
        <p:nvPicPr>
          <p:cNvPr id="2" name="纯音乐 - 阿兰蒂斯之恋 - aranjuez mon auour">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592406" y="-532020"/>
            <a:ext cx="487363" cy="4873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4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4"/>
                                        </p:tgtEl>
                                      </p:cBhvr>
                                    </p:animEffect>
                                    <p:animScale>
                                      <p:cBhvr>
                                        <p:cTn id="23" dur="250" autoRev="1" fill="hold"/>
                                        <p:tgtEl>
                                          <p:spTgt spid="4"/>
                                        </p:tgtEl>
                                      </p:cBhvr>
                                      <p:by x="105000" y="105000"/>
                                    </p:animScale>
                                  </p:childTnLst>
                                </p:cTn>
                              </p:par>
                            </p:childTnLst>
                          </p:cTn>
                        </p:par>
                        <p:par>
                          <p:cTn id="24" fill="hold">
                            <p:stCondLst>
                              <p:cond delay="195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24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6"/>
                                        </p:tgtEl>
                                        <p:attrNameLst>
                                          <p:attrName>ppt_y</p:attrName>
                                        </p:attrNameLst>
                                      </p:cBhvr>
                                      <p:tavLst>
                                        <p:tav tm="0">
                                          <p:val>
                                            <p:strVal val="#ppt_y"/>
                                          </p:val>
                                        </p:tav>
                                        <p:tav tm="100000">
                                          <p:val>
                                            <p:strVal val="#ppt_y"/>
                                          </p:val>
                                        </p:tav>
                                      </p:tavLst>
                                    </p:anim>
                                    <p:anim calcmode="lin" valueType="num">
                                      <p:cBhvr>
                                        <p:cTn id="3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6"/>
                                        </p:tgtEl>
                                      </p:cBhvr>
                                    </p:animEffect>
                                  </p:childTnLst>
                                </p:cTn>
                              </p:par>
                            </p:childTnLst>
                          </p:cTn>
                        </p:par>
                        <p:par>
                          <p:cTn id="36" fill="hold">
                            <p:stCondLst>
                              <p:cond delay="11649"/>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6"/>
                                        </p:tgtEl>
                                      </p:cBhvr>
                                    </p:animEffect>
                                    <p:animScale>
                                      <p:cBhvr>
                                        <p:cTn id="39" dur="250" autoRev="1" fill="hold"/>
                                        <p:tgtEl>
                                          <p:spTgt spid="6"/>
                                        </p:tgtEl>
                                      </p:cBhvr>
                                      <p:by x="105000" y="105000"/>
                                    </p:animScale>
                                  </p:childTnLst>
                                </p:cTn>
                              </p:par>
                            </p:childTnLst>
                          </p:cTn>
                        </p:par>
                        <p:par>
                          <p:cTn id="40" fill="hold">
                            <p:stCondLst>
                              <p:cond delay="12149"/>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12649"/>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8"/>
                                        </p:tgtEl>
                                        <p:attrNameLst>
                                          <p:attrName>ppt_y</p:attrName>
                                        </p:attrNameLst>
                                      </p:cBhvr>
                                      <p:tavLst>
                                        <p:tav tm="0">
                                          <p:val>
                                            <p:strVal val="#ppt_y"/>
                                          </p:val>
                                        </p:tav>
                                        <p:tav tm="100000">
                                          <p:val>
                                            <p:strVal val="#ppt_y"/>
                                          </p:val>
                                        </p:tav>
                                      </p:tavLst>
                                    </p:anim>
                                    <p:anim calcmode="lin" valueType="num">
                                      <p:cBhvr>
                                        <p:cTn id="5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8"/>
                                        </p:tgtEl>
                                      </p:cBhvr>
                                    </p:animEffect>
                                  </p:childTnLst>
                                </p:cTn>
                              </p:par>
                            </p:childTnLst>
                          </p:cTn>
                        </p:par>
                        <p:par>
                          <p:cTn id="54" fill="hold">
                            <p:stCondLst>
                              <p:cond delay="13299"/>
                            </p:stCondLst>
                            <p:childTnLst>
                              <p:par>
                                <p:cTn id="55" presetID="26" presetClass="emph" presetSubtype="0" fill="hold" grpId="1" nodeType="afterEffect">
                                  <p:stCondLst>
                                    <p:cond delay="0"/>
                                  </p:stCondLst>
                                  <p:iterate type="lt">
                                    <p:tmPct val="0"/>
                                  </p:iterate>
                                  <p:childTnLst>
                                    <p:animEffect transition="out" filter="fade">
                                      <p:cBhvr>
                                        <p:cTn id="56" dur="500" tmFilter="0, 0; .2, .5; .8, .5; 1, 0"/>
                                        <p:tgtEl>
                                          <p:spTgt spid="8"/>
                                        </p:tgtEl>
                                      </p:cBhvr>
                                    </p:animEffect>
                                    <p:animScale>
                                      <p:cBhvr>
                                        <p:cTn id="5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8" repeatCount="indefinite" fill="hold" display="0">
                  <p:stCondLst>
                    <p:cond delay="indefinite"/>
                  </p:stCondLst>
                  <p:endCondLst>
                    <p:cond evt="onStopAudio" delay="0">
                      <p:tgtEl>
                        <p:sldTgt/>
                      </p:tgtEl>
                    </p:cond>
                  </p:endCondLst>
                </p:cTn>
                <p:tgtEl>
                  <p:spTgt spid="2"/>
                </p:tgtEl>
              </p:cMediaNode>
            </p:audio>
          </p:childTnLst>
        </p:cTn>
      </p:par>
    </p:tnLst>
    <p:bldLst>
      <p:bldP spid="4" grpId="0"/>
      <p:bldP spid="4" grpId="1"/>
      <p:bldP spid="6" grpId="0"/>
      <p:bldP spid="6" grpId="1"/>
      <p:bldP spid="7" grpId="0"/>
      <p:bldP spid="8" grpId="0"/>
      <p:bldP spid="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3"/>
          <p:cNvSpPr txBox="1"/>
          <p:nvPr/>
        </p:nvSpPr>
        <p:spPr>
          <a:xfrm>
            <a:off x="7284793" y="1413435"/>
            <a:ext cx="778518" cy="438457"/>
          </a:xfrm>
          <a:prstGeom prst="rect">
            <a:avLst/>
          </a:prstGeom>
          <a:noFill/>
          <a:effectLst/>
        </p:spPr>
        <p:txBody>
          <a:bodyPr wrap="none" lIns="68568" tIns="34284" rIns="68568" bIns="34284" rtlCol="0">
            <a:spAutoFit/>
          </a:bodyPr>
          <a:lstStyle/>
          <a:p>
            <a:r>
              <a:rPr lang="en-US" altLang="zh-CN" sz="2400" b="1" dirty="0">
                <a:solidFill>
                  <a:schemeClr val="tx1">
                    <a:lumMod val="75000"/>
                    <a:lumOff val="25000"/>
                  </a:schemeClr>
                </a:solidFill>
              </a:rPr>
              <a:t> </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GOAL</a:t>
            </a:r>
          </a:p>
        </p:txBody>
      </p:sp>
      <p:grpSp>
        <p:nvGrpSpPr>
          <p:cNvPr id="3" name="组合 2"/>
          <p:cNvGrpSpPr/>
          <p:nvPr/>
        </p:nvGrpSpPr>
        <p:grpSpPr>
          <a:xfrm>
            <a:off x="7310421" y="1825879"/>
            <a:ext cx="1045448" cy="2337491"/>
            <a:chOff x="9746661" y="3201128"/>
            <a:chExt cx="1394119" cy="3116654"/>
          </a:xfrm>
        </p:grpSpPr>
        <p:sp>
          <p:nvSpPr>
            <p:cNvPr id="4" name="任意多边形 3"/>
            <p:cNvSpPr/>
            <p:nvPr/>
          </p:nvSpPr>
          <p:spPr>
            <a:xfrm>
              <a:off x="9746661" y="3201128"/>
              <a:ext cx="604157" cy="3116654"/>
            </a:xfrm>
            <a:custGeom>
              <a:avLst/>
              <a:gdLst>
                <a:gd name="connsiteX0" fmla="*/ 0 w 604157"/>
                <a:gd name="connsiteY0" fmla="*/ 0 h 3116654"/>
                <a:gd name="connsiteX1" fmla="*/ 604157 w 604157"/>
                <a:gd name="connsiteY1" fmla="*/ 0 h 3116654"/>
                <a:gd name="connsiteX2" fmla="*/ 604157 w 604157"/>
                <a:gd name="connsiteY2" fmla="*/ 400051 h 3116654"/>
                <a:gd name="connsiteX3" fmla="*/ 375556 w 604157"/>
                <a:gd name="connsiteY3" fmla="*/ 400051 h 3116654"/>
                <a:gd name="connsiteX4" fmla="*/ 375556 w 604157"/>
                <a:gd name="connsiteY4" fmla="*/ 3116654 h 3116654"/>
                <a:gd name="connsiteX5" fmla="*/ 374331 w 604157"/>
                <a:gd name="connsiteY5" fmla="*/ 3116654 h 3116654"/>
                <a:gd name="connsiteX6" fmla="*/ 374331 w 604157"/>
                <a:gd name="connsiteY6" fmla="*/ 1172235 h 3116654"/>
                <a:gd name="connsiteX7" fmla="*/ 0 w 604157"/>
                <a:gd name="connsiteY7" fmla="*/ 1172235 h 3116654"/>
                <a:gd name="connsiteX8" fmla="*/ 0 w 604157"/>
                <a:gd name="connsiteY8" fmla="*/ 1172234 h 3116654"/>
                <a:gd name="connsiteX9" fmla="*/ 374331 w 604157"/>
                <a:gd name="connsiteY9" fmla="*/ 1172234 h 3116654"/>
                <a:gd name="connsiteX10" fmla="*/ 374331 w 604157"/>
                <a:gd name="connsiteY10" fmla="*/ 1162891 h 3116654"/>
                <a:gd name="connsiteX11" fmla="*/ 6188 w 604157"/>
                <a:gd name="connsiteY11" fmla="*/ 772185 h 3116654"/>
                <a:gd name="connsiteX12" fmla="*/ 0 w 604157"/>
                <a:gd name="connsiteY12" fmla="*/ 772185 h 3116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4157" h="3116654">
                  <a:moveTo>
                    <a:pt x="0" y="0"/>
                  </a:moveTo>
                  <a:lnTo>
                    <a:pt x="604157" y="0"/>
                  </a:lnTo>
                  <a:lnTo>
                    <a:pt x="604157" y="400051"/>
                  </a:lnTo>
                  <a:lnTo>
                    <a:pt x="375556" y="400051"/>
                  </a:lnTo>
                  <a:lnTo>
                    <a:pt x="375556" y="3116654"/>
                  </a:lnTo>
                  <a:lnTo>
                    <a:pt x="374331" y="3116654"/>
                  </a:lnTo>
                  <a:lnTo>
                    <a:pt x="374331" y="1172235"/>
                  </a:lnTo>
                  <a:lnTo>
                    <a:pt x="0" y="1172235"/>
                  </a:lnTo>
                  <a:lnTo>
                    <a:pt x="0" y="1172234"/>
                  </a:lnTo>
                  <a:lnTo>
                    <a:pt x="374331" y="1172234"/>
                  </a:lnTo>
                  <a:lnTo>
                    <a:pt x="374331" y="1162891"/>
                  </a:lnTo>
                  <a:lnTo>
                    <a:pt x="6188" y="772185"/>
                  </a:lnTo>
                  <a:lnTo>
                    <a:pt x="0" y="772185"/>
                  </a:lnTo>
                  <a:close/>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endParaRPr>
            </a:p>
          </p:txBody>
        </p:sp>
        <p:sp>
          <p:nvSpPr>
            <p:cNvPr id="5" name="任意多边形 4"/>
            <p:cNvSpPr/>
            <p:nvPr/>
          </p:nvSpPr>
          <p:spPr>
            <a:xfrm>
              <a:off x="9746661" y="3201129"/>
              <a:ext cx="1394119" cy="400049"/>
            </a:xfrm>
            <a:custGeom>
              <a:avLst/>
              <a:gdLst>
                <a:gd name="connsiteX0" fmla="*/ 0 w 1306286"/>
                <a:gd name="connsiteY0" fmla="*/ 0 h 400049"/>
                <a:gd name="connsiteX1" fmla="*/ 961337 w 1306286"/>
                <a:gd name="connsiteY1" fmla="*/ 0 h 400049"/>
                <a:gd name="connsiteX2" fmla="*/ 1306286 w 1306286"/>
                <a:gd name="connsiteY2" fmla="*/ 390706 h 400049"/>
                <a:gd name="connsiteX3" fmla="*/ 1306286 w 1306286"/>
                <a:gd name="connsiteY3" fmla="*/ 400049 h 400049"/>
                <a:gd name="connsiteX4" fmla="*/ 352725 w 1306286"/>
                <a:gd name="connsiteY4" fmla="*/ 400049 h 400049"/>
                <a:gd name="connsiteX5" fmla="*/ 0 w 1306286"/>
                <a:gd name="connsiteY5" fmla="*/ 537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86" h="400049">
                  <a:moveTo>
                    <a:pt x="0" y="0"/>
                  </a:moveTo>
                  <a:lnTo>
                    <a:pt x="961337" y="0"/>
                  </a:lnTo>
                  <a:lnTo>
                    <a:pt x="1306286" y="390706"/>
                  </a:lnTo>
                  <a:lnTo>
                    <a:pt x="1306286" y="400049"/>
                  </a:lnTo>
                  <a:lnTo>
                    <a:pt x="352725" y="400049"/>
                  </a:lnTo>
                  <a:lnTo>
                    <a:pt x="0" y="537"/>
                  </a:ln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endParaRPr>
            </a:p>
          </p:txBody>
        </p:sp>
        <p:sp>
          <p:nvSpPr>
            <p:cNvPr id="6" name="矩形 5"/>
            <p:cNvSpPr/>
            <p:nvPr/>
          </p:nvSpPr>
          <p:spPr>
            <a:xfrm>
              <a:off x="10122217" y="3601179"/>
              <a:ext cx="1018563" cy="2716603"/>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grpSp>
      <p:grpSp>
        <p:nvGrpSpPr>
          <p:cNvPr id="7" name="组合 6"/>
          <p:cNvGrpSpPr/>
          <p:nvPr/>
        </p:nvGrpSpPr>
        <p:grpSpPr>
          <a:xfrm>
            <a:off x="5020210" y="3263775"/>
            <a:ext cx="1056508" cy="899596"/>
            <a:chOff x="6692635" y="5118321"/>
            <a:chExt cx="1408867" cy="1199462"/>
          </a:xfrm>
        </p:grpSpPr>
        <p:sp>
          <p:nvSpPr>
            <p:cNvPr id="8" name="任意多边形 7"/>
            <p:cNvSpPr/>
            <p:nvPr/>
          </p:nvSpPr>
          <p:spPr>
            <a:xfrm>
              <a:off x="6692635" y="5118321"/>
              <a:ext cx="604157" cy="1190463"/>
            </a:xfrm>
            <a:custGeom>
              <a:avLst/>
              <a:gdLst>
                <a:gd name="connsiteX0" fmla="*/ 0 w 604157"/>
                <a:gd name="connsiteY0" fmla="*/ 0 h 1190463"/>
                <a:gd name="connsiteX1" fmla="*/ 604157 w 604157"/>
                <a:gd name="connsiteY1" fmla="*/ 0 h 1190463"/>
                <a:gd name="connsiteX2" fmla="*/ 604157 w 604157"/>
                <a:gd name="connsiteY2" fmla="*/ 400052 h 1190463"/>
                <a:gd name="connsiteX3" fmla="*/ 375556 w 604157"/>
                <a:gd name="connsiteY3" fmla="*/ 400052 h 1190463"/>
                <a:gd name="connsiteX4" fmla="*/ 375556 w 604157"/>
                <a:gd name="connsiteY4" fmla="*/ 1190463 h 1190463"/>
                <a:gd name="connsiteX5" fmla="*/ 7413 w 604157"/>
                <a:gd name="connsiteY5" fmla="*/ 799757 h 1190463"/>
                <a:gd name="connsiteX6" fmla="*/ 0 w 604157"/>
                <a:gd name="connsiteY6" fmla="*/ 799757 h 1190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157" h="1190463">
                  <a:moveTo>
                    <a:pt x="0" y="0"/>
                  </a:moveTo>
                  <a:lnTo>
                    <a:pt x="604157" y="0"/>
                  </a:lnTo>
                  <a:lnTo>
                    <a:pt x="604157" y="400052"/>
                  </a:lnTo>
                  <a:lnTo>
                    <a:pt x="375556" y="400052"/>
                  </a:lnTo>
                  <a:lnTo>
                    <a:pt x="375556" y="1190463"/>
                  </a:lnTo>
                  <a:lnTo>
                    <a:pt x="7413" y="799757"/>
                  </a:lnTo>
                  <a:lnTo>
                    <a:pt x="0" y="799757"/>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endParaRPr>
            </a:p>
          </p:txBody>
        </p:sp>
        <p:sp>
          <p:nvSpPr>
            <p:cNvPr id="9" name="矩形 8"/>
            <p:cNvSpPr/>
            <p:nvPr/>
          </p:nvSpPr>
          <p:spPr>
            <a:xfrm>
              <a:off x="7068191" y="5518373"/>
              <a:ext cx="1018563" cy="79941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10" name="任意多边形 9"/>
            <p:cNvSpPr/>
            <p:nvPr/>
          </p:nvSpPr>
          <p:spPr>
            <a:xfrm>
              <a:off x="6707383" y="5118322"/>
              <a:ext cx="1394119" cy="400049"/>
            </a:xfrm>
            <a:custGeom>
              <a:avLst/>
              <a:gdLst>
                <a:gd name="connsiteX0" fmla="*/ 0 w 1306286"/>
                <a:gd name="connsiteY0" fmla="*/ 0 h 400049"/>
                <a:gd name="connsiteX1" fmla="*/ 961337 w 1306286"/>
                <a:gd name="connsiteY1" fmla="*/ 0 h 400049"/>
                <a:gd name="connsiteX2" fmla="*/ 1306286 w 1306286"/>
                <a:gd name="connsiteY2" fmla="*/ 390706 h 400049"/>
                <a:gd name="connsiteX3" fmla="*/ 1306286 w 1306286"/>
                <a:gd name="connsiteY3" fmla="*/ 400049 h 400049"/>
                <a:gd name="connsiteX4" fmla="*/ 352725 w 1306286"/>
                <a:gd name="connsiteY4" fmla="*/ 400049 h 400049"/>
                <a:gd name="connsiteX5" fmla="*/ 0 w 1306286"/>
                <a:gd name="connsiteY5" fmla="*/ 537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86" h="400049">
                  <a:moveTo>
                    <a:pt x="0" y="0"/>
                  </a:moveTo>
                  <a:lnTo>
                    <a:pt x="961337" y="0"/>
                  </a:lnTo>
                  <a:lnTo>
                    <a:pt x="1306286" y="390706"/>
                  </a:lnTo>
                  <a:lnTo>
                    <a:pt x="1306286" y="400049"/>
                  </a:lnTo>
                  <a:lnTo>
                    <a:pt x="352725" y="400049"/>
                  </a:lnTo>
                  <a:lnTo>
                    <a:pt x="0" y="537"/>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endParaRPr>
            </a:p>
          </p:txBody>
        </p:sp>
      </p:grpSp>
      <p:grpSp>
        <p:nvGrpSpPr>
          <p:cNvPr id="11" name="组合 10"/>
          <p:cNvGrpSpPr/>
          <p:nvPr/>
        </p:nvGrpSpPr>
        <p:grpSpPr>
          <a:xfrm>
            <a:off x="5780946" y="2762191"/>
            <a:ext cx="1045448" cy="1401180"/>
            <a:chOff x="7707085" y="4449543"/>
            <a:chExt cx="1394119" cy="1868239"/>
          </a:xfrm>
        </p:grpSpPr>
        <p:sp>
          <p:nvSpPr>
            <p:cNvPr id="12" name="任意多边形 11"/>
            <p:cNvSpPr/>
            <p:nvPr/>
          </p:nvSpPr>
          <p:spPr>
            <a:xfrm>
              <a:off x="7707085" y="4465871"/>
              <a:ext cx="604157" cy="1052502"/>
            </a:xfrm>
            <a:custGeom>
              <a:avLst/>
              <a:gdLst>
                <a:gd name="connsiteX0" fmla="*/ 0 w 604157"/>
                <a:gd name="connsiteY0" fmla="*/ 1052500 h 1052502"/>
                <a:gd name="connsiteX1" fmla="*/ 375556 w 604157"/>
                <a:gd name="connsiteY1" fmla="*/ 1052500 h 1052502"/>
                <a:gd name="connsiteX2" fmla="*/ 375556 w 604157"/>
                <a:gd name="connsiteY2" fmla="*/ 1052502 h 1052502"/>
                <a:gd name="connsiteX3" fmla="*/ 0 w 604157"/>
                <a:gd name="connsiteY3" fmla="*/ 1052502 h 1052502"/>
                <a:gd name="connsiteX4" fmla="*/ 0 w 604157"/>
                <a:gd name="connsiteY4" fmla="*/ 0 h 1052502"/>
                <a:gd name="connsiteX5" fmla="*/ 604157 w 604157"/>
                <a:gd name="connsiteY5" fmla="*/ 0 h 1052502"/>
                <a:gd name="connsiteX6" fmla="*/ 604157 w 604157"/>
                <a:gd name="connsiteY6" fmla="*/ 383722 h 1052502"/>
                <a:gd name="connsiteX7" fmla="*/ 375556 w 604157"/>
                <a:gd name="connsiteY7" fmla="*/ 383722 h 1052502"/>
                <a:gd name="connsiteX8" fmla="*/ 375556 w 604157"/>
                <a:gd name="connsiteY8" fmla="*/ 1025314 h 1052502"/>
                <a:gd name="connsiteX9" fmla="*/ 24226 w 604157"/>
                <a:gd name="connsiteY9" fmla="*/ 652451 h 1052502"/>
                <a:gd name="connsiteX10" fmla="*/ 0 w 604157"/>
                <a:gd name="connsiteY10" fmla="*/ 652451 h 1052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4157" h="1052502">
                  <a:moveTo>
                    <a:pt x="0" y="1052500"/>
                  </a:moveTo>
                  <a:lnTo>
                    <a:pt x="375556" y="1052500"/>
                  </a:lnTo>
                  <a:lnTo>
                    <a:pt x="375556" y="1052502"/>
                  </a:lnTo>
                  <a:lnTo>
                    <a:pt x="0" y="1052502"/>
                  </a:lnTo>
                  <a:close/>
                  <a:moveTo>
                    <a:pt x="0" y="0"/>
                  </a:moveTo>
                  <a:lnTo>
                    <a:pt x="604157" y="0"/>
                  </a:lnTo>
                  <a:lnTo>
                    <a:pt x="604157" y="383722"/>
                  </a:lnTo>
                  <a:lnTo>
                    <a:pt x="375556" y="383722"/>
                  </a:lnTo>
                  <a:lnTo>
                    <a:pt x="375556" y="1025314"/>
                  </a:lnTo>
                  <a:lnTo>
                    <a:pt x="24226" y="652451"/>
                  </a:lnTo>
                  <a:lnTo>
                    <a:pt x="0" y="652451"/>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endParaRPr>
            </a:p>
          </p:txBody>
        </p:sp>
        <p:sp>
          <p:nvSpPr>
            <p:cNvPr id="13" name="矩形 12"/>
            <p:cNvSpPr/>
            <p:nvPr/>
          </p:nvSpPr>
          <p:spPr>
            <a:xfrm>
              <a:off x="8082641" y="4849593"/>
              <a:ext cx="1018563" cy="146818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14" name="任意多边形 13"/>
            <p:cNvSpPr/>
            <p:nvPr/>
          </p:nvSpPr>
          <p:spPr>
            <a:xfrm>
              <a:off x="7707085" y="4449543"/>
              <a:ext cx="1394119" cy="400049"/>
            </a:xfrm>
            <a:custGeom>
              <a:avLst/>
              <a:gdLst>
                <a:gd name="connsiteX0" fmla="*/ 0 w 1306286"/>
                <a:gd name="connsiteY0" fmla="*/ 0 h 400049"/>
                <a:gd name="connsiteX1" fmla="*/ 961337 w 1306286"/>
                <a:gd name="connsiteY1" fmla="*/ 0 h 400049"/>
                <a:gd name="connsiteX2" fmla="*/ 1306286 w 1306286"/>
                <a:gd name="connsiteY2" fmla="*/ 390706 h 400049"/>
                <a:gd name="connsiteX3" fmla="*/ 1306286 w 1306286"/>
                <a:gd name="connsiteY3" fmla="*/ 400049 h 400049"/>
                <a:gd name="connsiteX4" fmla="*/ 352725 w 1306286"/>
                <a:gd name="connsiteY4" fmla="*/ 400049 h 400049"/>
                <a:gd name="connsiteX5" fmla="*/ 0 w 1306286"/>
                <a:gd name="connsiteY5" fmla="*/ 537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86" h="400049">
                  <a:moveTo>
                    <a:pt x="0" y="0"/>
                  </a:moveTo>
                  <a:lnTo>
                    <a:pt x="961337" y="0"/>
                  </a:lnTo>
                  <a:lnTo>
                    <a:pt x="1306286" y="390706"/>
                  </a:lnTo>
                  <a:lnTo>
                    <a:pt x="1306286" y="400049"/>
                  </a:lnTo>
                  <a:lnTo>
                    <a:pt x="352725" y="400049"/>
                  </a:lnTo>
                  <a:lnTo>
                    <a:pt x="0" y="537"/>
                  </a:ln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endParaRPr>
            </a:p>
          </p:txBody>
        </p:sp>
      </p:grpSp>
      <p:grpSp>
        <p:nvGrpSpPr>
          <p:cNvPr id="15" name="组合 14"/>
          <p:cNvGrpSpPr/>
          <p:nvPr/>
        </p:nvGrpSpPr>
        <p:grpSpPr>
          <a:xfrm>
            <a:off x="6545684" y="2405018"/>
            <a:ext cx="1045448" cy="1758352"/>
            <a:chOff x="8726873" y="3973312"/>
            <a:chExt cx="1394119" cy="2344470"/>
          </a:xfrm>
        </p:grpSpPr>
        <p:sp>
          <p:nvSpPr>
            <p:cNvPr id="16" name="矩形 15"/>
            <p:cNvSpPr/>
            <p:nvPr/>
          </p:nvSpPr>
          <p:spPr>
            <a:xfrm>
              <a:off x="9102429" y="4373363"/>
              <a:ext cx="1018563" cy="1944419"/>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grpSp>
          <p:nvGrpSpPr>
            <p:cNvPr id="17" name="组合 5"/>
            <p:cNvGrpSpPr/>
            <p:nvPr/>
          </p:nvGrpSpPr>
          <p:grpSpPr>
            <a:xfrm>
              <a:off x="8726873" y="3973312"/>
              <a:ext cx="1394119" cy="2344470"/>
              <a:chOff x="8726873" y="3973312"/>
              <a:chExt cx="1394119" cy="2344470"/>
            </a:xfrm>
          </p:grpSpPr>
          <p:sp>
            <p:nvSpPr>
              <p:cNvPr id="18" name="任意多边形 17"/>
              <p:cNvSpPr/>
              <p:nvPr/>
            </p:nvSpPr>
            <p:spPr>
              <a:xfrm>
                <a:off x="8726873" y="3973312"/>
                <a:ext cx="604157" cy="2344470"/>
              </a:xfrm>
              <a:custGeom>
                <a:avLst/>
                <a:gdLst>
                  <a:gd name="connsiteX0" fmla="*/ 0 w 604157"/>
                  <a:gd name="connsiteY0" fmla="*/ 0 h 2344470"/>
                  <a:gd name="connsiteX1" fmla="*/ 604157 w 604157"/>
                  <a:gd name="connsiteY1" fmla="*/ 0 h 2344470"/>
                  <a:gd name="connsiteX2" fmla="*/ 604157 w 604157"/>
                  <a:gd name="connsiteY2" fmla="*/ 400051 h 2344470"/>
                  <a:gd name="connsiteX3" fmla="*/ 375556 w 604157"/>
                  <a:gd name="connsiteY3" fmla="*/ 400051 h 2344470"/>
                  <a:gd name="connsiteX4" fmla="*/ 375556 w 604157"/>
                  <a:gd name="connsiteY4" fmla="*/ 2344470 h 2344470"/>
                  <a:gd name="connsiteX5" fmla="*/ 374331 w 604157"/>
                  <a:gd name="connsiteY5" fmla="*/ 2344470 h 2344470"/>
                  <a:gd name="connsiteX6" fmla="*/ 374331 w 604157"/>
                  <a:gd name="connsiteY6" fmla="*/ 876281 h 2344470"/>
                  <a:gd name="connsiteX7" fmla="*/ 0 w 604157"/>
                  <a:gd name="connsiteY7" fmla="*/ 876281 h 2344470"/>
                  <a:gd name="connsiteX8" fmla="*/ 0 w 604157"/>
                  <a:gd name="connsiteY8" fmla="*/ 876280 h 2344470"/>
                  <a:gd name="connsiteX9" fmla="*/ 374331 w 604157"/>
                  <a:gd name="connsiteY9" fmla="*/ 876280 h 2344470"/>
                  <a:gd name="connsiteX10" fmla="*/ 374331 w 604157"/>
                  <a:gd name="connsiteY10" fmla="*/ 866937 h 2344470"/>
                  <a:gd name="connsiteX11" fmla="*/ 6188 w 604157"/>
                  <a:gd name="connsiteY11" fmla="*/ 476231 h 2344470"/>
                  <a:gd name="connsiteX12" fmla="*/ 0 w 604157"/>
                  <a:gd name="connsiteY12" fmla="*/ 476231 h 2344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4157" h="2344470">
                    <a:moveTo>
                      <a:pt x="0" y="0"/>
                    </a:moveTo>
                    <a:lnTo>
                      <a:pt x="604157" y="0"/>
                    </a:lnTo>
                    <a:lnTo>
                      <a:pt x="604157" y="400051"/>
                    </a:lnTo>
                    <a:lnTo>
                      <a:pt x="375556" y="400051"/>
                    </a:lnTo>
                    <a:lnTo>
                      <a:pt x="375556" y="2344470"/>
                    </a:lnTo>
                    <a:lnTo>
                      <a:pt x="374331" y="2344470"/>
                    </a:lnTo>
                    <a:lnTo>
                      <a:pt x="374331" y="876281"/>
                    </a:lnTo>
                    <a:lnTo>
                      <a:pt x="0" y="876281"/>
                    </a:lnTo>
                    <a:lnTo>
                      <a:pt x="0" y="876280"/>
                    </a:lnTo>
                    <a:lnTo>
                      <a:pt x="374331" y="876280"/>
                    </a:lnTo>
                    <a:lnTo>
                      <a:pt x="374331" y="866937"/>
                    </a:lnTo>
                    <a:lnTo>
                      <a:pt x="6188" y="476231"/>
                    </a:lnTo>
                    <a:lnTo>
                      <a:pt x="0" y="476231"/>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endParaRPr>
              </a:p>
            </p:txBody>
          </p:sp>
          <p:sp>
            <p:nvSpPr>
              <p:cNvPr id="19" name="任意多边形 18"/>
              <p:cNvSpPr/>
              <p:nvPr/>
            </p:nvSpPr>
            <p:spPr>
              <a:xfrm>
                <a:off x="8726873" y="3973313"/>
                <a:ext cx="1394119" cy="400049"/>
              </a:xfrm>
              <a:custGeom>
                <a:avLst/>
                <a:gdLst>
                  <a:gd name="connsiteX0" fmla="*/ 0 w 1306286"/>
                  <a:gd name="connsiteY0" fmla="*/ 0 h 400049"/>
                  <a:gd name="connsiteX1" fmla="*/ 961337 w 1306286"/>
                  <a:gd name="connsiteY1" fmla="*/ 0 h 400049"/>
                  <a:gd name="connsiteX2" fmla="*/ 1306286 w 1306286"/>
                  <a:gd name="connsiteY2" fmla="*/ 390706 h 400049"/>
                  <a:gd name="connsiteX3" fmla="*/ 1306286 w 1306286"/>
                  <a:gd name="connsiteY3" fmla="*/ 400049 h 400049"/>
                  <a:gd name="connsiteX4" fmla="*/ 352725 w 1306286"/>
                  <a:gd name="connsiteY4" fmla="*/ 400049 h 400049"/>
                  <a:gd name="connsiteX5" fmla="*/ 0 w 1306286"/>
                  <a:gd name="connsiteY5" fmla="*/ 537 h 40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6286" h="400049">
                    <a:moveTo>
                      <a:pt x="0" y="0"/>
                    </a:moveTo>
                    <a:lnTo>
                      <a:pt x="961337" y="0"/>
                    </a:lnTo>
                    <a:lnTo>
                      <a:pt x="1306286" y="390706"/>
                    </a:lnTo>
                    <a:lnTo>
                      <a:pt x="1306286" y="400049"/>
                    </a:lnTo>
                    <a:lnTo>
                      <a:pt x="352725" y="400049"/>
                    </a:lnTo>
                    <a:lnTo>
                      <a:pt x="0" y="537"/>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solidFill>
                    <a:schemeClr val="tx1">
                      <a:lumMod val="75000"/>
                      <a:lumOff val="25000"/>
                    </a:schemeClr>
                  </a:solidFill>
                </a:endParaRPr>
              </a:p>
            </p:txBody>
          </p:sp>
        </p:grpSp>
      </p:grpSp>
      <p:sp>
        <p:nvSpPr>
          <p:cNvPr id="20" name="Freeform 23"/>
          <p:cNvSpPr>
            <a:spLocks noEditPoints="1"/>
          </p:cNvSpPr>
          <p:nvPr/>
        </p:nvSpPr>
        <p:spPr bwMode="auto">
          <a:xfrm>
            <a:off x="5268928" y="2064215"/>
            <a:ext cx="447078" cy="1382245"/>
          </a:xfrm>
          <a:custGeom>
            <a:avLst/>
            <a:gdLst>
              <a:gd name="T0" fmla="*/ 107 w 121"/>
              <a:gd name="T1" fmla="*/ 193 h 374"/>
              <a:gd name="T2" fmla="*/ 100 w 121"/>
              <a:gd name="T3" fmla="*/ 165 h 374"/>
              <a:gd name="T4" fmla="*/ 90 w 121"/>
              <a:gd name="T5" fmla="*/ 120 h 374"/>
              <a:gd name="T6" fmla="*/ 86 w 121"/>
              <a:gd name="T7" fmla="*/ 88 h 374"/>
              <a:gd name="T8" fmla="*/ 78 w 121"/>
              <a:gd name="T9" fmla="*/ 70 h 374"/>
              <a:gd name="T10" fmla="*/ 60 w 121"/>
              <a:gd name="T11" fmla="*/ 55 h 374"/>
              <a:gd name="T12" fmla="*/ 65 w 121"/>
              <a:gd name="T13" fmla="*/ 43 h 374"/>
              <a:gd name="T14" fmla="*/ 64 w 121"/>
              <a:gd name="T15" fmla="*/ 22 h 374"/>
              <a:gd name="T16" fmla="*/ 42 w 121"/>
              <a:gd name="T17" fmla="*/ 5 h 374"/>
              <a:gd name="T18" fmla="*/ 26 w 121"/>
              <a:gd name="T19" fmla="*/ 24 h 374"/>
              <a:gd name="T20" fmla="*/ 29 w 121"/>
              <a:gd name="T21" fmla="*/ 38 h 374"/>
              <a:gd name="T22" fmla="*/ 33 w 121"/>
              <a:gd name="T23" fmla="*/ 50 h 374"/>
              <a:gd name="T24" fmla="*/ 11 w 121"/>
              <a:gd name="T25" fmla="*/ 69 h 374"/>
              <a:gd name="T26" fmla="*/ 5 w 121"/>
              <a:gd name="T27" fmla="*/ 95 h 374"/>
              <a:gd name="T28" fmla="*/ 18 w 121"/>
              <a:gd name="T29" fmla="*/ 130 h 374"/>
              <a:gd name="T30" fmla="*/ 15 w 121"/>
              <a:gd name="T31" fmla="*/ 160 h 374"/>
              <a:gd name="T32" fmla="*/ 17 w 121"/>
              <a:gd name="T33" fmla="*/ 209 h 374"/>
              <a:gd name="T34" fmla="*/ 11 w 121"/>
              <a:gd name="T35" fmla="*/ 283 h 374"/>
              <a:gd name="T36" fmla="*/ 10 w 121"/>
              <a:gd name="T37" fmla="*/ 321 h 374"/>
              <a:gd name="T38" fmla="*/ 6 w 121"/>
              <a:gd name="T39" fmla="*/ 353 h 374"/>
              <a:gd name="T40" fmla="*/ 10 w 121"/>
              <a:gd name="T41" fmla="*/ 364 h 374"/>
              <a:gd name="T42" fmla="*/ 20 w 121"/>
              <a:gd name="T43" fmla="*/ 372 h 374"/>
              <a:gd name="T44" fmla="*/ 37 w 121"/>
              <a:gd name="T45" fmla="*/ 366 h 374"/>
              <a:gd name="T46" fmla="*/ 36 w 121"/>
              <a:gd name="T47" fmla="*/ 343 h 374"/>
              <a:gd name="T48" fmla="*/ 42 w 121"/>
              <a:gd name="T49" fmla="*/ 287 h 374"/>
              <a:gd name="T50" fmla="*/ 52 w 121"/>
              <a:gd name="T51" fmla="*/ 247 h 374"/>
              <a:gd name="T52" fmla="*/ 52 w 121"/>
              <a:gd name="T53" fmla="*/ 305 h 374"/>
              <a:gd name="T54" fmla="*/ 55 w 121"/>
              <a:gd name="T55" fmla="*/ 329 h 374"/>
              <a:gd name="T56" fmla="*/ 53 w 121"/>
              <a:gd name="T57" fmla="*/ 353 h 374"/>
              <a:gd name="T58" fmla="*/ 70 w 121"/>
              <a:gd name="T59" fmla="*/ 353 h 374"/>
              <a:gd name="T60" fmla="*/ 90 w 121"/>
              <a:gd name="T61" fmla="*/ 359 h 374"/>
              <a:gd name="T62" fmla="*/ 101 w 121"/>
              <a:gd name="T63" fmla="*/ 351 h 374"/>
              <a:gd name="T64" fmla="*/ 84 w 121"/>
              <a:gd name="T65" fmla="*/ 341 h 374"/>
              <a:gd name="T66" fmla="*/ 83 w 121"/>
              <a:gd name="T67" fmla="*/ 306 h 374"/>
              <a:gd name="T68" fmla="*/ 87 w 121"/>
              <a:gd name="T69" fmla="*/ 256 h 374"/>
              <a:gd name="T70" fmla="*/ 121 w 121"/>
              <a:gd name="T71" fmla="*/ 216 h 374"/>
              <a:gd name="T72" fmla="*/ 87 w 121"/>
              <a:gd name="T73" fmla="*/ 188 h 374"/>
              <a:gd name="T74" fmla="*/ 58 w 121"/>
              <a:gd name="T75" fmla="*/ 61 h 374"/>
              <a:gd name="T76" fmla="*/ 58 w 121"/>
              <a:gd name="T77" fmla="*/ 61 h 374"/>
              <a:gd name="T78" fmla="*/ 72 w 121"/>
              <a:gd name="T79" fmla="*/ 83 h 374"/>
              <a:gd name="T80" fmla="*/ 52 w 121"/>
              <a:gd name="T81" fmla="*/ 80 h 374"/>
              <a:gd name="T82" fmla="*/ 35 w 121"/>
              <a:gd name="T83" fmla="*/ 52 h 374"/>
              <a:gd name="T84" fmla="*/ 34 w 121"/>
              <a:gd name="T85" fmla="*/ 59 h 374"/>
              <a:gd name="T86" fmla="*/ 49 w 121"/>
              <a:gd name="T87" fmla="*/ 82 h 374"/>
              <a:gd name="T88" fmla="*/ 27 w 121"/>
              <a:gd name="T89" fmla="*/ 82 h 374"/>
              <a:gd name="T90" fmla="*/ 74 w 121"/>
              <a:gd name="T91" fmla="*/ 101 h 374"/>
              <a:gd name="T92" fmla="*/ 74 w 121"/>
              <a:gd name="T93" fmla="*/ 106 h 374"/>
              <a:gd name="T94" fmla="*/ 26 w 121"/>
              <a:gd name="T95" fmla="*/ 131 h 374"/>
              <a:gd name="T96" fmla="*/ 54 w 121"/>
              <a:gd name="T97" fmla="*/ 156 h 374"/>
              <a:gd name="T98" fmla="*/ 53 w 121"/>
              <a:gd name="T99" fmla="*/ 163 h 374"/>
              <a:gd name="T100" fmla="*/ 66 w 121"/>
              <a:gd name="T101" fmla="*/ 205 h 374"/>
              <a:gd name="T102" fmla="*/ 74 w 121"/>
              <a:gd name="T103" fmla="*/ 192 h 374"/>
              <a:gd name="T104" fmla="*/ 75 w 121"/>
              <a:gd name="T105" fmla="*/ 131 h 374"/>
              <a:gd name="T106" fmla="*/ 73 w 121"/>
              <a:gd name="T107" fmla="*/ 133 h 374"/>
              <a:gd name="T108" fmla="*/ 78 w 121"/>
              <a:gd name="T109" fmla="*/ 159 h 374"/>
              <a:gd name="T110" fmla="*/ 78 w 121"/>
              <a:gd name="T111" fmla="*/ 208 h 374"/>
              <a:gd name="T112" fmla="*/ 89 w 121"/>
              <a:gd name="T113" fmla="*/ 205 h 374"/>
              <a:gd name="T114" fmla="*/ 90 w 121"/>
              <a:gd name="T115" fmla="*/ 20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1" h="374">
                <a:moveTo>
                  <a:pt x="107" y="207"/>
                </a:moveTo>
                <a:cubicBezTo>
                  <a:pt x="107" y="202"/>
                  <a:pt x="107" y="202"/>
                  <a:pt x="107" y="202"/>
                </a:cubicBezTo>
                <a:cubicBezTo>
                  <a:pt x="107" y="193"/>
                  <a:pt x="107" y="193"/>
                  <a:pt x="107" y="193"/>
                </a:cubicBezTo>
                <a:cubicBezTo>
                  <a:pt x="107" y="190"/>
                  <a:pt x="107" y="190"/>
                  <a:pt x="107" y="190"/>
                </a:cubicBezTo>
                <a:cubicBezTo>
                  <a:pt x="105" y="184"/>
                  <a:pt x="105" y="184"/>
                  <a:pt x="105" y="184"/>
                </a:cubicBezTo>
                <a:cubicBezTo>
                  <a:pt x="100" y="165"/>
                  <a:pt x="100" y="165"/>
                  <a:pt x="100" y="165"/>
                </a:cubicBezTo>
                <a:cubicBezTo>
                  <a:pt x="95" y="144"/>
                  <a:pt x="95" y="144"/>
                  <a:pt x="95" y="144"/>
                </a:cubicBezTo>
                <a:cubicBezTo>
                  <a:pt x="94" y="132"/>
                  <a:pt x="94" y="132"/>
                  <a:pt x="94" y="132"/>
                </a:cubicBezTo>
                <a:cubicBezTo>
                  <a:pt x="90" y="120"/>
                  <a:pt x="90" y="120"/>
                  <a:pt x="90" y="120"/>
                </a:cubicBezTo>
                <a:cubicBezTo>
                  <a:pt x="89" y="106"/>
                  <a:pt x="89" y="106"/>
                  <a:pt x="89" y="106"/>
                </a:cubicBezTo>
                <a:cubicBezTo>
                  <a:pt x="87" y="98"/>
                  <a:pt x="87" y="98"/>
                  <a:pt x="87" y="98"/>
                </a:cubicBezTo>
                <a:cubicBezTo>
                  <a:pt x="86" y="88"/>
                  <a:pt x="86" y="88"/>
                  <a:pt x="86" y="88"/>
                </a:cubicBezTo>
                <a:cubicBezTo>
                  <a:pt x="84" y="77"/>
                  <a:pt x="84" y="77"/>
                  <a:pt x="84" y="77"/>
                </a:cubicBezTo>
                <a:cubicBezTo>
                  <a:pt x="83" y="73"/>
                  <a:pt x="83" y="73"/>
                  <a:pt x="83" y="73"/>
                </a:cubicBezTo>
                <a:cubicBezTo>
                  <a:pt x="78" y="70"/>
                  <a:pt x="78" y="70"/>
                  <a:pt x="78" y="70"/>
                </a:cubicBezTo>
                <a:cubicBezTo>
                  <a:pt x="67" y="65"/>
                  <a:pt x="67" y="65"/>
                  <a:pt x="67" y="65"/>
                </a:cubicBezTo>
                <a:cubicBezTo>
                  <a:pt x="60" y="60"/>
                  <a:pt x="60" y="60"/>
                  <a:pt x="60" y="60"/>
                </a:cubicBezTo>
                <a:cubicBezTo>
                  <a:pt x="60" y="55"/>
                  <a:pt x="60" y="55"/>
                  <a:pt x="60" y="55"/>
                </a:cubicBezTo>
                <a:cubicBezTo>
                  <a:pt x="62" y="53"/>
                  <a:pt x="62" y="53"/>
                  <a:pt x="62" y="53"/>
                </a:cubicBezTo>
                <a:cubicBezTo>
                  <a:pt x="63" y="47"/>
                  <a:pt x="63" y="47"/>
                  <a:pt x="63" y="47"/>
                </a:cubicBezTo>
                <a:cubicBezTo>
                  <a:pt x="65" y="43"/>
                  <a:pt x="65" y="43"/>
                  <a:pt x="65" y="43"/>
                </a:cubicBezTo>
                <a:cubicBezTo>
                  <a:pt x="65" y="31"/>
                  <a:pt x="65" y="31"/>
                  <a:pt x="65" y="31"/>
                </a:cubicBezTo>
                <a:cubicBezTo>
                  <a:pt x="65" y="28"/>
                  <a:pt x="65" y="28"/>
                  <a:pt x="65" y="28"/>
                </a:cubicBezTo>
                <a:cubicBezTo>
                  <a:pt x="64" y="22"/>
                  <a:pt x="64" y="22"/>
                  <a:pt x="64" y="22"/>
                </a:cubicBezTo>
                <a:cubicBezTo>
                  <a:pt x="64" y="22"/>
                  <a:pt x="62" y="17"/>
                  <a:pt x="62" y="14"/>
                </a:cubicBezTo>
                <a:cubicBezTo>
                  <a:pt x="62" y="10"/>
                  <a:pt x="56" y="5"/>
                  <a:pt x="56" y="5"/>
                </a:cubicBezTo>
                <a:cubicBezTo>
                  <a:pt x="49" y="0"/>
                  <a:pt x="42" y="5"/>
                  <a:pt x="42" y="5"/>
                </a:cubicBezTo>
                <a:cubicBezTo>
                  <a:pt x="42" y="5"/>
                  <a:pt x="36" y="7"/>
                  <a:pt x="32" y="10"/>
                </a:cubicBezTo>
                <a:cubicBezTo>
                  <a:pt x="28" y="12"/>
                  <a:pt x="26" y="17"/>
                  <a:pt x="26" y="17"/>
                </a:cubicBezTo>
                <a:cubicBezTo>
                  <a:pt x="26" y="24"/>
                  <a:pt x="26" y="24"/>
                  <a:pt x="26" y="24"/>
                </a:cubicBezTo>
                <a:cubicBezTo>
                  <a:pt x="28" y="32"/>
                  <a:pt x="28" y="32"/>
                  <a:pt x="28" y="32"/>
                </a:cubicBezTo>
                <a:cubicBezTo>
                  <a:pt x="27" y="34"/>
                  <a:pt x="27" y="34"/>
                  <a:pt x="27" y="34"/>
                </a:cubicBezTo>
                <a:cubicBezTo>
                  <a:pt x="29" y="38"/>
                  <a:pt x="29" y="38"/>
                  <a:pt x="29" y="38"/>
                </a:cubicBezTo>
                <a:cubicBezTo>
                  <a:pt x="32" y="43"/>
                  <a:pt x="32" y="43"/>
                  <a:pt x="32" y="43"/>
                </a:cubicBezTo>
                <a:cubicBezTo>
                  <a:pt x="34" y="46"/>
                  <a:pt x="34" y="46"/>
                  <a:pt x="34" y="46"/>
                </a:cubicBezTo>
                <a:cubicBezTo>
                  <a:pt x="33" y="50"/>
                  <a:pt x="33" y="50"/>
                  <a:pt x="33" y="50"/>
                </a:cubicBezTo>
                <a:cubicBezTo>
                  <a:pt x="29" y="53"/>
                  <a:pt x="29" y="53"/>
                  <a:pt x="29" y="53"/>
                </a:cubicBezTo>
                <a:cubicBezTo>
                  <a:pt x="23" y="62"/>
                  <a:pt x="23" y="62"/>
                  <a:pt x="23" y="62"/>
                </a:cubicBezTo>
                <a:cubicBezTo>
                  <a:pt x="11" y="69"/>
                  <a:pt x="11" y="69"/>
                  <a:pt x="11" y="69"/>
                </a:cubicBezTo>
                <a:cubicBezTo>
                  <a:pt x="11" y="69"/>
                  <a:pt x="3" y="75"/>
                  <a:pt x="1" y="75"/>
                </a:cubicBezTo>
                <a:cubicBezTo>
                  <a:pt x="0" y="76"/>
                  <a:pt x="1" y="86"/>
                  <a:pt x="1" y="86"/>
                </a:cubicBezTo>
                <a:cubicBezTo>
                  <a:pt x="5" y="95"/>
                  <a:pt x="5" y="95"/>
                  <a:pt x="5" y="95"/>
                </a:cubicBezTo>
                <a:cubicBezTo>
                  <a:pt x="8" y="106"/>
                  <a:pt x="8" y="106"/>
                  <a:pt x="8" y="106"/>
                </a:cubicBezTo>
                <a:cubicBezTo>
                  <a:pt x="15" y="122"/>
                  <a:pt x="15" y="122"/>
                  <a:pt x="15" y="122"/>
                </a:cubicBezTo>
                <a:cubicBezTo>
                  <a:pt x="18" y="130"/>
                  <a:pt x="18" y="130"/>
                  <a:pt x="18" y="130"/>
                </a:cubicBezTo>
                <a:cubicBezTo>
                  <a:pt x="18" y="130"/>
                  <a:pt x="17" y="136"/>
                  <a:pt x="17" y="139"/>
                </a:cubicBezTo>
                <a:cubicBezTo>
                  <a:pt x="16" y="142"/>
                  <a:pt x="15" y="151"/>
                  <a:pt x="15" y="151"/>
                </a:cubicBezTo>
                <a:cubicBezTo>
                  <a:pt x="15" y="160"/>
                  <a:pt x="15" y="160"/>
                  <a:pt x="15" y="160"/>
                </a:cubicBezTo>
                <a:cubicBezTo>
                  <a:pt x="16" y="179"/>
                  <a:pt x="16" y="179"/>
                  <a:pt x="16" y="179"/>
                </a:cubicBezTo>
                <a:cubicBezTo>
                  <a:pt x="14" y="208"/>
                  <a:pt x="14" y="208"/>
                  <a:pt x="14" y="208"/>
                </a:cubicBezTo>
                <a:cubicBezTo>
                  <a:pt x="17" y="209"/>
                  <a:pt x="17" y="209"/>
                  <a:pt x="17" y="209"/>
                </a:cubicBezTo>
                <a:cubicBezTo>
                  <a:pt x="16" y="254"/>
                  <a:pt x="16" y="254"/>
                  <a:pt x="16" y="254"/>
                </a:cubicBezTo>
                <a:cubicBezTo>
                  <a:pt x="13" y="273"/>
                  <a:pt x="13" y="273"/>
                  <a:pt x="13" y="273"/>
                </a:cubicBezTo>
                <a:cubicBezTo>
                  <a:pt x="11" y="283"/>
                  <a:pt x="11" y="283"/>
                  <a:pt x="11" y="283"/>
                </a:cubicBezTo>
                <a:cubicBezTo>
                  <a:pt x="11" y="283"/>
                  <a:pt x="8" y="295"/>
                  <a:pt x="7" y="298"/>
                </a:cubicBezTo>
                <a:cubicBezTo>
                  <a:pt x="7" y="302"/>
                  <a:pt x="6" y="316"/>
                  <a:pt x="6" y="316"/>
                </a:cubicBezTo>
                <a:cubicBezTo>
                  <a:pt x="10" y="321"/>
                  <a:pt x="10" y="321"/>
                  <a:pt x="10" y="321"/>
                </a:cubicBezTo>
                <a:cubicBezTo>
                  <a:pt x="10" y="321"/>
                  <a:pt x="9" y="326"/>
                  <a:pt x="12" y="329"/>
                </a:cubicBezTo>
                <a:cubicBezTo>
                  <a:pt x="15" y="332"/>
                  <a:pt x="12" y="339"/>
                  <a:pt x="12" y="339"/>
                </a:cubicBezTo>
                <a:cubicBezTo>
                  <a:pt x="6" y="353"/>
                  <a:pt x="6" y="353"/>
                  <a:pt x="6" y="353"/>
                </a:cubicBezTo>
                <a:cubicBezTo>
                  <a:pt x="8" y="356"/>
                  <a:pt x="8" y="356"/>
                  <a:pt x="8" y="356"/>
                </a:cubicBezTo>
                <a:cubicBezTo>
                  <a:pt x="10" y="359"/>
                  <a:pt x="10" y="359"/>
                  <a:pt x="10" y="359"/>
                </a:cubicBezTo>
                <a:cubicBezTo>
                  <a:pt x="10" y="364"/>
                  <a:pt x="10" y="364"/>
                  <a:pt x="10" y="364"/>
                </a:cubicBezTo>
                <a:cubicBezTo>
                  <a:pt x="12" y="365"/>
                  <a:pt x="12" y="365"/>
                  <a:pt x="12" y="365"/>
                </a:cubicBezTo>
                <a:cubicBezTo>
                  <a:pt x="14" y="369"/>
                  <a:pt x="14" y="369"/>
                  <a:pt x="14" y="369"/>
                </a:cubicBezTo>
                <a:cubicBezTo>
                  <a:pt x="20" y="372"/>
                  <a:pt x="20" y="372"/>
                  <a:pt x="20" y="372"/>
                </a:cubicBezTo>
                <a:cubicBezTo>
                  <a:pt x="37" y="374"/>
                  <a:pt x="37" y="374"/>
                  <a:pt x="37" y="374"/>
                </a:cubicBezTo>
                <a:cubicBezTo>
                  <a:pt x="38" y="371"/>
                  <a:pt x="38" y="371"/>
                  <a:pt x="38" y="371"/>
                </a:cubicBezTo>
                <a:cubicBezTo>
                  <a:pt x="37" y="366"/>
                  <a:pt x="37" y="366"/>
                  <a:pt x="37" y="366"/>
                </a:cubicBezTo>
                <a:cubicBezTo>
                  <a:pt x="32" y="358"/>
                  <a:pt x="32" y="358"/>
                  <a:pt x="32" y="358"/>
                </a:cubicBezTo>
                <a:cubicBezTo>
                  <a:pt x="33" y="355"/>
                  <a:pt x="33" y="355"/>
                  <a:pt x="33" y="355"/>
                </a:cubicBezTo>
                <a:cubicBezTo>
                  <a:pt x="36" y="343"/>
                  <a:pt x="36" y="343"/>
                  <a:pt x="36" y="343"/>
                </a:cubicBezTo>
                <a:cubicBezTo>
                  <a:pt x="38" y="332"/>
                  <a:pt x="38" y="332"/>
                  <a:pt x="38" y="332"/>
                </a:cubicBezTo>
                <a:cubicBezTo>
                  <a:pt x="43" y="314"/>
                  <a:pt x="43" y="314"/>
                  <a:pt x="43" y="314"/>
                </a:cubicBezTo>
                <a:cubicBezTo>
                  <a:pt x="42" y="287"/>
                  <a:pt x="42" y="287"/>
                  <a:pt x="42" y="287"/>
                </a:cubicBezTo>
                <a:cubicBezTo>
                  <a:pt x="45" y="270"/>
                  <a:pt x="45" y="270"/>
                  <a:pt x="45" y="270"/>
                </a:cubicBezTo>
                <a:cubicBezTo>
                  <a:pt x="47" y="260"/>
                  <a:pt x="47" y="260"/>
                  <a:pt x="47" y="260"/>
                </a:cubicBezTo>
                <a:cubicBezTo>
                  <a:pt x="52" y="247"/>
                  <a:pt x="52" y="247"/>
                  <a:pt x="52" y="247"/>
                </a:cubicBezTo>
                <a:cubicBezTo>
                  <a:pt x="53" y="265"/>
                  <a:pt x="53" y="265"/>
                  <a:pt x="53" y="265"/>
                </a:cubicBezTo>
                <a:cubicBezTo>
                  <a:pt x="54" y="291"/>
                  <a:pt x="54" y="291"/>
                  <a:pt x="54" y="291"/>
                </a:cubicBezTo>
                <a:cubicBezTo>
                  <a:pt x="54" y="291"/>
                  <a:pt x="54" y="300"/>
                  <a:pt x="52" y="305"/>
                </a:cubicBezTo>
                <a:cubicBezTo>
                  <a:pt x="51" y="310"/>
                  <a:pt x="51" y="315"/>
                  <a:pt x="51" y="315"/>
                </a:cubicBezTo>
                <a:cubicBezTo>
                  <a:pt x="53" y="323"/>
                  <a:pt x="53" y="323"/>
                  <a:pt x="53" y="323"/>
                </a:cubicBezTo>
                <a:cubicBezTo>
                  <a:pt x="55" y="329"/>
                  <a:pt x="55" y="329"/>
                  <a:pt x="55" y="329"/>
                </a:cubicBezTo>
                <a:cubicBezTo>
                  <a:pt x="55" y="335"/>
                  <a:pt x="55" y="335"/>
                  <a:pt x="55" y="335"/>
                </a:cubicBezTo>
                <a:cubicBezTo>
                  <a:pt x="52" y="338"/>
                  <a:pt x="52" y="338"/>
                  <a:pt x="52" y="338"/>
                </a:cubicBezTo>
                <a:cubicBezTo>
                  <a:pt x="53" y="353"/>
                  <a:pt x="53" y="353"/>
                  <a:pt x="53" y="353"/>
                </a:cubicBezTo>
                <a:cubicBezTo>
                  <a:pt x="66" y="356"/>
                  <a:pt x="66" y="356"/>
                  <a:pt x="66" y="356"/>
                </a:cubicBezTo>
                <a:cubicBezTo>
                  <a:pt x="67" y="353"/>
                  <a:pt x="67" y="353"/>
                  <a:pt x="67" y="353"/>
                </a:cubicBezTo>
                <a:cubicBezTo>
                  <a:pt x="70" y="353"/>
                  <a:pt x="70" y="353"/>
                  <a:pt x="70" y="353"/>
                </a:cubicBezTo>
                <a:cubicBezTo>
                  <a:pt x="77" y="356"/>
                  <a:pt x="77" y="356"/>
                  <a:pt x="77" y="356"/>
                </a:cubicBezTo>
                <a:cubicBezTo>
                  <a:pt x="83" y="359"/>
                  <a:pt x="83" y="359"/>
                  <a:pt x="83" y="359"/>
                </a:cubicBezTo>
                <a:cubicBezTo>
                  <a:pt x="90" y="359"/>
                  <a:pt x="90" y="359"/>
                  <a:pt x="90" y="359"/>
                </a:cubicBezTo>
                <a:cubicBezTo>
                  <a:pt x="102" y="358"/>
                  <a:pt x="102" y="358"/>
                  <a:pt x="102" y="358"/>
                </a:cubicBezTo>
                <a:cubicBezTo>
                  <a:pt x="102" y="355"/>
                  <a:pt x="102" y="355"/>
                  <a:pt x="102" y="355"/>
                </a:cubicBezTo>
                <a:cubicBezTo>
                  <a:pt x="101" y="351"/>
                  <a:pt x="101" y="351"/>
                  <a:pt x="101" y="351"/>
                </a:cubicBezTo>
                <a:cubicBezTo>
                  <a:pt x="96" y="349"/>
                  <a:pt x="96" y="349"/>
                  <a:pt x="96" y="349"/>
                </a:cubicBezTo>
                <a:cubicBezTo>
                  <a:pt x="90" y="347"/>
                  <a:pt x="90" y="347"/>
                  <a:pt x="90" y="347"/>
                </a:cubicBezTo>
                <a:cubicBezTo>
                  <a:pt x="84" y="341"/>
                  <a:pt x="84" y="341"/>
                  <a:pt x="84" y="341"/>
                </a:cubicBezTo>
                <a:cubicBezTo>
                  <a:pt x="81" y="335"/>
                  <a:pt x="81" y="335"/>
                  <a:pt x="81" y="335"/>
                </a:cubicBezTo>
                <a:cubicBezTo>
                  <a:pt x="84" y="326"/>
                  <a:pt x="84" y="326"/>
                  <a:pt x="84" y="326"/>
                </a:cubicBezTo>
                <a:cubicBezTo>
                  <a:pt x="83" y="306"/>
                  <a:pt x="83" y="306"/>
                  <a:pt x="83" y="306"/>
                </a:cubicBezTo>
                <a:cubicBezTo>
                  <a:pt x="83" y="287"/>
                  <a:pt x="83" y="287"/>
                  <a:pt x="83" y="287"/>
                </a:cubicBezTo>
                <a:cubicBezTo>
                  <a:pt x="85" y="267"/>
                  <a:pt x="85" y="267"/>
                  <a:pt x="85" y="267"/>
                </a:cubicBezTo>
                <a:cubicBezTo>
                  <a:pt x="87" y="256"/>
                  <a:pt x="87" y="256"/>
                  <a:pt x="87" y="256"/>
                </a:cubicBezTo>
                <a:cubicBezTo>
                  <a:pt x="87" y="256"/>
                  <a:pt x="105" y="264"/>
                  <a:pt x="108" y="265"/>
                </a:cubicBezTo>
                <a:cubicBezTo>
                  <a:pt x="111" y="267"/>
                  <a:pt x="117" y="263"/>
                  <a:pt x="117" y="263"/>
                </a:cubicBezTo>
                <a:cubicBezTo>
                  <a:pt x="121" y="216"/>
                  <a:pt x="121" y="216"/>
                  <a:pt x="121" y="216"/>
                </a:cubicBezTo>
                <a:lnTo>
                  <a:pt x="107" y="207"/>
                </a:lnTo>
                <a:close/>
                <a:moveTo>
                  <a:pt x="89" y="188"/>
                </a:moveTo>
                <a:cubicBezTo>
                  <a:pt x="87" y="188"/>
                  <a:pt x="87" y="188"/>
                  <a:pt x="87" y="188"/>
                </a:cubicBezTo>
                <a:cubicBezTo>
                  <a:pt x="84" y="100"/>
                  <a:pt x="84" y="100"/>
                  <a:pt x="84" y="100"/>
                </a:cubicBezTo>
                <a:lnTo>
                  <a:pt x="89" y="188"/>
                </a:lnTo>
                <a:close/>
                <a:moveTo>
                  <a:pt x="58" y="61"/>
                </a:moveTo>
                <a:cubicBezTo>
                  <a:pt x="61" y="66"/>
                  <a:pt x="61" y="66"/>
                  <a:pt x="61" y="66"/>
                </a:cubicBezTo>
                <a:cubicBezTo>
                  <a:pt x="56" y="63"/>
                  <a:pt x="56" y="63"/>
                  <a:pt x="56" y="63"/>
                </a:cubicBezTo>
                <a:lnTo>
                  <a:pt x="58" y="61"/>
                </a:lnTo>
                <a:close/>
                <a:moveTo>
                  <a:pt x="56" y="72"/>
                </a:moveTo>
                <a:cubicBezTo>
                  <a:pt x="57" y="76"/>
                  <a:pt x="62" y="69"/>
                  <a:pt x="62" y="69"/>
                </a:cubicBezTo>
                <a:cubicBezTo>
                  <a:pt x="62" y="69"/>
                  <a:pt x="75" y="75"/>
                  <a:pt x="72" y="83"/>
                </a:cubicBezTo>
                <a:cubicBezTo>
                  <a:pt x="70" y="91"/>
                  <a:pt x="68" y="90"/>
                  <a:pt x="68" y="90"/>
                </a:cubicBezTo>
                <a:cubicBezTo>
                  <a:pt x="68" y="90"/>
                  <a:pt x="64" y="83"/>
                  <a:pt x="59" y="81"/>
                </a:cubicBezTo>
                <a:cubicBezTo>
                  <a:pt x="55" y="79"/>
                  <a:pt x="52" y="80"/>
                  <a:pt x="52" y="80"/>
                </a:cubicBezTo>
                <a:cubicBezTo>
                  <a:pt x="52" y="80"/>
                  <a:pt x="52" y="72"/>
                  <a:pt x="52" y="71"/>
                </a:cubicBezTo>
                <a:cubicBezTo>
                  <a:pt x="52" y="69"/>
                  <a:pt x="56" y="69"/>
                  <a:pt x="56" y="72"/>
                </a:cubicBezTo>
                <a:close/>
                <a:moveTo>
                  <a:pt x="35" y="52"/>
                </a:moveTo>
                <a:cubicBezTo>
                  <a:pt x="52" y="61"/>
                  <a:pt x="52" y="61"/>
                  <a:pt x="52" y="61"/>
                </a:cubicBezTo>
                <a:cubicBezTo>
                  <a:pt x="48" y="71"/>
                  <a:pt x="48" y="71"/>
                  <a:pt x="48" y="71"/>
                </a:cubicBezTo>
                <a:cubicBezTo>
                  <a:pt x="34" y="59"/>
                  <a:pt x="34" y="59"/>
                  <a:pt x="34" y="59"/>
                </a:cubicBezTo>
                <a:cubicBezTo>
                  <a:pt x="34" y="59"/>
                  <a:pt x="30" y="57"/>
                  <a:pt x="35" y="52"/>
                </a:cubicBezTo>
                <a:close/>
                <a:moveTo>
                  <a:pt x="36" y="101"/>
                </a:moveTo>
                <a:cubicBezTo>
                  <a:pt x="49" y="82"/>
                  <a:pt x="49" y="82"/>
                  <a:pt x="49" y="82"/>
                </a:cubicBezTo>
                <a:cubicBezTo>
                  <a:pt x="36" y="105"/>
                  <a:pt x="36" y="105"/>
                  <a:pt x="36" y="105"/>
                </a:cubicBezTo>
                <a:cubicBezTo>
                  <a:pt x="31" y="99"/>
                  <a:pt x="31" y="99"/>
                  <a:pt x="31" y="99"/>
                </a:cubicBezTo>
                <a:cubicBezTo>
                  <a:pt x="27" y="82"/>
                  <a:pt x="27" y="82"/>
                  <a:pt x="27" y="82"/>
                </a:cubicBezTo>
                <a:lnTo>
                  <a:pt x="36" y="101"/>
                </a:lnTo>
                <a:close/>
                <a:moveTo>
                  <a:pt x="35" y="135"/>
                </a:moveTo>
                <a:cubicBezTo>
                  <a:pt x="38" y="133"/>
                  <a:pt x="74" y="101"/>
                  <a:pt x="74" y="101"/>
                </a:cubicBezTo>
                <a:cubicBezTo>
                  <a:pt x="70" y="94"/>
                  <a:pt x="70" y="94"/>
                  <a:pt x="70" y="94"/>
                </a:cubicBezTo>
                <a:cubicBezTo>
                  <a:pt x="70" y="94"/>
                  <a:pt x="78" y="102"/>
                  <a:pt x="78" y="102"/>
                </a:cubicBezTo>
                <a:cubicBezTo>
                  <a:pt x="78" y="102"/>
                  <a:pt x="74" y="106"/>
                  <a:pt x="74" y="106"/>
                </a:cubicBezTo>
                <a:cubicBezTo>
                  <a:pt x="67" y="113"/>
                  <a:pt x="60" y="119"/>
                  <a:pt x="54" y="125"/>
                </a:cubicBezTo>
                <a:cubicBezTo>
                  <a:pt x="47" y="131"/>
                  <a:pt x="41" y="139"/>
                  <a:pt x="31" y="139"/>
                </a:cubicBezTo>
                <a:cubicBezTo>
                  <a:pt x="28" y="139"/>
                  <a:pt x="26" y="131"/>
                  <a:pt x="26" y="131"/>
                </a:cubicBezTo>
                <a:cubicBezTo>
                  <a:pt x="31" y="135"/>
                  <a:pt x="32" y="136"/>
                  <a:pt x="35" y="135"/>
                </a:cubicBezTo>
                <a:close/>
                <a:moveTo>
                  <a:pt x="53" y="163"/>
                </a:moveTo>
                <a:cubicBezTo>
                  <a:pt x="56" y="161"/>
                  <a:pt x="54" y="156"/>
                  <a:pt x="54" y="156"/>
                </a:cubicBezTo>
                <a:cubicBezTo>
                  <a:pt x="60" y="165"/>
                  <a:pt x="54" y="168"/>
                  <a:pt x="52" y="170"/>
                </a:cubicBezTo>
                <a:cubicBezTo>
                  <a:pt x="51" y="171"/>
                  <a:pt x="25" y="165"/>
                  <a:pt x="25" y="165"/>
                </a:cubicBezTo>
                <a:cubicBezTo>
                  <a:pt x="25" y="165"/>
                  <a:pt x="50" y="165"/>
                  <a:pt x="53" y="163"/>
                </a:cubicBezTo>
                <a:close/>
                <a:moveTo>
                  <a:pt x="70" y="206"/>
                </a:moveTo>
                <a:cubicBezTo>
                  <a:pt x="66" y="208"/>
                  <a:pt x="20" y="208"/>
                  <a:pt x="20" y="208"/>
                </a:cubicBezTo>
                <a:cubicBezTo>
                  <a:pt x="20" y="208"/>
                  <a:pt x="63" y="206"/>
                  <a:pt x="66" y="205"/>
                </a:cubicBezTo>
                <a:cubicBezTo>
                  <a:pt x="68" y="203"/>
                  <a:pt x="70" y="199"/>
                  <a:pt x="70" y="194"/>
                </a:cubicBezTo>
                <a:cubicBezTo>
                  <a:pt x="70" y="190"/>
                  <a:pt x="70" y="121"/>
                  <a:pt x="70" y="121"/>
                </a:cubicBezTo>
                <a:cubicBezTo>
                  <a:pt x="74" y="192"/>
                  <a:pt x="74" y="192"/>
                  <a:pt x="74" y="192"/>
                </a:cubicBezTo>
                <a:cubicBezTo>
                  <a:pt x="74" y="192"/>
                  <a:pt x="75" y="204"/>
                  <a:pt x="70" y="206"/>
                </a:cubicBezTo>
                <a:close/>
                <a:moveTo>
                  <a:pt x="73" y="133"/>
                </a:moveTo>
                <a:cubicBezTo>
                  <a:pt x="73" y="132"/>
                  <a:pt x="74" y="131"/>
                  <a:pt x="75" y="131"/>
                </a:cubicBezTo>
                <a:cubicBezTo>
                  <a:pt x="77" y="131"/>
                  <a:pt x="77" y="132"/>
                  <a:pt x="77" y="133"/>
                </a:cubicBezTo>
                <a:cubicBezTo>
                  <a:pt x="77" y="135"/>
                  <a:pt x="77" y="135"/>
                  <a:pt x="75" y="135"/>
                </a:cubicBezTo>
                <a:cubicBezTo>
                  <a:pt x="74" y="135"/>
                  <a:pt x="73" y="135"/>
                  <a:pt x="73" y="133"/>
                </a:cubicBezTo>
                <a:close/>
                <a:moveTo>
                  <a:pt x="74" y="159"/>
                </a:moveTo>
                <a:cubicBezTo>
                  <a:pt x="74" y="158"/>
                  <a:pt x="75" y="157"/>
                  <a:pt x="76" y="157"/>
                </a:cubicBezTo>
                <a:cubicBezTo>
                  <a:pt x="77" y="157"/>
                  <a:pt x="78" y="158"/>
                  <a:pt x="78" y="159"/>
                </a:cubicBezTo>
                <a:cubicBezTo>
                  <a:pt x="78" y="160"/>
                  <a:pt x="77" y="161"/>
                  <a:pt x="76" y="161"/>
                </a:cubicBezTo>
                <a:cubicBezTo>
                  <a:pt x="75" y="161"/>
                  <a:pt x="74" y="160"/>
                  <a:pt x="74" y="159"/>
                </a:cubicBezTo>
                <a:close/>
                <a:moveTo>
                  <a:pt x="78" y="208"/>
                </a:moveTo>
                <a:cubicBezTo>
                  <a:pt x="73" y="206"/>
                  <a:pt x="76" y="193"/>
                  <a:pt x="76" y="193"/>
                </a:cubicBezTo>
                <a:cubicBezTo>
                  <a:pt x="76" y="193"/>
                  <a:pt x="77" y="198"/>
                  <a:pt x="78" y="202"/>
                </a:cubicBezTo>
                <a:cubicBezTo>
                  <a:pt x="80" y="207"/>
                  <a:pt x="89" y="205"/>
                  <a:pt x="89" y="205"/>
                </a:cubicBezTo>
                <a:cubicBezTo>
                  <a:pt x="89" y="205"/>
                  <a:pt x="82" y="209"/>
                  <a:pt x="78" y="208"/>
                </a:cubicBezTo>
                <a:close/>
                <a:moveTo>
                  <a:pt x="95" y="200"/>
                </a:moveTo>
                <a:cubicBezTo>
                  <a:pt x="93" y="201"/>
                  <a:pt x="90" y="200"/>
                  <a:pt x="90" y="200"/>
                </a:cubicBezTo>
                <a:cubicBezTo>
                  <a:pt x="92" y="190"/>
                  <a:pt x="92" y="190"/>
                  <a:pt x="92" y="190"/>
                </a:cubicBezTo>
                <a:cubicBezTo>
                  <a:pt x="92" y="190"/>
                  <a:pt x="97" y="198"/>
                  <a:pt x="95" y="200"/>
                </a:cubicBezTo>
                <a:close/>
              </a:path>
            </a:pathLst>
          </a:custGeom>
          <a:solidFill>
            <a:schemeClr val="accent1"/>
          </a:solidFill>
          <a:ln w="25400">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en-US" sz="1800">
              <a:solidFill>
                <a:schemeClr val="tx1">
                  <a:lumMod val="75000"/>
                  <a:lumOff val="25000"/>
                </a:schemeClr>
              </a:solidFill>
            </a:endParaRPr>
          </a:p>
        </p:txBody>
      </p:sp>
      <p:sp>
        <p:nvSpPr>
          <p:cNvPr id="21" name="文本框 112"/>
          <p:cNvSpPr txBox="1"/>
          <p:nvPr/>
        </p:nvSpPr>
        <p:spPr>
          <a:xfrm>
            <a:off x="2187388" y="1254656"/>
            <a:ext cx="1484998" cy="769429"/>
          </a:xfrm>
          <a:prstGeom prst="rect">
            <a:avLst/>
          </a:prstGeom>
          <a:noFill/>
          <a:effectLst/>
        </p:spPr>
        <p:txBody>
          <a:bodyPr wrap="none" lIns="68568" tIns="34284" rIns="68568" bIns="34284"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您的文本后，在此框中选择粘贴，</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并选择只保留文字。</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文本框 113"/>
          <p:cNvSpPr txBox="1"/>
          <p:nvPr/>
        </p:nvSpPr>
        <p:spPr>
          <a:xfrm>
            <a:off x="1123300" y="2029779"/>
            <a:ext cx="1484998" cy="830985"/>
          </a:xfrm>
          <a:prstGeom prst="rect">
            <a:avLst/>
          </a:prstGeom>
          <a:noFill/>
          <a:effectLst/>
        </p:spPr>
        <p:txBody>
          <a:bodyPr wrap="none" lIns="68568" tIns="34284" rIns="68568" bIns="34284"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您的文本后，在此框中选择粘贴，</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114"/>
          <p:cNvSpPr txBox="1"/>
          <p:nvPr/>
        </p:nvSpPr>
        <p:spPr>
          <a:xfrm>
            <a:off x="2199600" y="2710631"/>
            <a:ext cx="1484998" cy="830985"/>
          </a:xfrm>
          <a:prstGeom prst="rect">
            <a:avLst/>
          </a:prstGeom>
          <a:noFill/>
          <a:effectLst/>
        </p:spPr>
        <p:txBody>
          <a:bodyPr wrap="none" lIns="68568" tIns="34284" rIns="68568" bIns="34284"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您的文本后，在此框中选择粘贴，</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文本框 115"/>
          <p:cNvSpPr txBox="1"/>
          <p:nvPr/>
        </p:nvSpPr>
        <p:spPr>
          <a:xfrm>
            <a:off x="1162677" y="3460540"/>
            <a:ext cx="1484998" cy="830985"/>
          </a:xfrm>
          <a:prstGeom prst="rect">
            <a:avLst/>
          </a:prstGeom>
          <a:noFill/>
          <a:effectLst/>
        </p:spPr>
        <p:txBody>
          <a:bodyPr wrap="none" lIns="68568" tIns="34284" rIns="68568" bIns="34284"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您的文本后，在此框中选择粘贴，</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700" dirty="0">
                <a:solidFill>
                  <a:schemeClr val="bg1">
                    <a:lumMod val="50000"/>
                  </a:schemeClr>
                </a:solidFill>
                <a:latin typeface="微软雅黑" panose="020B0503020204020204" pitchFamily="34" charset="-122"/>
                <a:ea typeface="微软雅黑" panose="020B0503020204020204" pitchFamily="34" charset="-122"/>
              </a:rPr>
              <a:t>并选择只保留文字。</a:t>
            </a:r>
            <a:endParaRPr lang="en-US" altLang="zh-CN" sz="7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1852558" y="1347992"/>
            <a:ext cx="164504" cy="1645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椭圆 25"/>
          <p:cNvSpPr/>
          <p:nvPr/>
        </p:nvSpPr>
        <p:spPr>
          <a:xfrm>
            <a:off x="1869985" y="2787707"/>
            <a:ext cx="164504" cy="1645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805798" y="2103843"/>
            <a:ext cx="164504" cy="164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椭圆 27"/>
          <p:cNvSpPr/>
          <p:nvPr/>
        </p:nvSpPr>
        <p:spPr>
          <a:xfrm>
            <a:off x="805798" y="3543558"/>
            <a:ext cx="164504" cy="1645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0-#ppt_w/2"/>
                                          </p:val>
                                        </p:tav>
                                        <p:tav tm="100000">
                                          <p:val>
                                            <p:strVal val="#ppt_x"/>
                                          </p:val>
                                        </p:tav>
                                      </p:tavLst>
                                    </p:anim>
                                    <p:anim calcmode="lin" valueType="num">
                                      <p:cBhvr additive="base">
                                        <p:cTn id="35" dur="5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1+#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0-#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1+#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0-#ppt_w/2"/>
                                          </p:val>
                                        </p:tav>
                                        <p:tav tm="100000">
                                          <p:val>
                                            <p:strVal val="#ppt_x"/>
                                          </p:val>
                                        </p:tav>
                                      </p:tavLst>
                                    </p:anim>
                                    <p:anim calcmode="lin" valueType="num">
                                      <p:cBhvr additive="base">
                                        <p:cTn id="53" dur="500" fill="hold"/>
                                        <p:tgtEl>
                                          <p:spTgt spid="26"/>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1+#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 presetClass="entr" presetSubtype="8"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1+#ppt_w/2"/>
                                          </p:val>
                                        </p:tav>
                                        <p:tav tm="100000">
                                          <p:val>
                                            <p:strVal val="#ppt_x"/>
                                          </p:val>
                                        </p:tav>
                                      </p:tavLst>
                                    </p:anim>
                                    <p:anim calcmode="lin" valueType="num">
                                      <p:cBhvr additive="base">
                                        <p:cTn id="6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animBg="1"/>
      <p:bldP spid="21" grpId="0"/>
      <p:bldP spid="22" grpId="0"/>
      <p:bldP spid="23" grpId="0"/>
      <p:bldP spid="24" grpId="0"/>
      <p:bldP spid="25" grpId="0" animBg="1"/>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7770" y="1899772"/>
            <a:ext cx="1073299" cy="1353377"/>
            <a:chOff x="2743200" y="2324927"/>
            <a:chExt cx="496030" cy="625470"/>
          </a:xfrm>
          <a:solidFill>
            <a:schemeClr val="accent1"/>
          </a:solidFill>
        </p:grpSpPr>
        <p:sp>
          <p:nvSpPr>
            <p:cNvPr id="3" name="Freeform 5"/>
            <p:cNvSpPr/>
            <p:nvPr/>
          </p:nvSpPr>
          <p:spPr bwMode="auto">
            <a:xfrm>
              <a:off x="2743200" y="2709468"/>
              <a:ext cx="496030" cy="240929"/>
            </a:xfrm>
            <a:custGeom>
              <a:avLst/>
              <a:gdLst>
                <a:gd name="T0" fmla="*/ 40 w 222"/>
                <a:gd name="T1" fmla="*/ 0 h 108"/>
                <a:gd name="T2" fmla="*/ 68 w 222"/>
                <a:gd name="T3" fmla="*/ 0 h 108"/>
                <a:gd name="T4" fmla="*/ 93 w 222"/>
                <a:gd name="T5" fmla="*/ 82 h 108"/>
                <a:gd name="T6" fmla="*/ 97 w 222"/>
                <a:gd name="T7" fmla="*/ 84 h 108"/>
                <a:gd name="T8" fmla="*/ 103 w 222"/>
                <a:gd name="T9" fmla="*/ 36 h 108"/>
                <a:gd name="T10" fmla="*/ 98 w 222"/>
                <a:gd name="T11" fmla="*/ 24 h 108"/>
                <a:gd name="T12" fmla="*/ 107 w 222"/>
                <a:gd name="T13" fmla="*/ 16 h 108"/>
                <a:gd name="T14" fmla="*/ 114 w 222"/>
                <a:gd name="T15" fmla="*/ 16 h 108"/>
                <a:gd name="T16" fmla="*/ 123 w 222"/>
                <a:gd name="T17" fmla="*/ 24 h 108"/>
                <a:gd name="T18" fmla="*/ 118 w 222"/>
                <a:gd name="T19" fmla="*/ 36 h 108"/>
                <a:gd name="T20" fmla="*/ 125 w 222"/>
                <a:gd name="T21" fmla="*/ 84 h 108"/>
                <a:gd name="T22" fmla="*/ 128 w 222"/>
                <a:gd name="T23" fmla="*/ 83 h 108"/>
                <a:gd name="T24" fmla="*/ 153 w 222"/>
                <a:gd name="T25" fmla="*/ 0 h 108"/>
                <a:gd name="T26" fmla="*/ 182 w 222"/>
                <a:gd name="T27" fmla="*/ 0 h 108"/>
                <a:gd name="T28" fmla="*/ 222 w 222"/>
                <a:gd name="T29" fmla="*/ 40 h 108"/>
                <a:gd name="T30" fmla="*/ 222 w 222"/>
                <a:gd name="T31" fmla="*/ 83 h 108"/>
                <a:gd name="T32" fmla="*/ 196 w 222"/>
                <a:gd name="T33" fmla="*/ 108 h 108"/>
                <a:gd name="T34" fmla="*/ 25 w 222"/>
                <a:gd name="T35" fmla="*/ 108 h 108"/>
                <a:gd name="T36" fmla="*/ 0 w 222"/>
                <a:gd name="T37" fmla="*/ 83 h 108"/>
                <a:gd name="T38" fmla="*/ 0 w 222"/>
                <a:gd name="T39" fmla="*/ 40 h 108"/>
                <a:gd name="T40" fmla="*/ 40 w 222"/>
                <a:gd name="T4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 h="108">
                  <a:moveTo>
                    <a:pt x="40" y="0"/>
                  </a:moveTo>
                  <a:cubicBezTo>
                    <a:pt x="68" y="0"/>
                    <a:pt x="68" y="0"/>
                    <a:pt x="68" y="0"/>
                  </a:cubicBezTo>
                  <a:cubicBezTo>
                    <a:pt x="93" y="82"/>
                    <a:pt x="93" y="82"/>
                    <a:pt x="93" y="82"/>
                  </a:cubicBezTo>
                  <a:cubicBezTo>
                    <a:pt x="97" y="84"/>
                    <a:pt x="97" y="84"/>
                    <a:pt x="97" y="84"/>
                  </a:cubicBezTo>
                  <a:cubicBezTo>
                    <a:pt x="103" y="36"/>
                    <a:pt x="103" y="36"/>
                    <a:pt x="103" y="36"/>
                  </a:cubicBezTo>
                  <a:cubicBezTo>
                    <a:pt x="98" y="24"/>
                    <a:pt x="98" y="24"/>
                    <a:pt x="98" y="24"/>
                  </a:cubicBezTo>
                  <a:cubicBezTo>
                    <a:pt x="107" y="16"/>
                    <a:pt x="107" y="16"/>
                    <a:pt x="107" y="16"/>
                  </a:cubicBezTo>
                  <a:cubicBezTo>
                    <a:pt x="114" y="16"/>
                    <a:pt x="114" y="16"/>
                    <a:pt x="114" y="16"/>
                  </a:cubicBezTo>
                  <a:cubicBezTo>
                    <a:pt x="123" y="24"/>
                    <a:pt x="123" y="24"/>
                    <a:pt x="123" y="24"/>
                  </a:cubicBezTo>
                  <a:cubicBezTo>
                    <a:pt x="118" y="36"/>
                    <a:pt x="118" y="36"/>
                    <a:pt x="118" y="36"/>
                  </a:cubicBezTo>
                  <a:cubicBezTo>
                    <a:pt x="125" y="84"/>
                    <a:pt x="125" y="84"/>
                    <a:pt x="125" y="84"/>
                  </a:cubicBezTo>
                  <a:cubicBezTo>
                    <a:pt x="128" y="83"/>
                    <a:pt x="128" y="83"/>
                    <a:pt x="128" y="83"/>
                  </a:cubicBezTo>
                  <a:cubicBezTo>
                    <a:pt x="153" y="0"/>
                    <a:pt x="153" y="0"/>
                    <a:pt x="153" y="0"/>
                  </a:cubicBezTo>
                  <a:cubicBezTo>
                    <a:pt x="182" y="0"/>
                    <a:pt x="182" y="0"/>
                    <a:pt x="182" y="0"/>
                  </a:cubicBezTo>
                  <a:cubicBezTo>
                    <a:pt x="204" y="0"/>
                    <a:pt x="222" y="18"/>
                    <a:pt x="222" y="40"/>
                  </a:cubicBezTo>
                  <a:cubicBezTo>
                    <a:pt x="222" y="83"/>
                    <a:pt x="222" y="83"/>
                    <a:pt x="222" y="83"/>
                  </a:cubicBezTo>
                  <a:cubicBezTo>
                    <a:pt x="222" y="97"/>
                    <a:pt x="210" y="108"/>
                    <a:pt x="196" y="108"/>
                  </a:cubicBezTo>
                  <a:cubicBezTo>
                    <a:pt x="25" y="108"/>
                    <a:pt x="25" y="108"/>
                    <a:pt x="25" y="108"/>
                  </a:cubicBezTo>
                  <a:cubicBezTo>
                    <a:pt x="11" y="108"/>
                    <a:pt x="0" y="97"/>
                    <a:pt x="0" y="83"/>
                  </a:cubicBezTo>
                  <a:cubicBezTo>
                    <a:pt x="0" y="40"/>
                    <a:pt x="0" y="40"/>
                    <a:pt x="0" y="40"/>
                  </a:cubicBezTo>
                  <a:cubicBezTo>
                    <a:pt x="0" y="18"/>
                    <a:pt x="18"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solidFill>
                  <a:prstClr val="black"/>
                </a:solidFill>
              </a:endParaRPr>
            </a:p>
          </p:txBody>
        </p:sp>
        <p:sp>
          <p:nvSpPr>
            <p:cNvPr id="4" name="Freeform 6"/>
            <p:cNvSpPr/>
            <p:nvPr/>
          </p:nvSpPr>
          <p:spPr bwMode="auto">
            <a:xfrm>
              <a:off x="2823510" y="2324927"/>
              <a:ext cx="320294" cy="283446"/>
            </a:xfrm>
            <a:custGeom>
              <a:avLst/>
              <a:gdLst>
                <a:gd name="T0" fmla="*/ 28 w 143"/>
                <a:gd name="T1" fmla="*/ 127 h 127"/>
                <a:gd name="T2" fmla="*/ 21 w 143"/>
                <a:gd name="T3" fmla="*/ 43 h 127"/>
                <a:gd name="T4" fmla="*/ 111 w 143"/>
                <a:gd name="T5" fmla="*/ 38 h 127"/>
                <a:gd name="T6" fmla="*/ 134 w 143"/>
                <a:gd name="T7" fmla="*/ 54 h 127"/>
                <a:gd name="T8" fmla="*/ 117 w 143"/>
                <a:gd name="T9" fmla="*/ 123 h 127"/>
                <a:gd name="T10" fmla="*/ 113 w 143"/>
                <a:gd name="T11" fmla="*/ 87 h 127"/>
                <a:gd name="T12" fmla="*/ 110 w 143"/>
                <a:gd name="T13" fmla="*/ 101 h 127"/>
                <a:gd name="T14" fmla="*/ 105 w 143"/>
                <a:gd name="T15" fmla="*/ 79 h 127"/>
                <a:gd name="T16" fmla="*/ 83 w 143"/>
                <a:gd name="T17" fmla="*/ 91 h 127"/>
                <a:gd name="T18" fmla="*/ 91 w 143"/>
                <a:gd name="T19" fmla="*/ 81 h 127"/>
                <a:gd name="T20" fmla="*/ 41 w 143"/>
                <a:gd name="T21" fmla="*/ 98 h 127"/>
                <a:gd name="T22" fmla="*/ 61 w 143"/>
                <a:gd name="T23" fmla="*/ 87 h 127"/>
                <a:gd name="T24" fmla="*/ 28 w 143"/>
                <a:gd name="T25"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27">
                  <a:moveTo>
                    <a:pt x="28" y="127"/>
                  </a:moveTo>
                  <a:cubicBezTo>
                    <a:pt x="28" y="127"/>
                    <a:pt x="0" y="85"/>
                    <a:pt x="21" y="43"/>
                  </a:cubicBezTo>
                  <a:cubicBezTo>
                    <a:pt x="41" y="0"/>
                    <a:pt x="108" y="20"/>
                    <a:pt x="111" y="38"/>
                  </a:cubicBezTo>
                  <a:cubicBezTo>
                    <a:pt x="111" y="38"/>
                    <a:pt x="128" y="38"/>
                    <a:pt x="134" y="54"/>
                  </a:cubicBezTo>
                  <a:cubicBezTo>
                    <a:pt x="143" y="77"/>
                    <a:pt x="131" y="105"/>
                    <a:pt x="117" y="123"/>
                  </a:cubicBezTo>
                  <a:cubicBezTo>
                    <a:pt x="122" y="110"/>
                    <a:pt x="118" y="99"/>
                    <a:pt x="113" y="87"/>
                  </a:cubicBezTo>
                  <a:cubicBezTo>
                    <a:pt x="110" y="101"/>
                    <a:pt x="110" y="101"/>
                    <a:pt x="110" y="101"/>
                  </a:cubicBezTo>
                  <a:cubicBezTo>
                    <a:pt x="110" y="101"/>
                    <a:pt x="112" y="87"/>
                    <a:pt x="105" y="79"/>
                  </a:cubicBezTo>
                  <a:cubicBezTo>
                    <a:pt x="101" y="82"/>
                    <a:pt x="95" y="88"/>
                    <a:pt x="83" y="91"/>
                  </a:cubicBezTo>
                  <a:cubicBezTo>
                    <a:pt x="87" y="88"/>
                    <a:pt x="91" y="85"/>
                    <a:pt x="91" y="81"/>
                  </a:cubicBezTo>
                  <a:cubicBezTo>
                    <a:pt x="74" y="90"/>
                    <a:pt x="61" y="96"/>
                    <a:pt x="41" y="98"/>
                  </a:cubicBezTo>
                  <a:cubicBezTo>
                    <a:pt x="49" y="95"/>
                    <a:pt x="56" y="92"/>
                    <a:pt x="61" y="87"/>
                  </a:cubicBezTo>
                  <a:cubicBezTo>
                    <a:pt x="33" y="87"/>
                    <a:pt x="26" y="103"/>
                    <a:pt x="28"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solidFill>
                  <a:prstClr val="black"/>
                </a:solidFill>
              </a:endParaRPr>
            </a:p>
          </p:txBody>
        </p:sp>
        <p:sp>
          <p:nvSpPr>
            <p:cNvPr id="5" name="Freeform 7"/>
            <p:cNvSpPr>
              <a:spLocks noEditPoints="1"/>
            </p:cNvSpPr>
            <p:nvPr/>
          </p:nvSpPr>
          <p:spPr bwMode="auto">
            <a:xfrm>
              <a:off x="2908543" y="2562076"/>
              <a:ext cx="73696" cy="46296"/>
            </a:xfrm>
            <a:custGeom>
              <a:avLst/>
              <a:gdLst>
                <a:gd name="T0" fmla="*/ 10 w 33"/>
                <a:gd name="T1" fmla="*/ 0 h 21"/>
                <a:gd name="T2" fmla="*/ 22 w 33"/>
                <a:gd name="T3" fmla="*/ 0 h 21"/>
                <a:gd name="T4" fmla="*/ 30 w 33"/>
                <a:gd name="T5" fmla="*/ 3 h 21"/>
                <a:gd name="T6" fmla="*/ 30 w 33"/>
                <a:gd name="T7" fmla="*/ 3 h 21"/>
                <a:gd name="T8" fmla="*/ 33 w 33"/>
                <a:gd name="T9" fmla="*/ 11 h 21"/>
                <a:gd name="T10" fmla="*/ 33 w 33"/>
                <a:gd name="T11" fmla="*/ 11 h 21"/>
                <a:gd name="T12" fmla="*/ 30 w 33"/>
                <a:gd name="T13" fmla="*/ 18 h 21"/>
                <a:gd name="T14" fmla="*/ 22 w 33"/>
                <a:gd name="T15" fmla="*/ 21 h 21"/>
                <a:gd name="T16" fmla="*/ 10 w 33"/>
                <a:gd name="T17" fmla="*/ 21 h 21"/>
                <a:gd name="T18" fmla="*/ 3 w 33"/>
                <a:gd name="T19" fmla="*/ 18 h 21"/>
                <a:gd name="T20" fmla="*/ 0 w 33"/>
                <a:gd name="T21" fmla="*/ 11 h 21"/>
                <a:gd name="T22" fmla="*/ 0 w 33"/>
                <a:gd name="T23" fmla="*/ 11 h 21"/>
                <a:gd name="T24" fmla="*/ 3 w 33"/>
                <a:gd name="T25" fmla="*/ 3 h 21"/>
                <a:gd name="T26" fmla="*/ 3 w 33"/>
                <a:gd name="T27" fmla="*/ 3 h 21"/>
                <a:gd name="T28" fmla="*/ 10 w 33"/>
                <a:gd name="T29" fmla="*/ 0 h 21"/>
                <a:gd name="T30" fmla="*/ 22 w 33"/>
                <a:gd name="T31" fmla="*/ 4 h 21"/>
                <a:gd name="T32" fmla="*/ 10 w 33"/>
                <a:gd name="T33" fmla="*/ 4 h 21"/>
                <a:gd name="T34" fmla="*/ 6 w 33"/>
                <a:gd name="T35" fmla="*/ 6 h 21"/>
                <a:gd name="T36" fmla="*/ 6 w 33"/>
                <a:gd name="T37" fmla="*/ 6 h 21"/>
                <a:gd name="T38" fmla="*/ 3 w 33"/>
                <a:gd name="T39" fmla="*/ 11 h 21"/>
                <a:gd name="T40" fmla="*/ 3 w 33"/>
                <a:gd name="T41" fmla="*/ 11 h 21"/>
                <a:gd name="T42" fmla="*/ 6 w 33"/>
                <a:gd name="T43" fmla="*/ 16 h 21"/>
                <a:gd name="T44" fmla="*/ 10 w 33"/>
                <a:gd name="T45" fmla="*/ 18 h 21"/>
                <a:gd name="T46" fmla="*/ 22 w 33"/>
                <a:gd name="T47" fmla="*/ 18 h 21"/>
                <a:gd name="T48" fmla="*/ 27 w 33"/>
                <a:gd name="T49" fmla="*/ 16 h 21"/>
                <a:gd name="T50" fmla="*/ 29 w 33"/>
                <a:gd name="T51" fmla="*/ 11 h 21"/>
                <a:gd name="T52" fmla="*/ 29 w 33"/>
                <a:gd name="T53" fmla="*/ 11 h 21"/>
                <a:gd name="T54" fmla="*/ 27 w 33"/>
                <a:gd name="T55" fmla="*/ 6 h 21"/>
                <a:gd name="T56" fmla="*/ 27 w 33"/>
                <a:gd name="T57" fmla="*/ 6 h 21"/>
                <a:gd name="T58" fmla="*/ 22 w 33"/>
                <a:gd name="T5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21">
                  <a:moveTo>
                    <a:pt x="10" y="0"/>
                  </a:moveTo>
                  <a:cubicBezTo>
                    <a:pt x="22" y="0"/>
                    <a:pt x="22" y="0"/>
                    <a:pt x="22" y="0"/>
                  </a:cubicBezTo>
                  <a:cubicBezTo>
                    <a:pt x="25" y="0"/>
                    <a:pt x="28" y="1"/>
                    <a:pt x="30" y="3"/>
                  </a:cubicBezTo>
                  <a:cubicBezTo>
                    <a:pt x="30" y="3"/>
                    <a:pt x="30" y="3"/>
                    <a:pt x="30" y="3"/>
                  </a:cubicBezTo>
                  <a:cubicBezTo>
                    <a:pt x="32" y="5"/>
                    <a:pt x="33" y="8"/>
                    <a:pt x="33" y="11"/>
                  </a:cubicBezTo>
                  <a:cubicBezTo>
                    <a:pt x="33" y="11"/>
                    <a:pt x="33" y="11"/>
                    <a:pt x="33" y="11"/>
                  </a:cubicBezTo>
                  <a:cubicBezTo>
                    <a:pt x="33" y="14"/>
                    <a:pt x="32" y="16"/>
                    <a:pt x="30" y="18"/>
                  </a:cubicBezTo>
                  <a:cubicBezTo>
                    <a:pt x="28" y="20"/>
                    <a:pt x="25" y="21"/>
                    <a:pt x="22" y="21"/>
                  </a:cubicBezTo>
                  <a:cubicBezTo>
                    <a:pt x="10" y="21"/>
                    <a:pt x="10" y="21"/>
                    <a:pt x="10" y="21"/>
                  </a:cubicBezTo>
                  <a:cubicBezTo>
                    <a:pt x="7" y="21"/>
                    <a:pt x="5" y="20"/>
                    <a:pt x="3" y="18"/>
                  </a:cubicBezTo>
                  <a:cubicBezTo>
                    <a:pt x="1" y="16"/>
                    <a:pt x="0" y="14"/>
                    <a:pt x="0" y="11"/>
                  </a:cubicBezTo>
                  <a:cubicBezTo>
                    <a:pt x="0" y="11"/>
                    <a:pt x="0" y="11"/>
                    <a:pt x="0" y="11"/>
                  </a:cubicBezTo>
                  <a:cubicBezTo>
                    <a:pt x="0" y="8"/>
                    <a:pt x="1" y="5"/>
                    <a:pt x="3" y="3"/>
                  </a:cubicBezTo>
                  <a:cubicBezTo>
                    <a:pt x="3" y="3"/>
                    <a:pt x="3" y="3"/>
                    <a:pt x="3" y="3"/>
                  </a:cubicBezTo>
                  <a:cubicBezTo>
                    <a:pt x="5" y="1"/>
                    <a:pt x="7" y="0"/>
                    <a:pt x="10" y="0"/>
                  </a:cubicBezTo>
                  <a:close/>
                  <a:moveTo>
                    <a:pt x="22" y="4"/>
                  </a:moveTo>
                  <a:cubicBezTo>
                    <a:pt x="10" y="4"/>
                    <a:pt x="10" y="4"/>
                    <a:pt x="10" y="4"/>
                  </a:cubicBezTo>
                  <a:cubicBezTo>
                    <a:pt x="8" y="4"/>
                    <a:pt x="7" y="5"/>
                    <a:pt x="6" y="6"/>
                  </a:cubicBezTo>
                  <a:cubicBezTo>
                    <a:pt x="6" y="6"/>
                    <a:pt x="6" y="6"/>
                    <a:pt x="6" y="6"/>
                  </a:cubicBezTo>
                  <a:cubicBezTo>
                    <a:pt x="4" y="7"/>
                    <a:pt x="3" y="9"/>
                    <a:pt x="3" y="11"/>
                  </a:cubicBezTo>
                  <a:cubicBezTo>
                    <a:pt x="3" y="11"/>
                    <a:pt x="3" y="11"/>
                    <a:pt x="3" y="11"/>
                  </a:cubicBezTo>
                  <a:cubicBezTo>
                    <a:pt x="3" y="13"/>
                    <a:pt x="4" y="14"/>
                    <a:pt x="6" y="16"/>
                  </a:cubicBezTo>
                  <a:cubicBezTo>
                    <a:pt x="7" y="17"/>
                    <a:pt x="8" y="18"/>
                    <a:pt x="10" y="18"/>
                  </a:cubicBezTo>
                  <a:cubicBezTo>
                    <a:pt x="22" y="18"/>
                    <a:pt x="22" y="18"/>
                    <a:pt x="22" y="18"/>
                  </a:cubicBezTo>
                  <a:cubicBezTo>
                    <a:pt x="24" y="18"/>
                    <a:pt x="26" y="17"/>
                    <a:pt x="27" y="16"/>
                  </a:cubicBezTo>
                  <a:cubicBezTo>
                    <a:pt x="29" y="14"/>
                    <a:pt x="29" y="13"/>
                    <a:pt x="29" y="11"/>
                  </a:cubicBezTo>
                  <a:cubicBezTo>
                    <a:pt x="29" y="11"/>
                    <a:pt x="29" y="11"/>
                    <a:pt x="29" y="11"/>
                  </a:cubicBezTo>
                  <a:cubicBezTo>
                    <a:pt x="29" y="9"/>
                    <a:pt x="29" y="7"/>
                    <a:pt x="27" y="6"/>
                  </a:cubicBezTo>
                  <a:cubicBezTo>
                    <a:pt x="27" y="6"/>
                    <a:pt x="27" y="6"/>
                    <a:pt x="27" y="6"/>
                  </a:cubicBezTo>
                  <a:cubicBezTo>
                    <a:pt x="26" y="5"/>
                    <a:pt x="24" y="4"/>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solidFill>
                  <a:prstClr val="black"/>
                </a:solidFill>
              </a:endParaRPr>
            </a:p>
          </p:txBody>
        </p:sp>
        <p:sp>
          <p:nvSpPr>
            <p:cNvPr id="6" name="Freeform 8"/>
            <p:cNvSpPr>
              <a:spLocks noEditPoints="1"/>
            </p:cNvSpPr>
            <p:nvPr/>
          </p:nvSpPr>
          <p:spPr bwMode="auto">
            <a:xfrm>
              <a:off x="2996411" y="2562076"/>
              <a:ext cx="75585" cy="46296"/>
            </a:xfrm>
            <a:custGeom>
              <a:avLst/>
              <a:gdLst>
                <a:gd name="T0" fmla="*/ 11 w 34"/>
                <a:gd name="T1" fmla="*/ 0 h 21"/>
                <a:gd name="T2" fmla="*/ 23 w 34"/>
                <a:gd name="T3" fmla="*/ 0 h 21"/>
                <a:gd name="T4" fmla="*/ 31 w 34"/>
                <a:gd name="T5" fmla="*/ 3 h 21"/>
                <a:gd name="T6" fmla="*/ 31 w 34"/>
                <a:gd name="T7" fmla="*/ 3 h 21"/>
                <a:gd name="T8" fmla="*/ 34 w 34"/>
                <a:gd name="T9" fmla="*/ 11 h 21"/>
                <a:gd name="T10" fmla="*/ 34 w 34"/>
                <a:gd name="T11" fmla="*/ 11 h 21"/>
                <a:gd name="T12" fmla="*/ 31 w 34"/>
                <a:gd name="T13" fmla="*/ 18 h 21"/>
                <a:gd name="T14" fmla="*/ 23 w 34"/>
                <a:gd name="T15" fmla="*/ 21 h 21"/>
                <a:gd name="T16" fmla="*/ 11 w 34"/>
                <a:gd name="T17" fmla="*/ 21 h 21"/>
                <a:gd name="T18" fmla="*/ 4 w 34"/>
                <a:gd name="T19" fmla="*/ 18 h 21"/>
                <a:gd name="T20" fmla="*/ 0 w 34"/>
                <a:gd name="T21" fmla="*/ 11 h 21"/>
                <a:gd name="T22" fmla="*/ 0 w 34"/>
                <a:gd name="T23" fmla="*/ 11 h 21"/>
                <a:gd name="T24" fmla="*/ 4 w 34"/>
                <a:gd name="T25" fmla="*/ 3 h 21"/>
                <a:gd name="T26" fmla="*/ 4 w 34"/>
                <a:gd name="T27" fmla="*/ 3 h 21"/>
                <a:gd name="T28" fmla="*/ 11 w 34"/>
                <a:gd name="T29" fmla="*/ 0 h 21"/>
                <a:gd name="T30" fmla="*/ 23 w 34"/>
                <a:gd name="T31" fmla="*/ 4 h 21"/>
                <a:gd name="T32" fmla="*/ 11 w 34"/>
                <a:gd name="T33" fmla="*/ 4 h 21"/>
                <a:gd name="T34" fmla="*/ 6 w 34"/>
                <a:gd name="T35" fmla="*/ 6 h 21"/>
                <a:gd name="T36" fmla="*/ 6 w 34"/>
                <a:gd name="T37" fmla="*/ 6 h 21"/>
                <a:gd name="T38" fmla="*/ 4 w 34"/>
                <a:gd name="T39" fmla="*/ 11 h 21"/>
                <a:gd name="T40" fmla="*/ 4 w 34"/>
                <a:gd name="T41" fmla="*/ 11 h 21"/>
                <a:gd name="T42" fmla="*/ 6 w 34"/>
                <a:gd name="T43" fmla="*/ 16 h 21"/>
                <a:gd name="T44" fmla="*/ 11 w 34"/>
                <a:gd name="T45" fmla="*/ 18 h 21"/>
                <a:gd name="T46" fmla="*/ 23 w 34"/>
                <a:gd name="T47" fmla="*/ 18 h 21"/>
                <a:gd name="T48" fmla="*/ 28 w 34"/>
                <a:gd name="T49" fmla="*/ 16 h 21"/>
                <a:gd name="T50" fmla="*/ 30 w 34"/>
                <a:gd name="T51" fmla="*/ 11 h 21"/>
                <a:gd name="T52" fmla="*/ 30 w 34"/>
                <a:gd name="T53" fmla="*/ 11 h 21"/>
                <a:gd name="T54" fmla="*/ 28 w 34"/>
                <a:gd name="T55" fmla="*/ 6 h 21"/>
                <a:gd name="T56" fmla="*/ 28 w 34"/>
                <a:gd name="T57" fmla="*/ 6 h 21"/>
                <a:gd name="T58" fmla="*/ 23 w 34"/>
                <a:gd name="T5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1">
                  <a:moveTo>
                    <a:pt x="11" y="0"/>
                  </a:moveTo>
                  <a:cubicBezTo>
                    <a:pt x="23" y="0"/>
                    <a:pt x="23" y="0"/>
                    <a:pt x="23" y="0"/>
                  </a:cubicBezTo>
                  <a:cubicBezTo>
                    <a:pt x="26" y="0"/>
                    <a:pt x="29" y="1"/>
                    <a:pt x="31" y="3"/>
                  </a:cubicBezTo>
                  <a:cubicBezTo>
                    <a:pt x="31" y="3"/>
                    <a:pt x="31" y="3"/>
                    <a:pt x="31" y="3"/>
                  </a:cubicBezTo>
                  <a:cubicBezTo>
                    <a:pt x="33" y="5"/>
                    <a:pt x="34" y="8"/>
                    <a:pt x="34" y="11"/>
                  </a:cubicBezTo>
                  <a:cubicBezTo>
                    <a:pt x="34" y="11"/>
                    <a:pt x="34" y="11"/>
                    <a:pt x="34" y="11"/>
                  </a:cubicBezTo>
                  <a:cubicBezTo>
                    <a:pt x="34" y="14"/>
                    <a:pt x="33" y="16"/>
                    <a:pt x="31" y="18"/>
                  </a:cubicBezTo>
                  <a:cubicBezTo>
                    <a:pt x="29" y="20"/>
                    <a:pt x="26" y="21"/>
                    <a:pt x="23" y="21"/>
                  </a:cubicBezTo>
                  <a:cubicBezTo>
                    <a:pt x="11" y="21"/>
                    <a:pt x="11" y="21"/>
                    <a:pt x="11" y="21"/>
                  </a:cubicBezTo>
                  <a:cubicBezTo>
                    <a:pt x="8" y="21"/>
                    <a:pt x="5" y="20"/>
                    <a:pt x="4" y="18"/>
                  </a:cubicBezTo>
                  <a:cubicBezTo>
                    <a:pt x="2" y="16"/>
                    <a:pt x="0" y="14"/>
                    <a:pt x="0" y="11"/>
                  </a:cubicBezTo>
                  <a:cubicBezTo>
                    <a:pt x="0" y="11"/>
                    <a:pt x="0" y="11"/>
                    <a:pt x="0" y="11"/>
                  </a:cubicBezTo>
                  <a:cubicBezTo>
                    <a:pt x="0" y="8"/>
                    <a:pt x="2" y="5"/>
                    <a:pt x="4" y="3"/>
                  </a:cubicBezTo>
                  <a:cubicBezTo>
                    <a:pt x="4" y="3"/>
                    <a:pt x="4" y="3"/>
                    <a:pt x="4" y="3"/>
                  </a:cubicBezTo>
                  <a:cubicBezTo>
                    <a:pt x="5" y="1"/>
                    <a:pt x="8" y="0"/>
                    <a:pt x="11" y="0"/>
                  </a:cubicBezTo>
                  <a:close/>
                  <a:moveTo>
                    <a:pt x="23" y="4"/>
                  </a:moveTo>
                  <a:cubicBezTo>
                    <a:pt x="11" y="4"/>
                    <a:pt x="11" y="4"/>
                    <a:pt x="11" y="4"/>
                  </a:cubicBezTo>
                  <a:cubicBezTo>
                    <a:pt x="9" y="4"/>
                    <a:pt x="7" y="5"/>
                    <a:pt x="6" y="6"/>
                  </a:cubicBezTo>
                  <a:cubicBezTo>
                    <a:pt x="6" y="6"/>
                    <a:pt x="6" y="6"/>
                    <a:pt x="6" y="6"/>
                  </a:cubicBezTo>
                  <a:cubicBezTo>
                    <a:pt x="5" y="7"/>
                    <a:pt x="4" y="9"/>
                    <a:pt x="4" y="11"/>
                  </a:cubicBezTo>
                  <a:cubicBezTo>
                    <a:pt x="4" y="11"/>
                    <a:pt x="4" y="11"/>
                    <a:pt x="4" y="11"/>
                  </a:cubicBezTo>
                  <a:cubicBezTo>
                    <a:pt x="4" y="13"/>
                    <a:pt x="5" y="14"/>
                    <a:pt x="6" y="16"/>
                  </a:cubicBezTo>
                  <a:cubicBezTo>
                    <a:pt x="7" y="17"/>
                    <a:pt x="9" y="18"/>
                    <a:pt x="11" y="18"/>
                  </a:cubicBezTo>
                  <a:cubicBezTo>
                    <a:pt x="23" y="18"/>
                    <a:pt x="23" y="18"/>
                    <a:pt x="23" y="18"/>
                  </a:cubicBezTo>
                  <a:cubicBezTo>
                    <a:pt x="25" y="18"/>
                    <a:pt x="27" y="17"/>
                    <a:pt x="28" y="16"/>
                  </a:cubicBezTo>
                  <a:cubicBezTo>
                    <a:pt x="29" y="14"/>
                    <a:pt x="30" y="13"/>
                    <a:pt x="30" y="11"/>
                  </a:cubicBezTo>
                  <a:cubicBezTo>
                    <a:pt x="30" y="11"/>
                    <a:pt x="30" y="11"/>
                    <a:pt x="30" y="11"/>
                  </a:cubicBezTo>
                  <a:cubicBezTo>
                    <a:pt x="30" y="9"/>
                    <a:pt x="29" y="7"/>
                    <a:pt x="28" y="6"/>
                  </a:cubicBezTo>
                  <a:cubicBezTo>
                    <a:pt x="28" y="6"/>
                    <a:pt x="28" y="6"/>
                    <a:pt x="28" y="6"/>
                  </a:cubicBezTo>
                  <a:cubicBezTo>
                    <a:pt x="27" y="5"/>
                    <a:pt x="25" y="4"/>
                    <a:pt x="2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solidFill>
                  <a:prstClr val="black"/>
                </a:solidFill>
              </a:endParaRPr>
            </a:p>
          </p:txBody>
        </p:sp>
        <p:sp>
          <p:nvSpPr>
            <p:cNvPr id="7" name="Freeform 9"/>
            <p:cNvSpPr/>
            <p:nvPr/>
          </p:nvSpPr>
          <p:spPr bwMode="auto">
            <a:xfrm>
              <a:off x="2883978" y="2575304"/>
              <a:ext cx="29289" cy="13227"/>
            </a:xfrm>
            <a:custGeom>
              <a:avLst/>
              <a:gdLst>
                <a:gd name="T0" fmla="*/ 29 w 31"/>
                <a:gd name="T1" fmla="*/ 14 h 14"/>
                <a:gd name="T2" fmla="*/ 0 w 31"/>
                <a:gd name="T3" fmla="*/ 7 h 14"/>
                <a:gd name="T4" fmla="*/ 3 w 31"/>
                <a:gd name="T5" fmla="*/ 0 h 14"/>
                <a:gd name="T6" fmla="*/ 31 w 31"/>
                <a:gd name="T7" fmla="*/ 7 h 14"/>
                <a:gd name="T8" fmla="*/ 29 w 31"/>
                <a:gd name="T9" fmla="*/ 14 h 14"/>
              </a:gdLst>
              <a:ahLst/>
              <a:cxnLst>
                <a:cxn ang="0">
                  <a:pos x="T0" y="T1"/>
                </a:cxn>
                <a:cxn ang="0">
                  <a:pos x="T2" y="T3"/>
                </a:cxn>
                <a:cxn ang="0">
                  <a:pos x="T4" y="T5"/>
                </a:cxn>
                <a:cxn ang="0">
                  <a:pos x="T6" y="T7"/>
                </a:cxn>
                <a:cxn ang="0">
                  <a:pos x="T8" y="T9"/>
                </a:cxn>
              </a:cxnLst>
              <a:rect l="0" t="0" r="r" b="b"/>
              <a:pathLst>
                <a:path w="31" h="14">
                  <a:moveTo>
                    <a:pt x="29" y="14"/>
                  </a:moveTo>
                  <a:lnTo>
                    <a:pt x="0" y="7"/>
                  </a:lnTo>
                  <a:lnTo>
                    <a:pt x="3" y="0"/>
                  </a:lnTo>
                  <a:lnTo>
                    <a:pt x="31" y="7"/>
                  </a:lnTo>
                  <a:lnTo>
                    <a:pt x="2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solidFill>
                  <a:prstClr val="black"/>
                </a:solidFill>
              </a:endParaRPr>
            </a:p>
          </p:txBody>
        </p:sp>
        <p:sp>
          <p:nvSpPr>
            <p:cNvPr id="8" name="Freeform 10"/>
            <p:cNvSpPr/>
            <p:nvPr/>
          </p:nvSpPr>
          <p:spPr bwMode="auto">
            <a:xfrm>
              <a:off x="3065383" y="2575304"/>
              <a:ext cx="31179" cy="13227"/>
            </a:xfrm>
            <a:custGeom>
              <a:avLst/>
              <a:gdLst>
                <a:gd name="T0" fmla="*/ 0 w 33"/>
                <a:gd name="T1" fmla="*/ 7 h 14"/>
                <a:gd name="T2" fmla="*/ 31 w 33"/>
                <a:gd name="T3" fmla="*/ 0 h 14"/>
                <a:gd name="T4" fmla="*/ 33 w 33"/>
                <a:gd name="T5" fmla="*/ 7 h 14"/>
                <a:gd name="T6" fmla="*/ 2 w 33"/>
                <a:gd name="T7" fmla="*/ 14 h 14"/>
                <a:gd name="T8" fmla="*/ 0 w 33"/>
                <a:gd name="T9" fmla="*/ 7 h 14"/>
              </a:gdLst>
              <a:ahLst/>
              <a:cxnLst>
                <a:cxn ang="0">
                  <a:pos x="T0" y="T1"/>
                </a:cxn>
                <a:cxn ang="0">
                  <a:pos x="T2" y="T3"/>
                </a:cxn>
                <a:cxn ang="0">
                  <a:pos x="T4" y="T5"/>
                </a:cxn>
                <a:cxn ang="0">
                  <a:pos x="T6" y="T7"/>
                </a:cxn>
                <a:cxn ang="0">
                  <a:pos x="T8" y="T9"/>
                </a:cxn>
              </a:cxnLst>
              <a:rect l="0" t="0" r="r" b="b"/>
              <a:pathLst>
                <a:path w="33" h="14">
                  <a:moveTo>
                    <a:pt x="0" y="7"/>
                  </a:moveTo>
                  <a:lnTo>
                    <a:pt x="31" y="0"/>
                  </a:lnTo>
                  <a:lnTo>
                    <a:pt x="33" y="7"/>
                  </a:lnTo>
                  <a:lnTo>
                    <a:pt x="2" y="14"/>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solidFill>
                  <a:prstClr val="black"/>
                </a:solidFill>
              </a:endParaRPr>
            </a:p>
          </p:txBody>
        </p:sp>
        <p:sp>
          <p:nvSpPr>
            <p:cNvPr id="9" name="Rectangle 11"/>
            <p:cNvSpPr>
              <a:spLocks noChangeArrowheads="1"/>
            </p:cNvSpPr>
            <p:nvPr/>
          </p:nvSpPr>
          <p:spPr bwMode="auto">
            <a:xfrm>
              <a:off x="2978460" y="2581918"/>
              <a:ext cx="21731" cy="85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p>
              <a:endParaRPr lang="zh-CN" altLang="en-US" sz="1800">
                <a:solidFill>
                  <a:prstClr val="black"/>
                </a:solidFill>
              </a:endParaRPr>
            </a:p>
          </p:txBody>
        </p:sp>
      </p:grpSp>
      <p:grpSp>
        <p:nvGrpSpPr>
          <p:cNvPr id="10" name="组合 9"/>
          <p:cNvGrpSpPr/>
          <p:nvPr/>
        </p:nvGrpSpPr>
        <p:grpSpPr>
          <a:xfrm>
            <a:off x="4931930" y="1895038"/>
            <a:ext cx="1048765" cy="1359511"/>
            <a:chOff x="5865825" y="1325309"/>
            <a:chExt cx="484692" cy="628305"/>
          </a:xfrm>
          <a:solidFill>
            <a:schemeClr val="accent3"/>
          </a:solidFill>
        </p:grpSpPr>
        <p:sp>
          <p:nvSpPr>
            <p:cNvPr id="11" name="Freeform 12"/>
            <p:cNvSpPr/>
            <p:nvPr/>
          </p:nvSpPr>
          <p:spPr bwMode="auto">
            <a:xfrm>
              <a:off x="5865825" y="1711740"/>
              <a:ext cx="484692" cy="241874"/>
            </a:xfrm>
            <a:custGeom>
              <a:avLst/>
              <a:gdLst>
                <a:gd name="T0" fmla="*/ 217 w 217"/>
                <a:gd name="T1" fmla="*/ 83 h 108"/>
                <a:gd name="T2" fmla="*/ 192 w 217"/>
                <a:gd name="T3" fmla="*/ 108 h 108"/>
                <a:gd name="T4" fmla="*/ 25 w 217"/>
                <a:gd name="T5" fmla="*/ 108 h 108"/>
                <a:gd name="T6" fmla="*/ 0 w 217"/>
                <a:gd name="T7" fmla="*/ 83 h 108"/>
                <a:gd name="T8" fmla="*/ 0 w 217"/>
                <a:gd name="T9" fmla="*/ 53 h 108"/>
                <a:gd name="T10" fmla="*/ 75 w 217"/>
                <a:gd name="T11" fmla="*/ 0 h 108"/>
                <a:gd name="T12" fmla="*/ 109 w 217"/>
                <a:gd name="T13" fmla="*/ 13 h 108"/>
                <a:gd name="T14" fmla="*/ 142 w 217"/>
                <a:gd name="T15" fmla="*/ 0 h 108"/>
                <a:gd name="T16" fmla="*/ 217 w 217"/>
                <a:gd name="T17" fmla="*/ 53 h 108"/>
                <a:gd name="T18" fmla="*/ 217 w 217"/>
                <a:gd name="T19"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7" h="108">
                  <a:moveTo>
                    <a:pt x="217" y="83"/>
                  </a:moveTo>
                  <a:cubicBezTo>
                    <a:pt x="217" y="97"/>
                    <a:pt x="206" y="108"/>
                    <a:pt x="192" y="108"/>
                  </a:cubicBezTo>
                  <a:cubicBezTo>
                    <a:pt x="25" y="108"/>
                    <a:pt x="25" y="108"/>
                    <a:pt x="25" y="108"/>
                  </a:cubicBezTo>
                  <a:cubicBezTo>
                    <a:pt x="11" y="108"/>
                    <a:pt x="0" y="97"/>
                    <a:pt x="0" y="83"/>
                  </a:cubicBezTo>
                  <a:cubicBezTo>
                    <a:pt x="0" y="73"/>
                    <a:pt x="0" y="63"/>
                    <a:pt x="0" y="53"/>
                  </a:cubicBezTo>
                  <a:cubicBezTo>
                    <a:pt x="0" y="26"/>
                    <a:pt x="39" y="8"/>
                    <a:pt x="75" y="0"/>
                  </a:cubicBezTo>
                  <a:cubicBezTo>
                    <a:pt x="83" y="8"/>
                    <a:pt x="95" y="13"/>
                    <a:pt x="109" y="13"/>
                  </a:cubicBezTo>
                  <a:cubicBezTo>
                    <a:pt x="122" y="13"/>
                    <a:pt x="134" y="8"/>
                    <a:pt x="142" y="0"/>
                  </a:cubicBezTo>
                  <a:cubicBezTo>
                    <a:pt x="178" y="8"/>
                    <a:pt x="217" y="26"/>
                    <a:pt x="217" y="53"/>
                  </a:cubicBezTo>
                  <a:cubicBezTo>
                    <a:pt x="217" y="63"/>
                    <a:pt x="217" y="73"/>
                    <a:pt x="217"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solidFill>
                  <a:prstClr val="black"/>
                </a:solidFill>
              </a:endParaRPr>
            </a:p>
          </p:txBody>
        </p:sp>
        <p:sp>
          <p:nvSpPr>
            <p:cNvPr id="12" name="Freeform 13"/>
            <p:cNvSpPr/>
            <p:nvPr/>
          </p:nvSpPr>
          <p:spPr bwMode="auto">
            <a:xfrm>
              <a:off x="5939521" y="1325309"/>
              <a:ext cx="321238" cy="281556"/>
            </a:xfrm>
            <a:custGeom>
              <a:avLst/>
              <a:gdLst>
                <a:gd name="T0" fmla="*/ 29 w 144"/>
                <a:gd name="T1" fmla="*/ 126 h 126"/>
                <a:gd name="T2" fmla="*/ 21 w 144"/>
                <a:gd name="T3" fmla="*/ 42 h 126"/>
                <a:gd name="T4" fmla="*/ 112 w 144"/>
                <a:gd name="T5" fmla="*/ 37 h 126"/>
                <a:gd name="T6" fmla="*/ 135 w 144"/>
                <a:gd name="T7" fmla="*/ 53 h 126"/>
                <a:gd name="T8" fmla="*/ 118 w 144"/>
                <a:gd name="T9" fmla="*/ 122 h 126"/>
                <a:gd name="T10" fmla="*/ 113 w 144"/>
                <a:gd name="T11" fmla="*/ 86 h 126"/>
                <a:gd name="T12" fmla="*/ 110 w 144"/>
                <a:gd name="T13" fmla="*/ 100 h 126"/>
                <a:gd name="T14" fmla="*/ 105 w 144"/>
                <a:gd name="T15" fmla="*/ 78 h 126"/>
                <a:gd name="T16" fmla="*/ 83 w 144"/>
                <a:gd name="T17" fmla="*/ 91 h 126"/>
                <a:gd name="T18" fmla="*/ 92 w 144"/>
                <a:gd name="T19" fmla="*/ 81 h 126"/>
                <a:gd name="T20" fmla="*/ 42 w 144"/>
                <a:gd name="T21" fmla="*/ 98 h 126"/>
                <a:gd name="T22" fmla="*/ 62 w 144"/>
                <a:gd name="T23" fmla="*/ 87 h 126"/>
                <a:gd name="T24" fmla="*/ 29 w 144"/>
                <a:gd name="T25"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26">
                  <a:moveTo>
                    <a:pt x="29" y="126"/>
                  </a:moveTo>
                  <a:cubicBezTo>
                    <a:pt x="29" y="126"/>
                    <a:pt x="0" y="85"/>
                    <a:pt x="21" y="42"/>
                  </a:cubicBezTo>
                  <a:cubicBezTo>
                    <a:pt x="42" y="0"/>
                    <a:pt x="108" y="20"/>
                    <a:pt x="112" y="37"/>
                  </a:cubicBezTo>
                  <a:cubicBezTo>
                    <a:pt x="112" y="37"/>
                    <a:pt x="129" y="37"/>
                    <a:pt x="135" y="53"/>
                  </a:cubicBezTo>
                  <a:cubicBezTo>
                    <a:pt x="144" y="76"/>
                    <a:pt x="131" y="104"/>
                    <a:pt x="118" y="122"/>
                  </a:cubicBezTo>
                  <a:cubicBezTo>
                    <a:pt x="123" y="110"/>
                    <a:pt x="119" y="98"/>
                    <a:pt x="113" y="86"/>
                  </a:cubicBezTo>
                  <a:cubicBezTo>
                    <a:pt x="110" y="100"/>
                    <a:pt x="110" y="100"/>
                    <a:pt x="110" y="100"/>
                  </a:cubicBezTo>
                  <a:cubicBezTo>
                    <a:pt x="110" y="100"/>
                    <a:pt x="112" y="86"/>
                    <a:pt x="105" y="78"/>
                  </a:cubicBezTo>
                  <a:cubicBezTo>
                    <a:pt x="101" y="81"/>
                    <a:pt x="96" y="87"/>
                    <a:pt x="83" y="91"/>
                  </a:cubicBezTo>
                  <a:cubicBezTo>
                    <a:pt x="88" y="87"/>
                    <a:pt x="92" y="84"/>
                    <a:pt x="92" y="81"/>
                  </a:cubicBezTo>
                  <a:cubicBezTo>
                    <a:pt x="74" y="90"/>
                    <a:pt x="61" y="95"/>
                    <a:pt x="42" y="98"/>
                  </a:cubicBezTo>
                  <a:cubicBezTo>
                    <a:pt x="50" y="95"/>
                    <a:pt x="57" y="91"/>
                    <a:pt x="62" y="87"/>
                  </a:cubicBezTo>
                  <a:cubicBezTo>
                    <a:pt x="34" y="87"/>
                    <a:pt x="26" y="102"/>
                    <a:pt x="29"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solidFill>
                  <a:prstClr val="black"/>
                </a:solidFill>
              </a:endParaRPr>
            </a:p>
          </p:txBody>
        </p:sp>
      </p:grpSp>
      <p:grpSp>
        <p:nvGrpSpPr>
          <p:cNvPr id="13" name="组合 12"/>
          <p:cNvGrpSpPr/>
          <p:nvPr/>
        </p:nvGrpSpPr>
        <p:grpSpPr>
          <a:xfrm>
            <a:off x="7271467" y="2048519"/>
            <a:ext cx="970288" cy="1240524"/>
            <a:chOff x="9297313" y="2911384"/>
            <a:chExt cx="1108587" cy="1417341"/>
          </a:xfrm>
          <a:solidFill>
            <a:schemeClr val="accent4"/>
          </a:solidFill>
        </p:grpSpPr>
        <p:sp>
          <p:nvSpPr>
            <p:cNvPr id="14" name="任意多边形 13"/>
            <p:cNvSpPr/>
            <p:nvPr/>
          </p:nvSpPr>
          <p:spPr bwMode="auto">
            <a:xfrm>
              <a:off x="9398093" y="2911384"/>
              <a:ext cx="894023" cy="878474"/>
            </a:xfrm>
            <a:custGeom>
              <a:avLst/>
              <a:gdLst>
                <a:gd name="connsiteX0" fmla="*/ 392078 w 894023"/>
                <a:gd name="connsiteY0" fmla="*/ 171301 h 878474"/>
                <a:gd name="connsiteX1" fmla="*/ 215760 w 894023"/>
                <a:gd name="connsiteY1" fmla="*/ 425614 h 878474"/>
                <a:gd name="connsiteX2" fmla="*/ 215760 w 894023"/>
                <a:gd name="connsiteY2" fmla="*/ 435337 h 878474"/>
                <a:gd name="connsiteX3" fmla="*/ 186602 w 894023"/>
                <a:gd name="connsiteY3" fmla="*/ 440198 h 878474"/>
                <a:gd name="connsiteX4" fmla="*/ 210900 w 894023"/>
                <a:gd name="connsiteY4" fmla="*/ 576318 h 878474"/>
                <a:gd name="connsiteX5" fmla="*/ 225480 w 894023"/>
                <a:gd name="connsiteY5" fmla="*/ 581179 h 878474"/>
                <a:gd name="connsiteX6" fmla="*/ 308096 w 894023"/>
                <a:gd name="connsiteY6" fmla="*/ 770774 h 878474"/>
                <a:gd name="connsiteX7" fmla="*/ 444169 w 894023"/>
                <a:gd name="connsiteY7" fmla="*/ 824250 h 878474"/>
                <a:gd name="connsiteX8" fmla="*/ 449029 w 894023"/>
                <a:gd name="connsiteY8" fmla="*/ 824250 h 878474"/>
                <a:gd name="connsiteX9" fmla="*/ 604541 w 894023"/>
                <a:gd name="connsiteY9" fmla="*/ 746467 h 878474"/>
                <a:gd name="connsiteX10" fmla="*/ 662858 w 894023"/>
                <a:gd name="connsiteY10" fmla="*/ 595763 h 878474"/>
                <a:gd name="connsiteX11" fmla="*/ 711456 w 894023"/>
                <a:gd name="connsiteY11" fmla="*/ 537426 h 878474"/>
                <a:gd name="connsiteX12" fmla="*/ 424730 w 894023"/>
                <a:gd name="connsiteY12" fmla="*/ 172820 h 878474"/>
                <a:gd name="connsiteX13" fmla="*/ 392078 w 894023"/>
                <a:gd name="connsiteY13" fmla="*/ 171301 h 878474"/>
                <a:gd name="connsiteX14" fmla="*/ 380893 w 894023"/>
                <a:gd name="connsiteY14" fmla="*/ 728 h 878474"/>
                <a:gd name="connsiteX15" fmla="*/ 486764 w 894023"/>
                <a:gd name="connsiteY15" fmla="*/ 12285 h 878474"/>
                <a:gd name="connsiteX16" fmla="*/ 837235 w 894023"/>
                <a:gd name="connsiteY16" fmla="*/ 664360 h 878474"/>
                <a:gd name="connsiteX17" fmla="*/ 442955 w 894023"/>
                <a:gd name="connsiteY17" fmla="*/ 878474 h 878474"/>
                <a:gd name="connsiteX18" fmla="*/ 0 w 894023"/>
                <a:gd name="connsiteY18" fmla="*/ 605965 h 878474"/>
                <a:gd name="connsiteX19" fmla="*/ 165500 w 894023"/>
                <a:gd name="connsiteY19" fmla="*/ 109609 h 878474"/>
                <a:gd name="connsiteX20" fmla="*/ 380893 w 894023"/>
                <a:gd name="connsiteY20" fmla="*/ 728 h 87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4023" h="878474">
                  <a:moveTo>
                    <a:pt x="392078" y="171301"/>
                  </a:moveTo>
                  <a:cubicBezTo>
                    <a:pt x="333306" y="174036"/>
                    <a:pt x="215760" y="206850"/>
                    <a:pt x="215760" y="425614"/>
                  </a:cubicBezTo>
                  <a:cubicBezTo>
                    <a:pt x="215760" y="430475"/>
                    <a:pt x="215760" y="435337"/>
                    <a:pt x="215760" y="435337"/>
                  </a:cubicBezTo>
                  <a:cubicBezTo>
                    <a:pt x="206041" y="430475"/>
                    <a:pt x="196321" y="430475"/>
                    <a:pt x="186602" y="440198"/>
                  </a:cubicBezTo>
                  <a:cubicBezTo>
                    <a:pt x="176882" y="459644"/>
                    <a:pt x="191461" y="561733"/>
                    <a:pt x="210900" y="576318"/>
                  </a:cubicBezTo>
                  <a:cubicBezTo>
                    <a:pt x="215760" y="581179"/>
                    <a:pt x="220620" y="581179"/>
                    <a:pt x="225480" y="581179"/>
                  </a:cubicBezTo>
                  <a:cubicBezTo>
                    <a:pt x="240059" y="634655"/>
                    <a:pt x="264358" y="731883"/>
                    <a:pt x="308096" y="770774"/>
                  </a:cubicBezTo>
                  <a:cubicBezTo>
                    <a:pt x="346974" y="799943"/>
                    <a:pt x="395571" y="824250"/>
                    <a:pt x="444169" y="824250"/>
                  </a:cubicBezTo>
                  <a:cubicBezTo>
                    <a:pt x="449029" y="824250"/>
                    <a:pt x="449029" y="824250"/>
                    <a:pt x="449029" y="824250"/>
                  </a:cubicBezTo>
                  <a:cubicBezTo>
                    <a:pt x="507346" y="829111"/>
                    <a:pt x="565663" y="790220"/>
                    <a:pt x="604541" y="746467"/>
                  </a:cubicBezTo>
                  <a:cubicBezTo>
                    <a:pt x="638559" y="707576"/>
                    <a:pt x="662858" y="654100"/>
                    <a:pt x="662858" y="595763"/>
                  </a:cubicBezTo>
                  <a:cubicBezTo>
                    <a:pt x="662858" y="595763"/>
                    <a:pt x="726035" y="586041"/>
                    <a:pt x="711456" y="537426"/>
                  </a:cubicBezTo>
                  <a:cubicBezTo>
                    <a:pt x="643419" y="513119"/>
                    <a:pt x="424730" y="406168"/>
                    <a:pt x="424730" y="172820"/>
                  </a:cubicBezTo>
                  <a:cubicBezTo>
                    <a:pt x="424730" y="172820"/>
                    <a:pt x="411669" y="170390"/>
                    <a:pt x="392078" y="171301"/>
                  </a:cubicBezTo>
                  <a:close/>
                  <a:moveTo>
                    <a:pt x="380893" y="728"/>
                  </a:moveTo>
                  <a:cubicBezTo>
                    <a:pt x="442955" y="-3530"/>
                    <a:pt x="486764" y="12285"/>
                    <a:pt x="486764" y="12285"/>
                  </a:cubicBezTo>
                  <a:cubicBezTo>
                    <a:pt x="715543" y="-65575"/>
                    <a:pt x="1022205" y="435647"/>
                    <a:pt x="837235" y="664360"/>
                  </a:cubicBezTo>
                  <a:cubicBezTo>
                    <a:pt x="764220" y="756818"/>
                    <a:pt x="700941" y="849277"/>
                    <a:pt x="442955" y="878474"/>
                  </a:cubicBezTo>
                  <a:cubicBezTo>
                    <a:pt x="121691" y="820079"/>
                    <a:pt x="0" y="605965"/>
                    <a:pt x="0" y="605965"/>
                  </a:cubicBezTo>
                  <a:cubicBezTo>
                    <a:pt x="0" y="605965"/>
                    <a:pt x="24338" y="265329"/>
                    <a:pt x="165500" y="109609"/>
                  </a:cubicBezTo>
                  <a:cubicBezTo>
                    <a:pt x="238515" y="29317"/>
                    <a:pt x="318831" y="4986"/>
                    <a:pt x="380893" y="728"/>
                  </a:cubicBezTo>
                  <a:close/>
                </a:path>
              </a:pathLst>
            </a:custGeom>
            <a:grpFill/>
            <a:ln>
              <a:noFill/>
            </a:ln>
          </p:spPr>
          <p:txBody>
            <a:bodyPr vert="horz" wrap="square" lIns="91412" tIns="45706" rIns="91412" bIns="45706" numCol="1" anchor="t" anchorCtr="0" compatLnSpc="1">
              <a:noAutofit/>
            </a:bodyPr>
            <a:lstStyle/>
            <a:p>
              <a:endParaRPr lang="zh-CN" altLang="en-US" sz="1800">
                <a:solidFill>
                  <a:prstClr val="black"/>
                </a:solidFill>
              </a:endParaRPr>
            </a:p>
          </p:txBody>
        </p:sp>
        <p:sp>
          <p:nvSpPr>
            <p:cNvPr id="15" name="Freeform 16"/>
            <p:cNvSpPr/>
            <p:nvPr/>
          </p:nvSpPr>
          <p:spPr bwMode="auto">
            <a:xfrm>
              <a:off x="9297313" y="3789858"/>
              <a:ext cx="1108587" cy="538867"/>
            </a:xfrm>
            <a:custGeom>
              <a:avLst/>
              <a:gdLst>
                <a:gd name="T0" fmla="*/ 114 w 228"/>
                <a:gd name="T1" fmla="*/ 81 h 111"/>
                <a:gd name="T2" fmla="*/ 120 w 228"/>
                <a:gd name="T3" fmla="*/ 66 h 111"/>
                <a:gd name="T4" fmla="*/ 115 w 228"/>
                <a:gd name="T5" fmla="*/ 56 h 111"/>
                <a:gd name="T6" fmla="*/ 145 w 228"/>
                <a:gd name="T7" fmla="*/ 0 h 111"/>
                <a:gd name="T8" fmla="*/ 228 w 228"/>
                <a:gd name="T9" fmla="*/ 27 h 111"/>
                <a:gd name="T10" fmla="*/ 228 w 228"/>
                <a:gd name="T11" fmla="*/ 96 h 111"/>
                <a:gd name="T12" fmla="*/ 212 w 228"/>
                <a:gd name="T13" fmla="*/ 111 h 111"/>
                <a:gd name="T14" fmla="*/ 16 w 228"/>
                <a:gd name="T15" fmla="*/ 111 h 111"/>
                <a:gd name="T16" fmla="*/ 0 w 228"/>
                <a:gd name="T17" fmla="*/ 96 h 111"/>
                <a:gd name="T18" fmla="*/ 0 w 228"/>
                <a:gd name="T19" fmla="*/ 27 h 111"/>
                <a:gd name="T20" fmla="*/ 83 w 228"/>
                <a:gd name="T21" fmla="*/ 0 h 111"/>
                <a:gd name="T22" fmla="*/ 113 w 228"/>
                <a:gd name="T23" fmla="*/ 56 h 111"/>
                <a:gd name="T24" fmla="*/ 108 w 228"/>
                <a:gd name="T25" fmla="*/ 66 h 111"/>
                <a:gd name="T26" fmla="*/ 114 w 228"/>
                <a:gd name="T27" fmla="*/ 8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111">
                  <a:moveTo>
                    <a:pt x="114" y="81"/>
                  </a:moveTo>
                  <a:cubicBezTo>
                    <a:pt x="123" y="81"/>
                    <a:pt x="127" y="71"/>
                    <a:pt x="120" y="66"/>
                  </a:cubicBezTo>
                  <a:cubicBezTo>
                    <a:pt x="117" y="64"/>
                    <a:pt x="115" y="61"/>
                    <a:pt x="115" y="56"/>
                  </a:cubicBezTo>
                  <a:cubicBezTo>
                    <a:pt x="115" y="30"/>
                    <a:pt x="149" y="36"/>
                    <a:pt x="145" y="0"/>
                  </a:cubicBezTo>
                  <a:cubicBezTo>
                    <a:pt x="212" y="2"/>
                    <a:pt x="228" y="14"/>
                    <a:pt x="228" y="27"/>
                  </a:cubicBezTo>
                  <a:cubicBezTo>
                    <a:pt x="228" y="62"/>
                    <a:pt x="228" y="61"/>
                    <a:pt x="228" y="96"/>
                  </a:cubicBezTo>
                  <a:cubicBezTo>
                    <a:pt x="228" y="104"/>
                    <a:pt x="221" y="111"/>
                    <a:pt x="212" y="111"/>
                  </a:cubicBezTo>
                  <a:cubicBezTo>
                    <a:pt x="16" y="111"/>
                    <a:pt x="16" y="111"/>
                    <a:pt x="16" y="111"/>
                  </a:cubicBezTo>
                  <a:cubicBezTo>
                    <a:pt x="7" y="111"/>
                    <a:pt x="0" y="104"/>
                    <a:pt x="0" y="96"/>
                  </a:cubicBezTo>
                  <a:cubicBezTo>
                    <a:pt x="0" y="61"/>
                    <a:pt x="0" y="62"/>
                    <a:pt x="0" y="27"/>
                  </a:cubicBezTo>
                  <a:cubicBezTo>
                    <a:pt x="0" y="14"/>
                    <a:pt x="16" y="2"/>
                    <a:pt x="83" y="0"/>
                  </a:cubicBezTo>
                  <a:cubicBezTo>
                    <a:pt x="79" y="36"/>
                    <a:pt x="113" y="30"/>
                    <a:pt x="113" y="56"/>
                  </a:cubicBezTo>
                  <a:cubicBezTo>
                    <a:pt x="113" y="61"/>
                    <a:pt x="110" y="64"/>
                    <a:pt x="108" y="66"/>
                  </a:cubicBezTo>
                  <a:cubicBezTo>
                    <a:pt x="100" y="71"/>
                    <a:pt x="104" y="81"/>
                    <a:pt x="114" y="81"/>
                  </a:cubicBezTo>
                  <a:close/>
                </a:path>
              </a:pathLst>
            </a:cu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16" name="Freeform 17"/>
            <p:cNvSpPr/>
            <p:nvPr/>
          </p:nvSpPr>
          <p:spPr bwMode="auto">
            <a:xfrm>
              <a:off x="9681925" y="3687020"/>
              <a:ext cx="339363" cy="495676"/>
            </a:xfrm>
            <a:custGeom>
              <a:avLst/>
              <a:gdLst>
                <a:gd name="T0" fmla="*/ 4 w 70"/>
                <a:gd name="T1" fmla="*/ 21 h 102"/>
                <a:gd name="T2" fmla="*/ 34 w 70"/>
                <a:gd name="T3" fmla="*/ 77 h 102"/>
                <a:gd name="T4" fmla="*/ 29 w 70"/>
                <a:gd name="T5" fmla="*/ 87 h 102"/>
                <a:gd name="T6" fmla="*/ 35 w 70"/>
                <a:gd name="T7" fmla="*/ 102 h 102"/>
                <a:gd name="T8" fmla="*/ 41 w 70"/>
                <a:gd name="T9" fmla="*/ 87 h 102"/>
                <a:gd name="T10" fmla="*/ 36 w 70"/>
                <a:gd name="T11" fmla="*/ 77 h 102"/>
                <a:gd name="T12" fmla="*/ 66 w 70"/>
                <a:gd name="T13" fmla="*/ 21 h 102"/>
                <a:gd name="T14" fmla="*/ 66 w 70"/>
                <a:gd name="T15" fmla="*/ 0 h 102"/>
                <a:gd name="T16" fmla="*/ 34 w 70"/>
                <a:gd name="T17" fmla="*/ 15 h 102"/>
                <a:gd name="T18" fmla="*/ 4 w 70"/>
                <a:gd name="T19" fmla="*/ 2 h 102"/>
                <a:gd name="T20" fmla="*/ 4 w 70"/>
                <a:gd name="T21" fmla="*/ 2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02">
                  <a:moveTo>
                    <a:pt x="4" y="21"/>
                  </a:moveTo>
                  <a:cubicBezTo>
                    <a:pt x="0" y="57"/>
                    <a:pt x="34" y="51"/>
                    <a:pt x="34" y="77"/>
                  </a:cubicBezTo>
                  <a:cubicBezTo>
                    <a:pt x="34" y="82"/>
                    <a:pt x="31" y="85"/>
                    <a:pt x="29" y="87"/>
                  </a:cubicBezTo>
                  <a:cubicBezTo>
                    <a:pt x="21" y="92"/>
                    <a:pt x="25" y="102"/>
                    <a:pt x="35" y="102"/>
                  </a:cubicBezTo>
                  <a:cubicBezTo>
                    <a:pt x="44" y="102"/>
                    <a:pt x="48" y="92"/>
                    <a:pt x="41" y="87"/>
                  </a:cubicBezTo>
                  <a:cubicBezTo>
                    <a:pt x="38" y="85"/>
                    <a:pt x="36" y="82"/>
                    <a:pt x="36" y="77"/>
                  </a:cubicBezTo>
                  <a:cubicBezTo>
                    <a:pt x="36" y="51"/>
                    <a:pt x="70" y="57"/>
                    <a:pt x="66" y="21"/>
                  </a:cubicBezTo>
                  <a:cubicBezTo>
                    <a:pt x="66" y="0"/>
                    <a:pt x="66" y="0"/>
                    <a:pt x="66" y="0"/>
                  </a:cubicBezTo>
                  <a:cubicBezTo>
                    <a:pt x="56" y="9"/>
                    <a:pt x="45" y="15"/>
                    <a:pt x="34" y="15"/>
                  </a:cubicBezTo>
                  <a:cubicBezTo>
                    <a:pt x="22" y="14"/>
                    <a:pt x="12" y="10"/>
                    <a:pt x="4" y="2"/>
                  </a:cubicBezTo>
                  <a:lnTo>
                    <a:pt x="4" y="21"/>
                  </a:lnTo>
                  <a:close/>
                </a:path>
              </a:pathLst>
            </a:cu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17" name="Freeform 18"/>
            <p:cNvSpPr>
              <a:spLocks noEditPoints="1"/>
            </p:cNvSpPr>
            <p:nvPr/>
          </p:nvSpPr>
          <p:spPr bwMode="auto">
            <a:xfrm>
              <a:off x="9611995" y="3322975"/>
              <a:ext cx="477166" cy="135745"/>
            </a:xfrm>
            <a:custGeom>
              <a:avLst/>
              <a:gdLst>
                <a:gd name="T0" fmla="*/ 40 w 98"/>
                <a:gd name="T1" fmla="*/ 8 h 28"/>
                <a:gd name="T2" fmla="*/ 34 w 98"/>
                <a:gd name="T3" fmla="*/ 4 h 28"/>
                <a:gd name="T4" fmla="*/ 7 w 98"/>
                <a:gd name="T5" fmla="*/ 4 h 28"/>
                <a:gd name="T6" fmla="*/ 5 w 98"/>
                <a:gd name="T7" fmla="*/ 7 h 28"/>
                <a:gd name="T8" fmla="*/ 9 w 98"/>
                <a:gd name="T9" fmla="*/ 19 h 28"/>
                <a:gd name="T10" fmla="*/ 20 w 98"/>
                <a:gd name="T11" fmla="*/ 23 h 28"/>
                <a:gd name="T12" fmla="*/ 27 w 98"/>
                <a:gd name="T13" fmla="*/ 23 h 28"/>
                <a:gd name="T14" fmla="*/ 37 w 98"/>
                <a:gd name="T15" fmla="*/ 19 h 28"/>
                <a:gd name="T16" fmla="*/ 40 w 98"/>
                <a:gd name="T17" fmla="*/ 10 h 28"/>
                <a:gd name="T18" fmla="*/ 40 w 98"/>
                <a:gd name="T19" fmla="*/ 10 h 28"/>
                <a:gd name="T20" fmla="*/ 40 w 98"/>
                <a:gd name="T21" fmla="*/ 8 h 28"/>
                <a:gd name="T22" fmla="*/ 54 w 98"/>
                <a:gd name="T23" fmla="*/ 5 h 28"/>
                <a:gd name="T24" fmla="*/ 63 w 98"/>
                <a:gd name="T25" fmla="*/ 0 h 28"/>
                <a:gd name="T26" fmla="*/ 91 w 98"/>
                <a:gd name="T27" fmla="*/ 0 h 28"/>
                <a:gd name="T28" fmla="*/ 91 w 98"/>
                <a:gd name="T29" fmla="*/ 0 h 28"/>
                <a:gd name="T30" fmla="*/ 98 w 98"/>
                <a:gd name="T31" fmla="*/ 7 h 28"/>
                <a:gd name="T32" fmla="*/ 97 w 98"/>
                <a:gd name="T33" fmla="*/ 13 h 28"/>
                <a:gd name="T34" fmla="*/ 92 w 98"/>
                <a:gd name="T35" fmla="*/ 22 h 28"/>
                <a:gd name="T36" fmla="*/ 77 w 98"/>
                <a:gd name="T37" fmla="*/ 28 h 28"/>
                <a:gd name="T38" fmla="*/ 70 w 98"/>
                <a:gd name="T39" fmla="*/ 27 h 28"/>
                <a:gd name="T40" fmla="*/ 57 w 98"/>
                <a:gd name="T41" fmla="*/ 22 h 28"/>
                <a:gd name="T42" fmla="*/ 53 w 98"/>
                <a:gd name="T43" fmla="*/ 10 h 28"/>
                <a:gd name="T44" fmla="*/ 53 w 98"/>
                <a:gd name="T45" fmla="*/ 10 h 28"/>
                <a:gd name="T46" fmla="*/ 53 w 98"/>
                <a:gd name="T47" fmla="*/ 9 h 28"/>
                <a:gd name="T48" fmla="*/ 45 w 98"/>
                <a:gd name="T49" fmla="*/ 9 h 28"/>
                <a:gd name="T50" fmla="*/ 45 w 98"/>
                <a:gd name="T51" fmla="*/ 10 h 28"/>
                <a:gd name="T52" fmla="*/ 45 w 98"/>
                <a:gd name="T53" fmla="*/ 10 h 28"/>
                <a:gd name="T54" fmla="*/ 40 w 98"/>
                <a:gd name="T55" fmla="*/ 22 h 28"/>
                <a:gd name="T56" fmla="*/ 27 w 98"/>
                <a:gd name="T57" fmla="*/ 27 h 28"/>
                <a:gd name="T58" fmla="*/ 20 w 98"/>
                <a:gd name="T59" fmla="*/ 28 h 28"/>
                <a:gd name="T60" fmla="*/ 6 w 98"/>
                <a:gd name="T61" fmla="*/ 22 h 28"/>
                <a:gd name="T62" fmla="*/ 2 w 98"/>
                <a:gd name="T63" fmla="*/ 16 h 28"/>
                <a:gd name="T64" fmla="*/ 0 w 98"/>
                <a:gd name="T65" fmla="*/ 7 h 28"/>
                <a:gd name="T66" fmla="*/ 6 w 98"/>
                <a:gd name="T67" fmla="*/ 0 h 28"/>
                <a:gd name="T68" fmla="*/ 7 w 98"/>
                <a:gd name="T69" fmla="*/ 0 h 28"/>
                <a:gd name="T70" fmla="*/ 34 w 98"/>
                <a:gd name="T71" fmla="*/ 0 h 28"/>
                <a:gd name="T72" fmla="*/ 43 w 98"/>
                <a:gd name="T73" fmla="*/ 5 h 28"/>
                <a:gd name="T74" fmla="*/ 54 w 98"/>
                <a:gd name="T75" fmla="*/ 5 h 28"/>
                <a:gd name="T76" fmla="*/ 63 w 98"/>
                <a:gd name="T77" fmla="*/ 4 h 28"/>
                <a:gd name="T78" fmla="*/ 58 w 98"/>
                <a:gd name="T79" fmla="*/ 8 h 28"/>
                <a:gd name="T80" fmla="*/ 58 w 98"/>
                <a:gd name="T81" fmla="*/ 10 h 28"/>
                <a:gd name="T82" fmla="*/ 58 w 98"/>
                <a:gd name="T83" fmla="*/ 10 h 28"/>
                <a:gd name="T84" fmla="*/ 61 w 98"/>
                <a:gd name="T85" fmla="*/ 19 h 28"/>
                <a:gd name="T86" fmla="*/ 71 w 98"/>
                <a:gd name="T87" fmla="*/ 23 h 28"/>
                <a:gd name="T88" fmla="*/ 77 w 98"/>
                <a:gd name="T89" fmla="*/ 23 h 28"/>
                <a:gd name="T90" fmla="*/ 89 w 98"/>
                <a:gd name="T91" fmla="*/ 19 h 28"/>
                <a:gd name="T92" fmla="*/ 93 w 98"/>
                <a:gd name="T93" fmla="*/ 7 h 28"/>
                <a:gd name="T94" fmla="*/ 90 w 98"/>
                <a:gd name="T95" fmla="*/ 4 h 28"/>
                <a:gd name="T96" fmla="*/ 63 w 98"/>
                <a:gd name="T9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28">
                  <a:moveTo>
                    <a:pt x="40" y="8"/>
                  </a:moveTo>
                  <a:cubicBezTo>
                    <a:pt x="39" y="7"/>
                    <a:pt x="37" y="4"/>
                    <a:pt x="34" y="4"/>
                  </a:cubicBezTo>
                  <a:cubicBezTo>
                    <a:pt x="7" y="4"/>
                    <a:pt x="7" y="4"/>
                    <a:pt x="7" y="4"/>
                  </a:cubicBezTo>
                  <a:cubicBezTo>
                    <a:pt x="7" y="5"/>
                    <a:pt x="5" y="5"/>
                    <a:pt x="5" y="7"/>
                  </a:cubicBezTo>
                  <a:cubicBezTo>
                    <a:pt x="5" y="9"/>
                    <a:pt x="5" y="15"/>
                    <a:pt x="9" y="19"/>
                  </a:cubicBezTo>
                  <a:cubicBezTo>
                    <a:pt x="11" y="21"/>
                    <a:pt x="15" y="23"/>
                    <a:pt x="20" y="23"/>
                  </a:cubicBezTo>
                  <a:cubicBezTo>
                    <a:pt x="23" y="23"/>
                    <a:pt x="25" y="23"/>
                    <a:pt x="27" y="23"/>
                  </a:cubicBezTo>
                  <a:cubicBezTo>
                    <a:pt x="31" y="22"/>
                    <a:pt x="35" y="21"/>
                    <a:pt x="37" y="19"/>
                  </a:cubicBezTo>
                  <a:cubicBezTo>
                    <a:pt x="39" y="17"/>
                    <a:pt x="40" y="14"/>
                    <a:pt x="40" y="10"/>
                  </a:cubicBezTo>
                  <a:cubicBezTo>
                    <a:pt x="40" y="10"/>
                    <a:pt x="40" y="10"/>
                    <a:pt x="40" y="10"/>
                  </a:cubicBezTo>
                  <a:cubicBezTo>
                    <a:pt x="40" y="10"/>
                    <a:pt x="40" y="9"/>
                    <a:pt x="40" y="8"/>
                  </a:cubicBezTo>
                  <a:close/>
                  <a:moveTo>
                    <a:pt x="54" y="5"/>
                  </a:moveTo>
                  <a:cubicBezTo>
                    <a:pt x="56" y="3"/>
                    <a:pt x="60" y="0"/>
                    <a:pt x="63" y="0"/>
                  </a:cubicBezTo>
                  <a:cubicBezTo>
                    <a:pt x="91" y="0"/>
                    <a:pt x="91" y="0"/>
                    <a:pt x="91" y="0"/>
                  </a:cubicBezTo>
                  <a:cubicBezTo>
                    <a:pt x="91" y="0"/>
                    <a:pt x="91" y="0"/>
                    <a:pt x="91" y="0"/>
                  </a:cubicBezTo>
                  <a:cubicBezTo>
                    <a:pt x="91" y="0"/>
                    <a:pt x="98" y="1"/>
                    <a:pt x="98" y="7"/>
                  </a:cubicBezTo>
                  <a:cubicBezTo>
                    <a:pt x="98" y="8"/>
                    <a:pt x="97" y="11"/>
                    <a:pt x="97" y="13"/>
                  </a:cubicBezTo>
                  <a:cubicBezTo>
                    <a:pt x="96" y="16"/>
                    <a:pt x="95" y="19"/>
                    <a:pt x="92" y="22"/>
                  </a:cubicBezTo>
                  <a:cubicBezTo>
                    <a:pt x="89" y="26"/>
                    <a:pt x="84" y="28"/>
                    <a:pt x="77" y="28"/>
                  </a:cubicBezTo>
                  <a:cubicBezTo>
                    <a:pt x="75" y="28"/>
                    <a:pt x="73" y="28"/>
                    <a:pt x="70" y="27"/>
                  </a:cubicBezTo>
                  <a:cubicBezTo>
                    <a:pt x="65" y="27"/>
                    <a:pt x="60" y="25"/>
                    <a:pt x="57" y="22"/>
                  </a:cubicBezTo>
                  <a:cubicBezTo>
                    <a:pt x="54" y="19"/>
                    <a:pt x="53" y="15"/>
                    <a:pt x="53" y="10"/>
                  </a:cubicBezTo>
                  <a:cubicBezTo>
                    <a:pt x="53" y="10"/>
                    <a:pt x="53" y="10"/>
                    <a:pt x="53" y="10"/>
                  </a:cubicBezTo>
                  <a:cubicBezTo>
                    <a:pt x="53" y="10"/>
                    <a:pt x="53" y="10"/>
                    <a:pt x="53" y="9"/>
                  </a:cubicBezTo>
                  <a:cubicBezTo>
                    <a:pt x="45" y="9"/>
                    <a:pt x="45" y="9"/>
                    <a:pt x="45" y="9"/>
                  </a:cubicBezTo>
                  <a:cubicBezTo>
                    <a:pt x="45" y="10"/>
                    <a:pt x="45" y="10"/>
                    <a:pt x="45" y="10"/>
                  </a:cubicBezTo>
                  <a:cubicBezTo>
                    <a:pt x="45" y="10"/>
                    <a:pt x="45" y="10"/>
                    <a:pt x="45" y="10"/>
                  </a:cubicBezTo>
                  <a:cubicBezTo>
                    <a:pt x="45" y="15"/>
                    <a:pt x="43" y="19"/>
                    <a:pt x="40" y="22"/>
                  </a:cubicBezTo>
                  <a:cubicBezTo>
                    <a:pt x="37" y="25"/>
                    <a:pt x="33" y="27"/>
                    <a:pt x="27" y="27"/>
                  </a:cubicBezTo>
                  <a:cubicBezTo>
                    <a:pt x="25" y="28"/>
                    <a:pt x="23" y="28"/>
                    <a:pt x="20" y="28"/>
                  </a:cubicBezTo>
                  <a:cubicBezTo>
                    <a:pt x="13" y="28"/>
                    <a:pt x="9" y="26"/>
                    <a:pt x="6" y="22"/>
                  </a:cubicBezTo>
                  <a:cubicBezTo>
                    <a:pt x="4" y="20"/>
                    <a:pt x="2" y="18"/>
                    <a:pt x="2" y="16"/>
                  </a:cubicBezTo>
                  <a:cubicBezTo>
                    <a:pt x="1" y="13"/>
                    <a:pt x="0" y="9"/>
                    <a:pt x="0" y="7"/>
                  </a:cubicBezTo>
                  <a:cubicBezTo>
                    <a:pt x="0" y="1"/>
                    <a:pt x="6" y="0"/>
                    <a:pt x="6" y="0"/>
                  </a:cubicBezTo>
                  <a:cubicBezTo>
                    <a:pt x="7" y="0"/>
                    <a:pt x="7" y="0"/>
                    <a:pt x="7" y="0"/>
                  </a:cubicBezTo>
                  <a:cubicBezTo>
                    <a:pt x="34" y="0"/>
                    <a:pt x="34" y="0"/>
                    <a:pt x="34" y="0"/>
                  </a:cubicBezTo>
                  <a:cubicBezTo>
                    <a:pt x="38" y="0"/>
                    <a:pt x="42" y="3"/>
                    <a:pt x="43" y="5"/>
                  </a:cubicBezTo>
                  <a:cubicBezTo>
                    <a:pt x="54" y="5"/>
                    <a:pt x="54" y="5"/>
                    <a:pt x="54" y="5"/>
                  </a:cubicBezTo>
                  <a:close/>
                  <a:moveTo>
                    <a:pt x="63" y="4"/>
                  </a:moveTo>
                  <a:cubicBezTo>
                    <a:pt x="61" y="4"/>
                    <a:pt x="59" y="7"/>
                    <a:pt x="58" y="8"/>
                  </a:cubicBezTo>
                  <a:cubicBezTo>
                    <a:pt x="58" y="9"/>
                    <a:pt x="58" y="10"/>
                    <a:pt x="58" y="10"/>
                  </a:cubicBezTo>
                  <a:cubicBezTo>
                    <a:pt x="58" y="10"/>
                    <a:pt x="58" y="10"/>
                    <a:pt x="58" y="10"/>
                  </a:cubicBezTo>
                  <a:cubicBezTo>
                    <a:pt x="58" y="14"/>
                    <a:pt x="59" y="17"/>
                    <a:pt x="61" y="19"/>
                  </a:cubicBezTo>
                  <a:cubicBezTo>
                    <a:pt x="63" y="21"/>
                    <a:pt x="66" y="22"/>
                    <a:pt x="71" y="23"/>
                  </a:cubicBezTo>
                  <a:cubicBezTo>
                    <a:pt x="73" y="23"/>
                    <a:pt x="75" y="23"/>
                    <a:pt x="77" y="23"/>
                  </a:cubicBezTo>
                  <a:cubicBezTo>
                    <a:pt x="83" y="23"/>
                    <a:pt x="86" y="21"/>
                    <a:pt x="89" y="19"/>
                  </a:cubicBezTo>
                  <a:cubicBezTo>
                    <a:pt x="92" y="15"/>
                    <a:pt x="93" y="9"/>
                    <a:pt x="93" y="7"/>
                  </a:cubicBezTo>
                  <a:cubicBezTo>
                    <a:pt x="93" y="5"/>
                    <a:pt x="91" y="5"/>
                    <a:pt x="90" y="4"/>
                  </a:cubicBezTo>
                  <a:lnTo>
                    <a:pt x="63" y="4"/>
                  </a:lnTo>
                  <a:close/>
                </a:path>
              </a:pathLst>
            </a:custGeom>
            <a:grpFill/>
            <a:ln>
              <a:noFill/>
            </a:ln>
          </p:spPr>
          <p:txBody>
            <a:bodyPr vert="horz" wrap="square" lIns="91412" tIns="45706" rIns="91412" bIns="45706" numCol="1" anchor="t" anchorCtr="0" compatLnSpc="1"/>
            <a:lstStyle/>
            <a:p>
              <a:endParaRPr lang="zh-CN" altLang="en-US" sz="1800">
                <a:solidFill>
                  <a:prstClr val="black"/>
                </a:solidFill>
              </a:endParaRPr>
            </a:p>
          </p:txBody>
        </p:sp>
      </p:grpSp>
      <p:grpSp>
        <p:nvGrpSpPr>
          <p:cNvPr id="18" name="组合 17"/>
          <p:cNvGrpSpPr/>
          <p:nvPr/>
        </p:nvGrpSpPr>
        <p:grpSpPr>
          <a:xfrm>
            <a:off x="2772356" y="1961058"/>
            <a:ext cx="950488" cy="1299721"/>
            <a:chOff x="3887868" y="2823897"/>
            <a:chExt cx="1085963" cy="1484973"/>
          </a:xfrm>
          <a:solidFill>
            <a:schemeClr val="accent2"/>
          </a:solidFill>
        </p:grpSpPr>
        <p:sp>
          <p:nvSpPr>
            <p:cNvPr id="19" name="Freeform 19"/>
            <p:cNvSpPr/>
            <p:nvPr/>
          </p:nvSpPr>
          <p:spPr bwMode="auto">
            <a:xfrm>
              <a:off x="3887868" y="2823897"/>
              <a:ext cx="1085963" cy="1079794"/>
            </a:xfrm>
            <a:custGeom>
              <a:avLst/>
              <a:gdLst>
                <a:gd name="T0" fmla="*/ 223 w 223"/>
                <a:gd name="T1" fmla="*/ 143 h 222"/>
                <a:gd name="T2" fmla="*/ 195 w 223"/>
                <a:gd name="T3" fmla="*/ 135 h 222"/>
                <a:gd name="T4" fmla="*/ 198 w 223"/>
                <a:gd name="T5" fmla="*/ 144 h 222"/>
                <a:gd name="T6" fmla="*/ 197 w 223"/>
                <a:gd name="T7" fmla="*/ 151 h 222"/>
                <a:gd name="T8" fmla="*/ 191 w 223"/>
                <a:gd name="T9" fmla="*/ 150 h 222"/>
                <a:gd name="T10" fmla="*/ 190 w 223"/>
                <a:gd name="T11" fmla="*/ 151 h 222"/>
                <a:gd name="T12" fmla="*/ 187 w 223"/>
                <a:gd name="T13" fmla="*/ 151 h 222"/>
                <a:gd name="T14" fmla="*/ 183 w 223"/>
                <a:gd name="T15" fmla="*/ 158 h 222"/>
                <a:gd name="T16" fmla="*/ 182 w 223"/>
                <a:gd name="T17" fmla="*/ 172 h 222"/>
                <a:gd name="T18" fmla="*/ 177 w 223"/>
                <a:gd name="T19" fmla="*/ 165 h 222"/>
                <a:gd name="T20" fmla="*/ 175 w 223"/>
                <a:gd name="T21" fmla="*/ 167 h 222"/>
                <a:gd name="T22" fmla="*/ 173 w 223"/>
                <a:gd name="T23" fmla="*/ 176 h 222"/>
                <a:gd name="T24" fmla="*/ 172 w 223"/>
                <a:gd name="T25" fmla="*/ 174 h 222"/>
                <a:gd name="T26" fmla="*/ 170 w 223"/>
                <a:gd name="T27" fmla="*/ 180 h 222"/>
                <a:gd name="T28" fmla="*/ 168 w 223"/>
                <a:gd name="T29" fmla="*/ 181 h 222"/>
                <a:gd name="T30" fmla="*/ 166 w 223"/>
                <a:gd name="T31" fmla="*/ 182 h 222"/>
                <a:gd name="T32" fmla="*/ 164 w 223"/>
                <a:gd name="T33" fmla="*/ 185 h 222"/>
                <a:gd name="T34" fmla="*/ 162 w 223"/>
                <a:gd name="T35" fmla="*/ 187 h 222"/>
                <a:gd name="T36" fmla="*/ 159 w 223"/>
                <a:gd name="T37" fmla="*/ 193 h 222"/>
                <a:gd name="T38" fmla="*/ 157 w 223"/>
                <a:gd name="T39" fmla="*/ 193 h 222"/>
                <a:gd name="T40" fmla="*/ 155 w 223"/>
                <a:gd name="T41" fmla="*/ 191 h 222"/>
                <a:gd name="T42" fmla="*/ 136 w 223"/>
                <a:gd name="T43" fmla="*/ 221 h 222"/>
                <a:gd name="T44" fmla="*/ 87 w 223"/>
                <a:gd name="T45" fmla="*/ 221 h 222"/>
                <a:gd name="T46" fmla="*/ 68 w 223"/>
                <a:gd name="T47" fmla="*/ 191 h 222"/>
                <a:gd name="T48" fmla="*/ 66 w 223"/>
                <a:gd name="T49" fmla="*/ 193 h 222"/>
                <a:gd name="T50" fmla="*/ 63 w 223"/>
                <a:gd name="T51" fmla="*/ 192 h 222"/>
                <a:gd name="T52" fmla="*/ 60 w 223"/>
                <a:gd name="T53" fmla="*/ 189 h 222"/>
                <a:gd name="T54" fmla="*/ 59 w 223"/>
                <a:gd name="T55" fmla="*/ 185 h 222"/>
                <a:gd name="T56" fmla="*/ 57 w 223"/>
                <a:gd name="T57" fmla="*/ 183 h 222"/>
                <a:gd name="T58" fmla="*/ 54 w 223"/>
                <a:gd name="T59" fmla="*/ 180 h 222"/>
                <a:gd name="T60" fmla="*/ 53 w 223"/>
                <a:gd name="T61" fmla="*/ 181 h 222"/>
                <a:gd name="T62" fmla="*/ 49 w 223"/>
                <a:gd name="T63" fmla="*/ 180 h 222"/>
                <a:gd name="T64" fmla="*/ 49 w 223"/>
                <a:gd name="T65" fmla="*/ 179 h 222"/>
                <a:gd name="T66" fmla="*/ 48 w 223"/>
                <a:gd name="T67" fmla="*/ 167 h 222"/>
                <a:gd name="T68" fmla="*/ 46 w 223"/>
                <a:gd name="T69" fmla="*/ 174 h 222"/>
                <a:gd name="T70" fmla="*/ 41 w 223"/>
                <a:gd name="T71" fmla="*/ 180 h 222"/>
                <a:gd name="T72" fmla="*/ 40 w 223"/>
                <a:gd name="T73" fmla="*/ 174 h 222"/>
                <a:gd name="T74" fmla="*/ 33 w 223"/>
                <a:gd name="T75" fmla="*/ 171 h 222"/>
                <a:gd name="T76" fmla="*/ 30 w 223"/>
                <a:gd name="T77" fmla="*/ 157 h 222"/>
                <a:gd name="T78" fmla="*/ 28 w 223"/>
                <a:gd name="T79" fmla="*/ 157 h 222"/>
                <a:gd name="T80" fmla="*/ 21 w 223"/>
                <a:gd name="T81" fmla="*/ 158 h 222"/>
                <a:gd name="T82" fmla="*/ 16 w 223"/>
                <a:gd name="T83" fmla="*/ 159 h 222"/>
                <a:gd name="T84" fmla="*/ 10 w 223"/>
                <a:gd name="T85" fmla="*/ 147 h 222"/>
                <a:gd name="T86" fmla="*/ 28 w 223"/>
                <a:gd name="T87" fmla="*/ 132 h 222"/>
                <a:gd name="T88" fmla="*/ 47 w 223"/>
                <a:gd name="T89" fmla="*/ 6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3" h="222">
                  <a:moveTo>
                    <a:pt x="175" y="67"/>
                  </a:moveTo>
                  <a:cubicBezTo>
                    <a:pt x="192" y="120"/>
                    <a:pt x="195" y="133"/>
                    <a:pt x="223" y="143"/>
                  </a:cubicBezTo>
                  <a:cubicBezTo>
                    <a:pt x="223" y="143"/>
                    <a:pt x="199" y="143"/>
                    <a:pt x="194" y="132"/>
                  </a:cubicBezTo>
                  <a:cubicBezTo>
                    <a:pt x="194" y="132"/>
                    <a:pt x="195" y="133"/>
                    <a:pt x="195" y="135"/>
                  </a:cubicBezTo>
                  <a:cubicBezTo>
                    <a:pt x="199" y="140"/>
                    <a:pt x="205" y="144"/>
                    <a:pt x="213" y="147"/>
                  </a:cubicBezTo>
                  <a:cubicBezTo>
                    <a:pt x="213" y="147"/>
                    <a:pt x="205" y="147"/>
                    <a:pt x="198" y="144"/>
                  </a:cubicBezTo>
                  <a:cubicBezTo>
                    <a:pt x="201" y="149"/>
                    <a:pt x="203" y="156"/>
                    <a:pt x="207" y="159"/>
                  </a:cubicBezTo>
                  <a:cubicBezTo>
                    <a:pt x="207" y="159"/>
                    <a:pt x="201" y="156"/>
                    <a:pt x="197" y="151"/>
                  </a:cubicBezTo>
                  <a:cubicBezTo>
                    <a:pt x="198" y="154"/>
                    <a:pt x="200" y="157"/>
                    <a:pt x="201" y="158"/>
                  </a:cubicBezTo>
                  <a:cubicBezTo>
                    <a:pt x="201" y="158"/>
                    <a:pt x="194" y="154"/>
                    <a:pt x="191" y="150"/>
                  </a:cubicBezTo>
                  <a:cubicBezTo>
                    <a:pt x="192" y="152"/>
                    <a:pt x="193" y="155"/>
                    <a:pt x="194" y="157"/>
                  </a:cubicBezTo>
                  <a:cubicBezTo>
                    <a:pt x="190" y="151"/>
                    <a:pt x="190" y="151"/>
                    <a:pt x="190" y="151"/>
                  </a:cubicBezTo>
                  <a:cubicBezTo>
                    <a:pt x="190" y="153"/>
                    <a:pt x="191" y="155"/>
                    <a:pt x="192" y="157"/>
                  </a:cubicBezTo>
                  <a:cubicBezTo>
                    <a:pt x="187" y="151"/>
                    <a:pt x="187" y="151"/>
                    <a:pt x="187" y="151"/>
                  </a:cubicBezTo>
                  <a:cubicBezTo>
                    <a:pt x="189" y="171"/>
                    <a:pt x="189" y="171"/>
                    <a:pt x="189" y="171"/>
                  </a:cubicBezTo>
                  <a:cubicBezTo>
                    <a:pt x="189" y="171"/>
                    <a:pt x="185" y="164"/>
                    <a:pt x="183" y="158"/>
                  </a:cubicBezTo>
                  <a:cubicBezTo>
                    <a:pt x="182" y="174"/>
                    <a:pt x="182" y="174"/>
                    <a:pt x="182" y="174"/>
                  </a:cubicBezTo>
                  <a:cubicBezTo>
                    <a:pt x="182" y="174"/>
                    <a:pt x="182" y="173"/>
                    <a:pt x="182" y="172"/>
                  </a:cubicBezTo>
                  <a:cubicBezTo>
                    <a:pt x="181" y="180"/>
                    <a:pt x="181" y="180"/>
                    <a:pt x="181" y="180"/>
                  </a:cubicBezTo>
                  <a:cubicBezTo>
                    <a:pt x="181" y="180"/>
                    <a:pt x="178" y="171"/>
                    <a:pt x="177" y="165"/>
                  </a:cubicBezTo>
                  <a:cubicBezTo>
                    <a:pt x="177" y="168"/>
                    <a:pt x="176" y="172"/>
                    <a:pt x="176" y="174"/>
                  </a:cubicBezTo>
                  <a:cubicBezTo>
                    <a:pt x="175" y="167"/>
                    <a:pt x="175" y="167"/>
                    <a:pt x="175" y="167"/>
                  </a:cubicBezTo>
                  <a:cubicBezTo>
                    <a:pt x="175" y="167"/>
                    <a:pt x="173" y="176"/>
                    <a:pt x="174" y="179"/>
                  </a:cubicBezTo>
                  <a:cubicBezTo>
                    <a:pt x="173" y="176"/>
                    <a:pt x="173" y="176"/>
                    <a:pt x="173" y="176"/>
                  </a:cubicBezTo>
                  <a:cubicBezTo>
                    <a:pt x="173" y="177"/>
                    <a:pt x="173" y="178"/>
                    <a:pt x="173" y="180"/>
                  </a:cubicBezTo>
                  <a:cubicBezTo>
                    <a:pt x="172" y="174"/>
                    <a:pt x="172" y="174"/>
                    <a:pt x="172" y="174"/>
                  </a:cubicBezTo>
                  <a:cubicBezTo>
                    <a:pt x="170" y="181"/>
                    <a:pt x="170" y="181"/>
                    <a:pt x="170" y="181"/>
                  </a:cubicBezTo>
                  <a:cubicBezTo>
                    <a:pt x="170" y="180"/>
                    <a:pt x="170" y="180"/>
                    <a:pt x="170" y="180"/>
                  </a:cubicBezTo>
                  <a:cubicBezTo>
                    <a:pt x="170" y="183"/>
                    <a:pt x="169" y="186"/>
                    <a:pt x="170" y="187"/>
                  </a:cubicBezTo>
                  <a:cubicBezTo>
                    <a:pt x="168" y="181"/>
                    <a:pt x="168" y="181"/>
                    <a:pt x="168" y="181"/>
                  </a:cubicBezTo>
                  <a:cubicBezTo>
                    <a:pt x="167" y="188"/>
                    <a:pt x="167" y="188"/>
                    <a:pt x="167" y="188"/>
                  </a:cubicBezTo>
                  <a:cubicBezTo>
                    <a:pt x="166" y="182"/>
                    <a:pt x="166" y="182"/>
                    <a:pt x="166" y="182"/>
                  </a:cubicBezTo>
                  <a:cubicBezTo>
                    <a:pt x="164" y="190"/>
                    <a:pt x="164" y="190"/>
                    <a:pt x="164" y="190"/>
                  </a:cubicBezTo>
                  <a:cubicBezTo>
                    <a:pt x="164" y="185"/>
                    <a:pt x="164" y="185"/>
                    <a:pt x="164" y="185"/>
                  </a:cubicBezTo>
                  <a:cubicBezTo>
                    <a:pt x="163" y="187"/>
                    <a:pt x="162" y="190"/>
                    <a:pt x="163" y="192"/>
                  </a:cubicBezTo>
                  <a:cubicBezTo>
                    <a:pt x="163" y="192"/>
                    <a:pt x="162" y="190"/>
                    <a:pt x="162" y="187"/>
                  </a:cubicBezTo>
                  <a:cubicBezTo>
                    <a:pt x="161" y="199"/>
                    <a:pt x="161" y="199"/>
                    <a:pt x="161" y="199"/>
                  </a:cubicBezTo>
                  <a:cubicBezTo>
                    <a:pt x="159" y="193"/>
                    <a:pt x="159" y="193"/>
                    <a:pt x="159" y="193"/>
                  </a:cubicBezTo>
                  <a:cubicBezTo>
                    <a:pt x="159" y="195"/>
                    <a:pt x="158" y="197"/>
                    <a:pt x="157" y="199"/>
                  </a:cubicBezTo>
                  <a:cubicBezTo>
                    <a:pt x="157" y="193"/>
                    <a:pt x="157" y="193"/>
                    <a:pt x="157" y="193"/>
                  </a:cubicBezTo>
                  <a:cubicBezTo>
                    <a:pt x="155" y="196"/>
                    <a:pt x="154" y="200"/>
                    <a:pt x="155" y="205"/>
                  </a:cubicBezTo>
                  <a:cubicBezTo>
                    <a:pt x="155" y="205"/>
                    <a:pt x="152" y="196"/>
                    <a:pt x="155" y="191"/>
                  </a:cubicBezTo>
                  <a:cubicBezTo>
                    <a:pt x="155" y="191"/>
                    <a:pt x="149" y="195"/>
                    <a:pt x="150" y="202"/>
                  </a:cubicBezTo>
                  <a:cubicBezTo>
                    <a:pt x="151" y="208"/>
                    <a:pt x="146" y="219"/>
                    <a:pt x="136" y="221"/>
                  </a:cubicBezTo>
                  <a:cubicBezTo>
                    <a:pt x="130" y="222"/>
                    <a:pt x="119" y="222"/>
                    <a:pt x="111" y="222"/>
                  </a:cubicBezTo>
                  <a:cubicBezTo>
                    <a:pt x="103" y="222"/>
                    <a:pt x="92" y="222"/>
                    <a:pt x="87" y="221"/>
                  </a:cubicBezTo>
                  <a:cubicBezTo>
                    <a:pt x="76" y="219"/>
                    <a:pt x="71" y="208"/>
                    <a:pt x="72" y="202"/>
                  </a:cubicBezTo>
                  <a:cubicBezTo>
                    <a:pt x="74" y="195"/>
                    <a:pt x="68" y="191"/>
                    <a:pt x="68" y="191"/>
                  </a:cubicBezTo>
                  <a:cubicBezTo>
                    <a:pt x="70" y="196"/>
                    <a:pt x="68" y="205"/>
                    <a:pt x="68" y="205"/>
                  </a:cubicBezTo>
                  <a:cubicBezTo>
                    <a:pt x="69" y="201"/>
                    <a:pt x="67" y="196"/>
                    <a:pt x="66" y="193"/>
                  </a:cubicBezTo>
                  <a:cubicBezTo>
                    <a:pt x="66" y="199"/>
                    <a:pt x="66" y="199"/>
                    <a:pt x="66" y="199"/>
                  </a:cubicBezTo>
                  <a:cubicBezTo>
                    <a:pt x="64" y="197"/>
                    <a:pt x="63" y="194"/>
                    <a:pt x="63" y="192"/>
                  </a:cubicBezTo>
                  <a:cubicBezTo>
                    <a:pt x="62" y="199"/>
                    <a:pt x="62" y="199"/>
                    <a:pt x="62" y="199"/>
                  </a:cubicBezTo>
                  <a:cubicBezTo>
                    <a:pt x="60" y="189"/>
                    <a:pt x="60" y="189"/>
                    <a:pt x="60" y="189"/>
                  </a:cubicBezTo>
                  <a:cubicBezTo>
                    <a:pt x="60" y="191"/>
                    <a:pt x="60" y="192"/>
                    <a:pt x="60" y="192"/>
                  </a:cubicBezTo>
                  <a:cubicBezTo>
                    <a:pt x="60" y="190"/>
                    <a:pt x="60" y="187"/>
                    <a:pt x="59" y="185"/>
                  </a:cubicBezTo>
                  <a:cubicBezTo>
                    <a:pt x="58" y="190"/>
                    <a:pt x="58" y="190"/>
                    <a:pt x="58" y="190"/>
                  </a:cubicBezTo>
                  <a:cubicBezTo>
                    <a:pt x="57" y="183"/>
                    <a:pt x="57" y="183"/>
                    <a:pt x="57" y="183"/>
                  </a:cubicBezTo>
                  <a:cubicBezTo>
                    <a:pt x="55" y="188"/>
                    <a:pt x="55" y="188"/>
                    <a:pt x="55" y="188"/>
                  </a:cubicBezTo>
                  <a:cubicBezTo>
                    <a:pt x="54" y="180"/>
                    <a:pt x="54" y="180"/>
                    <a:pt x="54" y="180"/>
                  </a:cubicBezTo>
                  <a:cubicBezTo>
                    <a:pt x="52" y="187"/>
                    <a:pt x="52" y="187"/>
                    <a:pt x="52" y="187"/>
                  </a:cubicBezTo>
                  <a:cubicBezTo>
                    <a:pt x="53" y="186"/>
                    <a:pt x="53" y="183"/>
                    <a:pt x="53" y="181"/>
                  </a:cubicBezTo>
                  <a:cubicBezTo>
                    <a:pt x="51" y="173"/>
                    <a:pt x="51" y="173"/>
                    <a:pt x="51" y="173"/>
                  </a:cubicBezTo>
                  <a:cubicBezTo>
                    <a:pt x="49" y="180"/>
                    <a:pt x="49" y="180"/>
                    <a:pt x="49" y="180"/>
                  </a:cubicBezTo>
                  <a:cubicBezTo>
                    <a:pt x="49" y="179"/>
                    <a:pt x="49" y="178"/>
                    <a:pt x="49" y="177"/>
                  </a:cubicBezTo>
                  <a:cubicBezTo>
                    <a:pt x="49" y="179"/>
                    <a:pt x="49" y="179"/>
                    <a:pt x="49" y="179"/>
                  </a:cubicBezTo>
                  <a:cubicBezTo>
                    <a:pt x="49" y="177"/>
                    <a:pt x="48" y="168"/>
                    <a:pt x="48" y="167"/>
                  </a:cubicBezTo>
                  <a:cubicBezTo>
                    <a:pt x="48" y="167"/>
                    <a:pt x="48" y="167"/>
                    <a:pt x="48" y="167"/>
                  </a:cubicBezTo>
                  <a:cubicBezTo>
                    <a:pt x="48" y="167"/>
                    <a:pt x="48" y="167"/>
                    <a:pt x="48" y="167"/>
                  </a:cubicBezTo>
                  <a:cubicBezTo>
                    <a:pt x="46" y="174"/>
                    <a:pt x="46" y="174"/>
                    <a:pt x="46" y="174"/>
                  </a:cubicBezTo>
                  <a:cubicBezTo>
                    <a:pt x="47" y="171"/>
                    <a:pt x="46" y="167"/>
                    <a:pt x="45" y="164"/>
                  </a:cubicBezTo>
                  <a:cubicBezTo>
                    <a:pt x="44" y="171"/>
                    <a:pt x="41" y="180"/>
                    <a:pt x="41" y="180"/>
                  </a:cubicBezTo>
                  <a:cubicBezTo>
                    <a:pt x="41" y="173"/>
                    <a:pt x="41" y="173"/>
                    <a:pt x="41" y="173"/>
                  </a:cubicBezTo>
                  <a:cubicBezTo>
                    <a:pt x="40" y="174"/>
                    <a:pt x="40" y="174"/>
                    <a:pt x="40" y="174"/>
                  </a:cubicBezTo>
                  <a:cubicBezTo>
                    <a:pt x="39" y="157"/>
                    <a:pt x="39" y="157"/>
                    <a:pt x="39" y="157"/>
                  </a:cubicBezTo>
                  <a:cubicBezTo>
                    <a:pt x="38" y="163"/>
                    <a:pt x="33" y="171"/>
                    <a:pt x="33" y="171"/>
                  </a:cubicBezTo>
                  <a:cubicBezTo>
                    <a:pt x="35" y="151"/>
                    <a:pt x="35" y="151"/>
                    <a:pt x="35" y="151"/>
                  </a:cubicBezTo>
                  <a:cubicBezTo>
                    <a:pt x="30" y="157"/>
                    <a:pt x="30" y="157"/>
                    <a:pt x="30" y="157"/>
                  </a:cubicBezTo>
                  <a:cubicBezTo>
                    <a:pt x="32" y="155"/>
                    <a:pt x="33" y="153"/>
                    <a:pt x="33" y="151"/>
                  </a:cubicBezTo>
                  <a:cubicBezTo>
                    <a:pt x="28" y="157"/>
                    <a:pt x="28" y="157"/>
                    <a:pt x="28" y="157"/>
                  </a:cubicBezTo>
                  <a:cubicBezTo>
                    <a:pt x="29" y="155"/>
                    <a:pt x="30" y="153"/>
                    <a:pt x="31" y="150"/>
                  </a:cubicBezTo>
                  <a:cubicBezTo>
                    <a:pt x="28" y="155"/>
                    <a:pt x="21" y="158"/>
                    <a:pt x="21" y="158"/>
                  </a:cubicBezTo>
                  <a:cubicBezTo>
                    <a:pt x="23" y="157"/>
                    <a:pt x="25" y="154"/>
                    <a:pt x="26" y="151"/>
                  </a:cubicBezTo>
                  <a:cubicBezTo>
                    <a:pt x="21" y="155"/>
                    <a:pt x="16" y="159"/>
                    <a:pt x="16" y="159"/>
                  </a:cubicBezTo>
                  <a:cubicBezTo>
                    <a:pt x="19" y="156"/>
                    <a:pt x="22" y="150"/>
                    <a:pt x="24" y="144"/>
                  </a:cubicBezTo>
                  <a:cubicBezTo>
                    <a:pt x="18" y="147"/>
                    <a:pt x="10" y="147"/>
                    <a:pt x="10" y="147"/>
                  </a:cubicBezTo>
                  <a:cubicBezTo>
                    <a:pt x="18" y="144"/>
                    <a:pt x="23" y="141"/>
                    <a:pt x="27" y="135"/>
                  </a:cubicBezTo>
                  <a:cubicBezTo>
                    <a:pt x="28" y="133"/>
                    <a:pt x="28" y="132"/>
                    <a:pt x="28" y="132"/>
                  </a:cubicBezTo>
                  <a:cubicBezTo>
                    <a:pt x="23" y="143"/>
                    <a:pt x="0" y="143"/>
                    <a:pt x="0" y="143"/>
                  </a:cubicBezTo>
                  <a:cubicBezTo>
                    <a:pt x="27" y="133"/>
                    <a:pt x="30" y="120"/>
                    <a:pt x="47" y="67"/>
                  </a:cubicBezTo>
                  <a:cubicBezTo>
                    <a:pt x="68" y="0"/>
                    <a:pt x="154" y="0"/>
                    <a:pt x="175" y="67"/>
                  </a:cubicBezTo>
                  <a:close/>
                </a:path>
              </a:pathLst>
            </a:cu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20" name="Freeform 20"/>
            <p:cNvSpPr/>
            <p:nvPr/>
          </p:nvSpPr>
          <p:spPr bwMode="auto">
            <a:xfrm>
              <a:off x="4161416" y="2998722"/>
              <a:ext cx="563548" cy="808303"/>
            </a:xfrm>
            <a:custGeom>
              <a:avLst/>
              <a:gdLst>
                <a:gd name="T0" fmla="*/ 0 w 116"/>
                <a:gd name="T1" fmla="*/ 78 h 166"/>
                <a:gd name="T2" fmla="*/ 52 w 116"/>
                <a:gd name="T3" fmla="*/ 164 h 166"/>
                <a:gd name="T4" fmla="*/ 106 w 116"/>
                <a:gd name="T5" fmla="*/ 83 h 166"/>
                <a:gd name="T6" fmla="*/ 0 w 116"/>
                <a:gd name="T7" fmla="*/ 78 h 166"/>
              </a:gdLst>
              <a:ahLst/>
              <a:cxnLst>
                <a:cxn ang="0">
                  <a:pos x="T0" y="T1"/>
                </a:cxn>
                <a:cxn ang="0">
                  <a:pos x="T2" y="T3"/>
                </a:cxn>
                <a:cxn ang="0">
                  <a:pos x="T4" y="T5"/>
                </a:cxn>
                <a:cxn ang="0">
                  <a:pos x="T6" y="T7"/>
                </a:cxn>
              </a:cxnLst>
              <a:rect l="0" t="0" r="r" b="b"/>
              <a:pathLst>
                <a:path w="116" h="166">
                  <a:moveTo>
                    <a:pt x="0" y="78"/>
                  </a:moveTo>
                  <a:cubicBezTo>
                    <a:pt x="0" y="78"/>
                    <a:pt x="2" y="145"/>
                    <a:pt x="52" y="164"/>
                  </a:cubicBezTo>
                  <a:cubicBezTo>
                    <a:pt x="52" y="164"/>
                    <a:pt x="96" y="166"/>
                    <a:pt x="106" y="83"/>
                  </a:cubicBezTo>
                  <a:cubicBezTo>
                    <a:pt x="116" y="0"/>
                    <a:pt x="31" y="18"/>
                    <a:pt x="0" y="78"/>
                  </a:cubicBezTo>
                  <a:close/>
                </a:path>
              </a:pathLst>
            </a:cu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21" name="Freeform 21"/>
            <p:cNvSpPr/>
            <p:nvPr/>
          </p:nvSpPr>
          <p:spPr bwMode="auto">
            <a:xfrm>
              <a:off x="4253970" y="3305177"/>
              <a:ext cx="324966" cy="559436"/>
            </a:xfrm>
            <a:custGeom>
              <a:avLst/>
              <a:gdLst>
                <a:gd name="T0" fmla="*/ 67 w 67"/>
                <a:gd name="T1" fmla="*/ 65 h 115"/>
                <a:gd name="T2" fmla="*/ 65 w 67"/>
                <a:gd name="T3" fmla="*/ 115 h 115"/>
                <a:gd name="T4" fmla="*/ 5 w 67"/>
                <a:gd name="T5" fmla="*/ 115 h 115"/>
                <a:gd name="T6" fmla="*/ 4 w 67"/>
                <a:gd name="T7" fmla="*/ 71 h 115"/>
                <a:gd name="T8" fmla="*/ 67 w 67"/>
                <a:gd name="T9" fmla="*/ 65 h 115"/>
              </a:gdLst>
              <a:ahLst/>
              <a:cxnLst>
                <a:cxn ang="0">
                  <a:pos x="T0" y="T1"/>
                </a:cxn>
                <a:cxn ang="0">
                  <a:pos x="T2" y="T3"/>
                </a:cxn>
                <a:cxn ang="0">
                  <a:pos x="T4" y="T5"/>
                </a:cxn>
                <a:cxn ang="0">
                  <a:pos x="T6" y="T7"/>
                </a:cxn>
                <a:cxn ang="0">
                  <a:pos x="T8" y="T9"/>
                </a:cxn>
              </a:cxnLst>
              <a:rect l="0" t="0" r="r" b="b"/>
              <a:pathLst>
                <a:path w="67" h="115">
                  <a:moveTo>
                    <a:pt x="67" y="65"/>
                  </a:moveTo>
                  <a:cubicBezTo>
                    <a:pt x="67" y="65"/>
                    <a:pt x="61" y="94"/>
                    <a:pt x="65" y="115"/>
                  </a:cubicBezTo>
                  <a:cubicBezTo>
                    <a:pt x="5" y="115"/>
                    <a:pt x="5" y="115"/>
                    <a:pt x="5" y="115"/>
                  </a:cubicBezTo>
                  <a:cubicBezTo>
                    <a:pt x="6" y="105"/>
                    <a:pt x="6" y="91"/>
                    <a:pt x="4" y="71"/>
                  </a:cubicBezTo>
                  <a:cubicBezTo>
                    <a:pt x="0" y="0"/>
                    <a:pt x="67" y="65"/>
                    <a:pt x="67" y="65"/>
                  </a:cubicBezTo>
                  <a:close/>
                </a:path>
              </a:pathLst>
            </a:cu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22" name="Freeform 22"/>
            <p:cNvSpPr/>
            <p:nvPr/>
          </p:nvSpPr>
          <p:spPr bwMode="auto">
            <a:xfrm>
              <a:off x="4054466" y="2823897"/>
              <a:ext cx="822699" cy="709578"/>
            </a:xfrm>
            <a:custGeom>
              <a:avLst/>
              <a:gdLst>
                <a:gd name="T0" fmla="*/ 141 w 169"/>
                <a:gd name="T1" fmla="*/ 67 h 146"/>
                <a:gd name="T2" fmla="*/ 169 w 169"/>
                <a:gd name="T3" fmla="*/ 132 h 146"/>
                <a:gd name="T4" fmla="*/ 106 w 169"/>
                <a:gd name="T5" fmla="*/ 77 h 146"/>
                <a:gd name="T6" fmla="*/ 0 w 169"/>
                <a:gd name="T7" fmla="*/ 106 h 146"/>
                <a:gd name="T8" fmla="*/ 13 w 169"/>
                <a:gd name="T9" fmla="*/ 67 h 146"/>
                <a:gd name="T10" fmla="*/ 141 w 169"/>
                <a:gd name="T11" fmla="*/ 67 h 146"/>
              </a:gdLst>
              <a:ahLst/>
              <a:cxnLst>
                <a:cxn ang="0">
                  <a:pos x="T0" y="T1"/>
                </a:cxn>
                <a:cxn ang="0">
                  <a:pos x="T2" y="T3"/>
                </a:cxn>
                <a:cxn ang="0">
                  <a:pos x="T4" y="T5"/>
                </a:cxn>
                <a:cxn ang="0">
                  <a:pos x="T6" y="T7"/>
                </a:cxn>
                <a:cxn ang="0">
                  <a:pos x="T8" y="T9"/>
                </a:cxn>
                <a:cxn ang="0">
                  <a:pos x="T10" y="T11"/>
                </a:cxn>
              </a:cxnLst>
              <a:rect l="0" t="0" r="r" b="b"/>
              <a:pathLst>
                <a:path w="169" h="146">
                  <a:moveTo>
                    <a:pt x="141" y="67"/>
                  </a:moveTo>
                  <a:cubicBezTo>
                    <a:pt x="153" y="104"/>
                    <a:pt x="158" y="121"/>
                    <a:pt x="169" y="132"/>
                  </a:cubicBezTo>
                  <a:cubicBezTo>
                    <a:pt x="141" y="129"/>
                    <a:pt x="112" y="116"/>
                    <a:pt x="106" y="77"/>
                  </a:cubicBezTo>
                  <a:cubicBezTo>
                    <a:pt x="106" y="77"/>
                    <a:pt x="65" y="146"/>
                    <a:pt x="0" y="106"/>
                  </a:cubicBezTo>
                  <a:cubicBezTo>
                    <a:pt x="4" y="96"/>
                    <a:pt x="8" y="84"/>
                    <a:pt x="13" y="67"/>
                  </a:cubicBezTo>
                  <a:cubicBezTo>
                    <a:pt x="34" y="0"/>
                    <a:pt x="120" y="0"/>
                    <a:pt x="141" y="67"/>
                  </a:cubicBezTo>
                  <a:close/>
                </a:path>
              </a:pathLst>
            </a:cu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23" name="Freeform 23"/>
            <p:cNvSpPr/>
            <p:nvPr/>
          </p:nvSpPr>
          <p:spPr bwMode="auto">
            <a:xfrm>
              <a:off x="3887868" y="3782341"/>
              <a:ext cx="1081851" cy="526529"/>
            </a:xfrm>
            <a:custGeom>
              <a:avLst/>
              <a:gdLst>
                <a:gd name="T0" fmla="*/ 40 w 222"/>
                <a:gd name="T1" fmla="*/ 0 h 108"/>
                <a:gd name="T2" fmla="*/ 182 w 222"/>
                <a:gd name="T3" fmla="*/ 0 h 108"/>
                <a:gd name="T4" fmla="*/ 222 w 222"/>
                <a:gd name="T5" fmla="*/ 40 h 108"/>
                <a:gd name="T6" fmla="*/ 222 w 222"/>
                <a:gd name="T7" fmla="*/ 82 h 108"/>
                <a:gd name="T8" fmla="*/ 196 w 222"/>
                <a:gd name="T9" fmla="*/ 108 h 108"/>
                <a:gd name="T10" fmla="*/ 26 w 222"/>
                <a:gd name="T11" fmla="*/ 108 h 108"/>
                <a:gd name="T12" fmla="*/ 0 w 222"/>
                <a:gd name="T13" fmla="*/ 82 h 108"/>
                <a:gd name="T14" fmla="*/ 0 w 222"/>
                <a:gd name="T15" fmla="*/ 40 h 108"/>
                <a:gd name="T16" fmla="*/ 40 w 222"/>
                <a:gd name="T1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108">
                  <a:moveTo>
                    <a:pt x="40" y="0"/>
                  </a:moveTo>
                  <a:cubicBezTo>
                    <a:pt x="182" y="0"/>
                    <a:pt x="182" y="0"/>
                    <a:pt x="182" y="0"/>
                  </a:cubicBezTo>
                  <a:cubicBezTo>
                    <a:pt x="204" y="0"/>
                    <a:pt x="222" y="18"/>
                    <a:pt x="222" y="40"/>
                  </a:cubicBezTo>
                  <a:cubicBezTo>
                    <a:pt x="222" y="82"/>
                    <a:pt x="222" y="82"/>
                    <a:pt x="222" y="82"/>
                  </a:cubicBezTo>
                  <a:cubicBezTo>
                    <a:pt x="222" y="96"/>
                    <a:pt x="210" y="108"/>
                    <a:pt x="196" y="108"/>
                  </a:cubicBezTo>
                  <a:cubicBezTo>
                    <a:pt x="26" y="108"/>
                    <a:pt x="26" y="108"/>
                    <a:pt x="26" y="108"/>
                  </a:cubicBezTo>
                  <a:cubicBezTo>
                    <a:pt x="11" y="108"/>
                    <a:pt x="0" y="96"/>
                    <a:pt x="0" y="82"/>
                  </a:cubicBezTo>
                  <a:cubicBezTo>
                    <a:pt x="0" y="40"/>
                    <a:pt x="0" y="40"/>
                    <a:pt x="0" y="40"/>
                  </a:cubicBezTo>
                  <a:cubicBezTo>
                    <a:pt x="0" y="18"/>
                    <a:pt x="18" y="0"/>
                    <a:pt x="40" y="0"/>
                  </a:cubicBezTo>
                  <a:close/>
                </a:path>
              </a:pathLst>
            </a:cu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24" name="Freeform 24"/>
            <p:cNvSpPr/>
            <p:nvPr/>
          </p:nvSpPr>
          <p:spPr bwMode="auto">
            <a:xfrm>
              <a:off x="4204609" y="3782341"/>
              <a:ext cx="448371" cy="370214"/>
            </a:xfrm>
            <a:custGeom>
              <a:avLst/>
              <a:gdLst>
                <a:gd name="T0" fmla="*/ 5 w 92"/>
                <a:gd name="T1" fmla="*/ 0 h 76"/>
                <a:gd name="T2" fmla="*/ 87 w 92"/>
                <a:gd name="T3" fmla="*/ 0 h 76"/>
                <a:gd name="T4" fmla="*/ 92 w 92"/>
                <a:gd name="T5" fmla="*/ 42 h 76"/>
                <a:gd name="T6" fmla="*/ 65 w 92"/>
                <a:gd name="T7" fmla="*/ 42 h 76"/>
                <a:gd name="T8" fmla="*/ 46 w 92"/>
                <a:gd name="T9" fmla="*/ 76 h 76"/>
                <a:gd name="T10" fmla="*/ 27 w 92"/>
                <a:gd name="T11" fmla="*/ 42 h 76"/>
                <a:gd name="T12" fmla="*/ 0 w 92"/>
                <a:gd name="T13" fmla="*/ 42 h 76"/>
                <a:gd name="T14" fmla="*/ 5 w 92"/>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6">
                  <a:moveTo>
                    <a:pt x="5" y="0"/>
                  </a:moveTo>
                  <a:cubicBezTo>
                    <a:pt x="31" y="0"/>
                    <a:pt x="63" y="0"/>
                    <a:pt x="87" y="0"/>
                  </a:cubicBezTo>
                  <a:cubicBezTo>
                    <a:pt x="92" y="42"/>
                    <a:pt x="92" y="42"/>
                    <a:pt x="92" y="42"/>
                  </a:cubicBezTo>
                  <a:cubicBezTo>
                    <a:pt x="65" y="42"/>
                    <a:pt x="65" y="42"/>
                    <a:pt x="65" y="42"/>
                  </a:cubicBezTo>
                  <a:cubicBezTo>
                    <a:pt x="46" y="76"/>
                    <a:pt x="46" y="76"/>
                    <a:pt x="46" y="76"/>
                  </a:cubicBezTo>
                  <a:cubicBezTo>
                    <a:pt x="27" y="42"/>
                    <a:pt x="27" y="42"/>
                    <a:pt x="27" y="42"/>
                  </a:cubicBezTo>
                  <a:cubicBezTo>
                    <a:pt x="0" y="42"/>
                    <a:pt x="0" y="42"/>
                    <a:pt x="0" y="42"/>
                  </a:cubicBezTo>
                  <a:lnTo>
                    <a:pt x="5" y="0"/>
                  </a:lnTo>
                  <a:close/>
                </a:path>
              </a:pathLst>
            </a:cu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25" name="Oval 25"/>
            <p:cNvSpPr>
              <a:spLocks noChangeArrowheads="1"/>
            </p:cNvSpPr>
            <p:nvPr/>
          </p:nvSpPr>
          <p:spPr bwMode="auto">
            <a:xfrm>
              <a:off x="4399999" y="3879009"/>
              <a:ext cx="53475" cy="49362"/>
            </a:xfrm>
            <a:prstGeom prst="ellipse">
              <a:avLst/>
            </a:pr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26" name="Oval 26"/>
            <p:cNvSpPr>
              <a:spLocks noChangeArrowheads="1"/>
            </p:cNvSpPr>
            <p:nvPr/>
          </p:nvSpPr>
          <p:spPr bwMode="auto">
            <a:xfrm>
              <a:off x="4471986" y="3854329"/>
              <a:ext cx="45249" cy="45249"/>
            </a:xfrm>
            <a:prstGeom prst="ellipse">
              <a:avLst/>
            </a:pr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27" name="Oval 27"/>
            <p:cNvSpPr>
              <a:spLocks noChangeArrowheads="1"/>
            </p:cNvSpPr>
            <p:nvPr/>
          </p:nvSpPr>
          <p:spPr bwMode="auto">
            <a:xfrm>
              <a:off x="4531632" y="3817306"/>
              <a:ext cx="28794" cy="32908"/>
            </a:xfrm>
            <a:prstGeom prst="ellipse">
              <a:avLst/>
            </a:pr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28" name="Oval 28"/>
            <p:cNvSpPr>
              <a:spLocks noChangeArrowheads="1"/>
            </p:cNvSpPr>
            <p:nvPr/>
          </p:nvSpPr>
          <p:spPr bwMode="auto">
            <a:xfrm>
              <a:off x="4336240" y="3854329"/>
              <a:ext cx="43192" cy="45249"/>
            </a:xfrm>
            <a:prstGeom prst="ellipse">
              <a:avLst/>
            </a:prstGeom>
            <a:grpFill/>
            <a:ln>
              <a:noFill/>
            </a:ln>
          </p:spPr>
          <p:txBody>
            <a:bodyPr vert="horz" wrap="square" lIns="91412" tIns="45706" rIns="91412" bIns="45706" numCol="1" anchor="t" anchorCtr="0" compatLnSpc="1"/>
            <a:lstStyle/>
            <a:p>
              <a:endParaRPr lang="zh-CN" altLang="en-US" sz="1800">
                <a:solidFill>
                  <a:prstClr val="black"/>
                </a:solidFill>
              </a:endParaRPr>
            </a:p>
          </p:txBody>
        </p:sp>
        <p:sp>
          <p:nvSpPr>
            <p:cNvPr id="29" name="Oval 29"/>
            <p:cNvSpPr>
              <a:spLocks noChangeArrowheads="1"/>
            </p:cNvSpPr>
            <p:nvPr/>
          </p:nvSpPr>
          <p:spPr bwMode="auto">
            <a:xfrm>
              <a:off x="4286878" y="3817306"/>
              <a:ext cx="34965" cy="32908"/>
            </a:xfrm>
            <a:prstGeom prst="ellipse">
              <a:avLst/>
            </a:prstGeom>
            <a:grpFill/>
            <a:ln>
              <a:noFill/>
            </a:ln>
          </p:spPr>
          <p:txBody>
            <a:bodyPr vert="horz" wrap="square" lIns="91412" tIns="45706" rIns="91412" bIns="45706" numCol="1" anchor="t" anchorCtr="0" compatLnSpc="1"/>
            <a:lstStyle/>
            <a:p>
              <a:endParaRPr lang="zh-CN" altLang="en-US" sz="1800">
                <a:solidFill>
                  <a:prstClr val="black"/>
                </a:solidFill>
              </a:endParaRPr>
            </a:p>
          </p:txBody>
        </p:sp>
      </p:grpSp>
      <p:sp>
        <p:nvSpPr>
          <p:cNvPr id="30" name="燕尾形 29"/>
          <p:cNvSpPr/>
          <p:nvPr/>
        </p:nvSpPr>
        <p:spPr>
          <a:xfrm rot="10800000">
            <a:off x="6479624" y="2670416"/>
            <a:ext cx="424174" cy="424174"/>
          </a:xfrm>
          <a:prstGeom prst="chevron">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endParaRPr>
          </a:p>
        </p:txBody>
      </p:sp>
      <p:sp>
        <p:nvSpPr>
          <p:cNvPr id="31" name="燕尾形 30"/>
          <p:cNvSpPr/>
          <p:nvPr/>
        </p:nvSpPr>
        <p:spPr>
          <a:xfrm rot="10800000">
            <a:off x="4171247" y="2676964"/>
            <a:ext cx="424174" cy="424174"/>
          </a:xfrm>
          <a:prstGeom prst="chevr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endParaRPr>
          </a:p>
        </p:txBody>
      </p:sp>
      <p:sp>
        <p:nvSpPr>
          <p:cNvPr id="32" name="燕尾形 31"/>
          <p:cNvSpPr/>
          <p:nvPr/>
        </p:nvSpPr>
        <p:spPr>
          <a:xfrm rot="10800000">
            <a:off x="1800549" y="2671129"/>
            <a:ext cx="424174" cy="424174"/>
          </a:xfrm>
          <a:prstGeom prst="chevro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endParaRPr>
          </a:p>
        </p:txBody>
      </p:sp>
      <p:grpSp>
        <p:nvGrpSpPr>
          <p:cNvPr id="33" name="组合 32"/>
          <p:cNvGrpSpPr/>
          <p:nvPr/>
        </p:nvGrpSpPr>
        <p:grpSpPr>
          <a:xfrm>
            <a:off x="1201077" y="1514811"/>
            <a:ext cx="1143623" cy="600589"/>
            <a:chOff x="1965776" y="2377512"/>
            <a:chExt cx="1306627" cy="686192"/>
          </a:xfrm>
        </p:grpSpPr>
        <p:grpSp>
          <p:nvGrpSpPr>
            <p:cNvPr id="34" name="组合 33"/>
            <p:cNvGrpSpPr/>
            <p:nvPr/>
          </p:nvGrpSpPr>
          <p:grpSpPr>
            <a:xfrm>
              <a:off x="1965776" y="2377512"/>
              <a:ext cx="1212762" cy="686192"/>
              <a:chOff x="2340394" y="1644277"/>
              <a:chExt cx="755922" cy="427708"/>
            </a:xfrm>
            <a:noFill/>
          </p:grpSpPr>
          <p:sp>
            <p:nvSpPr>
              <p:cNvPr id="36" name="椭圆 35"/>
              <p:cNvSpPr/>
              <p:nvPr/>
            </p:nvSpPr>
            <p:spPr>
              <a:xfrm>
                <a:off x="2340394" y="1932739"/>
                <a:ext cx="87367" cy="87367"/>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椭圆 36"/>
              <p:cNvSpPr/>
              <p:nvPr/>
            </p:nvSpPr>
            <p:spPr>
              <a:xfrm>
                <a:off x="2440052" y="1797332"/>
                <a:ext cx="179090" cy="17909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椭圆 37"/>
              <p:cNvSpPr/>
              <p:nvPr/>
            </p:nvSpPr>
            <p:spPr>
              <a:xfrm>
                <a:off x="2668608" y="1644277"/>
                <a:ext cx="427708" cy="427708"/>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5" name="矩形 34"/>
            <p:cNvSpPr/>
            <p:nvPr/>
          </p:nvSpPr>
          <p:spPr>
            <a:xfrm>
              <a:off x="2432215" y="2482245"/>
              <a:ext cx="840188" cy="351537"/>
            </a:xfrm>
            <a:prstGeom prst="rect">
              <a:avLst/>
            </a:prstGeom>
          </p:spPr>
          <p:txBody>
            <a:bodyPr wrap="square">
              <a:spAutoFit/>
            </a:bodyPr>
            <a:lstStyle/>
            <a:p>
              <a:pPr algn="ct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519402" y="1509708"/>
            <a:ext cx="1126277" cy="600589"/>
            <a:chOff x="4635144" y="2372407"/>
            <a:chExt cx="1286808" cy="686192"/>
          </a:xfrm>
        </p:grpSpPr>
        <p:grpSp>
          <p:nvGrpSpPr>
            <p:cNvPr id="40" name="组合 39"/>
            <p:cNvGrpSpPr/>
            <p:nvPr/>
          </p:nvGrpSpPr>
          <p:grpSpPr>
            <a:xfrm>
              <a:off x="4635144" y="2372407"/>
              <a:ext cx="1212762" cy="686192"/>
              <a:chOff x="5009762" y="1639172"/>
              <a:chExt cx="755922" cy="427708"/>
            </a:xfrm>
            <a:noFill/>
          </p:grpSpPr>
          <p:sp>
            <p:nvSpPr>
              <p:cNvPr id="42" name="椭圆 41"/>
              <p:cNvSpPr/>
              <p:nvPr/>
            </p:nvSpPr>
            <p:spPr>
              <a:xfrm>
                <a:off x="5009762" y="1927634"/>
                <a:ext cx="87367" cy="87367"/>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椭圆 42"/>
              <p:cNvSpPr/>
              <p:nvPr/>
            </p:nvSpPr>
            <p:spPr>
              <a:xfrm>
                <a:off x="5109420" y="1792227"/>
                <a:ext cx="179090" cy="17909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5337976" y="1639172"/>
                <a:ext cx="427708" cy="427708"/>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1" name="矩形 40"/>
            <p:cNvSpPr/>
            <p:nvPr/>
          </p:nvSpPr>
          <p:spPr>
            <a:xfrm>
              <a:off x="5081764" y="2490560"/>
              <a:ext cx="840188" cy="351537"/>
            </a:xfrm>
            <a:prstGeom prst="rect">
              <a:avLst/>
            </a:prstGeom>
          </p:spPr>
          <p:txBody>
            <a:bodyPr wrap="square">
              <a:spAutoFit/>
            </a:bodyPr>
            <a:lstStyle/>
            <a:p>
              <a:pPr algn="ct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70%</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696269" y="1519914"/>
            <a:ext cx="1126792" cy="600589"/>
            <a:chOff x="7301022" y="2382617"/>
            <a:chExt cx="1287397" cy="686192"/>
          </a:xfrm>
        </p:grpSpPr>
        <p:grpSp>
          <p:nvGrpSpPr>
            <p:cNvPr id="46" name="组合 45"/>
            <p:cNvGrpSpPr/>
            <p:nvPr/>
          </p:nvGrpSpPr>
          <p:grpSpPr>
            <a:xfrm>
              <a:off x="7301022" y="2382617"/>
              <a:ext cx="1212762" cy="686192"/>
              <a:chOff x="7675640" y="1649382"/>
              <a:chExt cx="755922" cy="427708"/>
            </a:xfrm>
            <a:noFill/>
          </p:grpSpPr>
          <p:sp>
            <p:nvSpPr>
              <p:cNvPr id="48" name="椭圆 47"/>
              <p:cNvSpPr/>
              <p:nvPr/>
            </p:nvSpPr>
            <p:spPr>
              <a:xfrm>
                <a:off x="7675640" y="1937844"/>
                <a:ext cx="87367" cy="87367"/>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7775298" y="1802437"/>
                <a:ext cx="179090" cy="179090"/>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椭圆 49"/>
              <p:cNvSpPr/>
              <p:nvPr/>
            </p:nvSpPr>
            <p:spPr>
              <a:xfrm>
                <a:off x="8003854" y="1649382"/>
                <a:ext cx="427708" cy="427708"/>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7" name="矩形 46"/>
            <p:cNvSpPr/>
            <p:nvPr/>
          </p:nvSpPr>
          <p:spPr>
            <a:xfrm>
              <a:off x="7748231" y="2496312"/>
              <a:ext cx="840188" cy="351537"/>
            </a:xfrm>
            <a:prstGeom prst="rect">
              <a:avLst/>
            </a:prstGeom>
          </p:spPr>
          <p:txBody>
            <a:bodyPr wrap="square">
              <a:spAutoFit/>
            </a:bodyPr>
            <a:lstStyle/>
            <a:p>
              <a:pPr algn="ct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65%</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7995217" y="1471752"/>
            <a:ext cx="1137513" cy="600589"/>
            <a:chOff x="10021288" y="2334440"/>
            <a:chExt cx="1299646" cy="686192"/>
          </a:xfrm>
        </p:grpSpPr>
        <p:grpSp>
          <p:nvGrpSpPr>
            <p:cNvPr id="52" name="组合 51"/>
            <p:cNvGrpSpPr/>
            <p:nvPr/>
          </p:nvGrpSpPr>
          <p:grpSpPr>
            <a:xfrm>
              <a:off x="10021288" y="2334440"/>
              <a:ext cx="1212762" cy="686192"/>
              <a:chOff x="10345008" y="1644277"/>
              <a:chExt cx="755922" cy="427708"/>
            </a:xfrm>
            <a:noFill/>
          </p:grpSpPr>
          <p:sp>
            <p:nvSpPr>
              <p:cNvPr id="54" name="椭圆 53"/>
              <p:cNvSpPr/>
              <p:nvPr/>
            </p:nvSpPr>
            <p:spPr>
              <a:xfrm>
                <a:off x="10345008" y="1932739"/>
                <a:ext cx="87367" cy="87367"/>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椭圆 54"/>
              <p:cNvSpPr/>
              <p:nvPr/>
            </p:nvSpPr>
            <p:spPr>
              <a:xfrm>
                <a:off x="10444666" y="1797332"/>
                <a:ext cx="179090" cy="179090"/>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椭圆 55"/>
              <p:cNvSpPr/>
              <p:nvPr/>
            </p:nvSpPr>
            <p:spPr>
              <a:xfrm>
                <a:off x="10673222" y="1644277"/>
                <a:ext cx="427708" cy="427708"/>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3" name="矩形 52"/>
            <p:cNvSpPr/>
            <p:nvPr/>
          </p:nvSpPr>
          <p:spPr>
            <a:xfrm>
              <a:off x="10480746" y="2457685"/>
              <a:ext cx="840188" cy="351537"/>
            </a:xfrm>
            <a:prstGeom prst="rect">
              <a:avLst/>
            </a:prstGeom>
          </p:spPr>
          <p:txBody>
            <a:bodyPr wrap="square">
              <a:spAutoFit/>
            </a:bodyPr>
            <a:lstStyle/>
            <a:p>
              <a:pPr algn="ct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45%</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7" name="文本框 67"/>
          <p:cNvSpPr txBox="1"/>
          <p:nvPr/>
        </p:nvSpPr>
        <p:spPr>
          <a:xfrm>
            <a:off x="216860" y="3583032"/>
            <a:ext cx="1475709" cy="1261495"/>
          </a:xfrm>
          <a:prstGeom prst="rect">
            <a:avLst/>
          </a:prstGeom>
          <a:noFill/>
          <a:effectLst/>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b="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文本框 68"/>
          <p:cNvSpPr txBox="1"/>
          <p:nvPr/>
        </p:nvSpPr>
        <p:spPr>
          <a:xfrm>
            <a:off x="2539632" y="3583032"/>
            <a:ext cx="1473230" cy="1292263"/>
          </a:xfrm>
          <a:prstGeom prst="rect">
            <a:avLst/>
          </a:prstGeom>
          <a:noFill/>
          <a:effectLst/>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b="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文本框 69"/>
          <p:cNvSpPr txBox="1"/>
          <p:nvPr/>
        </p:nvSpPr>
        <p:spPr>
          <a:xfrm>
            <a:off x="4787958" y="3583032"/>
            <a:ext cx="1473230" cy="1261495"/>
          </a:xfrm>
          <a:prstGeom prst="rect">
            <a:avLst/>
          </a:prstGeom>
          <a:noFill/>
          <a:effectLst/>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b="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文本框 70"/>
          <p:cNvSpPr txBox="1"/>
          <p:nvPr/>
        </p:nvSpPr>
        <p:spPr>
          <a:xfrm>
            <a:off x="7091503" y="3583032"/>
            <a:ext cx="1473230" cy="1261495"/>
          </a:xfrm>
          <a:prstGeom prst="rect">
            <a:avLst/>
          </a:prstGeom>
          <a:noFill/>
          <a:effectLst/>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b="1"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9"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dissolve">
                                      <p:cBhvr>
                                        <p:cTn id="24" dur="500"/>
                                        <p:tgtEl>
                                          <p:spTgt spid="1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childTnLst>
                          </p:cTn>
                        </p:par>
                        <p:par>
                          <p:cTn id="33" fill="hold">
                            <p:stCondLst>
                              <p:cond delay="3500"/>
                            </p:stCondLst>
                            <p:childTnLst>
                              <p:par>
                                <p:cTn id="34" presetID="2" presetClass="entr" presetSubtype="2"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9"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dissolve">
                                      <p:cBhvr>
                                        <p:cTn id="41" dur="500"/>
                                        <p:tgtEl>
                                          <p:spTgt spid="10"/>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par>
                          <p:cTn id="50" fill="hold">
                            <p:stCondLst>
                              <p:cond delay="5500"/>
                            </p:stCondLst>
                            <p:childTnLst>
                              <p:par>
                                <p:cTn id="51" presetID="2" presetClass="entr" presetSubtype="2"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1+#ppt_w/2"/>
                                          </p:val>
                                        </p:tav>
                                        <p:tav tm="100000">
                                          <p:val>
                                            <p:strVal val="#ppt_x"/>
                                          </p:val>
                                        </p:tav>
                                      </p:tavLst>
                                    </p:anim>
                                    <p:anim calcmode="lin" valueType="num">
                                      <p:cBhvr additive="base">
                                        <p:cTn id="54" dur="500" fill="hold"/>
                                        <p:tgtEl>
                                          <p:spTgt spid="30"/>
                                        </p:tgtEl>
                                        <p:attrNameLst>
                                          <p:attrName>ppt_y</p:attrName>
                                        </p:attrNameLst>
                                      </p:cBhvr>
                                      <p:tavLst>
                                        <p:tav tm="0">
                                          <p:val>
                                            <p:strVal val="#ppt_y"/>
                                          </p:val>
                                        </p:tav>
                                        <p:tav tm="100000">
                                          <p:val>
                                            <p:strVal val="#ppt_y"/>
                                          </p:val>
                                        </p:tav>
                                      </p:tavLst>
                                    </p:anim>
                                  </p:childTnLst>
                                </p:cTn>
                              </p:par>
                            </p:childTnLst>
                          </p:cTn>
                        </p:par>
                        <p:par>
                          <p:cTn id="55" fill="hold">
                            <p:stCondLst>
                              <p:cond delay="6000"/>
                            </p:stCondLst>
                            <p:childTnLst>
                              <p:par>
                                <p:cTn id="56" presetID="9" presetClass="entr" presetSubtype="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dissolve">
                                      <p:cBhvr>
                                        <p:cTn id="58" dur="500"/>
                                        <p:tgtEl>
                                          <p:spTgt spid="13"/>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left)">
                                      <p:cBhvr>
                                        <p:cTn id="62" dur="500"/>
                                        <p:tgtEl>
                                          <p:spTgt spid="51"/>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57" grpId="0"/>
      <p:bldP spid="58" grpId="0"/>
      <p:bldP spid="59" grpId="0"/>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69560" y="1291701"/>
            <a:ext cx="1713066" cy="3080249"/>
            <a:chOff x="479376" y="1722268"/>
            <a:chExt cx="2284088" cy="4107001"/>
          </a:xfrm>
        </p:grpSpPr>
        <p:sp>
          <p:nvSpPr>
            <p:cNvPr id="55" name="矩形 54"/>
            <p:cNvSpPr/>
            <p:nvPr/>
          </p:nvSpPr>
          <p:spPr bwMode="auto">
            <a:xfrm>
              <a:off x="479376" y="2925125"/>
              <a:ext cx="2098468" cy="2904144"/>
            </a:xfrm>
            <a:prstGeom prst="rect">
              <a:avLst/>
            </a:prstGeom>
            <a:solidFill>
              <a:schemeClr val="tx2">
                <a:lumMod val="20000"/>
                <a:lumOff val="80000"/>
              </a:schemeClr>
            </a:solidFill>
            <a:ln w="57150">
              <a:solidFill>
                <a:schemeClr val="bg1"/>
              </a:solidFill>
              <a:round/>
            </a:ln>
            <a:effectLst/>
          </p:spPr>
          <p:txBody>
            <a:bodyPr vert="horz" wrap="square" lIns="91440" tIns="45720" rIns="91440" bIns="1440000" anchor="b" anchorCtr="1" compatLnSpc="1">
              <a:norm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56" name="任意多边形 4"/>
            <p:cNvSpPr/>
            <p:nvPr/>
          </p:nvSpPr>
          <p:spPr bwMode="auto">
            <a:xfrm>
              <a:off x="2575892" y="1809496"/>
              <a:ext cx="187572" cy="1088532"/>
            </a:xfrm>
            <a:custGeom>
              <a:avLst/>
              <a:gdLst/>
              <a:ahLst/>
              <a:cxnLst>
                <a:cxn ang="0">
                  <a:pos x="54" y="575"/>
                </a:cxn>
                <a:cxn ang="0">
                  <a:pos x="54" y="0"/>
                </a:cxn>
                <a:cxn ang="0">
                  <a:pos x="0" y="10"/>
                </a:cxn>
                <a:cxn ang="0">
                  <a:pos x="0" y="627"/>
                </a:cxn>
                <a:cxn ang="0">
                  <a:pos x="54" y="617"/>
                </a:cxn>
                <a:cxn ang="0">
                  <a:pos x="54" y="617"/>
                </a:cxn>
                <a:cxn ang="0">
                  <a:pos x="80" y="586"/>
                </a:cxn>
                <a:cxn ang="0">
                  <a:pos x="54" y="575"/>
                </a:cxn>
              </a:cxnLst>
              <a:rect l="0" t="0" r="r" b="b"/>
              <a:pathLst>
                <a:path w="81" h="627">
                  <a:moveTo>
                    <a:pt x="54" y="575"/>
                  </a:moveTo>
                  <a:cubicBezTo>
                    <a:pt x="54" y="0"/>
                    <a:pt x="54" y="0"/>
                    <a:pt x="54" y="0"/>
                  </a:cubicBezTo>
                  <a:cubicBezTo>
                    <a:pt x="0" y="10"/>
                    <a:pt x="0" y="10"/>
                    <a:pt x="0" y="10"/>
                  </a:cubicBezTo>
                  <a:cubicBezTo>
                    <a:pt x="0" y="627"/>
                    <a:pt x="0" y="627"/>
                    <a:pt x="0" y="627"/>
                  </a:cubicBezTo>
                  <a:cubicBezTo>
                    <a:pt x="54" y="617"/>
                    <a:pt x="54" y="617"/>
                    <a:pt x="54" y="617"/>
                  </a:cubicBezTo>
                  <a:cubicBezTo>
                    <a:pt x="54" y="617"/>
                    <a:pt x="54" y="617"/>
                    <a:pt x="54" y="617"/>
                  </a:cubicBezTo>
                  <a:cubicBezTo>
                    <a:pt x="54" y="617"/>
                    <a:pt x="81" y="612"/>
                    <a:pt x="80" y="586"/>
                  </a:cubicBezTo>
                  <a:cubicBezTo>
                    <a:pt x="79" y="567"/>
                    <a:pt x="54" y="575"/>
                    <a:pt x="54" y="575"/>
                  </a:cubicBezTo>
                  <a:close/>
                </a:path>
              </a:pathLst>
            </a:cu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任意多边形 5"/>
            <p:cNvSpPr/>
            <p:nvPr/>
          </p:nvSpPr>
          <p:spPr bwMode="auto">
            <a:xfrm>
              <a:off x="481330" y="1722268"/>
              <a:ext cx="2280180" cy="1410185"/>
            </a:xfrm>
            <a:custGeom>
              <a:avLst/>
              <a:gdLst/>
              <a:ahLst/>
              <a:cxnLst>
                <a:cxn ang="0">
                  <a:pos x="954" y="8"/>
                </a:cxn>
                <a:cxn ang="0">
                  <a:pos x="954" y="8"/>
                </a:cxn>
                <a:cxn ang="0">
                  <a:pos x="0" y="196"/>
                </a:cxn>
                <a:cxn ang="0">
                  <a:pos x="0" y="813"/>
                </a:cxn>
                <a:cxn ang="0">
                  <a:pos x="954" y="625"/>
                </a:cxn>
                <a:cxn ang="0">
                  <a:pos x="980" y="636"/>
                </a:cxn>
                <a:cxn ang="0">
                  <a:pos x="980" y="19"/>
                </a:cxn>
                <a:cxn ang="0">
                  <a:pos x="954" y="8"/>
                </a:cxn>
              </a:cxnLst>
              <a:rect l="0" t="0" r="r" b="b"/>
              <a:pathLst>
                <a:path w="980" h="813">
                  <a:moveTo>
                    <a:pt x="954" y="8"/>
                  </a:moveTo>
                  <a:cubicBezTo>
                    <a:pt x="954" y="8"/>
                    <a:pt x="954" y="8"/>
                    <a:pt x="954" y="8"/>
                  </a:cubicBezTo>
                  <a:cubicBezTo>
                    <a:pt x="0" y="196"/>
                    <a:pt x="0" y="196"/>
                    <a:pt x="0" y="196"/>
                  </a:cubicBezTo>
                  <a:cubicBezTo>
                    <a:pt x="0" y="813"/>
                    <a:pt x="0" y="813"/>
                    <a:pt x="0" y="813"/>
                  </a:cubicBezTo>
                  <a:cubicBezTo>
                    <a:pt x="954" y="625"/>
                    <a:pt x="954" y="625"/>
                    <a:pt x="954" y="625"/>
                  </a:cubicBezTo>
                  <a:cubicBezTo>
                    <a:pt x="954" y="625"/>
                    <a:pt x="979" y="617"/>
                    <a:pt x="980" y="636"/>
                  </a:cubicBezTo>
                  <a:cubicBezTo>
                    <a:pt x="980" y="19"/>
                    <a:pt x="980" y="19"/>
                    <a:pt x="980" y="19"/>
                  </a:cubicBezTo>
                  <a:cubicBezTo>
                    <a:pt x="979" y="0"/>
                    <a:pt x="954" y="8"/>
                    <a:pt x="954" y="8"/>
                  </a:cubicBezTo>
                  <a:close/>
                </a:path>
              </a:pathLst>
            </a:custGeom>
            <a:solidFill>
              <a:schemeClr val="accent1"/>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任意多边形 6"/>
            <p:cNvSpPr/>
            <p:nvPr/>
          </p:nvSpPr>
          <p:spPr bwMode="auto">
            <a:xfrm>
              <a:off x="2575892" y="4617016"/>
              <a:ext cx="187572" cy="227157"/>
            </a:xfrm>
            <a:custGeom>
              <a:avLst/>
              <a:gdLst/>
              <a:ahLst/>
              <a:cxnLst>
                <a:cxn ang="0">
                  <a:pos x="54" y="79"/>
                </a:cxn>
                <a:cxn ang="0">
                  <a:pos x="54" y="0"/>
                </a:cxn>
                <a:cxn ang="0">
                  <a:pos x="0" y="10"/>
                </a:cxn>
                <a:cxn ang="0">
                  <a:pos x="0" y="131"/>
                </a:cxn>
                <a:cxn ang="0">
                  <a:pos x="54" y="121"/>
                </a:cxn>
                <a:cxn ang="0">
                  <a:pos x="54" y="121"/>
                </a:cxn>
                <a:cxn ang="0">
                  <a:pos x="80" y="90"/>
                </a:cxn>
                <a:cxn ang="0">
                  <a:pos x="54" y="79"/>
                </a:cxn>
              </a:cxnLst>
              <a:rect l="0" t="0" r="r" b="b"/>
              <a:pathLst>
                <a:path w="81" h="131">
                  <a:moveTo>
                    <a:pt x="54" y="79"/>
                  </a:moveTo>
                  <a:cubicBezTo>
                    <a:pt x="54" y="0"/>
                    <a:pt x="54" y="0"/>
                    <a:pt x="54" y="0"/>
                  </a:cubicBezTo>
                  <a:cubicBezTo>
                    <a:pt x="0" y="10"/>
                    <a:pt x="0" y="10"/>
                    <a:pt x="0" y="10"/>
                  </a:cubicBezTo>
                  <a:cubicBezTo>
                    <a:pt x="0" y="131"/>
                    <a:pt x="0" y="131"/>
                    <a:pt x="0" y="131"/>
                  </a:cubicBezTo>
                  <a:cubicBezTo>
                    <a:pt x="54" y="121"/>
                    <a:pt x="54" y="121"/>
                    <a:pt x="54" y="121"/>
                  </a:cubicBezTo>
                  <a:cubicBezTo>
                    <a:pt x="54" y="121"/>
                    <a:pt x="54" y="121"/>
                    <a:pt x="54" y="121"/>
                  </a:cubicBezTo>
                  <a:cubicBezTo>
                    <a:pt x="54" y="121"/>
                    <a:pt x="81" y="116"/>
                    <a:pt x="80" y="90"/>
                  </a:cubicBezTo>
                  <a:cubicBezTo>
                    <a:pt x="79" y="71"/>
                    <a:pt x="54" y="79"/>
                    <a:pt x="54" y="79"/>
                  </a:cubicBezTo>
                  <a:close/>
                </a:path>
              </a:pathLst>
            </a:cu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任意多边形 7"/>
            <p:cNvSpPr/>
            <p:nvPr/>
          </p:nvSpPr>
          <p:spPr bwMode="auto">
            <a:xfrm>
              <a:off x="481330" y="4529788"/>
              <a:ext cx="2280180" cy="550627"/>
            </a:xfrm>
            <a:custGeom>
              <a:avLst/>
              <a:gdLst/>
              <a:ahLst/>
              <a:cxnLst>
                <a:cxn ang="0">
                  <a:pos x="954" y="8"/>
                </a:cxn>
                <a:cxn ang="0">
                  <a:pos x="954" y="8"/>
                </a:cxn>
                <a:cxn ang="0">
                  <a:pos x="0" y="196"/>
                </a:cxn>
                <a:cxn ang="0">
                  <a:pos x="0" y="317"/>
                </a:cxn>
                <a:cxn ang="0">
                  <a:pos x="954" y="129"/>
                </a:cxn>
                <a:cxn ang="0">
                  <a:pos x="980" y="140"/>
                </a:cxn>
                <a:cxn ang="0">
                  <a:pos x="980" y="19"/>
                </a:cxn>
                <a:cxn ang="0">
                  <a:pos x="954" y="8"/>
                </a:cxn>
              </a:cxnLst>
              <a:rect l="0" t="0" r="r" b="b"/>
              <a:pathLst>
                <a:path w="980" h="317">
                  <a:moveTo>
                    <a:pt x="954" y="8"/>
                  </a:moveTo>
                  <a:cubicBezTo>
                    <a:pt x="954" y="8"/>
                    <a:pt x="954" y="8"/>
                    <a:pt x="954" y="8"/>
                  </a:cubicBezTo>
                  <a:cubicBezTo>
                    <a:pt x="0" y="196"/>
                    <a:pt x="0" y="196"/>
                    <a:pt x="0" y="196"/>
                  </a:cubicBezTo>
                  <a:cubicBezTo>
                    <a:pt x="0" y="317"/>
                    <a:pt x="0" y="317"/>
                    <a:pt x="0" y="317"/>
                  </a:cubicBezTo>
                  <a:cubicBezTo>
                    <a:pt x="954" y="129"/>
                    <a:pt x="954" y="129"/>
                    <a:pt x="954" y="129"/>
                  </a:cubicBezTo>
                  <a:cubicBezTo>
                    <a:pt x="954" y="129"/>
                    <a:pt x="979" y="121"/>
                    <a:pt x="980" y="140"/>
                  </a:cubicBezTo>
                  <a:cubicBezTo>
                    <a:pt x="980" y="19"/>
                    <a:pt x="980" y="19"/>
                    <a:pt x="980" y="19"/>
                  </a:cubicBezTo>
                  <a:cubicBezTo>
                    <a:pt x="979" y="0"/>
                    <a:pt x="954" y="8"/>
                    <a:pt x="954" y="8"/>
                  </a:cubicBezTo>
                  <a:close/>
                </a:path>
              </a:pathLst>
            </a:custGeom>
            <a:solidFill>
              <a:schemeClr val="accent1"/>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任意多边形 8"/>
            <p:cNvSpPr/>
            <p:nvPr/>
          </p:nvSpPr>
          <p:spPr bwMode="auto">
            <a:xfrm>
              <a:off x="2575892" y="4915045"/>
              <a:ext cx="187572" cy="227157"/>
            </a:xfrm>
            <a:custGeom>
              <a:avLst/>
              <a:gdLst/>
              <a:ahLst/>
              <a:cxnLst>
                <a:cxn ang="0">
                  <a:pos x="54" y="79"/>
                </a:cxn>
                <a:cxn ang="0">
                  <a:pos x="54" y="0"/>
                </a:cxn>
                <a:cxn ang="0">
                  <a:pos x="0" y="10"/>
                </a:cxn>
                <a:cxn ang="0">
                  <a:pos x="0" y="131"/>
                </a:cxn>
                <a:cxn ang="0">
                  <a:pos x="54" y="121"/>
                </a:cxn>
                <a:cxn ang="0">
                  <a:pos x="54" y="121"/>
                </a:cxn>
                <a:cxn ang="0">
                  <a:pos x="80" y="90"/>
                </a:cxn>
                <a:cxn ang="0">
                  <a:pos x="54" y="79"/>
                </a:cxn>
              </a:cxnLst>
              <a:rect l="0" t="0" r="r" b="b"/>
              <a:pathLst>
                <a:path w="81" h="131">
                  <a:moveTo>
                    <a:pt x="54" y="79"/>
                  </a:moveTo>
                  <a:cubicBezTo>
                    <a:pt x="54" y="0"/>
                    <a:pt x="54" y="0"/>
                    <a:pt x="54" y="0"/>
                  </a:cubicBezTo>
                  <a:cubicBezTo>
                    <a:pt x="0" y="10"/>
                    <a:pt x="0" y="10"/>
                    <a:pt x="0" y="10"/>
                  </a:cubicBezTo>
                  <a:cubicBezTo>
                    <a:pt x="0" y="131"/>
                    <a:pt x="0" y="131"/>
                    <a:pt x="0" y="131"/>
                  </a:cubicBezTo>
                  <a:cubicBezTo>
                    <a:pt x="54" y="121"/>
                    <a:pt x="54" y="121"/>
                    <a:pt x="54" y="121"/>
                  </a:cubicBezTo>
                  <a:cubicBezTo>
                    <a:pt x="54" y="121"/>
                    <a:pt x="54" y="121"/>
                    <a:pt x="54" y="121"/>
                  </a:cubicBezTo>
                  <a:cubicBezTo>
                    <a:pt x="54" y="121"/>
                    <a:pt x="81" y="116"/>
                    <a:pt x="80" y="90"/>
                  </a:cubicBezTo>
                  <a:cubicBezTo>
                    <a:pt x="79" y="71"/>
                    <a:pt x="54" y="79"/>
                    <a:pt x="54" y="79"/>
                  </a:cubicBezTo>
                  <a:close/>
                </a:path>
              </a:pathLst>
            </a:cu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任意多边形 9"/>
            <p:cNvSpPr/>
            <p:nvPr/>
          </p:nvSpPr>
          <p:spPr bwMode="auto">
            <a:xfrm>
              <a:off x="481330" y="4827817"/>
              <a:ext cx="2280180" cy="550627"/>
            </a:xfrm>
            <a:custGeom>
              <a:avLst/>
              <a:gdLst/>
              <a:ahLst/>
              <a:cxnLst>
                <a:cxn ang="0">
                  <a:pos x="954" y="8"/>
                </a:cxn>
                <a:cxn ang="0">
                  <a:pos x="954" y="8"/>
                </a:cxn>
                <a:cxn ang="0">
                  <a:pos x="0" y="196"/>
                </a:cxn>
                <a:cxn ang="0">
                  <a:pos x="0" y="317"/>
                </a:cxn>
                <a:cxn ang="0">
                  <a:pos x="954" y="129"/>
                </a:cxn>
                <a:cxn ang="0">
                  <a:pos x="980" y="140"/>
                </a:cxn>
                <a:cxn ang="0">
                  <a:pos x="980" y="19"/>
                </a:cxn>
                <a:cxn ang="0">
                  <a:pos x="954" y="8"/>
                </a:cxn>
              </a:cxnLst>
              <a:rect l="0" t="0" r="r" b="b"/>
              <a:pathLst>
                <a:path w="980" h="317">
                  <a:moveTo>
                    <a:pt x="954" y="8"/>
                  </a:moveTo>
                  <a:cubicBezTo>
                    <a:pt x="954" y="8"/>
                    <a:pt x="954" y="8"/>
                    <a:pt x="954" y="8"/>
                  </a:cubicBezTo>
                  <a:cubicBezTo>
                    <a:pt x="0" y="196"/>
                    <a:pt x="0" y="196"/>
                    <a:pt x="0" y="196"/>
                  </a:cubicBezTo>
                  <a:cubicBezTo>
                    <a:pt x="0" y="317"/>
                    <a:pt x="0" y="317"/>
                    <a:pt x="0" y="317"/>
                  </a:cubicBezTo>
                  <a:cubicBezTo>
                    <a:pt x="954" y="129"/>
                    <a:pt x="954" y="129"/>
                    <a:pt x="954" y="129"/>
                  </a:cubicBezTo>
                  <a:cubicBezTo>
                    <a:pt x="954" y="129"/>
                    <a:pt x="979" y="121"/>
                    <a:pt x="980" y="140"/>
                  </a:cubicBezTo>
                  <a:cubicBezTo>
                    <a:pt x="980" y="19"/>
                    <a:pt x="980" y="19"/>
                    <a:pt x="980" y="19"/>
                  </a:cubicBezTo>
                  <a:cubicBezTo>
                    <a:pt x="979" y="0"/>
                    <a:pt x="954" y="8"/>
                    <a:pt x="954" y="8"/>
                  </a:cubicBezTo>
                  <a:close/>
                </a:path>
              </a:pathLst>
            </a:custGeom>
            <a:solidFill>
              <a:schemeClr val="accent1"/>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椭圆 61"/>
            <p:cNvSpPr/>
            <p:nvPr/>
          </p:nvSpPr>
          <p:spPr bwMode="auto">
            <a:xfrm>
              <a:off x="1246274" y="2096622"/>
              <a:ext cx="750290" cy="697823"/>
            </a:xfrm>
            <a:prstGeom prst="ellipse">
              <a:avLst/>
            </a:prstGeom>
            <a:solidFill>
              <a:schemeClr val="bg1"/>
            </a:solidFill>
            <a:ln w="19050">
              <a:solidFill>
                <a:schemeClr val="accent1">
                  <a:lumMod val="75000"/>
                </a:schemeClr>
              </a:solid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任意多边形 127"/>
            <p:cNvSpPr/>
            <p:nvPr/>
          </p:nvSpPr>
          <p:spPr bwMode="auto">
            <a:xfrm>
              <a:off x="1433815" y="2279809"/>
              <a:ext cx="375144" cy="331467"/>
            </a:xfrm>
            <a:custGeom>
              <a:avLst/>
              <a:gdLst>
                <a:gd name="connsiteX0" fmla="*/ 315746 w 375144"/>
                <a:gd name="connsiteY0" fmla="*/ 280584 h 331467"/>
                <a:gd name="connsiteX1" fmla="*/ 324231 w 375144"/>
                <a:gd name="connsiteY1" fmla="*/ 311897 h 331467"/>
                <a:gd name="connsiteX2" fmla="*/ 324231 w 375144"/>
                <a:gd name="connsiteY2" fmla="*/ 292326 h 331467"/>
                <a:gd name="connsiteX3" fmla="*/ 324231 w 375144"/>
                <a:gd name="connsiteY3" fmla="*/ 288412 h 331467"/>
                <a:gd name="connsiteX4" fmla="*/ 328474 w 375144"/>
                <a:gd name="connsiteY4" fmla="*/ 284498 h 331467"/>
                <a:gd name="connsiteX5" fmla="*/ 332717 w 375144"/>
                <a:gd name="connsiteY5" fmla="*/ 288412 h 331467"/>
                <a:gd name="connsiteX6" fmla="*/ 332717 w 375144"/>
                <a:gd name="connsiteY6" fmla="*/ 292326 h 331467"/>
                <a:gd name="connsiteX7" fmla="*/ 336960 w 375144"/>
                <a:gd name="connsiteY7" fmla="*/ 311897 h 331467"/>
                <a:gd name="connsiteX8" fmla="*/ 341202 w 375144"/>
                <a:gd name="connsiteY8" fmla="*/ 280584 h 331467"/>
                <a:gd name="connsiteX9" fmla="*/ 366659 w 375144"/>
                <a:gd name="connsiteY9" fmla="*/ 288412 h 331467"/>
                <a:gd name="connsiteX10" fmla="*/ 375144 w 375144"/>
                <a:gd name="connsiteY10" fmla="*/ 307983 h 331467"/>
                <a:gd name="connsiteX11" fmla="*/ 375144 w 375144"/>
                <a:gd name="connsiteY11" fmla="*/ 327553 h 331467"/>
                <a:gd name="connsiteX12" fmla="*/ 358173 w 375144"/>
                <a:gd name="connsiteY12" fmla="*/ 327553 h 331467"/>
                <a:gd name="connsiteX13" fmla="*/ 358173 w 375144"/>
                <a:gd name="connsiteY13" fmla="*/ 311897 h 331467"/>
                <a:gd name="connsiteX14" fmla="*/ 353930 w 375144"/>
                <a:gd name="connsiteY14" fmla="*/ 307983 h 331467"/>
                <a:gd name="connsiteX15" fmla="*/ 353930 w 375144"/>
                <a:gd name="connsiteY15" fmla="*/ 331467 h 331467"/>
                <a:gd name="connsiteX16" fmla="*/ 328474 w 375144"/>
                <a:gd name="connsiteY16" fmla="*/ 331467 h 331467"/>
                <a:gd name="connsiteX17" fmla="*/ 303018 w 375144"/>
                <a:gd name="connsiteY17" fmla="*/ 331467 h 331467"/>
                <a:gd name="connsiteX18" fmla="*/ 303018 w 375144"/>
                <a:gd name="connsiteY18" fmla="*/ 307983 h 331467"/>
                <a:gd name="connsiteX19" fmla="*/ 298775 w 375144"/>
                <a:gd name="connsiteY19" fmla="*/ 311897 h 331467"/>
                <a:gd name="connsiteX20" fmla="*/ 298775 w 375144"/>
                <a:gd name="connsiteY20" fmla="*/ 331467 h 331467"/>
                <a:gd name="connsiteX21" fmla="*/ 286047 w 375144"/>
                <a:gd name="connsiteY21" fmla="*/ 327553 h 331467"/>
                <a:gd name="connsiteX22" fmla="*/ 286047 w 375144"/>
                <a:gd name="connsiteY22" fmla="*/ 307983 h 331467"/>
                <a:gd name="connsiteX23" fmla="*/ 290290 w 375144"/>
                <a:gd name="connsiteY23" fmla="*/ 288412 h 331467"/>
                <a:gd name="connsiteX24" fmla="*/ 315746 w 375144"/>
                <a:gd name="connsiteY24" fmla="*/ 280584 h 331467"/>
                <a:gd name="connsiteX25" fmla="*/ 329032 w 375144"/>
                <a:gd name="connsiteY25" fmla="*/ 229701 h 331467"/>
                <a:gd name="connsiteX26" fmla="*/ 350134 w 375144"/>
                <a:gd name="connsiteY26" fmla="*/ 249272 h 331467"/>
                <a:gd name="connsiteX27" fmla="*/ 350134 w 375144"/>
                <a:gd name="connsiteY27" fmla="*/ 253186 h 331467"/>
                <a:gd name="connsiteX28" fmla="*/ 345914 w 375144"/>
                <a:gd name="connsiteY28" fmla="*/ 261014 h 331467"/>
                <a:gd name="connsiteX29" fmla="*/ 329032 w 375144"/>
                <a:gd name="connsiteY29" fmla="*/ 280584 h 331467"/>
                <a:gd name="connsiteX30" fmla="*/ 312150 w 375144"/>
                <a:gd name="connsiteY30" fmla="*/ 261014 h 331467"/>
                <a:gd name="connsiteX31" fmla="*/ 307930 w 375144"/>
                <a:gd name="connsiteY31" fmla="*/ 253186 h 331467"/>
                <a:gd name="connsiteX32" fmla="*/ 312150 w 375144"/>
                <a:gd name="connsiteY32" fmla="*/ 249272 h 331467"/>
                <a:gd name="connsiteX33" fmla="*/ 329032 w 375144"/>
                <a:gd name="connsiteY33" fmla="*/ 229701 h 331467"/>
                <a:gd name="connsiteX34" fmla="*/ 315746 w 375144"/>
                <a:gd name="connsiteY34" fmla="*/ 167188 h 331467"/>
                <a:gd name="connsiteX35" fmla="*/ 324231 w 375144"/>
                <a:gd name="connsiteY35" fmla="*/ 198203 h 331467"/>
                <a:gd name="connsiteX36" fmla="*/ 324231 w 375144"/>
                <a:gd name="connsiteY36" fmla="*/ 174942 h 331467"/>
                <a:gd name="connsiteX37" fmla="*/ 324231 w 375144"/>
                <a:gd name="connsiteY37" fmla="*/ 171065 h 331467"/>
                <a:gd name="connsiteX38" fmla="*/ 328474 w 375144"/>
                <a:gd name="connsiteY38" fmla="*/ 167188 h 331467"/>
                <a:gd name="connsiteX39" fmla="*/ 332717 w 375144"/>
                <a:gd name="connsiteY39" fmla="*/ 171065 h 331467"/>
                <a:gd name="connsiteX40" fmla="*/ 332717 w 375144"/>
                <a:gd name="connsiteY40" fmla="*/ 174942 h 331467"/>
                <a:gd name="connsiteX41" fmla="*/ 336960 w 375144"/>
                <a:gd name="connsiteY41" fmla="*/ 198203 h 331467"/>
                <a:gd name="connsiteX42" fmla="*/ 341202 w 375144"/>
                <a:gd name="connsiteY42" fmla="*/ 167188 h 331467"/>
                <a:gd name="connsiteX43" fmla="*/ 366659 w 375144"/>
                <a:gd name="connsiteY43" fmla="*/ 174942 h 331467"/>
                <a:gd name="connsiteX44" fmla="*/ 375144 w 375144"/>
                <a:gd name="connsiteY44" fmla="*/ 194326 h 331467"/>
                <a:gd name="connsiteX45" fmla="*/ 375144 w 375144"/>
                <a:gd name="connsiteY45" fmla="*/ 213710 h 331467"/>
                <a:gd name="connsiteX46" fmla="*/ 358173 w 375144"/>
                <a:gd name="connsiteY46" fmla="*/ 213710 h 331467"/>
                <a:gd name="connsiteX47" fmla="*/ 358173 w 375144"/>
                <a:gd name="connsiteY47" fmla="*/ 198203 h 331467"/>
                <a:gd name="connsiteX48" fmla="*/ 353930 w 375144"/>
                <a:gd name="connsiteY48" fmla="*/ 190449 h 331467"/>
                <a:gd name="connsiteX49" fmla="*/ 353930 w 375144"/>
                <a:gd name="connsiteY49" fmla="*/ 213710 h 331467"/>
                <a:gd name="connsiteX50" fmla="*/ 328474 w 375144"/>
                <a:gd name="connsiteY50" fmla="*/ 213710 h 331467"/>
                <a:gd name="connsiteX51" fmla="*/ 303018 w 375144"/>
                <a:gd name="connsiteY51" fmla="*/ 213710 h 331467"/>
                <a:gd name="connsiteX52" fmla="*/ 303018 w 375144"/>
                <a:gd name="connsiteY52" fmla="*/ 190449 h 331467"/>
                <a:gd name="connsiteX53" fmla="*/ 298775 w 375144"/>
                <a:gd name="connsiteY53" fmla="*/ 198203 h 331467"/>
                <a:gd name="connsiteX54" fmla="*/ 298775 w 375144"/>
                <a:gd name="connsiteY54" fmla="*/ 213710 h 331467"/>
                <a:gd name="connsiteX55" fmla="*/ 286047 w 375144"/>
                <a:gd name="connsiteY55" fmla="*/ 213710 h 331467"/>
                <a:gd name="connsiteX56" fmla="*/ 286047 w 375144"/>
                <a:gd name="connsiteY56" fmla="*/ 194326 h 331467"/>
                <a:gd name="connsiteX57" fmla="*/ 290290 w 375144"/>
                <a:gd name="connsiteY57" fmla="*/ 174942 h 331467"/>
                <a:gd name="connsiteX58" fmla="*/ 315746 w 375144"/>
                <a:gd name="connsiteY58" fmla="*/ 167188 h 331467"/>
                <a:gd name="connsiteX59" fmla="*/ 329032 w 375144"/>
                <a:gd name="connsiteY59" fmla="*/ 116304 h 331467"/>
                <a:gd name="connsiteX60" fmla="*/ 350134 w 375144"/>
                <a:gd name="connsiteY60" fmla="*/ 135688 h 331467"/>
                <a:gd name="connsiteX61" fmla="*/ 350134 w 375144"/>
                <a:gd name="connsiteY61" fmla="*/ 139565 h 331467"/>
                <a:gd name="connsiteX62" fmla="*/ 345914 w 375144"/>
                <a:gd name="connsiteY62" fmla="*/ 147319 h 331467"/>
                <a:gd name="connsiteX63" fmla="*/ 329032 w 375144"/>
                <a:gd name="connsiteY63" fmla="*/ 162826 h 331467"/>
                <a:gd name="connsiteX64" fmla="*/ 312150 w 375144"/>
                <a:gd name="connsiteY64" fmla="*/ 147319 h 331467"/>
                <a:gd name="connsiteX65" fmla="*/ 307930 w 375144"/>
                <a:gd name="connsiteY65" fmla="*/ 139565 h 331467"/>
                <a:gd name="connsiteX66" fmla="*/ 312150 w 375144"/>
                <a:gd name="connsiteY66" fmla="*/ 135688 h 331467"/>
                <a:gd name="connsiteX67" fmla="*/ 329032 w 375144"/>
                <a:gd name="connsiteY67" fmla="*/ 116304 h 331467"/>
                <a:gd name="connsiteX68" fmla="*/ 50203 w 375144"/>
                <a:gd name="connsiteY68" fmla="*/ 77052 h 331467"/>
                <a:gd name="connsiteX69" fmla="*/ 62754 w 375144"/>
                <a:gd name="connsiteY69" fmla="*/ 116193 h 331467"/>
                <a:gd name="connsiteX70" fmla="*/ 66937 w 375144"/>
                <a:gd name="connsiteY70" fmla="*/ 92708 h 331467"/>
                <a:gd name="connsiteX71" fmla="*/ 62754 w 375144"/>
                <a:gd name="connsiteY71" fmla="*/ 84880 h 331467"/>
                <a:gd name="connsiteX72" fmla="*/ 66937 w 375144"/>
                <a:gd name="connsiteY72" fmla="*/ 80966 h 331467"/>
                <a:gd name="connsiteX73" fmla="*/ 71121 w 375144"/>
                <a:gd name="connsiteY73" fmla="*/ 80966 h 331467"/>
                <a:gd name="connsiteX74" fmla="*/ 79488 w 375144"/>
                <a:gd name="connsiteY74" fmla="*/ 84880 h 331467"/>
                <a:gd name="connsiteX75" fmla="*/ 75305 w 375144"/>
                <a:gd name="connsiteY75" fmla="*/ 92708 h 331467"/>
                <a:gd name="connsiteX76" fmla="*/ 79488 w 375144"/>
                <a:gd name="connsiteY76" fmla="*/ 116193 h 331467"/>
                <a:gd name="connsiteX77" fmla="*/ 92039 w 375144"/>
                <a:gd name="connsiteY77" fmla="*/ 77052 h 331467"/>
                <a:gd name="connsiteX78" fmla="*/ 96222 w 375144"/>
                <a:gd name="connsiteY78" fmla="*/ 80966 h 331467"/>
                <a:gd name="connsiteX79" fmla="*/ 125508 w 375144"/>
                <a:gd name="connsiteY79" fmla="*/ 88794 h 331467"/>
                <a:gd name="connsiteX80" fmla="*/ 142242 w 375144"/>
                <a:gd name="connsiteY80" fmla="*/ 155334 h 331467"/>
                <a:gd name="connsiteX81" fmla="*/ 138058 w 375144"/>
                <a:gd name="connsiteY81" fmla="*/ 194474 h 331467"/>
                <a:gd name="connsiteX82" fmla="*/ 129691 w 375144"/>
                <a:gd name="connsiteY82" fmla="*/ 210131 h 331467"/>
                <a:gd name="connsiteX83" fmla="*/ 117140 w 375144"/>
                <a:gd name="connsiteY83" fmla="*/ 198389 h 331467"/>
                <a:gd name="connsiteX84" fmla="*/ 117140 w 375144"/>
                <a:gd name="connsiteY84" fmla="*/ 155334 h 331467"/>
                <a:gd name="connsiteX85" fmla="*/ 108773 w 375144"/>
                <a:gd name="connsiteY85" fmla="*/ 116193 h 331467"/>
                <a:gd name="connsiteX86" fmla="*/ 108773 w 375144"/>
                <a:gd name="connsiteY86" fmla="*/ 190560 h 331467"/>
                <a:gd name="connsiteX87" fmla="*/ 108773 w 375144"/>
                <a:gd name="connsiteY87" fmla="*/ 198389 h 331467"/>
                <a:gd name="connsiteX88" fmla="*/ 108773 w 375144"/>
                <a:gd name="connsiteY88" fmla="*/ 315811 h 331467"/>
                <a:gd name="connsiteX89" fmla="*/ 92039 w 375144"/>
                <a:gd name="connsiteY89" fmla="*/ 331467 h 331467"/>
                <a:gd name="connsiteX90" fmla="*/ 75305 w 375144"/>
                <a:gd name="connsiteY90" fmla="*/ 315811 h 331467"/>
                <a:gd name="connsiteX91" fmla="*/ 75305 w 375144"/>
                <a:gd name="connsiteY91" fmla="*/ 210131 h 331467"/>
                <a:gd name="connsiteX92" fmla="*/ 66937 w 375144"/>
                <a:gd name="connsiteY92" fmla="*/ 210131 h 331467"/>
                <a:gd name="connsiteX93" fmla="*/ 66937 w 375144"/>
                <a:gd name="connsiteY93" fmla="*/ 315811 h 331467"/>
                <a:gd name="connsiteX94" fmla="*/ 50203 w 375144"/>
                <a:gd name="connsiteY94" fmla="*/ 331467 h 331467"/>
                <a:gd name="connsiteX95" fmla="*/ 33469 w 375144"/>
                <a:gd name="connsiteY95" fmla="*/ 315811 h 331467"/>
                <a:gd name="connsiteX96" fmla="*/ 33469 w 375144"/>
                <a:gd name="connsiteY96" fmla="*/ 198389 h 331467"/>
                <a:gd name="connsiteX97" fmla="*/ 33469 w 375144"/>
                <a:gd name="connsiteY97" fmla="*/ 190560 h 331467"/>
                <a:gd name="connsiteX98" fmla="*/ 33469 w 375144"/>
                <a:gd name="connsiteY98" fmla="*/ 116193 h 331467"/>
                <a:gd name="connsiteX99" fmla="*/ 25101 w 375144"/>
                <a:gd name="connsiteY99" fmla="*/ 155334 h 331467"/>
                <a:gd name="connsiteX100" fmla="*/ 25101 w 375144"/>
                <a:gd name="connsiteY100" fmla="*/ 198389 h 331467"/>
                <a:gd name="connsiteX101" fmla="*/ 12551 w 375144"/>
                <a:gd name="connsiteY101" fmla="*/ 210131 h 331467"/>
                <a:gd name="connsiteX102" fmla="*/ 0 w 375144"/>
                <a:gd name="connsiteY102" fmla="*/ 194474 h 331467"/>
                <a:gd name="connsiteX103" fmla="*/ 0 w 375144"/>
                <a:gd name="connsiteY103" fmla="*/ 155334 h 331467"/>
                <a:gd name="connsiteX104" fmla="*/ 16734 w 375144"/>
                <a:gd name="connsiteY104" fmla="*/ 88794 h 331467"/>
                <a:gd name="connsiteX105" fmla="*/ 41836 w 375144"/>
                <a:gd name="connsiteY105" fmla="*/ 80966 h 331467"/>
                <a:gd name="connsiteX106" fmla="*/ 50203 w 375144"/>
                <a:gd name="connsiteY106" fmla="*/ 77052 h 331467"/>
                <a:gd name="connsiteX107" fmla="*/ 231500 w 375144"/>
                <a:gd name="connsiteY107" fmla="*/ 61060 h 331467"/>
                <a:gd name="connsiteX108" fmla="*/ 265134 w 375144"/>
                <a:gd name="connsiteY108" fmla="*/ 61060 h 331467"/>
                <a:gd name="connsiteX109" fmla="*/ 273542 w 375144"/>
                <a:gd name="connsiteY109" fmla="*/ 64983 h 331467"/>
                <a:gd name="connsiteX110" fmla="*/ 265134 w 375144"/>
                <a:gd name="connsiteY110" fmla="*/ 72829 h 331467"/>
                <a:gd name="connsiteX111" fmla="*/ 231500 w 375144"/>
                <a:gd name="connsiteY111" fmla="*/ 72829 h 331467"/>
                <a:gd name="connsiteX112" fmla="*/ 218888 w 375144"/>
                <a:gd name="connsiteY112" fmla="*/ 76752 h 331467"/>
                <a:gd name="connsiteX113" fmla="*/ 214684 w 375144"/>
                <a:gd name="connsiteY113" fmla="*/ 88521 h 331467"/>
                <a:gd name="connsiteX114" fmla="*/ 214684 w 375144"/>
                <a:gd name="connsiteY114" fmla="*/ 178749 h 331467"/>
                <a:gd name="connsiteX115" fmla="*/ 265134 w 375144"/>
                <a:gd name="connsiteY115" fmla="*/ 178749 h 331467"/>
                <a:gd name="connsiteX116" fmla="*/ 273542 w 375144"/>
                <a:gd name="connsiteY116" fmla="*/ 182672 h 331467"/>
                <a:gd name="connsiteX117" fmla="*/ 265134 w 375144"/>
                <a:gd name="connsiteY117" fmla="*/ 190518 h 331467"/>
                <a:gd name="connsiteX118" fmla="*/ 214684 w 375144"/>
                <a:gd name="connsiteY118" fmla="*/ 190518 h 331467"/>
                <a:gd name="connsiteX119" fmla="*/ 214684 w 375144"/>
                <a:gd name="connsiteY119" fmla="*/ 280745 h 331467"/>
                <a:gd name="connsiteX120" fmla="*/ 218888 w 375144"/>
                <a:gd name="connsiteY120" fmla="*/ 292514 h 331467"/>
                <a:gd name="connsiteX121" fmla="*/ 231500 w 375144"/>
                <a:gd name="connsiteY121" fmla="*/ 296437 h 331467"/>
                <a:gd name="connsiteX122" fmla="*/ 265134 w 375144"/>
                <a:gd name="connsiteY122" fmla="*/ 296437 h 331467"/>
                <a:gd name="connsiteX123" fmla="*/ 273542 w 375144"/>
                <a:gd name="connsiteY123" fmla="*/ 300360 h 331467"/>
                <a:gd name="connsiteX124" fmla="*/ 265134 w 375144"/>
                <a:gd name="connsiteY124" fmla="*/ 308206 h 331467"/>
                <a:gd name="connsiteX125" fmla="*/ 231500 w 375144"/>
                <a:gd name="connsiteY125" fmla="*/ 308206 h 331467"/>
                <a:gd name="connsiteX126" fmla="*/ 202071 w 375144"/>
                <a:gd name="connsiteY126" fmla="*/ 280745 h 331467"/>
                <a:gd name="connsiteX127" fmla="*/ 202071 w 375144"/>
                <a:gd name="connsiteY127" fmla="*/ 190518 h 331467"/>
                <a:gd name="connsiteX128" fmla="*/ 160029 w 375144"/>
                <a:gd name="connsiteY128" fmla="*/ 190518 h 331467"/>
                <a:gd name="connsiteX129" fmla="*/ 151621 w 375144"/>
                <a:gd name="connsiteY129" fmla="*/ 182672 h 331467"/>
                <a:gd name="connsiteX130" fmla="*/ 160029 w 375144"/>
                <a:gd name="connsiteY130" fmla="*/ 178749 h 331467"/>
                <a:gd name="connsiteX131" fmla="*/ 202071 w 375144"/>
                <a:gd name="connsiteY131" fmla="*/ 178749 h 331467"/>
                <a:gd name="connsiteX132" fmla="*/ 202071 w 375144"/>
                <a:gd name="connsiteY132" fmla="*/ 88521 h 331467"/>
                <a:gd name="connsiteX133" fmla="*/ 231500 w 375144"/>
                <a:gd name="connsiteY133" fmla="*/ 61060 h 331467"/>
                <a:gd name="connsiteX134" fmla="*/ 315746 w 375144"/>
                <a:gd name="connsiteY134" fmla="*/ 49429 h 331467"/>
                <a:gd name="connsiteX135" fmla="*/ 324231 w 375144"/>
                <a:gd name="connsiteY135" fmla="*/ 80742 h 331467"/>
                <a:gd name="connsiteX136" fmla="*/ 324231 w 375144"/>
                <a:gd name="connsiteY136" fmla="*/ 61171 h 331467"/>
                <a:gd name="connsiteX137" fmla="*/ 324231 w 375144"/>
                <a:gd name="connsiteY137" fmla="*/ 57257 h 331467"/>
                <a:gd name="connsiteX138" fmla="*/ 328474 w 375144"/>
                <a:gd name="connsiteY138" fmla="*/ 53343 h 331467"/>
                <a:gd name="connsiteX139" fmla="*/ 332717 w 375144"/>
                <a:gd name="connsiteY139" fmla="*/ 57257 h 331467"/>
                <a:gd name="connsiteX140" fmla="*/ 332717 w 375144"/>
                <a:gd name="connsiteY140" fmla="*/ 61171 h 331467"/>
                <a:gd name="connsiteX141" fmla="*/ 336960 w 375144"/>
                <a:gd name="connsiteY141" fmla="*/ 80742 h 331467"/>
                <a:gd name="connsiteX142" fmla="*/ 341202 w 375144"/>
                <a:gd name="connsiteY142" fmla="*/ 49429 h 331467"/>
                <a:gd name="connsiteX143" fmla="*/ 341202 w 375144"/>
                <a:gd name="connsiteY143" fmla="*/ 53343 h 331467"/>
                <a:gd name="connsiteX144" fmla="*/ 366659 w 375144"/>
                <a:gd name="connsiteY144" fmla="*/ 61171 h 331467"/>
                <a:gd name="connsiteX145" fmla="*/ 375144 w 375144"/>
                <a:gd name="connsiteY145" fmla="*/ 76828 h 331467"/>
                <a:gd name="connsiteX146" fmla="*/ 375144 w 375144"/>
                <a:gd name="connsiteY146" fmla="*/ 96398 h 331467"/>
                <a:gd name="connsiteX147" fmla="*/ 358173 w 375144"/>
                <a:gd name="connsiteY147" fmla="*/ 100312 h 331467"/>
                <a:gd name="connsiteX148" fmla="*/ 358173 w 375144"/>
                <a:gd name="connsiteY148" fmla="*/ 80742 h 331467"/>
                <a:gd name="connsiteX149" fmla="*/ 353930 w 375144"/>
                <a:gd name="connsiteY149" fmla="*/ 76828 h 331467"/>
                <a:gd name="connsiteX150" fmla="*/ 353930 w 375144"/>
                <a:gd name="connsiteY150" fmla="*/ 100312 h 331467"/>
                <a:gd name="connsiteX151" fmla="*/ 328474 w 375144"/>
                <a:gd name="connsiteY151" fmla="*/ 100312 h 331467"/>
                <a:gd name="connsiteX152" fmla="*/ 303018 w 375144"/>
                <a:gd name="connsiteY152" fmla="*/ 100312 h 331467"/>
                <a:gd name="connsiteX153" fmla="*/ 303018 w 375144"/>
                <a:gd name="connsiteY153" fmla="*/ 76828 h 331467"/>
                <a:gd name="connsiteX154" fmla="*/ 298775 w 375144"/>
                <a:gd name="connsiteY154" fmla="*/ 80742 h 331467"/>
                <a:gd name="connsiteX155" fmla="*/ 298775 w 375144"/>
                <a:gd name="connsiteY155" fmla="*/ 100312 h 331467"/>
                <a:gd name="connsiteX156" fmla="*/ 286047 w 375144"/>
                <a:gd name="connsiteY156" fmla="*/ 96398 h 331467"/>
                <a:gd name="connsiteX157" fmla="*/ 286047 w 375144"/>
                <a:gd name="connsiteY157" fmla="*/ 76828 h 331467"/>
                <a:gd name="connsiteX158" fmla="*/ 290290 w 375144"/>
                <a:gd name="connsiteY158" fmla="*/ 61171 h 331467"/>
                <a:gd name="connsiteX159" fmla="*/ 315746 w 375144"/>
                <a:gd name="connsiteY159" fmla="*/ 53343 h 331467"/>
                <a:gd name="connsiteX160" fmla="*/ 315746 w 375144"/>
                <a:gd name="connsiteY160" fmla="*/ 49429 h 331467"/>
                <a:gd name="connsiteX161" fmla="*/ 71121 w 375144"/>
                <a:gd name="connsiteY161" fmla="*/ 2908 h 331467"/>
                <a:gd name="connsiteX162" fmla="*/ 100527 w 375144"/>
                <a:gd name="connsiteY162" fmla="*/ 30611 h 331467"/>
                <a:gd name="connsiteX163" fmla="*/ 104728 w 375144"/>
                <a:gd name="connsiteY163" fmla="*/ 38526 h 331467"/>
                <a:gd name="connsiteX164" fmla="*/ 100527 w 375144"/>
                <a:gd name="connsiteY164" fmla="*/ 50399 h 331467"/>
                <a:gd name="connsiteX165" fmla="*/ 71121 w 375144"/>
                <a:gd name="connsiteY165" fmla="*/ 74144 h 331467"/>
                <a:gd name="connsiteX166" fmla="*/ 41715 w 375144"/>
                <a:gd name="connsiteY166" fmla="*/ 50399 h 331467"/>
                <a:gd name="connsiteX167" fmla="*/ 37514 w 375144"/>
                <a:gd name="connsiteY167" fmla="*/ 38526 h 331467"/>
                <a:gd name="connsiteX168" fmla="*/ 41715 w 375144"/>
                <a:gd name="connsiteY168" fmla="*/ 30611 h 331467"/>
                <a:gd name="connsiteX169" fmla="*/ 71121 w 375144"/>
                <a:gd name="connsiteY169" fmla="*/ 2908 h 331467"/>
                <a:gd name="connsiteX170" fmla="*/ 329032 w 375144"/>
                <a:gd name="connsiteY170" fmla="*/ 0 h 331467"/>
                <a:gd name="connsiteX171" fmla="*/ 350134 w 375144"/>
                <a:gd name="connsiteY171" fmla="*/ 19011 h 331467"/>
                <a:gd name="connsiteX172" fmla="*/ 350134 w 375144"/>
                <a:gd name="connsiteY172" fmla="*/ 22813 h 331467"/>
                <a:gd name="connsiteX173" fmla="*/ 345914 w 375144"/>
                <a:gd name="connsiteY173" fmla="*/ 30418 h 331467"/>
                <a:gd name="connsiteX174" fmla="*/ 329032 w 375144"/>
                <a:gd name="connsiteY174" fmla="*/ 49429 h 331467"/>
                <a:gd name="connsiteX175" fmla="*/ 312150 w 375144"/>
                <a:gd name="connsiteY175" fmla="*/ 30418 h 331467"/>
                <a:gd name="connsiteX176" fmla="*/ 307930 w 375144"/>
                <a:gd name="connsiteY176" fmla="*/ 22813 h 331467"/>
                <a:gd name="connsiteX177" fmla="*/ 312150 w 375144"/>
                <a:gd name="connsiteY177" fmla="*/ 19011 h 331467"/>
                <a:gd name="connsiteX178" fmla="*/ 329032 w 375144"/>
                <a:gd name="connsiteY178" fmla="*/ 0 h 33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375144" h="331467">
                  <a:moveTo>
                    <a:pt x="315746" y="280584"/>
                  </a:moveTo>
                  <a:cubicBezTo>
                    <a:pt x="315746" y="284498"/>
                    <a:pt x="324231" y="311897"/>
                    <a:pt x="324231" y="311897"/>
                  </a:cubicBezTo>
                  <a:cubicBezTo>
                    <a:pt x="324231" y="311897"/>
                    <a:pt x="324231" y="311897"/>
                    <a:pt x="324231" y="292326"/>
                  </a:cubicBezTo>
                  <a:cubicBezTo>
                    <a:pt x="324231" y="292326"/>
                    <a:pt x="324231" y="292326"/>
                    <a:pt x="324231" y="288412"/>
                  </a:cubicBezTo>
                  <a:cubicBezTo>
                    <a:pt x="324231" y="288412"/>
                    <a:pt x="324231" y="288412"/>
                    <a:pt x="328474" y="284498"/>
                  </a:cubicBezTo>
                  <a:cubicBezTo>
                    <a:pt x="328474" y="284498"/>
                    <a:pt x="328474" y="284498"/>
                    <a:pt x="332717" y="288412"/>
                  </a:cubicBezTo>
                  <a:cubicBezTo>
                    <a:pt x="332717" y="288412"/>
                    <a:pt x="332717" y="288412"/>
                    <a:pt x="332717" y="292326"/>
                  </a:cubicBezTo>
                  <a:cubicBezTo>
                    <a:pt x="332717" y="292326"/>
                    <a:pt x="332717" y="292326"/>
                    <a:pt x="336960" y="311897"/>
                  </a:cubicBezTo>
                  <a:cubicBezTo>
                    <a:pt x="336960" y="311897"/>
                    <a:pt x="341202" y="284498"/>
                    <a:pt x="341202" y="280584"/>
                  </a:cubicBezTo>
                  <a:cubicBezTo>
                    <a:pt x="349688" y="284498"/>
                    <a:pt x="358173" y="288412"/>
                    <a:pt x="366659" y="288412"/>
                  </a:cubicBezTo>
                  <a:cubicBezTo>
                    <a:pt x="366659" y="292326"/>
                    <a:pt x="370901" y="296240"/>
                    <a:pt x="375144" y="307983"/>
                  </a:cubicBezTo>
                  <a:cubicBezTo>
                    <a:pt x="375144" y="307983"/>
                    <a:pt x="375144" y="319725"/>
                    <a:pt x="375144" y="327553"/>
                  </a:cubicBezTo>
                  <a:cubicBezTo>
                    <a:pt x="366659" y="327553"/>
                    <a:pt x="362416" y="327553"/>
                    <a:pt x="358173" y="327553"/>
                  </a:cubicBezTo>
                  <a:cubicBezTo>
                    <a:pt x="358173" y="323639"/>
                    <a:pt x="358173" y="315811"/>
                    <a:pt x="358173" y="311897"/>
                  </a:cubicBezTo>
                  <a:cubicBezTo>
                    <a:pt x="358173" y="311897"/>
                    <a:pt x="358173" y="307983"/>
                    <a:pt x="353930" y="307983"/>
                  </a:cubicBezTo>
                  <a:cubicBezTo>
                    <a:pt x="353930" y="307983"/>
                    <a:pt x="353930" y="307983"/>
                    <a:pt x="353930" y="331467"/>
                  </a:cubicBezTo>
                  <a:cubicBezTo>
                    <a:pt x="345445" y="331467"/>
                    <a:pt x="336960" y="331467"/>
                    <a:pt x="328474" y="331467"/>
                  </a:cubicBezTo>
                  <a:cubicBezTo>
                    <a:pt x="319989" y="331467"/>
                    <a:pt x="311503" y="331467"/>
                    <a:pt x="303018" y="331467"/>
                  </a:cubicBezTo>
                  <a:cubicBezTo>
                    <a:pt x="303018" y="331467"/>
                    <a:pt x="303018" y="331467"/>
                    <a:pt x="303018" y="307983"/>
                  </a:cubicBezTo>
                  <a:cubicBezTo>
                    <a:pt x="303018" y="307983"/>
                    <a:pt x="298775" y="311897"/>
                    <a:pt x="298775" y="311897"/>
                  </a:cubicBezTo>
                  <a:cubicBezTo>
                    <a:pt x="298775" y="315811"/>
                    <a:pt x="298775" y="323639"/>
                    <a:pt x="298775" y="331467"/>
                  </a:cubicBezTo>
                  <a:cubicBezTo>
                    <a:pt x="294532" y="327553"/>
                    <a:pt x="290290" y="327553"/>
                    <a:pt x="286047" y="327553"/>
                  </a:cubicBezTo>
                  <a:cubicBezTo>
                    <a:pt x="286047" y="319725"/>
                    <a:pt x="286047" y="307983"/>
                    <a:pt x="286047" y="307983"/>
                  </a:cubicBezTo>
                  <a:cubicBezTo>
                    <a:pt x="286047" y="296240"/>
                    <a:pt x="290290" y="292326"/>
                    <a:pt x="290290" y="288412"/>
                  </a:cubicBezTo>
                  <a:cubicBezTo>
                    <a:pt x="298775" y="288412"/>
                    <a:pt x="311503" y="284498"/>
                    <a:pt x="315746" y="280584"/>
                  </a:cubicBezTo>
                  <a:close/>
                  <a:moveTo>
                    <a:pt x="329032" y="229701"/>
                  </a:moveTo>
                  <a:cubicBezTo>
                    <a:pt x="341693" y="229701"/>
                    <a:pt x="350134" y="237529"/>
                    <a:pt x="350134" y="249272"/>
                  </a:cubicBezTo>
                  <a:cubicBezTo>
                    <a:pt x="350134" y="249272"/>
                    <a:pt x="350134" y="253186"/>
                    <a:pt x="350134" y="253186"/>
                  </a:cubicBezTo>
                  <a:cubicBezTo>
                    <a:pt x="350134" y="257100"/>
                    <a:pt x="350134" y="261014"/>
                    <a:pt x="345914" y="261014"/>
                  </a:cubicBezTo>
                  <a:cubicBezTo>
                    <a:pt x="345914" y="272756"/>
                    <a:pt x="337473" y="280584"/>
                    <a:pt x="329032" y="280584"/>
                  </a:cubicBezTo>
                  <a:cubicBezTo>
                    <a:pt x="320591" y="280584"/>
                    <a:pt x="316371" y="272756"/>
                    <a:pt x="312150" y="261014"/>
                  </a:cubicBezTo>
                  <a:cubicBezTo>
                    <a:pt x="307930" y="261014"/>
                    <a:pt x="307930" y="257100"/>
                    <a:pt x="307930" y="253186"/>
                  </a:cubicBezTo>
                  <a:cubicBezTo>
                    <a:pt x="307930" y="253186"/>
                    <a:pt x="307930" y="249272"/>
                    <a:pt x="312150" y="249272"/>
                  </a:cubicBezTo>
                  <a:cubicBezTo>
                    <a:pt x="312150" y="237529"/>
                    <a:pt x="320591" y="229701"/>
                    <a:pt x="329032" y="229701"/>
                  </a:cubicBezTo>
                  <a:close/>
                  <a:moveTo>
                    <a:pt x="315746" y="167188"/>
                  </a:moveTo>
                  <a:cubicBezTo>
                    <a:pt x="315746" y="171065"/>
                    <a:pt x="324231" y="198203"/>
                    <a:pt x="324231" y="198203"/>
                  </a:cubicBezTo>
                  <a:cubicBezTo>
                    <a:pt x="324231" y="198203"/>
                    <a:pt x="324231" y="198203"/>
                    <a:pt x="324231" y="174942"/>
                  </a:cubicBezTo>
                  <a:cubicBezTo>
                    <a:pt x="324231" y="174942"/>
                    <a:pt x="324231" y="174942"/>
                    <a:pt x="324231" y="171065"/>
                  </a:cubicBezTo>
                  <a:cubicBezTo>
                    <a:pt x="324231" y="171065"/>
                    <a:pt x="324231" y="171065"/>
                    <a:pt x="328474" y="167188"/>
                  </a:cubicBezTo>
                  <a:cubicBezTo>
                    <a:pt x="328474" y="167188"/>
                    <a:pt x="328474" y="167188"/>
                    <a:pt x="332717" y="171065"/>
                  </a:cubicBezTo>
                  <a:cubicBezTo>
                    <a:pt x="332717" y="171065"/>
                    <a:pt x="332717" y="171065"/>
                    <a:pt x="332717" y="174942"/>
                  </a:cubicBezTo>
                  <a:cubicBezTo>
                    <a:pt x="332717" y="174942"/>
                    <a:pt x="332717" y="174942"/>
                    <a:pt x="336960" y="198203"/>
                  </a:cubicBezTo>
                  <a:cubicBezTo>
                    <a:pt x="336960" y="198203"/>
                    <a:pt x="341202" y="171065"/>
                    <a:pt x="341202" y="167188"/>
                  </a:cubicBezTo>
                  <a:cubicBezTo>
                    <a:pt x="349688" y="167188"/>
                    <a:pt x="358173" y="171065"/>
                    <a:pt x="366659" y="174942"/>
                  </a:cubicBezTo>
                  <a:cubicBezTo>
                    <a:pt x="366659" y="178819"/>
                    <a:pt x="370901" y="178819"/>
                    <a:pt x="375144" y="194326"/>
                  </a:cubicBezTo>
                  <a:cubicBezTo>
                    <a:pt x="375144" y="194326"/>
                    <a:pt x="375144" y="205956"/>
                    <a:pt x="375144" y="213710"/>
                  </a:cubicBezTo>
                  <a:cubicBezTo>
                    <a:pt x="366659" y="213710"/>
                    <a:pt x="362416" y="213710"/>
                    <a:pt x="358173" y="213710"/>
                  </a:cubicBezTo>
                  <a:cubicBezTo>
                    <a:pt x="358173" y="209833"/>
                    <a:pt x="358173" y="198203"/>
                    <a:pt x="358173" y="198203"/>
                  </a:cubicBezTo>
                  <a:cubicBezTo>
                    <a:pt x="358173" y="194326"/>
                    <a:pt x="358173" y="194326"/>
                    <a:pt x="353930" y="190449"/>
                  </a:cubicBezTo>
                  <a:cubicBezTo>
                    <a:pt x="353930" y="190449"/>
                    <a:pt x="353930" y="190449"/>
                    <a:pt x="353930" y="213710"/>
                  </a:cubicBezTo>
                  <a:cubicBezTo>
                    <a:pt x="345445" y="213710"/>
                    <a:pt x="336960" y="213710"/>
                    <a:pt x="328474" y="213710"/>
                  </a:cubicBezTo>
                  <a:cubicBezTo>
                    <a:pt x="319989" y="213710"/>
                    <a:pt x="311503" y="213710"/>
                    <a:pt x="303018" y="213710"/>
                  </a:cubicBezTo>
                  <a:cubicBezTo>
                    <a:pt x="303018" y="213710"/>
                    <a:pt x="303018" y="213710"/>
                    <a:pt x="303018" y="190449"/>
                  </a:cubicBezTo>
                  <a:cubicBezTo>
                    <a:pt x="303018" y="194326"/>
                    <a:pt x="298775" y="194326"/>
                    <a:pt x="298775" y="198203"/>
                  </a:cubicBezTo>
                  <a:cubicBezTo>
                    <a:pt x="298775" y="198203"/>
                    <a:pt x="298775" y="209833"/>
                    <a:pt x="298775" y="213710"/>
                  </a:cubicBezTo>
                  <a:cubicBezTo>
                    <a:pt x="294532" y="213710"/>
                    <a:pt x="290290" y="213710"/>
                    <a:pt x="286047" y="213710"/>
                  </a:cubicBezTo>
                  <a:cubicBezTo>
                    <a:pt x="286047" y="205956"/>
                    <a:pt x="286047" y="194326"/>
                    <a:pt x="286047" y="194326"/>
                  </a:cubicBezTo>
                  <a:cubicBezTo>
                    <a:pt x="286047" y="178819"/>
                    <a:pt x="290290" y="178819"/>
                    <a:pt x="290290" y="174942"/>
                  </a:cubicBezTo>
                  <a:cubicBezTo>
                    <a:pt x="298775" y="171065"/>
                    <a:pt x="311503" y="167188"/>
                    <a:pt x="315746" y="167188"/>
                  </a:cubicBezTo>
                  <a:close/>
                  <a:moveTo>
                    <a:pt x="329032" y="116304"/>
                  </a:moveTo>
                  <a:cubicBezTo>
                    <a:pt x="341693" y="116304"/>
                    <a:pt x="350134" y="124058"/>
                    <a:pt x="350134" y="135688"/>
                  </a:cubicBezTo>
                  <a:cubicBezTo>
                    <a:pt x="350134" y="135688"/>
                    <a:pt x="350134" y="135688"/>
                    <a:pt x="350134" y="139565"/>
                  </a:cubicBezTo>
                  <a:cubicBezTo>
                    <a:pt x="350134" y="139565"/>
                    <a:pt x="350134" y="143442"/>
                    <a:pt x="345914" y="147319"/>
                  </a:cubicBezTo>
                  <a:cubicBezTo>
                    <a:pt x="345914" y="155072"/>
                    <a:pt x="337473" y="162826"/>
                    <a:pt x="329032" y="162826"/>
                  </a:cubicBezTo>
                  <a:cubicBezTo>
                    <a:pt x="320591" y="162826"/>
                    <a:pt x="316371" y="155072"/>
                    <a:pt x="312150" y="147319"/>
                  </a:cubicBezTo>
                  <a:cubicBezTo>
                    <a:pt x="307930" y="147319"/>
                    <a:pt x="307930" y="143442"/>
                    <a:pt x="307930" y="139565"/>
                  </a:cubicBezTo>
                  <a:cubicBezTo>
                    <a:pt x="307930" y="135688"/>
                    <a:pt x="307930" y="135688"/>
                    <a:pt x="312150" y="135688"/>
                  </a:cubicBezTo>
                  <a:cubicBezTo>
                    <a:pt x="312150" y="124058"/>
                    <a:pt x="320591" y="116304"/>
                    <a:pt x="329032" y="116304"/>
                  </a:cubicBezTo>
                  <a:close/>
                  <a:moveTo>
                    <a:pt x="50203" y="77052"/>
                  </a:moveTo>
                  <a:cubicBezTo>
                    <a:pt x="50203" y="84880"/>
                    <a:pt x="54387" y="96623"/>
                    <a:pt x="62754" y="116193"/>
                  </a:cubicBezTo>
                  <a:cubicBezTo>
                    <a:pt x="62754" y="104451"/>
                    <a:pt x="66937" y="92708"/>
                    <a:pt x="66937" y="92708"/>
                  </a:cubicBezTo>
                  <a:cubicBezTo>
                    <a:pt x="66937" y="92708"/>
                    <a:pt x="66937" y="92708"/>
                    <a:pt x="62754" y="84880"/>
                  </a:cubicBezTo>
                  <a:cubicBezTo>
                    <a:pt x="62754" y="84880"/>
                    <a:pt x="62754" y="84880"/>
                    <a:pt x="66937" y="80966"/>
                  </a:cubicBezTo>
                  <a:cubicBezTo>
                    <a:pt x="66937" y="80966"/>
                    <a:pt x="66937" y="80966"/>
                    <a:pt x="71121" y="80966"/>
                  </a:cubicBezTo>
                  <a:cubicBezTo>
                    <a:pt x="71121" y="80966"/>
                    <a:pt x="71121" y="80966"/>
                    <a:pt x="79488" y="84880"/>
                  </a:cubicBezTo>
                  <a:cubicBezTo>
                    <a:pt x="79488" y="84880"/>
                    <a:pt x="79488" y="84880"/>
                    <a:pt x="75305" y="92708"/>
                  </a:cubicBezTo>
                  <a:cubicBezTo>
                    <a:pt x="75305" y="92708"/>
                    <a:pt x="75305" y="104451"/>
                    <a:pt x="79488" y="116193"/>
                  </a:cubicBezTo>
                  <a:cubicBezTo>
                    <a:pt x="87855" y="96623"/>
                    <a:pt x="87855" y="84880"/>
                    <a:pt x="92039" y="77052"/>
                  </a:cubicBezTo>
                  <a:cubicBezTo>
                    <a:pt x="92039" y="77052"/>
                    <a:pt x="96222" y="77052"/>
                    <a:pt x="96222" y="80966"/>
                  </a:cubicBezTo>
                  <a:cubicBezTo>
                    <a:pt x="104590" y="80966"/>
                    <a:pt x="117140" y="84880"/>
                    <a:pt x="125508" y="88794"/>
                  </a:cubicBezTo>
                  <a:cubicBezTo>
                    <a:pt x="125508" y="92708"/>
                    <a:pt x="138058" y="108365"/>
                    <a:pt x="142242" y="155334"/>
                  </a:cubicBezTo>
                  <a:cubicBezTo>
                    <a:pt x="142242" y="167076"/>
                    <a:pt x="138058" y="194474"/>
                    <a:pt x="138058" y="194474"/>
                  </a:cubicBezTo>
                  <a:cubicBezTo>
                    <a:pt x="138058" y="202303"/>
                    <a:pt x="138058" y="210131"/>
                    <a:pt x="129691" y="210131"/>
                  </a:cubicBezTo>
                  <a:cubicBezTo>
                    <a:pt x="121324" y="210131"/>
                    <a:pt x="117140" y="206217"/>
                    <a:pt x="117140" y="198389"/>
                  </a:cubicBezTo>
                  <a:cubicBezTo>
                    <a:pt x="117140" y="198389"/>
                    <a:pt x="117140" y="174904"/>
                    <a:pt x="117140" y="155334"/>
                  </a:cubicBezTo>
                  <a:cubicBezTo>
                    <a:pt x="117140" y="139677"/>
                    <a:pt x="112957" y="116193"/>
                    <a:pt x="108773" y="116193"/>
                  </a:cubicBezTo>
                  <a:cubicBezTo>
                    <a:pt x="108773" y="116193"/>
                    <a:pt x="108773" y="116193"/>
                    <a:pt x="108773" y="190560"/>
                  </a:cubicBezTo>
                  <a:cubicBezTo>
                    <a:pt x="108773" y="194474"/>
                    <a:pt x="108773" y="194474"/>
                    <a:pt x="108773" y="198389"/>
                  </a:cubicBezTo>
                  <a:cubicBezTo>
                    <a:pt x="108773" y="198389"/>
                    <a:pt x="108773" y="198389"/>
                    <a:pt x="108773" y="315811"/>
                  </a:cubicBezTo>
                  <a:cubicBezTo>
                    <a:pt x="108773" y="323639"/>
                    <a:pt x="100406" y="331467"/>
                    <a:pt x="92039" y="331467"/>
                  </a:cubicBezTo>
                  <a:cubicBezTo>
                    <a:pt x="83672" y="331467"/>
                    <a:pt x="75305" y="323639"/>
                    <a:pt x="75305" y="315811"/>
                  </a:cubicBezTo>
                  <a:cubicBezTo>
                    <a:pt x="75305" y="315811"/>
                    <a:pt x="75305" y="315811"/>
                    <a:pt x="75305" y="210131"/>
                  </a:cubicBezTo>
                  <a:cubicBezTo>
                    <a:pt x="75305" y="210131"/>
                    <a:pt x="75305" y="210131"/>
                    <a:pt x="66937" y="210131"/>
                  </a:cubicBezTo>
                  <a:cubicBezTo>
                    <a:pt x="66937" y="210131"/>
                    <a:pt x="66937" y="210131"/>
                    <a:pt x="66937" y="315811"/>
                  </a:cubicBezTo>
                  <a:cubicBezTo>
                    <a:pt x="66937" y="323639"/>
                    <a:pt x="58570" y="331467"/>
                    <a:pt x="50203" y="331467"/>
                  </a:cubicBezTo>
                  <a:cubicBezTo>
                    <a:pt x="41836" y="331467"/>
                    <a:pt x="33469" y="323639"/>
                    <a:pt x="33469" y="315811"/>
                  </a:cubicBezTo>
                  <a:cubicBezTo>
                    <a:pt x="33469" y="315811"/>
                    <a:pt x="33469" y="315811"/>
                    <a:pt x="33469" y="198389"/>
                  </a:cubicBezTo>
                  <a:cubicBezTo>
                    <a:pt x="33469" y="194474"/>
                    <a:pt x="33469" y="194474"/>
                    <a:pt x="33469" y="190560"/>
                  </a:cubicBezTo>
                  <a:cubicBezTo>
                    <a:pt x="33469" y="190560"/>
                    <a:pt x="33469" y="190560"/>
                    <a:pt x="33469" y="116193"/>
                  </a:cubicBezTo>
                  <a:cubicBezTo>
                    <a:pt x="29285" y="116193"/>
                    <a:pt x="25101" y="139677"/>
                    <a:pt x="25101" y="155334"/>
                  </a:cubicBezTo>
                  <a:cubicBezTo>
                    <a:pt x="25101" y="174904"/>
                    <a:pt x="25101" y="198389"/>
                    <a:pt x="25101" y="198389"/>
                  </a:cubicBezTo>
                  <a:cubicBezTo>
                    <a:pt x="25101" y="206217"/>
                    <a:pt x="20918" y="210131"/>
                    <a:pt x="12551" y="210131"/>
                  </a:cubicBezTo>
                  <a:cubicBezTo>
                    <a:pt x="4184" y="210131"/>
                    <a:pt x="4184" y="202303"/>
                    <a:pt x="0" y="194474"/>
                  </a:cubicBezTo>
                  <a:cubicBezTo>
                    <a:pt x="0" y="194474"/>
                    <a:pt x="0" y="167076"/>
                    <a:pt x="0" y="155334"/>
                  </a:cubicBezTo>
                  <a:cubicBezTo>
                    <a:pt x="4184" y="108365"/>
                    <a:pt x="16734" y="92708"/>
                    <a:pt x="16734" y="88794"/>
                  </a:cubicBezTo>
                  <a:cubicBezTo>
                    <a:pt x="25101" y="84880"/>
                    <a:pt x="37652" y="80966"/>
                    <a:pt x="41836" y="80966"/>
                  </a:cubicBezTo>
                  <a:cubicBezTo>
                    <a:pt x="46019" y="77052"/>
                    <a:pt x="50203" y="77052"/>
                    <a:pt x="50203" y="77052"/>
                  </a:cubicBezTo>
                  <a:close/>
                  <a:moveTo>
                    <a:pt x="231500" y="61060"/>
                  </a:moveTo>
                  <a:cubicBezTo>
                    <a:pt x="231500" y="61060"/>
                    <a:pt x="231500" y="61060"/>
                    <a:pt x="265134" y="61060"/>
                  </a:cubicBezTo>
                  <a:cubicBezTo>
                    <a:pt x="269338" y="61060"/>
                    <a:pt x="273542" y="64983"/>
                    <a:pt x="273542" y="64983"/>
                  </a:cubicBezTo>
                  <a:cubicBezTo>
                    <a:pt x="273542" y="68906"/>
                    <a:pt x="269338" y="72829"/>
                    <a:pt x="265134" y="72829"/>
                  </a:cubicBezTo>
                  <a:cubicBezTo>
                    <a:pt x="265134" y="72829"/>
                    <a:pt x="265134" y="72829"/>
                    <a:pt x="231500" y="72829"/>
                  </a:cubicBezTo>
                  <a:cubicBezTo>
                    <a:pt x="227296" y="72829"/>
                    <a:pt x="223092" y="72829"/>
                    <a:pt x="218888" y="76752"/>
                  </a:cubicBezTo>
                  <a:cubicBezTo>
                    <a:pt x="214684" y="80675"/>
                    <a:pt x="214684" y="84598"/>
                    <a:pt x="214684" y="88521"/>
                  </a:cubicBezTo>
                  <a:cubicBezTo>
                    <a:pt x="214684" y="88521"/>
                    <a:pt x="214684" y="88521"/>
                    <a:pt x="214684" y="178749"/>
                  </a:cubicBezTo>
                  <a:cubicBezTo>
                    <a:pt x="214684" y="178749"/>
                    <a:pt x="214684" y="178749"/>
                    <a:pt x="265134" y="178749"/>
                  </a:cubicBezTo>
                  <a:cubicBezTo>
                    <a:pt x="269338" y="178749"/>
                    <a:pt x="273542" y="182672"/>
                    <a:pt x="273542" y="182672"/>
                  </a:cubicBezTo>
                  <a:cubicBezTo>
                    <a:pt x="273542" y="186595"/>
                    <a:pt x="269338" y="190518"/>
                    <a:pt x="265134" y="190518"/>
                  </a:cubicBezTo>
                  <a:cubicBezTo>
                    <a:pt x="265134" y="190518"/>
                    <a:pt x="265134" y="190518"/>
                    <a:pt x="214684" y="190518"/>
                  </a:cubicBezTo>
                  <a:cubicBezTo>
                    <a:pt x="214684" y="190518"/>
                    <a:pt x="214684" y="190518"/>
                    <a:pt x="214684" y="280745"/>
                  </a:cubicBezTo>
                  <a:cubicBezTo>
                    <a:pt x="214684" y="284668"/>
                    <a:pt x="214684" y="288591"/>
                    <a:pt x="218888" y="292514"/>
                  </a:cubicBezTo>
                  <a:cubicBezTo>
                    <a:pt x="223092" y="292514"/>
                    <a:pt x="227296" y="296437"/>
                    <a:pt x="231500" y="296437"/>
                  </a:cubicBezTo>
                  <a:cubicBezTo>
                    <a:pt x="231500" y="296437"/>
                    <a:pt x="231500" y="296437"/>
                    <a:pt x="265134" y="296437"/>
                  </a:cubicBezTo>
                  <a:cubicBezTo>
                    <a:pt x="269338" y="296437"/>
                    <a:pt x="273542" y="296437"/>
                    <a:pt x="273542" y="300360"/>
                  </a:cubicBezTo>
                  <a:cubicBezTo>
                    <a:pt x="273542" y="304283"/>
                    <a:pt x="269338" y="308206"/>
                    <a:pt x="265134" y="308206"/>
                  </a:cubicBezTo>
                  <a:cubicBezTo>
                    <a:pt x="265134" y="308206"/>
                    <a:pt x="265134" y="308206"/>
                    <a:pt x="231500" y="308206"/>
                  </a:cubicBezTo>
                  <a:cubicBezTo>
                    <a:pt x="214684" y="308206"/>
                    <a:pt x="202071" y="296437"/>
                    <a:pt x="202071" y="280745"/>
                  </a:cubicBezTo>
                  <a:cubicBezTo>
                    <a:pt x="202071" y="280745"/>
                    <a:pt x="202071" y="280745"/>
                    <a:pt x="202071" y="190518"/>
                  </a:cubicBezTo>
                  <a:cubicBezTo>
                    <a:pt x="202071" y="190518"/>
                    <a:pt x="202071" y="190518"/>
                    <a:pt x="160029" y="190518"/>
                  </a:cubicBezTo>
                  <a:cubicBezTo>
                    <a:pt x="155825" y="190518"/>
                    <a:pt x="151621" y="186595"/>
                    <a:pt x="151621" y="182672"/>
                  </a:cubicBezTo>
                  <a:cubicBezTo>
                    <a:pt x="151621" y="182672"/>
                    <a:pt x="155825" y="178749"/>
                    <a:pt x="160029" y="178749"/>
                  </a:cubicBezTo>
                  <a:cubicBezTo>
                    <a:pt x="160029" y="178749"/>
                    <a:pt x="160029" y="178749"/>
                    <a:pt x="202071" y="178749"/>
                  </a:cubicBezTo>
                  <a:cubicBezTo>
                    <a:pt x="202071" y="178749"/>
                    <a:pt x="202071" y="178749"/>
                    <a:pt x="202071" y="88521"/>
                  </a:cubicBezTo>
                  <a:cubicBezTo>
                    <a:pt x="202071" y="72829"/>
                    <a:pt x="214684" y="61060"/>
                    <a:pt x="231500" y="61060"/>
                  </a:cubicBezTo>
                  <a:close/>
                  <a:moveTo>
                    <a:pt x="315746" y="49429"/>
                  </a:moveTo>
                  <a:cubicBezTo>
                    <a:pt x="315746" y="57257"/>
                    <a:pt x="324231" y="80742"/>
                    <a:pt x="324231" y="80742"/>
                  </a:cubicBezTo>
                  <a:cubicBezTo>
                    <a:pt x="324231" y="80742"/>
                    <a:pt x="324231" y="80742"/>
                    <a:pt x="324231" y="61171"/>
                  </a:cubicBezTo>
                  <a:cubicBezTo>
                    <a:pt x="324231" y="61171"/>
                    <a:pt x="324231" y="61171"/>
                    <a:pt x="324231" y="57257"/>
                  </a:cubicBezTo>
                  <a:cubicBezTo>
                    <a:pt x="324231" y="57257"/>
                    <a:pt x="324231" y="57257"/>
                    <a:pt x="328474" y="53343"/>
                  </a:cubicBezTo>
                  <a:cubicBezTo>
                    <a:pt x="328474" y="53343"/>
                    <a:pt x="328474" y="53343"/>
                    <a:pt x="332717" y="57257"/>
                  </a:cubicBezTo>
                  <a:cubicBezTo>
                    <a:pt x="332717" y="57257"/>
                    <a:pt x="332717" y="57257"/>
                    <a:pt x="332717" y="61171"/>
                  </a:cubicBezTo>
                  <a:cubicBezTo>
                    <a:pt x="332717" y="61171"/>
                    <a:pt x="332717" y="61171"/>
                    <a:pt x="336960" y="80742"/>
                  </a:cubicBezTo>
                  <a:cubicBezTo>
                    <a:pt x="336960" y="80742"/>
                    <a:pt x="341202" y="57257"/>
                    <a:pt x="341202" y="49429"/>
                  </a:cubicBezTo>
                  <a:cubicBezTo>
                    <a:pt x="341202" y="49429"/>
                    <a:pt x="341202" y="49429"/>
                    <a:pt x="341202" y="53343"/>
                  </a:cubicBezTo>
                  <a:cubicBezTo>
                    <a:pt x="349688" y="53343"/>
                    <a:pt x="358173" y="57257"/>
                    <a:pt x="366659" y="61171"/>
                  </a:cubicBezTo>
                  <a:cubicBezTo>
                    <a:pt x="366659" y="61171"/>
                    <a:pt x="370901" y="65085"/>
                    <a:pt x="375144" y="76828"/>
                  </a:cubicBezTo>
                  <a:cubicBezTo>
                    <a:pt x="375144" y="76828"/>
                    <a:pt x="375144" y="88570"/>
                    <a:pt x="375144" y="96398"/>
                  </a:cubicBezTo>
                  <a:cubicBezTo>
                    <a:pt x="366659" y="96398"/>
                    <a:pt x="362416" y="96398"/>
                    <a:pt x="358173" y="100312"/>
                  </a:cubicBezTo>
                  <a:cubicBezTo>
                    <a:pt x="358173" y="92484"/>
                    <a:pt x="358173" y="84656"/>
                    <a:pt x="358173" y="80742"/>
                  </a:cubicBezTo>
                  <a:cubicBezTo>
                    <a:pt x="358173" y="80742"/>
                    <a:pt x="358173" y="76828"/>
                    <a:pt x="353930" y="76828"/>
                  </a:cubicBezTo>
                  <a:cubicBezTo>
                    <a:pt x="353930" y="76828"/>
                    <a:pt x="353930" y="76828"/>
                    <a:pt x="353930" y="100312"/>
                  </a:cubicBezTo>
                  <a:cubicBezTo>
                    <a:pt x="345445" y="100312"/>
                    <a:pt x="336960" y="100312"/>
                    <a:pt x="328474" y="100312"/>
                  </a:cubicBezTo>
                  <a:cubicBezTo>
                    <a:pt x="319989" y="100312"/>
                    <a:pt x="311503" y="100312"/>
                    <a:pt x="303018" y="100312"/>
                  </a:cubicBezTo>
                  <a:cubicBezTo>
                    <a:pt x="303018" y="100312"/>
                    <a:pt x="303018" y="100312"/>
                    <a:pt x="303018" y="76828"/>
                  </a:cubicBezTo>
                  <a:cubicBezTo>
                    <a:pt x="303018" y="76828"/>
                    <a:pt x="298775" y="80742"/>
                    <a:pt x="298775" y="80742"/>
                  </a:cubicBezTo>
                  <a:cubicBezTo>
                    <a:pt x="298775" y="84656"/>
                    <a:pt x="298775" y="92484"/>
                    <a:pt x="298775" y="100312"/>
                  </a:cubicBezTo>
                  <a:cubicBezTo>
                    <a:pt x="294532" y="96398"/>
                    <a:pt x="290290" y="96398"/>
                    <a:pt x="286047" y="96398"/>
                  </a:cubicBezTo>
                  <a:cubicBezTo>
                    <a:pt x="286047" y="88570"/>
                    <a:pt x="286047" y="76828"/>
                    <a:pt x="286047" y="76828"/>
                  </a:cubicBezTo>
                  <a:cubicBezTo>
                    <a:pt x="286047" y="65085"/>
                    <a:pt x="290290" y="61171"/>
                    <a:pt x="290290" y="61171"/>
                  </a:cubicBezTo>
                  <a:cubicBezTo>
                    <a:pt x="298775" y="57257"/>
                    <a:pt x="311503" y="53343"/>
                    <a:pt x="315746" y="53343"/>
                  </a:cubicBezTo>
                  <a:cubicBezTo>
                    <a:pt x="315746" y="53343"/>
                    <a:pt x="315746" y="53343"/>
                    <a:pt x="315746" y="49429"/>
                  </a:cubicBezTo>
                  <a:close/>
                  <a:moveTo>
                    <a:pt x="71121" y="2908"/>
                  </a:moveTo>
                  <a:cubicBezTo>
                    <a:pt x="87924" y="2908"/>
                    <a:pt x="100527" y="14781"/>
                    <a:pt x="100527" y="30611"/>
                  </a:cubicBezTo>
                  <a:cubicBezTo>
                    <a:pt x="104728" y="34568"/>
                    <a:pt x="104728" y="34568"/>
                    <a:pt x="104728" y="38526"/>
                  </a:cubicBezTo>
                  <a:cubicBezTo>
                    <a:pt x="104728" y="42483"/>
                    <a:pt x="104728" y="46441"/>
                    <a:pt x="100527" y="50399"/>
                  </a:cubicBezTo>
                  <a:cubicBezTo>
                    <a:pt x="96326" y="62271"/>
                    <a:pt x="87924" y="74144"/>
                    <a:pt x="71121" y="74144"/>
                  </a:cubicBezTo>
                  <a:cubicBezTo>
                    <a:pt x="58518" y="74144"/>
                    <a:pt x="45916" y="62271"/>
                    <a:pt x="41715" y="50399"/>
                  </a:cubicBezTo>
                  <a:cubicBezTo>
                    <a:pt x="37514" y="46441"/>
                    <a:pt x="37514" y="42483"/>
                    <a:pt x="37514" y="38526"/>
                  </a:cubicBezTo>
                  <a:cubicBezTo>
                    <a:pt x="37514" y="34568"/>
                    <a:pt x="37514" y="30611"/>
                    <a:pt x="41715" y="30611"/>
                  </a:cubicBezTo>
                  <a:cubicBezTo>
                    <a:pt x="41715" y="14781"/>
                    <a:pt x="54317" y="2908"/>
                    <a:pt x="71121" y="2908"/>
                  </a:cubicBezTo>
                  <a:close/>
                  <a:moveTo>
                    <a:pt x="329032" y="0"/>
                  </a:moveTo>
                  <a:cubicBezTo>
                    <a:pt x="341693" y="0"/>
                    <a:pt x="350134" y="11407"/>
                    <a:pt x="350134" y="19011"/>
                  </a:cubicBezTo>
                  <a:cubicBezTo>
                    <a:pt x="350134" y="22813"/>
                    <a:pt x="350134" y="22813"/>
                    <a:pt x="350134" y="22813"/>
                  </a:cubicBezTo>
                  <a:cubicBezTo>
                    <a:pt x="350134" y="26615"/>
                    <a:pt x="350134" y="30418"/>
                    <a:pt x="345914" y="30418"/>
                  </a:cubicBezTo>
                  <a:cubicBezTo>
                    <a:pt x="345914" y="41824"/>
                    <a:pt x="337473" y="49429"/>
                    <a:pt x="329032" y="49429"/>
                  </a:cubicBezTo>
                  <a:cubicBezTo>
                    <a:pt x="320591" y="49429"/>
                    <a:pt x="316371" y="41824"/>
                    <a:pt x="312150" y="30418"/>
                  </a:cubicBezTo>
                  <a:cubicBezTo>
                    <a:pt x="307930" y="30418"/>
                    <a:pt x="307930" y="26615"/>
                    <a:pt x="307930" y="22813"/>
                  </a:cubicBezTo>
                  <a:cubicBezTo>
                    <a:pt x="307930" y="22813"/>
                    <a:pt x="307930" y="19011"/>
                    <a:pt x="312150" y="19011"/>
                  </a:cubicBezTo>
                  <a:cubicBezTo>
                    <a:pt x="312150" y="7604"/>
                    <a:pt x="320591" y="0"/>
                    <a:pt x="329032" y="0"/>
                  </a:cubicBezTo>
                  <a:close/>
                </a:path>
              </a:pathLst>
            </a:custGeom>
            <a:solidFill>
              <a:schemeClr val="accent1"/>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文本框 30"/>
            <p:cNvSpPr txBox="1"/>
            <p:nvPr/>
          </p:nvSpPr>
          <p:spPr bwMode="auto">
            <a:xfrm>
              <a:off x="486121" y="3867931"/>
              <a:ext cx="2088063" cy="521178"/>
            </a:xfrm>
            <a:prstGeom prst="rect">
              <a:avLst/>
            </a:prstGeom>
            <a:noFill/>
          </p:spPr>
          <p:txBody>
            <a:bodyPr wrap="none" lIns="0" tIns="0" rIns="0" bIns="0" anchor="ctr" anchorCtr="1">
              <a:normAutofit/>
            </a:bodyPr>
            <a:lstStyle/>
            <a:p>
              <a:pPr latinLnBrk="0"/>
              <a:r>
                <a:rPr lang="zh-CN" altLang="en-US" sz="1200" dirty="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grpSp>
      <p:grpSp>
        <p:nvGrpSpPr>
          <p:cNvPr id="5" name="组合 4"/>
          <p:cNvGrpSpPr/>
          <p:nvPr/>
        </p:nvGrpSpPr>
        <p:grpSpPr>
          <a:xfrm>
            <a:off x="2140665" y="1291701"/>
            <a:ext cx="1713065" cy="3080248"/>
            <a:chOff x="2574183" y="1722268"/>
            <a:chExt cx="2284087" cy="4106999"/>
          </a:xfrm>
        </p:grpSpPr>
        <p:sp>
          <p:nvSpPr>
            <p:cNvPr id="45" name="矩形 44"/>
            <p:cNvSpPr/>
            <p:nvPr/>
          </p:nvSpPr>
          <p:spPr bwMode="auto">
            <a:xfrm>
              <a:off x="2574183" y="2879320"/>
              <a:ext cx="2098468" cy="2949947"/>
            </a:xfrm>
            <a:prstGeom prst="rect">
              <a:avLst/>
            </a:prstGeom>
            <a:solidFill>
              <a:schemeClr val="tx2">
                <a:lumMod val="20000"/>
                <a:lumOff val="80000"/>
              </a:schemeClr>
            </a:solidFill>
            <a:ln w="57150">
              <a:solidFill>
                <a:schemeClr val="bg1"/>
              </a:solidFill>
              <a:round/>
            </a:ln>
            <a:effectLst/>
          </p:spPr>
          <p:txBody>
            <a:bodyPr vert="horz" wrap="square" lIns="91440" tIns="45720" rIns="91440" bIns="1440000" anchor="b" anchorCtr="1" compatLnSpc="1">
              <a:norm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46" name="任意多边形 12"/>
            <p:cNvSpPr/>
            <p:nvPr/>
          </p:nvSpPr>
          <p:spPr bwMode="auto">
            <a:xfrm>
              <a:off x="4670698" y="1809496"/>
              <a:ext cx="187572" cy="1088532"/>
            </a:xfrm>
            <a:custGeom>
              <a:avLst/>
              <a:gdLst/>
              <a:ahLst/>
              <a:cxnLst>
                <a:cxn ang="0">
                  <a:pos x="54" y="575"/>
                </a:cxn>
                <a:cxn ang="0">
                  <a:pos x="54" y="0"/>
                </a:cxn>
                <a:cxn ang="0">
                  <a:pos x="0" y="10"/>
                </a:cxn>
                <a:cxn ang="0">
                  <a:pos x="0" y="627"/>
                </a:cxn>
                <a:cxn ang="0">
                  <a:pos x="54" y="617"/>
                </a:cxn>
                <a:cxn ang="0">
                  <a:pos x="54" y="617"/>
                </a:cxn>
                <a:cxn ang="0">
                  <a:pos x="80" y="586"/>
                </a:cxn>
                <a:cxn ang="0">
                  <a:pos x="54" y="575"/>
                </a:cxn>
              </a:cxnLst>
              <a:rect l="0" t="0" r="r" b="b"/>
              <a:pathLst>
                <a:path w="81" h="627">
                  <a:moveTo>
                    <a:pt x="54" y="575"/>
                  </a:moveTo>
                  <a:cubicBezTo>
                    <a:pt x="54" y="0"/>
                    <a:pt x="54" y="0"/>
                    <a:pt x="54" y="0"/>
                  </a:cubicBezTo>
                  <a:cubicBezTo>
                    <a:pt x="0" y="10"/>
                    <a:pt x="0" y="10"/>
                    <a:pt x="0" y="10"/>
                  </a:cubicBezTo>
                  <a:cubicBezTo>
                    <a:pt x="0" y="627"/>
                    <a:pt x="0" y="627"/>
                    <a:pt x="0" y="627"/>
                  </a:cubicBezTo>
                  <a:cubicBezTo>
                    <a:pt x="54" y="617"/>
                    <a:pt x="54" y="617"/>
                    <a:pt x="54" y="617"/>
                  </a:cubicBezTo>
                  <a:cubicBezTo>
                    <a:pt x="54" y="617"/>
                    <a:pt x="54" y="617"/>
                    <a:pt x="54" y="617"/>
                  </a:cubicBezTo>
                  <a:cubicBezTo>
                    <a:pt x="54" y="617"/>
                    <a:pt x="81" y="612"/>
                    <a:pt x="80" y="586"/>
                  </a:cubicBezTo>
                  <a:cubicBezTo>
                    <a:pt x="79" y="567"/>
                    <a:pt x="54" y="575"/>
                    <a:pt x="54" y="575"/>
                  </a:cubicBezTo>
                  <a:close/>
                </a:path>
              </a:pathLst>
            </a:cu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任意多边形 13"/>
            <p:cNvSpPr/>
            <p:nvPr/>
          </p:nvSpPr>
          <p:spPr bwMode="auto">
            <a:xfrm>
              <a:off x="2576137" y="1722268"/>
              <a:ext cx="2280180" cy="1410185"/>
            </a:xfrm>
            <a:custGeom>
              <a:avLst/>
              <a:gdLst/>
              <a:ahLst/>
              <a:cxnLst>
                <a:cxn ang="0">
                  <a:pos x="954" y="8"/>
                </a:cxn>
                <a:cxn ang="0">
                  <a:pos x="954" y="8"/>
                </a:cxn>
                <a:cxn ang="0">
                  <a:pos x="0" y="196"/>
                </a:cxn>
                <a:cxn ang="0">
                  <a:pos x="0" y="813"/>
                </a:cxn>
                <a:cxn ang="0">
                  <a:pos x="954" y="625"/>
                </a:cxn>
                <a:cxn ang="0">
                  <a:pos x="980" y="636"/>
                </a:cxn>
                <a:cxn ang="0">
                  <a:pos x="980" y="19"/>
                </a:cxn>
                <a:cxn ang="0">
                  <a:pos x="954" y="8"/>
                </a:cxn>
              </a:cxnLst>
              <a:rect l="0" t="0" r="r" b="b"/>
              <a:pathLst>
                <a:path w="980" h="813">
                  <a:moveTo>
                    <a:pt x="954" y="8"/>
                  </a:moveTo>
                  <a:cubicBezTo>
                    <a:pt x="954" y="8"/>
                    <a:pt x="954" y="8"/>
                    <a:pt x="954" y="8"/>
                  </a:cubicBezTo>
                  <a:cubicBezTo>
                    <a:pt x="0" y="196"/>
                    <a:pt x="0" y="196"/>
                    <a:pt x="0" y="196"/>
                  </a:cubicBezTo>
                  <a:cubicBezTo>
                    <a:pt x="0" y="813"/>
                    <a:pt x="0" y="813"/>
                    <a:pt x="0" y="813"/>
                  </a:cubicBezTo>
                  <a:cubicBezTo>
                    <a:pt x="954" y="625"/>
                    <a:pt x="954" y="625"/>
                    <a:pt x="954" y="625"/>
                  </a:cubicBezTo>
                  <a:cubicBezTo>
                    <a:pt x="954" y="625"/>
                    <a:pt x="979" y="617"/>
                    <a:pt x="980" y="636"/>
                  </a:cubicBezTo>
                  <a:cubicBezTo>
                    <a:pt x="980" y="19"/>
                    <a:pt x="980" y="19"/>
                    <a:pt x="980" y="19"/>
                  </a:cubicBezTo>
                  <a:cubicBezTo>
                    <a:pt x="979" y="0"/>
                    <a:pt x="954" y="8"/>
                    <a:pt x="954" y="8"/>
                  </a:cubicBezTo>
                  <a:close/>
                </a:path>
              </a:pathLst>
            </a:custGeom>
            <a:solidFill>
              <a:schemeClr val="accent2"/>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任意多边形 14"/>
            <p:cNvSpPr/>
            <p:nvPr/>
          </p:nvSpPr>
          <p:spPr bwMode="auto">
            <a:xfrm>
              <a:off x="4670698" y="4617016"/>
              <a:ext cx="187572" cy="227157"/>
            </a:xfrm>
            <a:custGeom>
              <a:avLst/>
              <a:gdLst/>
              <a:ahLst/>
              <a:cxnLst>
                <a:cxn ang="0">
                  <a:pos x="54" y="79"/>
                </a:cxn>
                <a:cxn ang="0">
                  <a:pos x="54" y="0"/>
                </a:cxn>
                <a:cxn ang="0">
                  <a:pos x="0" y="10"/>
                </a:cxn>
                <a:cxn ang="0">
                  <a:pos x="0" y="131"/>
                </a:cxn>
                <a:cxn ang="0">
                  <a:pos x="54" y="121"/>
                </a:cxn>
                <a:cxn ang="0">
                  <a:pos x="54" y="121"/>
                </a:cxn>
                <a:cxn ang="0">
                  <a:pos x="80" y="90"/>
                </a:cxn>
                <a:cxn ang="0">
                  <a:pos x="54" y="79"/>
                </a:cxn>
              </a:cxnLst>
              <a:rect l="0" t="0" r="r" b="b"/>
              <a:pathLst>
                <a:path w="81" h="131">
                  <a:moveTo>
                    <a:pt x="54" y="79"/>
                  </a:moveTo>
                  <a:cubicBezTo>
                    <a:pt x="54" y="0"/>
                    <a:pt x="54" y="0"/>
                    <a:pt x="54" y="0"/>
                  </a:cubicBezTo>
                  <a:cubicBezTo>
                    <a:pt x="0" y="10"/>
                    <a:pt x="0" y="10"/>
                    <a:pt x="0" y="10"/>
                  </a:cubicBezTo>
                  <a:cubicBezTo>
                    <a:pt x="0" y="131"/>
                    <a:pt x="0" y="131"/>
                    <a:pt x="0" y="131"/>
                  </a:cubicBezTo>
                  <a:cubicBezTo>
                    <a:pt x="54" y="121"/>
                    <a:pt x="54" y="121"/>
                    <a:pt x="54" y="121"/>
                  </a:cubicBezTo>
                  <a:cubicBezTo>
                    <a:pt x="54" y="121"/>
                    <a:pt x="54" y="121"/>
                    <a:pt x="54" y="121"/>
                  </a:cubicBezTo>
                  <a:cubicBezTo>
                    <a:pt x="54" y="121"/>
                    <a:pt x="81" y="116"/>
                    <a:pt x="80" y="90"/>
                  </a:cubicBezTo>
                  <a:cubicBezTo>
                    <a:pt x="79" y="71"/>
                    <a:pt x="54" y="79"/>
                    <a:pt x="54" y="79"/>
                  </a:cubicBezTo>
                  <a:close/>
                </a:path>
              </a:pathLst>
            </a:cu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任意多边形 15"/>
            <p:cNvSpPr/>
            <p:nvPr/>
          </p:nvSpPr>
          <p:spPr bwMode="auto">
            <a:xfrm>
              <a:off x="2576137" y="4529788"/>
              <a:ext cx="2280180" cy="550627"/>
            </a:xfrm>
            <a:custGeom>
              <a:avLst/>
              <a:gdLst/>
              <a:ahLst/>
              <a:cxnLst>
                <a:cxn ang="0">
                  <a:pos x="954" y="8"/>
                </a:cxn>
                <a:cxn ang="0">
                  <a:pos x="954" y="8"/>
                </a:cxn>
                <a:cxn ang="0">
                  <a:pos x="0" y="196"/>
                </a:cxn>
                <a:cxn ang="0">
                  <a:pos x="0" y="317"/>
                </a:cxn>
                <a:cxn ang="0">
                  <a:pos x="954" y="129"/>
                </a:cxn>
                <a:cxn ang="0">
                  <a:pos x="980" y="140"/>
                </a:cxn>
                <a:cxn ang="0">
                  <a:pos x="980" y="19"/>
                </a:cxn>
                <a:cxn ang="0">
                  <a:pos x="954" y="8"/>
                </a:cxn>
              </a:cxnLst>
              <a:rect l="0" t="0" r="r" b="b"/>
              <a:pathLst>
                <a:path w="980" h="317">
                  <a:moveTo>
                    <a:pt x="954" y="8"/>
                  </a:moveTo>
                  <a:cubicBezTo>
                    <a:pt x="954" y="8"/>
                    <a:pt x="954" y="8"/>
                    <a:pt x="954" y="8"/>
                  </a:cubicBezTo>
                  <a:cubicBezTo>
                    <a:pt x="0" y="196"/>
                    <a:pt x="0" y="196"/>
                    <a:pt x="0" y="196"/>
                  </a:cubicBezTo>
                  <a:cubicBezTo>
                    <a:pt x="0" y="317"/>
                    <a:pt x="0" y="317"/>
                    <a:pt x="0" y="317"/>
                  </a:cubicBezTo>
                  <a:cubicBezTo>
                    <a:pt x="954" y="129"/>
                    <a:pt x="954" y="129"/>
                    <a:pt x="954" y="129"/>
                  </a:cubicBezTo>
                  <a:cubicBezTo>
                    <a:pt x="954" y="129"/>
                    <a:pt x="979" y="121"/>
                    <a:pt x="980" y="140"/>
                  </a:cubicBezTo>
                  <a:cubicBezTo>
                    <a:pt x="980" y="19"/>
                    <a:pt x="980" y="19"/>
                    <a:pt x="980" y="19"/>
                  </a:cubicBezTo>
                  <a:cubicBezTo>
                    <a:pt x="979" y="0"/>
                    <a:pt x="954" y="8"/>
                    <a:pt x="954" y="8"/>
                  </a:cubicBezTo>
                  <a:close/>
                </a:path>
              </a:pathLst>
            </a:custGeom>
            <a:solidFill>
              <a:schemeClr val="accent2"/>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任意多边形 16"/>
            <p:cNvSpPr/>
            <p:nvPr/>
          </p:nvSpPr>
          <p:spPr bwMode="auto">
            <a:xfrm>
              <a:off x="4670698" y="4915045"/>
              <a:ext cx="187572" cy="227157"/>
            </a:xfrm>
            <a:custGeom>
              <a:avLst/>
              <a:gdLst/>
              <a:ahLst/>
              <a:cxnLst>
                <a:cxn ang="0">
                  <a:pos x="54" y="79"/>
                </a:cxn>
                <a:cxn ang="0">
                  <a:pos x="54" y="0"/>
                </a:cxn>
                <a:cxn ang="0">
                  <a:pos x="0" y="10"/>
                </a:cxn>
                <a:cxn ang="0">
                  <a:pos x="0" y="131"/>
                </a:cxn>
                <a:cxn ang="0">
                  <a:pos x="54" y="121"/>
                </a:cxn>
                <a:cxn ang="0">
                  <a:pos x="54" y="121"/>
                </a:cxn>
                <a:cxn ang="0">
                  <a:pos x="80" y="90"/>
                </a:cxn>
                <a:cxn ang="0">
                  <a:pos x="54" y="79"/>
                </a:cxn>
              </a:cxnLst>
              <a:rect l="0" t="0" r="r" b="b"/>
              <a:pathLst>
                <a:path w="81" h="131">
                  <a:moveTo>
                    <a:pt x="54" y="79"/>
                  </a:moveTo>
                  <a:cubicBezTo>
                    <a:pt x="54" y="0"/>
                    <a:pt x="54" y="0"/>
                    <a:pt x="54" y="0"/>
                  </a:cubicBezTo>
                  <a:cubicBezTo>
                    <a:pt x="0" y="10"/>
                    <a:pt x="0" y="10"/>
                    <a:pt x="0" y="10"/>
                  </a:cubicBezTo>
                  <a:cubicBezTo>
                    <a:pt x="0" y="131"/>
                    <a:pt x="0" y="131"/>
                    <a:pt x="0" y="131"/>
                  </a:cubicBezTo>
                  <a:cubicBezTo>
                    <a:pt x="54" y="121"/>
                    <a:pt x="54" y="121"/>
                    <a:pt x="54" y="121"/>
                  </a:cubicBezTo>
                  <a:cubicBezTo>
                    <a:pt x="54" y="121"/>
                    <a:pt x="54" y="121"/>
                    <a:pt x="54" y="121"/>
                  </a:cubicBezTo>
                  <a:cubicBezTo>
                    <a:pt x="54" y="121"/>
                    <a:pt x="81" y="116"/>
                    <a:pt x="80" y="90"/>
                  </a:cubicBezTo>
                  <a:cubicBezTo>
                    <a:pt x="79" y="71"/>
                    <a:pt x="54" y="79"/>
                    <a:pt x="54" y="79"/>
                  </a:cubicBezTo>
                  <a:close/>
                </a:path>
              </a:pathLst>
            </a:cu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任意多边形 17"/>
            <p:cNvSpPr/>
            <p:nvPr/>
          </p:nvSpPr>
          <p:spPr bwMode="auto">
            <a:xfrm>
              <a:off x="2576137" y="4827817"/>
              <a:ext cx="2280180" cy="550627"/>
            </a:xfrm>
            <a:custGeom>
              <a:avLst/>
              <a:gdLst/>
              <a:ahLst/>
              <a:cxnLst>
                <a:cxn ang="0">
                  <a:pos x="954" y="8"/>
                </a:cxn>
                <a:cxn ang="0">
                  <a:pos x="954" y="8"/>
                </a:cxn>
                <a:cxn ang="0">
                  <a:pos x="0" y="196"/>
                </a:cxn>
                <a:cxn ang="0">
                  <a:pos x="0" y="317"/>
                </a:cxn>
                <a:cxn ang="0">
                  <a:pos x="954" y="129"/>
                </a:cxn>
                <a:cxn ang="0">
                  <a:pos x="980" y="140"/>
                </a:cxn>
                <a:cxn ang="0">
                  <a:pos x="980" y="19"/>
                </a:cxn>
                <a:cxn ang="0">
                  <a:pos x="954" y="8"/>
                </a:cxn>
              </a:cxnLst>
              <a:rect l="0" t="0" r="r" b="b"/>
              <a:pathLst>
                <a:path w="980" h="317">
                  <a:moveTo>
                    <a:pt x="954" y="8"/>
                  </a:moveTo>
                  <a:cubicBezTo>
                    <a:pt x="954" y="8"/>
                    <a:pt x="954" y="8"/>
                    <a:pt x="954" y="8"/>
                  </a:cubicBezTo>
                  <a:cubicBezTo>
                    <a:pt x="0" y="196"/>
                    <a:pt x="0" y="196"/>
                    <a:pt x="0" y="196"/>
                  </a:cubicBezTo>
                  <a:cubicBezTo>
                    <a:pt x="0" y="317"/>
                    <a:pt x="0" y="317"/>
                    <a:pt x="0" y="317"/>
                  </a:cubicBezTo>
                  <a:cubicBezTo>
                    <a:pt x="954" y="129"/>
                    <a:pt x="954" y="129"/>
                    <a:pt x="954" y="129"/>
                  </a:cubicBezTo>
                  <a:cubicBezTo>
                    <a:pt x="954" y="129"/>
                    <a:pt x="979" y="121"/>
                    <a:pt x="980" y="140"/>
                  </a:cubicBezTo>
                  <a:cubicBezTo>
                    <a:pt x="980" y="19"/>
                    <a:pt x="980" y="19"/>
                    <a:pt x="980" y="19"/>
                  </a:cubicBezTo>
                  <a:cubicBezTo>
                    <a:pt x="979" y="0"/>
                    <a:pt x="954" y="8"/>
                    <a:pt x="954" y="8"/>
                  </a:cubicBezTo>
                  <a:close/>
                </a:path>
              </a:pathLst>
            </a:custGeom>
            <a:solidFill>
              <a:schemeClr val="accent2"/>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椭圆 51"/>
            <p:cNvSpPr/>
            <p:nvPr/>
          </p:nvSpPr>
          <p:spPr bwMode="auto">
            <a:xfrm>
              <a:off x="3341082" y="2096622"/>
              <a:ext cx="750290" cy="697823"/>
            </a:xfrm>
            <a:prstGeom prst="ellipse">
              <a:avLst/>
            </a:prstGeom>
            <a:solidFill>
              <a:schemeClr val="bg1"/>
            </a:solidFill>
            <a:ln w="19050">
              <a:solidFill>
                <a:schemeClr val="accent2">
                  <a:lumMod val="75000"/>
                </a:schemeClr>
              </a:solid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任意多边形 126"/>
            <p:cNvSpPr/>
            <p:nvPr/>
          </p:nvSpPr>
          <p:spPr bwMode="auto">
            <a:xfrm>
              <a:off x="3531551" y="2278079"/>
              <a:ext cx="369282" cy="334944"/>
            </a:xfrm>
            <a:custGeom>
              <a:avLst/>
              <a:gdLst>
                <a:gd name="connsiteX0" fmla="*/ 256360 w 369282"/>
                <a:gd name="connsiteY0" fmla="*/ 303721 h 334944"/>
                <a:gd name="connsiteX1" fmla="*/ 369282 w 369282"/>
                <a:gd name="connsiteY1" fmla="*/ 303721 h 334944"/>
                <a:gd name="connsiteX2" fmla="*/ 369282 w 369282"/>
                <a:gd name="connsiteY2" fmla="*/ 327138 h 334944"/>
                <a:gd name="connsiteX3" fmla="*/ 353150 w 369282"/>
                <a:gd name="connsiteY3" fmla="*/ 334944 h 334944"/>
                <a:gd name="connsiteX4" fmla="*/ 272492 w 369282"/>
                <a:gd name="connsiteY4" fmla="*/ 334944 h 334944"/>
                <a:gd name="connsiteX5" fmla="*/ 256360 w 369282"/>
                <a:gd name="connsiteY5" fmla="*/ 327138 h 334944"/>
                <a:gd name="connsiteX6" fmla="*/ 0 w 369282"/>
                <a:gd name="connsiteY6" fmla="*/ 303721 h 334944"/>
                <a:gd name="connsiteX7" fmla="*/ 115973 w 369282"/>
                <a:gd name="connsiteY7" fmla="*/ 303721 h 334944"/>
                <a:gd name="connsiteX8" fmla="*/ 115973 w 369282"/>
                <a:gd name="connsiteY8" fmla="*/ 327138 h 334944"/>
                <a:gd name="connsiteX9" fmla="*/ 99406 w 369282"/>
                <a:gd name="connsiteY9" fmla="*/ 334944 h 334944"/>
                <a:gd name="connsiteX10" fmla="*/ 16568 w 369282"/>
                <a:gd name="connsiteY10" fmla="*/ 334944 h 334944"/>
                <a:gd name="connsiteX11" fmla="*/ 0 w 369282"/>
                <a:gd name="connsiteY11" fmla="*/ 327138 h 334944"/>
                <a:gd name="connsiteX12" fmla="*/ 164803 w 369282"/>
                <a:gd name="connsiteY12" fmla="*/ 82318 h 334944"/>
                <a:gd name="connsiteX13" fmla="*/ 204479 w 369282"/>
                <a:gd name="connsiteY13" fmla="*/ 82318 h 334944"/>
                <a:gd name="connsiteX14" fmla="*/ 204479 w 369282"/>
                <a:gd name="connsiteY14" fmla="*/ 227081 h 334944"/>
                <a:gd name="connsiteX15" fmla="*/ 164803 w 369282"/>
                <a:gd name="connsiteY15" fmla="*/ 227081 h 334944"/>
                <a:gd name="connsiteX16" fmla="*/ 222788 w 369282"/>
                <a:gd name="connsiteY16" fmla="*/ 76641 h 334944"/>
                <a:gd name="connsiteX17" fmla="*/ 304173 w 369282"/>
                <a:gd name="connsiteY17" fmla="*/ 76641 h 334944"/>
                <a:gd name="connsiteX18" fmla="*/ 304173 w 369282"/>
                <a:gd name="connsiteY18" fmla="*/ 106773 h 334944"/>
                <a:gd name="connsiteX19" fmla="*/ 336726 w 369282"/>
                <a:gd name="connsiteY19" fmla="*/ 106773 h 334944"/>
                <a:gd name="connsiteX20" fmla="*/ 353003 w 369282"/>
                <a:gd name="connsiteY20" fmla="*/ 121838 h 334944"/>
                <a:gd name="connsiteX21" fmla="*/ 369280 w 369282"/>
                <a:gd name="connsiteY21" fmla="*/ 227299 h 334944"/>
                <a:gd name="connsiteX22" fmla="*/ 369280 w 369282"/>
                <a:gd name="connsiteY22" fmla="*/ 272497 h 334944"/>
                <a:gd name="connsiteX23" fmla="*/ 255342 w 369282"/>
                <a:gd name="connsiteY23" fmla="*/ 272497 h 334944"/>
                <a:gd name="connsiteX24" fmla="*/ 255342 w 369282"/>
                <a:gd name="connsiteY24" fmla="*/ 227299 h 334944"/>
                <a:gd name="connsiteX25" fmla="*/ 222788 w 369282"/>
                <a:gd name="connsiteY25" fmla="*/ 227299 h 334944"/>
                <a:gd name="connsiteX26" fmla="*/ 222788 w 369282"/>
                <a:gd name="connsiteY26" fmla="*/ 84174 h 334944"/>
                <a:gd name="connsiteX27" fmla="*/ 222788 w 369282"/>
                <a:gd name="connsiteY27" fmla="*/ 76641 h 334944"/>
                <a:gd name="connsiteX28" fmla="*/ 65108 w 369282"/>
                <a:gd name="connsiteY28" fmla="*/ 76641 h 334944"/>
                <a:gd name="connsiteX29" fmla="*/ 146492 w 369282"/>
                <a:gd name="connsiteY29" fmla="*/ 76641 h 334944"/>
                <a:gd name="connsiteX30" fmla="*/ 146492 w 369282"/>
                <a:gd name="connsiteY30" fmla="*/ 84174 h 334944"/>
                <a:gd name="connsiteX31" fmla="*/ 146492 w 369282"/>
                <a:gd name="connsiteY31" fmla="*/ 227299 h 334944"/>
                <a:gd name="connsiteX32" fmla="*/ 113938 w 369282"/>
                <a:gd name="connsiteY32" fmla="*/ 227299 h 334944"/>
                <a:gd name="connsiteX33" fmla="*/ 113938 w 369282"/>
                <a:gd name="connsiteY33" fmla="*/ 272497 h 334944"/>
                <a:gd name="connsiteX34" fmla="*/ 0 w 369282"/>
                <a:gd name="connsiteY34" fmla="*/ 272497 h 334944"/>
                <a:gd name="connsiteX35" fmla="*/ 0 w 369282"/>
                <a:gd name="connsiteY35" fmla="*/ 227299 h 334944"/>
                <a:gd name="connsiteX36" fmla="*/ 16277 w 369282"/>
                <a:gd name="connsiteY36" fmla="*/ 121838 h 334944"/>
                <a:gd name="connsiteX37" fmla="*/ 32554 w 369282"/>
                <a:gd name="connsiteY37" fmla="*/ 106773 h 334944"/>
                <a:gd name="connsiteX38" fmla="*/ 65108 w 369282"/>
                <a:gd name="connsiteY38" fmla="*/ 106773 h 334944"/>
                <a:gd name="connsiteX39" fmla="*/ 65108 w 369282"/>
                <a:gd name="connsiteY39" fmla="*/ 76641 h 334944"/>
                <a:gd name="connsiteX40" fmla="*/ 204477 w 369282"/>
                <a:gd name="connsiteY40" fmla="*/ 0 h 334944"/>
                <a:gd name="connsiteX41" fmla="*/ 221045 w 369282"/>
                <a:gd name="connsiteY41" fmla="*/ 0 h 334944"/>
                <a:gd name="connsiteX42" fmla="*/ 303883 w 369282"/>
                <a:gd name="connsiteY42" fmla="*/ 0 h 334944"/>
                <a:gd name="connsiteX43" fmla="*/ 320450 w 369282"/>
                <a:gd name="connsiteY43" fmla="*/ 0 h 334944"/>
                <a:gd name="connsiteX44" fmla="*/ 320450 w 369282"/>
                <a:gd name="connsiteY44" fmla="*/ 46226 h 334944"/>
                <a:gd name="connsiteX45" fmla="*/ 312166 w 369282"/>
                <a:gd name="connsiteY45" fmla="*/ 53931 h 334944"/>
                <a:gd name="connsiteX46" fmla="*/ 212761 w 369282"/>
                <a:gd name="connsiteY46" fmla="*/ 53931 h 334944"/>
                <a:gd name="connsiteX47" fmla="*/ 204477 w 369282"/>
                <a:gd name="connsiteY47" fmla="*/ 46226 h 334944"/>
                <a:gd name="connsiteX48" fmla="*/ 204477 w 369282"/>
                <a:gd name="connsiteY48" fmla="*/ 0 h 334944"/>
                <a:gd name="connsiteX49" fmla="*/ 48831 w 369282"/>
                <a:gd name="connsiteY49" fmla="*/ 0 h 334944"/>
                <a:gd name="connsiteX50" fmla="*/ 65399 w 369282"/>
                <a:gd name="connsiteY50" fmla="*/ 0 h 334944"/>
                <a:gd name="connsiteX51" fmla="*/ 148237 w 369282"/>
                <a:gd name="connsiteY51" fmla="*/ 0 h 334944"/>
                <a:gd name="connsiteX52" fmla="*/ 164804 w 369282"/>
                <a:gd name="connsiteY52" fmla="*/ 0 h 334944"/>
                <a:gd name="connsiteX53" fmla="*/ 164804 w 369282"/>
                <a:gd name="connsiteY53" fmla="*/ 46226 h 334944"/>
                <a:gd name="connsiteX54" fmla="*/ 156520 w 369282"/>
                <a:gd name="connsiteY54" fmla="*/ 53931 h 334944"/>
                <a:gd name="connsiteX55" fmla="*/ 57115 w 369282"/>
                <a:gd name="connsiteY55" fmla="*/ 53931 h 334944"/>
                <a:gd name="connsiteX56" fmla="*/ 48831 w 369282"/>
                <a:gd name="connsiteY56" fmla="*/ 46226 h 334944"/>
                <a:gd name="connsiteX57" fmla="*/ 48831 w 369282"/>
                <a:gd name="connsiteY57" fmla="*/ 0 h 334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69282" h="334944">
                  <a:moveTo>
                    <a:pt x="256360" y="303721"/>
                  </a:moveTo>
                  <a:cubicBezTo>
                    <a:pt x="256360" y="303721"/>
                    <a:pt x="256360" y="303721"/>
                    <a:pt x="369282" y="303721"/>
                  </a:cubicBezTo>
                  <a:cubicBezTo>
                    <a:pt x="369282" y="303721"/>
                    <a:pt x="369282" y="303721"/>
                    <a:pt x="369282" y="327138"/>
                  </a:cubicBezTo>
                  <a:cubicBezTo>
                    <a:pt x="369282" y="334944"/>
                    <a:pt x="361216" y="334944"/>
                    <a:pt x="353150" y="334944"/>
                  </a:cubicBezTo>
                  <a:cubicBezTo>
                    <a:pt x="353150" y="334944"/>
                    <a:pt x="353150" y="334944"/>
                    <a:pt x="272492" y="334944"/>
                  </a:cubicBezTo>
                  <a:cubicBezTo>
                    <a:pt x="264426" y="334944"/>
                    <a:pt x="256360" y="334944"/>
                    <a:pt x="256360" y="327138"/>
                  </a:cubicBezTo>
                  <a:close/>
                  <a:moveTo>
                    <a:pt x="0" y="303721"/>
                  </a:moveTo>
                  <a:cubicBezTo>
                    <a:pt x="0" y="303721"/>
                    <a:pt x="0" y="303721"/>
                    <a:pt x="115973" y="303721"/>
                  </a:cubicBezTo>
                  <a:cubicBezTo>
                    <a:pt x="115973" y="303721"/>
                    <a:pt x="115973" y="303721"/>
                    <a:pt x="115973" y="327138"/>
                  </a:cubicBezTo>
                  <a:cubicBezTo>
                    <a:pt x="115973" y="334944"/>
                    <a:pt x="107689" y="334944"/>
                    <a:pt x="99406" y="334944"/>
                  </a:cubicBezTo>
                  <a:cubicBezTo>
                    <a:pt x="99406" y="334944"/>
                    <a:pt x="99406" y="334944"/>
                    <a:pt x="16568" y="334944"/>
                  </a:cubicBezTo>
                  <a:cubicBezTo>
                    <a:pt x="8284" y="334944"/>
                    <a:pt x="0" y="334944"/>
                    <a:pt x="0" y="327138"/>
                  </a:cubicBezTo>
                  <a:close/>
                  <a:moveTo>
                    <a:pt x="164803" y="82318"/>
                  </a:moveTo>
                  <a:lnTo>
                    <a:pt x="204479" y="82318"/>
                  </a:lnTo>
                  <a:lnTo>
                    <a:pt x="204479" y="227081"/>
                  </a:lnTo>
                  <a:lnTo>
                    <a:pt x="164803" y="227081"/>
                  </a:lnTo>
                  <a:close/>
                  <a:moveTo>
                    <a:pt x="222788" y="76641"/>
                  </a:moveTo>
                  <a:cubicBezTo>
                    <a:pt x="222788" y="76641"/>
                    <a:pt x="222788" y="76641"/>
                    <a:pt x="304173" y="76641"/>
                  </a:cubicBezTo>
                  <a:cubicBezTo>
                    <a:pt x="304173" y="76641"/>
                    <a:pt x="304173" y="76641"/>
                    <a:pt x="304173" y="106773"/>
                  </a:cubicBezTo>
                  <a:cubicBezTo>
                    <a:pt x="304173" y="106773"/>
                    <a:pt x="304173" y="106773"/>
                    <a:pt x="336726" y="106773"/>
                  </a:cubicBezTo>
                  <a:cubicBezTo>
                    <a:pt x="344865" y="106773"/>
                    <a:pt x="353003" y="114305"/>
                    <a:pt x="353003" y="121838"/>
                  </a:cubicBezTo>
                  <a:cubicBezTo>
                    <a:pt x="353003" y="121838"/>
                    <a:pt x="353003" y="121838"/>
                    <a:pt x="369280" y="227299"/>
                  </a:cubicBezTo>
                  <a:cubicBezTo>
                    <a:pt x="369280" y="227299"/>
                    <a:pt x="369280" y="227299"/>
                    <a:pt x="369280" y="272497"/>
                  </a:cubicBezTo>
                  <a:cubicBezTo>
                    <a:pt x="369280" y="272497"/>
                    <a:pt x="369280" y="272497"/>
                    <a:pt x="255342" y="272497"/>
                  </a:cubicBezTo>
                  <a:cubicBezTo>
                    <a:pt x="255342" y="272497"/>
                    <a:pt x="255342" y="272497"/>
                    <a:pt x="255342" y="227299"/>
                  </a:cubicBezTo>
                  <a:cubicBezTo>
                    <a:pt x="255342" y="227299"/>
                    <a:pt x="255342" y="227299"/>
                    <a:pt x="222788" y="227299"/>
                  </a:cubicBezTo>
                  <a:cubicBezTo>
                    <a:pt x="222788" y="227299"/>
                    <a:pt x="222788" y="227299"/>
                    <a:pt x="222788" y="84174"/>
                  </a:cubicBezTo>
                  <a:cubicBezTo>
                    <a:pt x="222788" y="84174"/>
                    <a:pt x="222788" y="84174"/>
                    <a:pt x="222788" y="76641"/>
                  </a:cubicBezTo>
                  <a:close/>
                  <a:moveTo>
                    <a:pt x="65108" y="76641"/>
                  </a:moveTo>
                  <a:cubicBezTo>
                    <a:pt x="65108" y="76641"/>
                    <a:pt x="65108" y="76641"/>
                    <a:pt x="146492" y="76641"/>
                  </a:cubicBezTo>
                  <a:lnTo>
                    <a:pt x="146492" y="84174"/>
                  </a:lnTo>
                  <a:cubicBezTo>
                    <a:pt x="146492" y="84174"/>
                    <a:pt x="146492" y="84174"/>
                    <a:pt x="146492" y="227299"/>
                  </a:cubicBezTo>
                  <a:cubicBezTo>
                    <a:pt x="146492" y="227299"/>
                    <a:pt x="146492" y="227299"/>
                    <a:pt x="113938" y="227299"/>
                  </a:cubicBezTo>
                  <a:cubicBezTo>
                    <a:pt x="113938" y="227299"/>
                    <a:pt x="113938" y="227299"/>
                    <a:pt x="113938" y="272497"/>
                  </a:cubicBezTo>
                  <a:cubicBezTo>
                    <a:pt x="113938" y="272497"/>
                    <a:pt x="113938" y="272497"/>
                    <a:pt x="0" y="272497"/>
                  </a:cubicBezTo>
                  <a:cubicBezTo>
                    <a:pt x="0" y="272497"/>
                    <a:pt x="0" y="272497"/>
                    <a:pt x="0" y="227299"/>
                  </a:cubicBezTo>
                  <a:cubicBezTo>
                    <a:pt x="0" y="227299"/>
                    <a:pt x="0" y="227299"/>
                    <a:pt x="16277" y="121838"/>
                  </a:cubicBezTo>
                  <a:cubicBezTo>
                    <a:pt x="16277" y="114305"/>
                    <a:pt x="24415" y="106773"/>
                    <a:pt x="32554" y="106773"/>
                  </a:cubicBezTo>
                  <a:cubicBezTo>
                    <a:pt x="32554" y="106773"/>
                    <a:pt x="32554" y="106773"/>
                    <a:pt x="65108" y="106773"/>
                  </a:cubicBezTo>
                  <a:cubicBezTo>
                    <a:pt x="65108" y="106773"/>
                    <a:pt x="65108" y="106773"/>
                    <a:pt x="65108" y="76641"/>
                  </a:cubicBezTo>
                  <a:close/>
                  <a:moveTo>
                    <a:pt x="204477" y="0"/>
                  </a:moveTo>
                  <a:cubicBezTo>
                    <a:pt x="204477" y="0"/>
                    <a:pt x="212761" y="0"/>
                    <a:pt x="221045" y="0"/>
                  </a:cubicBezTo>
                  <a:cubicBezTo>
                    <a:pt x="221045" y="0"/>
                    <a:pt x="221045" y="0"/>
                    <a:pt x="303883" y="0"/>
                  </a:cubicBezTo>
                  <a:cubicBezTo>
                    <a:pt x="312166" y="0"/>
                    <a:pt x="320450" y="0"/>
                    <a:pt x="320450" y="0"/>
                  </a:cubicBezTo>
                  <a:cubicBezTo>
                    <a:pt x="320450" y="0"/>
                    <a:pt x="320450" y="0"/>
                    <a:pt x="320450" y="46226"/>
                  </a:cubicBezTo>
                  <a:cubicBezTo>
                    <a:pt x="320450" y="53931"/>
                    <a:pt x="320450" y="53931"/>
                    <a:pt x="312166" y="53931"/>
                  </a:cubicBezTo>
                  <a:cubicBezTo>
                    <a:pt x="312166" y="53931"/>
                    <a:pt x="312166" y="53931"/>
                    <a:pt x="212761" y="53931"/>
                  </a:cubicBezTo>
                  <a:cubicBezTo>
                    <a:pt x="212761" y="53931"/>
                    <a:pt x="204477" y="53931"/>
                    <a:pt x="204477" y="46226"/>
                  </a:cubicBezTo>
                  <a:cubicBezTo>
                    <a:pt x="204477" y="46226"/>
                    <a:pt x="204477" y="46226"/>
                    <a:pt x="204477" y="0"/>
                  </a:cubicBezTo>
                  <a:close/>
                  <a:moveTo>
                    <a:pt x="48831" y="0"/>
                  </a:moveTo>
                  <a:cubicBezTo>
                    <a:pt x="48831" y="0"/>
                    <a:pt x="57115" y="0"/>
                    <a:pt x="65399" y="0"/>
                  </a:cubicBezTo>
                  <a:cubicBezTo>
                    <a:pt x="65399" y="0"/>
                    <a:pt x="65399" y="0"/>
                    <a:pt x="148237" y="0"/>
                  </a:cubicBezTo>
                  <a:cubicBezTo>
                    <a:pt x="156520" y="0"/>
                    <a:pt x="164804" y="0"/>
                    <a:pt x="164804" y="0"/>
                  </a:cubicBezTo>
                  <a:cubicBezTo>
                    <a:pt x="164804" y="0"/>
                    <a:pt x="164804" y="0"/>
                    <a:pt x="164804" y="46226"/>
                  </a:cubicBezTo>
                  <a:cubicBezTo>
                    <a:pt x="164804" y="53931"/>
                    <a:pt x="156520" y="53931"/>
                    <a:pt x="156520" y="53931"/>
                  </a:cubicBezTo>
                  <a:cubicBezTo>
                    <a:pt x="156520" y="53931"/>
                    <a:pt x="156520" y="53931"/>
                    <a:pt x="57115" y="53931"/>
                  </a:cubicBezTo>
                  <a:cubicBezTo>
                    <a:pt x="48831" y="53931"/>
                    <a:pt x="48831" y="53931"/>
                    <a:pt x="48831" y="46226"/>
                  </a:cubicBezTo>
                  <a:cubicBezTo>
                    <a:pt x="48831" y="46226"/>
                    <a:pt x="48831" y="46226"/>
                    <a:pt x="48831" y="0"/>
                  </a:cubicBezTo>
                  <a:close/>
                </a:path>
              </a:pathLst>
            </a:custGeom>
            <a:solidFill>
              <a:schemeClr val="accent2"/>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文本框 31"/>
            <p:cNvSpPr txBox="1"/>
            <p:nvPr/>
          </p:nvSpPr>
          <p:spPr bwMode="auto">
            <a:xfrm>
              <a:off x="2579386" y="3850130"/>
              <a:ext cx="2088062" cy="521178"/>
            </a:xfrm>
            <a:prstGeom prst="rect">
              <a:avLst/>
            </a:prstGeom>
            <a:noFill/>
          </p:spPr>
          <p:txBody>
            <a:bodyPr wrap="none" lIns="0" tIns="0" rIns="0" bIns="0" anchor="ctr" anchorCtr="1">
              <a:normAutofit/>
            </a:bodyPr>
            <a:lstStyle/>
            <a:p>
              <a:pPr latinLnBrk="0"/>
              <a:r>
                <a:rPr lang="zh-CN" altLang="en-US" sz="1200" dirty="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grpSp>
      <p:grpSp>
        <p:nvGrpSpPr>
          <p:cNvPr id="6" name="组合 5"/>
          <p:cNvGrpSpPr/>
          <p:nvPr/>
        </p:nvGrpSpPr>
        <p:grpSpPr>
          <a:xfrm>
            <a:off x="3713039" y="1291701"/>
            <a:ext cx="1713066" cy="3080249"/>
            <a:chOff x="4670682" y="1722268"/>
            <a:chExt cx="2284088" cy="4107001"/>
          </a:xfrm>
        </p:grpSpPr>
        <p:sp>
          <p:nvSpPr>
            <p:cNvPr id="35" name="矩形 34"/>
            <p:cNvSpPr/>
            <p:nvPr/>
          </p:nvSpPr>
          <p:spPr bwMode="auto">
            <a:xfrm>
              <a:off x="4670682" y="2855301"/>
              <a:ext cx="2098468" cy="2973968"/>
            </a:xfrm>
            <a:prstGeom prst="rect">
              <a:avLst/>
            </a:prstGeom>
            <a:solidFill>
              <a:schemeClr val="tx2">
                <a:lumMod val="20000"/>
                <a:lumOff val="80000"/>
              </a:schemeClr>
            </a:solidFill>
            <a:ln w="57150">
              <a:solidFill>
                <a:schemeClr val="bg1"/>
              </a:solidFill>
              <a:round/>
            </a:ln>
            <a:effectLst/>
          </p:spPr>
          <p:txBody>
            <a:bodyPr vert="horz" wrap="square" lIns="91440" tIns="45720" rIns="91440" bIns="1440000" anchor="b" anchorCtr="1" compatLnSpc="1">
              <a:norm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6" name="任意多边形 20"/>
            <p:cNvSpPr/>
            <p:nvPr/>
          </p:nvSpPr>
          <p:spPr bwMode="auto">
            <a:xfrm>
              <a:off x="6767198" y="1809496"/>
              <a:ext cx="187572" cy="1088532"/>
            </a:xfrm>
            <a:custGeom>
              <a:avLst/>
              <a:gdLst/>
              <a:ahLst/>
              <a:cxnLst>
                <a:cxn ang="0">
                  <a:pos x="54" y="575"/>
                </a:cxn>
                <a:cxn ang="0">
                  <a:pos x="54" y="0"/>
                </a:cxn>
                <a:cxn ang="0">
                  <a:pos x="0" y="10"/>
                </a:cxn>
                <a:cxn ang="0">
                  <a:pos x="0" y="627"/>
                </a:cxn>
                <a:cxn ang="0">
                  <a:pos x="54" y="617"/>
                </a:cxn>
                <a:cxn ang="0">
                  <a:pos x="54" y="617"/>
                </a:cxn>
                <a:cxn ang="0">
                  <a:pos x="80" y="586"/>
                </a:cxn>
                <a:cxn ang="0">
                  <a:pos x="54" y="575"/>
                </a:cxn>
              </a:cxnLst>
              <a:rect l="0" t="0" r="r" b="b"/>
              <a:pathLst>
                <a:path w="81" h="627">
                  <a:moveTo>
                    <a:pt x="54" y="575"/>
                  </a:moveTo>
                  <a:cubicBezTo>
                    <a:pt x="54" y="0"/>
                    <a:pt x="54" y="0"/>
                    <a:pt x="54" y="0"/>
                  </a:cubicBezTo>
                  <a:cubicBezTo>
                    <a:pt x="0" y="10"/>
                    <a:pt x="0" y="10"/>
                    <a:pt x="0" y="10"/>
                  </a:cubicBezTo>
                  <a:cubicBezTo>
                    <a:pt x="0" y="627"/>
                    <a:pt x="0" y="627"/>
                    <a:pt x="0" y="627"/>
                  </a:cubicBezTo>
                  <a:cubicBezTo>
                    <a:pt x="54" y="617"/>
                    <a:pt x="54" y="617"/>
                    <a:pt x="54" y="617"/>
                  </a:cubicBezTo>
                  <a:cubicBezTo>
                    <a:pt x="54" y="617"/>
                    <a:pt x="54" y="617"/>
                    <a:pt x="54" y="617"/>
                  </a:cubicBezTo>
                  <a:cubicBezTo>
                    <a:pt x="54" y="617"/>
                    <a:pt x="81" y="612"/>
                    <a:pt x="80" y="586"/>
                  </a:cubicBezTo>
                  <a:cubicBezTo>
                    <a:pt x="79" y="567"/>
                    <a:pt x="54" y="575"/>
                    <a:pt x="54" y="575"/>
                  </a:cubicBezTo>
                  <a:close/>
                </a:path>
              </a:pathLst>
            </a:cu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任意多边形 21"/>
            <p:cNvSpPr/>
            <p:nvPr/>
          </p:nvSpPr>
          <p:spPr bwMode="auto">
            <a:xfrm>
              <a:off x="4672637" y="1722268"/>
              <a:ext cx="2280180" cy="1410185"/>
            </a:xfrm>
            <a:custGeom>
              <a:avLst/>
              <a:gdLst/>
              <a:ahLst/>
              <a:cxnLst>
                <a:cxn ang="0">
                  <a:pos x="954" y="8"/>
                </a:cxn>
                <a:cxn ang="0">
                  <a:pos x="954" y="8"/>
                </a:cxn>
                <a:cxn ang="0">
                  <a:pos x="0" y="196"/>
                </a:cxn>
                <a:cxn ang="0">
                  <a:pos x="0" y="813"/>
                </a:cxn>
                <a:cxn ang="0">
                  <a:pos x="954" y="625"/>
                </a:cxn>
                <a:cxn ang="0">
                  <a:pos x="980" y="636"/>
                </a:cxn>
                <a:cxn ang="0">
                  <a:pos x="980" y="19"/>
                </a:cxn>
                <a:cxn ang="0">
                  <a:pos x="954" y="8"/>
                </a:cxn>
              </a:cxnLst>
              <a:rect l="0" t="0" r="r" b="b"/>
              <a:pathLst>
                <a:path w="980" h="813">
                  <a:moveTo>
                    <a:pt x="954" y="8"/>
                  </a:moveTo>
                  <a:cubicBezTo>
                    <a:pt x="954" y="8"/>
                    <a:pt x="954" y="8"/>
                    <a:pt x="954" y="8"/>
                  </a:cubicBezTo>
                  <a:cubicBezTo>
                    <a:pt x="0" y="196"/>
                    <a:pt x="0" y="196"/>
                    <a:pt x="0" y="196"/>
                  </a:cubicBezTo>
                  <a:cubicBezTo>
                    <a:pt x="0" y="813"/>
                    <a:pt x="0" y="813"/>
                    <a:pt x="0" y="813"/>
                  </a:cubicBezTo>
                  <a:cubicBezTo>
                    <a:pt x="954" y="625"/>
                    <a:pt x="954" y="625"/>
                    <a:pt x="954" y="625"/>
                  </a:cubicBezTo>
                  <a:cubicBezTo>
                    <a:pt x="954" y="625"/>
                    <a:pt x="979" y="617"/>
                    <a:pt x="980" y="636"/>
                  </a:cubicBezTo>
                  <a:cubicBezTo>
                    <a:pt x="980" y="19"/>
                    <a:pt x="980" y="19"/>
                    <a:pt x="980" y="19"/>
                  </a:cubicBezTo>
                  <a:cubicBezTo>
                    <a:pt x="979" y="0"/>
                    <a:pt x="954" y="8"/>
                    <a:pt x="954" y="8"/>
                  </a:cubicBezTo>
                  <a:close/>
                </a:path>
              </a:pathLst>
            </a:custGeom>
            <a:solidFill>
              <a:schemeClr val="accent3"/>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任意多边形 22"/>
            <p:cNvSpPr/>
            <p:nvPr/>
          </p:nvSpPr>
          <p:spPr bwMode="auto">
            <a:xfrm>
              <a:off x="6767198" y="4617016"/>
              <a:ext cx="187572" cy="227157"/>
            </a:xfrm>
            <a:custGeom>
              <a:avLst/>
              <a:gdLst/>
              <a:ahLst/>
              <a:cxnLst>
                <a:cxn ang="0">
                  <a:pos x="54" y="79"/>
                </a:cxn>
                <a:cxn ang="0">
                  <a:pos x="54" y="0"/>
                </a:cxn>
                <a:cxn ang="0">
                  <a:pos x="0" y="10"/>
                </a:cxn>
                <a:cxn ang="0">
                  <a:pos x="0" y="131"/>
                </a:cxn>
                <a:cxn ang="0">
                  <a:pos x="54" y="121"/>
                </a:cxn>
                <a:cxn ang="0">
                  <a:pos x="54" y="121"/>
                </a:cxn>
                <a:cxn ang="0">
                  <a:pos x="80" y="90"/>
                </a:cxn>
                <a:cxn ang="0">
                  <a:pos x="54" y="79"/>
                </a:cxn>
              </a:cxnLst>
              <a:rect l="0" t="0" r="r" b="b"/>
              <a:pathLst>
                <a:path w="81" h="131">
                  <a:moveTo>
                    <a:pt x="54" y="79"/>
                  </a:moveTo>
                  <a:cubicBezTo>
                    <a:pt x="54" y="0"/>
                    <a:pt x="54" y="0"/>
                    <a:pt x="54" y="0"/>
                  </a:cubicBezTo>
                  <a:cubicBezTo>
                    <a:pt x="0" y="10"/>
                    <a:pt x="0" y="10"/>
                    <a:pt x="0" y="10"/>
                  </a:cubicBezTo>
                  <a:cubicBezTo>
                    <a:pt x="0" y="131"/>
                    <a:pt x="0" y="131"/>
                    <a:pt x="0" y="131"/>
                  </a:cubicBezTo>
                  <a:cubicBezTo>
                    <a:pt x="54" y="121"/>
                    <a:pt x="54" y="121"/>
                    <a:pt x="54" y="121"/>
                  </a:cubicBezTo>
                  <a:cubicBezTo>
                    <a:pt x="54" y="121"/>
                    <a:pt x="54" y="121"/>
                    <a:pt x="54" y="121"/>
                  </a:cubicBezTo>
                  <a:cubicBezTo>
                    <a:pt x="54" y="121"/>
                    <a:pt x="81" y="116"/>
                    <a:pt x="80" y="90"/>
                  </a:cubicBezTo>
                  <a:cubicBezTo>
                    <a:pt x="79" y="71"/>
                    <a:pt x="54" y="79"/>
                    <a:pt x="54" y="79"/>
                  </a:cubicBezTo>
                  <a:close/>
                </a:path>
              </a:pathLst>
            </a:cu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任意多边形 23"/>
            <p:cNvSpPr/>
            <p:nvPr/>
          </p:nvSpPr>
          <p:spPr bwMode="auto">
            <a:xfrm>
              <a:off x="4672637" y="4529788"/>
              <a:ext cx="2280180" cy="550627"/>
            </a:xfrm>
            <a:custGeom>
              <a:avLst/>
              <a:gdLst/>
              <a:ahLst/>
              <a:cxnLst>
                <a:cxn ang="0">
                  <a:pos x="954" y="8"/>
                </a:cxn>
                <a:cxn ang="0">
                  <a:pos x="954" y="8"/>
                </a:cxn>
                <a:cxn ang="0">
                  <a:pos x="0" y="196"/>
                </a:cxn>
                <a:cxn ang="0">
                  <a:pos x="0" y="317"/>
                </a:cxn>
                <a:cxn ang="0">
                  <a:pos x="954" y="129"/>
                </a:cxn>
                <a:cxn ang="0">
                  <a:pos x="980" y="140"/>
                </a:cxn>
                <a:cxn ang="0">
                  <a:pos x="980" y="19"/>
                </a:cxn>
                <a:cxn ang="0">
                  <a:pos x="954" y="8"/>
                </a:cxn>
              </a:cxnLst>
              <a:rect l="0" t="0" r="r" b="b"/>
              <a:pathLst>
                <a:path w="980" h="317">
                  <a:moveTo>
                    <a:pt x="954" y="8"/>
                  </a:moveTo>
                  <a:cubicBezTo>
                    <a:pt x="954" y="8"/>
                    <a:pt x="954" y="8"/>
                    <a:pt x="954" y="8"/>
                  </a:cubicBezTo>
                  <a:cubicBezTo>
                    <a:pt x="0" y="196"/>
                    <a:pt x="0" y="196"/>
                    <a:pt x="0" y="196"/>
                  </a:cubicBezTo>
                  <a:cubicBezTo>
                    <a:pt x="0" y="317"/>
                    <a:pt x="0" y="317"/>
                    <a:pt x="0" y="317"/>
                  </a:cubicBezTo>
                  <a:cubicBezTo>
                    <a:pt x="954" y="129"/>
                    <a:pt x="954" y="129"/>
                    <a:pt x="954" y="129"/>
                  </a:cubicBezTo>
                  <a:cubicBezTo>
                    <a:pt x="954" y="129"/>
                    <a:pt x="979" y="121"/>
                    <a:pt x="980" y="140"/>
                  </a:cubicBezTo>
                  <a:cubicBezTo>
                    <a:pt x="980" y="19"/>
                    <a:pt x="980" y="19"/>
                    <a:pt x="980" y="19"/>
                  </a:cubicBezTo>
                  <a:cubicBezTo>
                    <a:pt x="979" y="0"/>
                    <a:pt x="954" y="8"/>
                    <a:pt x="954" y="8"/>
                  </a:cubicBezTo>
                  <a:close/>
                </a:path>
              </a:pathLst>
            </a:custGeom>
            <a:solidFill>
              <a:schemeClr val="accent3"/>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任意多边形 24"/>
            <p:cNvSpPr/>
            <p:nvPr/>
          </p:nvSpPr>
          <p:spPr bwMode="auto">
            <a:xfrm>
              <a:off x="6767198" y="4915045"/>
              <a:ext cx="187572" cy="227157"/>
            </a:xfrm>
            <a:custGeom>
              <a:avLst/>
              <a:gdLst/>
              <a:ahLst/>
              <a:cxnLst>
                <a:cxn ang="0">
                  <a:pos x="54" y="79"/>
                </a:cxn>
                <a:cxn ang="0">
                  <a:pos x="54" y="0"/>
                </a:cxn>
                <a:cxn ang="0">
                  <a:pos x="0" y="10"/>
                </a:cxn>
                <a:cxn ang="0">
                  <a:pos x="0" y="131"/>
                </a:cxn>
                <a:cxn ang="0">
                  <a:pos x="54" y="121"/>
                </a:cxn>
                <a:cxn ang="0">
                  <a:pos x="54" y="121"/>
                </a:cxn>
                <a:cxn ang="0">
                  <a:pos x="80" y="90"/>
                </a:cxn>
                <a:cxn ang="0">
                  <a:pos x="54" y="79"/>
                </a:cxn>
              </a:cxnLst>
              <a:rect l="0" t="0" r="r" b="b"/>
              <a:pathLst>
                <a:path w="81" h="131">
                  <a:moveTo>
                    <a:pt x="54" y="79"/>
                  </a:moveTo>
                  <a:cubicBezTo>
                    <a:pt x="54" y="0"/>
                    <a:pt x="54" y="0"/>
                    <a:pt x="54" y="0"/>
                  </a:cubicBezTo>
                  <a:cubicBezTo>
                    <a:pt x="0" y="10"/>
                    <a:pt x="0" y="10"/>
                    <a:pt x="0" y="10"/>
                  </a:cubicBezTo>
                  <a:cubicBezTo>
                    <a:pt x="0" y="131"/>
                    <a:pt x="0" y="131"/>
                    <a:pt x="0" y="131"/>
                  </a:cubicBezTo>
                  <a:cubicBezTo>
                    <a:pt x="54" y="121"/>
                    <a:pt x="54" y="121"/>
                    <a:pt x="54" y="121"/>
                  </a:cubicBezTo>
                  <a:cubicBezTo>
                    <a:pt x="54" y="121"/>
                    <a:pt x="54" y="121"/>
                    <a:pt x="54" y="121"/>
                  </a:cubicBezTo>
                  <a:cubicBezTo>
                    <a:pt x="54" y="121"/>
                    <a:pt x="81" y="116"/>
                    <a:pt x="80" y="90"/>
                  </a:cubicBezTo>
                  <a:cubicBezTo>
                    <a:pt x="79" y="71"/>
                    <a:pt x="54" y="79"/>
                    <a:pt x="54" y="79"/>
                  </a:cubicBezTo>
                  <a:close/>
                </a:path>
              </a:pathLst>
            </a:cu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任意多边形 25"/>
            <p:cNvSpPr/>
            <p:nvPr/>
          </p:nvSpPr>
          <p:spPr bwMode="auto">
            <a:xfrm>
              <a:off x="4672637" y="4827817"/>
              <a:ext cx="2280180" cy="550627"/>
            </a:xfrm>
            <a:custGeom>
              <a:avLst/>
              <a:gdLst/>
              <a:ahLst/>
              <a:cxnLst>
                <a:cxn ang="0">
                  <a:pos x="954" y="8"/>
                </a:cxn>
                <a:cxn ang="0">
                  <a:pos x="954" y="8"/>
                </a:cxn>
                <a:cxn ang="0">
                  <a:pos x="0" y="196"/>
                </a:cxn>
                <a:cxn ang="0">
                  <a:pos x="0" y="317"/>
                </a:cxn>
                <a:cxn ang="0">
                  <a:pos x="954" y="129"/>
                </a:cxn>
                <a:cxn ang="0">
                  <a:pos x="980" y="140"/>
                </a:cxn>
                <a:cxn ang="0">
                  <a:pos x="980" y="19"/>
                </a:cxn>
                <a:cxn ang="0">
                  <a:pos x="954" y="8"/>
                </a:cxn>
              </a:cxnLst>
              <a:rect l="0" t="0" r="r" b="b"/>
              <a:pathLst>
                <a:path w="980" h="317">
                  <a:moveTo>
                    <a:pt x="954" y="8"/>
                  </a:moveTo>
                  <a:cubicBezTo>
                    <a:pt x="954" y="8"/>
                    <a:pt x="954" y="8"/>
                    <a:pt x="954" y="8"/>
                  </a:cubicBezTo>
                  <a:cubicBezTo>
                    <a:pt x="0" y="196"/>
                    <a:pt x="0" y="196"/>
                    <a:pt x="0" y="196"/>
                  </a:cubicBezTo>
                  <a:cubicBezTo>
                    <a:pt x="0" y="317"/>
                    <a:pt x="0" y="317"/>
                    <a:pt x="0" y="317"/>
                  </a:cubicBezTo>
                  <a:cubicBezTo>
                    <a:pt x="954" y="129"/>
                    <a:pt x="954" y="129"/>
                    <a:pt x="954" y="129"/>
                  </a:cubicBezTo>
                  <a:cubicBezTo>
                    <a:pt x="954" y="129"/>
                    <a:pt x="979" y="121"/>
                    <a:pt x="980" y="140"/>
                  </a:cubicBezTo>
                  <a:cubicBezTo>
                    <a:pt x="980" y="19"/>
                    <a:pt x="980" y="19"/>
                    <a:pt x="980" y="19"/>
                  </a:cubicBezTo>
                  <a:cubicBezTo>
                    <a:pt x="979" y="0"/>
                    <a:pt x="954" y="8"/>
                    <a:pt x="954" y="8"/>
                  </a:cubicBezTo>
                  <a:close/>
                </a:path>
              </a:pathLst>
            </a:custGeom>
            <a:solidFill>
              <a:schemeClr val="accent3"/>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椭圆 41"/>
            <p:cNvSpPr/>
            <p:nvPr/>
          </p:nvSpPr>
          <p:spPr bwMode="auto">
            <a:xfrm>
              <a:off x="5437581" y="2096622"/>
              <a:ext cx="750290" cy="697823"/>
            </a:xfrm>
            <a:prstGeom prst="ellipse">
              <a:avLst/>
            </a:prstGeom>
            <a:solidFill>
              <a:schemeClr val="bg1"/>
            </a:solidFill>
            <a:ln w="19050">
              <a:solidFill>
                <a:schemeClr val="accent3">
                  <a:lumMod val="75000"/>
                </a:schemeClr>
              </a:solid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任意多边形 125"/>
            <p:cNvSpPr/>
            <p:nvPr/>
          </p:nvSpPr>
          <p:spPr bwMode="auto">
            <a:xfrm>
              <a:off x="5613430" y="2245927"/>
              <a:ext cx="398592" cy="403698"/>
            </a:xfrm>
            <a:custGeom>
              <a:avLst/>
              <a:gdLst>
                <a:gd name="connsiteX0" fmla="*/ 127959 w 398592"/>
                <a:gd name="connsiteY0" fmla="*/ 191264 h 403698"/>
                <a:gd name="connsiteX1" fmla="*/ 146193 w 398592"/>
                <a:gd name="connsiteY1" fmla="*/ 202511 h 403698"/>
                <a:gd name="connsiteX2" fmla="*/ 152271 w 398592"/>
                <a:gd name="connsiteY2" fmla="*/ 213757 h 403698"/>
                <a:gd name="connsiteX3" fmla="*/ 146193 w 398592"/>
                <a:gd name="connsiteY3" fmla="*/ 241873 h 403698"/>
                <a:gd name="connsiteX4" fmla="*/ 146193 w 398592"/>
                <a:gd name="connsiteY4" fmla="*/ 247497 h 403698"/>
                <a:gd name="connsiteX5" fmla="*/ 91491 w 398592"/>
                <a:gd name="connsiteY5" fmla="*/ 298106 h 403698"/>
                <a:gd name="connsiteX6" fmla="*/ 73256 w 398592"/>
                <a:gd name="connsiteY6" fmla="*/ 298106 h 403698"/>
                <a:gd name="connsiteX7" fmla="*/ 73256 w 398592"/>
                <a:gd name="connsiteY7" fmla="*/ 281236 h 403698"/>
                <a:gd name="connsiteX8" fmla="*/ 115803 w 398592"/>
                <a:gd name="connsiteY8" fmla="*/ 230627 h 403698"/>
                <a:gd name="connsiteX9" fmla="*/ 127959 w 398592"/>
                <a:gd name="connsiteY9" fmla="*/ 191264 h 403698"/>
                <a:gd name="connsiteX10" fmla="*/ 314042 w 398592"/>
                <a:gd name="connsiteY10" fmla="*/ 164190 h 403698"/>
                <a:gd name="connsiteX11" fmla="*/ 386514 w 398592"/>
                <a:gd name="connsiteY11" fmla="*/ 164190 h 403698"/>
                <a:gd name="connsiteX12" fmla="*/ 398592 w 398592"/>
                <a:gd name="connsiteY12" fmla="*/ 164190 h 403698"/>
                <a:gd name="connsiteX13" fmla="*/ 398592 w 398592"/>
                <a:gd name="connsiteY13" fmla="*/ 175330 h 403698"/>
                <a:gd name="connsiteX14" fmla="*/ 398592 w 398592"/>
                <a:gd name="connsiteY14" fmla="*/ 236600 h 403698"/>
                <a:gd name="connsiteX15" fmla="*/ 386514 w 398592"/>
                <a:gd name="connsiteY15" fmla="*/ 247739 h 403698"/>
                <a:gd name="connsiteX16" fmla="*/ 374435 w 398592"/>
                <a:gd name="connsiteY16" fmla="*/ 236600 h 403698"/>
                <a:gd name="connsiteX17" fmla="*/ 374435 w 398592"/>
                <a:gd name="connsiteY17" fmla="*/ 203180 h 403698"/>
                <a:gd name="connsiteX18" fmla="*/ 368396 w 398592"/>
                <a:gd name="connsiteY18" fmla="*/ 203180 h 403698"/>
                <a:gd name="connsiteX19" fmla="*/ 205336 w 398592"/>
                <a:gd name="connsiteY19" fmla="*/ 353569 h 403698"/>
                <a:gd name="connsiteX20" fmla="*/ 193257 w 398592"/>
                <a:gd name="connsiteY20" fmla="*/ 359139 h 403698"/>
                <a:gd name="connsiteX21" fmla="*/ 187218 w 398592"/>
                <a:gd name="connsiteY21" fmla="*/ 353569 h 403698"/>
                <a:gd name="connsiteX22" fmla="*/ 144943 w 398592"/>
                <a:gd name="connsiteY22" fmla="*/ 314579 h 403698"/>
                <a:gd name="connsiteX23" fmla="*/ 138904 w 398592"/>
                <a:gd name="connsiteY23" fmla="*/ 314579 h 403698"/>
                <a:gd name="connsiteX24" fmla="*/ 36236 w 398592"/>
                <a:gd name="connsiteY24" fmla="*/ 403698 h 403698"/>
                <a:gd name="connsiteX25" fmla="*/ 0 w 398592"/>
                <a:gd name="connsiteY25" fmla="*/ 403698 h 403698"/>
                <a:gd name="connsiteX26" fmla="*/ 132864 w 398592"/>
                <a:gd name="connsiteY26" fmla="*/ 286729 h 403698"/>
                <a:gd name="connsiteX27" fmla="*/ 138904 w 398592"/>
                <a:gd name="connsiteY27" fmla="*/ 286729 h 403698"/>
                <a:gd name="connsiteX28" fmla="*/ 150982 w 398592"/>
                <a:gd name="connsiteY28" fmla="*/ 286729 h 403698"/>
                <a:gd name="connsiteX29" fmla="*/ 193257 w 398592"/>
                <a:gd name="connsiteY29" fmla="*/ 325719 h 403698"/>
                <a:gd name="connsiteX30" fmla="*/ 193257 w 398592"/>
                <a:gd name="connsiteY30" fmla="*/ 331289 h 403698"/>
                <a:gd name="connsiteX31" fmla="*/ 199296 w 398592"/>
                <a:gd name="connsiteY31" fmla="*/ 325719 h 403698"/>
                <a:gd name="connsiteX32" fmla="*/ 344239 w 398592"/>
                <a:gd name="connsiteY32" fmla="*/ 192040 h 403698"/>
                <a:gd name="connsiteX33" fmla="*/ 344239 w 398592"/>
                <a:gd name="connsiteY33" fmla="*/ 186470 h 403698"/>
                <a:gd name="connsiteX34" fmla="*/ 320082 w 398592"/>
                <a:gd name="connsiteY34" fmla="*/ 186470 h 403698"/>
                <a:gd name="connsiteX35" fmla="*/ 314042 w 398592"/>
                <a:gd name="connsiteY35" fmla="*/ 186470 h 403698"/>
                <a:gd name="connsiteX36" fmla="*/ 308003 w 398592"/>
                <a:gd name="connsiteY36" fmla="*/ 175330 h 403698"/>
                <a:gd name="connsiteX37" fmla="*/ 314042 w 398592"/>
                <a:gd name="connsiteY37" fmla="*/ 164190 h 403698"/>
                <a:gd name="connsiteX38" fmla="*/ 259584 w 398592"/>
                <a:gd name="connsiteY38" fmla="*/ 74634 h 403698"/>
                <a:gd name="connsiteX39" fmla="*/ 277671 w 398592"/>
                <a:gd name="connsiteY39" fmla="*/ 80101 h 403698"/>
                <a:gd name="connsiteX40" fmla="*/ 271642 w 398592"/>
                <a:gd name="connsiteY40" fmla="*/ 96502 h 403698"/>
                <a:gd name="connsiteX41" fmla="*/ 235469 w 398592"/>
                <a:gd name="connsiteY41" fmla="*/ 118370 h 403698"/>
                <a:gd name="connsiteX42" fmla="*/ 223411 w 398592"/>
                <a:gd name="connsiteY42" fmla="*/ 118370 h 403698"/>
                <a:gd name="connsiteX43" fmla="*/ 199295 w 398592"/>
                <a:gd name="connsiteY43" fmla="*/ 112903 h 403698"/>
                <a:gd name="connsiteX44" fmla="*/ 205324 w 398592"/>
                <a:gd name="connsiteY44" fmla="*/ 101969 h 403698"/>
                <a:gd name="connsiteX45" fmla="*/ 199295 w 398592"/>
                <a:gd name="connsiteY45" fmla="*/ 91035 h 403698"/>
                <a:gd name="connsiteX46" fmla="*/ 223411 w 398592"/>
                <a:gd name="connsiteY46" fmla="*/ 96502 h 403698"/>
                <a:gd name="connsiteX47" fmla="*/ 259584 w 398592"/>
                <a:gd name="connsiteY47" fmla="*/ 74634 h 403698"/>
                <a:gd name="connsiteX48" fmla="*/ 109187 w 398592"/>
                <a:gd name="connsiteY48" fmla="*/ 68387 h 403698"/>
                <a:gd name="connsiteX49" fmla="*/ 151823 w 398592"/>
                <a:gd name="connsiteY49" fmla="*/ 68387 h 403698"/>
                <a:gd name="connsiteX50" fmla="*/ 164005 w 398592"/>
                <a:gd name="connsiteY50" fmla="*/ 68387 h 403698"/>
                <a:gd name="connsiteX51" fmla="*/ 176186 w 398592"/>
                <a:gd name="connsiteY51" fmla="*/ 113373 h 403698"/>
                <a:gd name="connsiteX52" fmla="*/ 182277 w 398592"/>
                <a:gd name="connsiteY52" fmla="*/ 85257 h 403698"/>
                <a:gd name="connsiteX53" fmla="*/ 176186 w 398592"/>
                <a:gd name="connsiteY53" fmla="*/ 79633 h 403698"/>
                <a:gd name="connsiteX54" fmla="*/ 182277 w 398592"/>
                <a:gd name="connsiteY54" fmla="*/ 74010 h 403698"/>
                <a:gd name="connsiteX55" fmla="*/ 188368 w 398592"/>
                <a:gd name="connsiteY55" fmla="*/ 79633 h 403698"/>
                <a:gd name="connsiteX56" fmla="*/ 188368 w 398592"/>
                <a:gd name="connsiteY56" fmla="*/ 85257 h 403698"/>
                <a:gd name="connsiteX57" fmla="*/ 182277 w 398592"/>
                <a:gd name="connsiteY57" fmla="*/ 113373 h 403698"/>
                <a:gd name="connsiteX58" fmla="*/ 194459 w 398592"/>
                <a:gd name="connsiteY58" fmla="*/ 85257 h 403698"/>
                <a:gd name="connsiteX59" fmla="*/ 194459 w 398592"/>
                <a:gd name="connsiteY59" fmla="*/ 96503 h 403698"/>
                <a:gd name="connsiteX60" fmla="*/ 176186 w 398592"/>
                <a:gd name="connsiteY60" fmla="*/ 175229 h 403698"/>
                <a:gd name="connsiteX61" fmla="*/ 206640 w 398592"/>
                <a:gd name="connsiteY61" fmla="*/ 208968 h 403698"/>
                <a:gd name="connsiteX62" fmla="*/ 206640 w 398592"/>
                <a:gd name="connsiteY62" fmla="*/ 225838 h 403698"/>
                <a:gd name="connsiteX63" fmla="*/ 200550 w 398592"/>
                <a:gd name="connsiteY63" fmla="*/ 282071 h 403698"/>
                <a:gd name="connsiteX64" fmla="*/ 182277 w 398592"/>
                <a:gd name="connsiteY64" fmla="*/ 293317 h 403698"/>
                <a:gd name="connsiteX65" fmla="*/ 170095 w 398592"/>
                <a:gd name="connsiteY65" fmla="*/ 276447 h 403698"/>
                <a:gd name="connsiteX66" fmla="*/ 176186 w 398592"/>
                <a:gd name="connsiteY66" fmla="*/ 225838 h 403698"/>
                <a:gd name="connsiteX67" fmla="*/ 145732 w 398592"/>
                <a:gd name="connsiteY67" fmla="*/ 192099 h 403698"/>
                <a:gd name="connsiteX68" fmla="*/ 121369 w 398592"/>
                <a:gd name="connsiteY68" fmla="*/ 169606 h 403698"/>
                <a:gd name="connsiteX69" fmla="*/ 115278 w 398592"/>
                <a:gd name="connsiteY69" fmla="*/ 163982 h 403698"/>
                <a:gd name="connsiteX70" fmla="*/ 133550 w 398592"/>
                <a:gd name="connsiteY70" fmla="*/ 96503 h 403698"/>
                <a:gd name="connsiteX71" fmla="*/ 145732 w 398592"/>
                <a:gd name="connsiteY71" fmla="*/ 96503 h 403698"/>
                <a:gd name="connsiteX72" fmla="*/ 115278 w 398592"/>
                <a:gd name="connsiteY72" fmla="*/ 90880 h 403698"/>
                <a:gd name="connsiteX73" fmla="*/ 78733 w 398592"/>
                <a:gd name="connsiteY73" fmla="*/ 118996 h 403698"/>
                <a:gd name="connsiteX74" fmla="*/ 60460 w 398592"/>
                <a:gd name="connsiteY74" fmla="*/ 118996 h 403698"/>
                <a:gd name="connsiteX75" fmla="*/ 60460 w 398592"/>
                <a:gd name="connsiteY75" fmla="*/ 102126 h 403698"/>
                <a:gd name="connsiteX76" fmla="*/ 109187 w 398592"/>
                <a:gd name="connsiteY76" fmla="*/ 68387 h 403698"/>
                <a:gd name="connsiteX77" fmla="*/ 175120 w 398592"/>
                <a:gd name="connsiteY77" fmla="*/ 749 h 403698"/>
                <a:gd name="connsiteX78" fmla="*/ 187852 w 398592"/>
                <a:gd name="connsiteY78" fmla="*/ 1099 h 403698"/>
                <a:gd name="connsiteX79" fmla="*/ 212733 w 398592"/>
                <a:gd name="connsiteY79" fmla="*/ 29135 h 403698"/>
                <a:gd name="connsiteX80" fmla="*/ 187852 w 398592"/>
                <a:gd name="connsiteY80" fmla="*/ 62778 h 403698"/>
                <a:gd name="connsiteX81" fmla="*/ 156750 w 398592"/>
                <a:gd name="connsiteY81" fmla="*/ 29135 h 403698"/>
                <a:gd name="connsiteX82" fmla="*/ 175120 w 398592"/>
                <a:gd name="connsiteY82" fmla="*/ 749 h 40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98592" h="403698">
                  <a:moveTo>
                    <a:pt x="127959" y="191264"/>
                  </a:moveTo>
                  <a:cubicBezTo>
                    <a:pt x="134037" y="196887"/>
                    <a:pt x="140115" y="196887"/>
                    <a:pt x="146193" y="202511"/>
                  </a:cubicBezTo>
                  <a:cubicBezTo>
                    <a:pt x="146193" y="202511"/>
                    <a:pt x="152271" y="208134"/>
                    <a:pt x="152271" y="213757"/>
                  </a:cubicBezTo>
                  <a:cubicBezTo>
                    <a:pt x="152271" y="213757"/>
                    <a:pt x="152271" y="213757"/>
                    <a:pt x="146193" y="241873"/>
                  </a:cubicBezTo>
                  <a:cubicBezTo>
                    <a:pt x="146193" y="241873"/>
                    <a:pt x="146193" y="247497"/>
                    <a:pt x="146193" y="247497"/>
                  </a:cubicBezTo>
                  <a:cubicBezTo>
                    <a:pt x="146193" y="247497"/>
                    <a:pt x="146193" y="247497"/>
                    <a:pt x="91491" y="298106"/>
                  </a:cubicBezTo>
                  <a:cubicBezTo>
                    <a:pt x="85412" y="303729"/>
                    <a:pt x="79334" y="303729"/>
                    <a:pt x="73256" y="298106"/>
                  </a:cubicBezTo>
                  <a:cubicBezTo>
                    <a:pt x="67178" y="292483"/>
                    <a:pt x="67178" y="286859"/>
                    <a:pt x="73256" y="281236"/>
                  </a:cubicBezTo>
                  <a:cubicBezTo>
                    <a:pt x="73256" y="281236"/>
                    <a:pt x="73256" y="281236"/>
                    <a:pt x="115803" y="230627"/>
                  </a:cubicBezTo>
                  <a:cubicBezTo>
                    <a:pt x="115803" y="230627"/>
                    <a:pt x="115803" y="230627"/>
                    <a:pt x="127959" y="191264"/>
                  </a:cubicBezTo>
                  <a:close/>
                  <a:moveTo>
                    <a:pt x="314042" y="164190"/>
                  </a:moveTo>
                  <a:cubicBezTo>
                    <a:pt x="314042" y="164190"/>
                    <a:pt x="314042" y="164190"/>
                    <a:pt x="386514" y="164190"/>
                  </a:cubicBezTo>
                  <a:cubicBezTo>
                    <a:pt x="392553" y="164190"/>
                    <a:pt x="392553" y="164190"/>
                    <a:pt x="398592" y="164190"/>
                  </a:cubicBezTo>
                  <a:cubicBezTo>
                    <a:pt x="398592" y="169760"/>
                    <a:pt x="398592" y="169760"/>
                    <a:pt x="398592" y="175330"/>
                  </a:cubicBezTo>
                  <a:lnTo>
                    <a:pt x="398592" y="236600"/>
                  </a:lnTo>
                  <a:cubicBezTo>
                    <a:pt x="398592" y="242169"/>
                    <a:pt x="392553" y="247739"/>
                    <a:pt x="386514" y="247739"/>
                  </a:cubicBezTo>
                  <a:cubicBezTo>
                    <a:pt x="380474" y="247739"/>
                    <a:pt x="374435" y="242169"/>
                    <a:pt x="374435" y="236600"/>
                  </a:cubicBezTo>
                  <a:cubicBezTo>
                    <a:pt x="374435" y="236600"/>
                    <a:pt x="374435" y="236600"/>
                    <a:pt x="374435" y="203180"/>
                  </a:cubicBezTo>
                  <a:cubicBezTo>
                    <a:pt x="374435" y="203180"/>
                    <a:pt x="374435" y="203180"/>
                    <a:pt x="368396" y="203180"/>
                  </a:cubicBezTo>
                  <a:cubicBezTo>
                    <a:pt x="368396" y="203180"/>
                    <a:pt x="368396" y="203180"/>
                    <a:pt x="205336" y="353569"/>
                  </a:cubicBezTo>
                  <a:cubicBezTo>
                    <a:pt x="199296" y="359139"/>
                    <a:pt x="199296" y="359139"/>
                    <a:pt x="193257" y="359139"/>
                  </a:cubicBezTo>
                  <a:cubicBezTo>
                    <a:pt x="193257" y="359139"/>
                    <a:pt x="187218" y="359139"/>
                    <a:pt x="187218" y="353569"/>
                  </a:cubicBezTo>
                  <a:cubicBezTo>
                    <a:pt x="187218" y="353569"/>
                    <a:pt x="187218" y="353569"/>
                    <a:pt x="144943" y="314579"/>
                  </a:cubicBezTo>
                  <a:cubicBezTo>
                    <a:pt x="144943" y="314579"/>
                    <a:pt x="144943" y="314579"/>
                    <a:pt x="138904" y="314579"/>
                  </a:cubicBezTo>
                  <a:cubicBezTo>
                    <a:pt x="138904" y="314579"/>
                    <a:pt x="138904" y="314579"/>
                    <a:pt x="36236" y="403698"/>
                  </a:cubicBezTo>
                  <a:cubicBezTo>
                    <a:pt x="36236" y="403698"/>
                    <a:pt x="36236" y="403698"/>
                    <a:pt x="0" y="403698"/>
                  </a:cubicBezTo>
                  <a:cubicBezTo>
                    <a:pt x="0" y="403698"/>
                    <a:pt x="0" y="403698"/>
                    <a:pt x="132864" y="286729"/>
                  </a:cubicBezTo>
                  <a:cubicBezTo>
                    <a:pt x="132864" y="286729"/>
                    <a:pt x="138904" y="286729"/>
                    <a:pt x="138904" y="286729"/>
                  </a:cubicBezTo>
                  <a:cubicBezTo>
                    <a:pt x="144943" y="286729"/>
                    <a:pt x="144943" y="286729"/>
                    <a:pt x="150982" y="286729"/>
                  </a:cubicBezTo>
                  <a:cubicBezTo>
                    <a:pt x="150982" y="286729"/>
                    <a:pt x="150982" y="286729"/>
                    <a:pt x="193257" y="325719"/>
                  </a:cubicBezTo>
                  <a:cubicBezTo>
                    <a:pt x="193257" y="325719"/>
                    <a:pt x="193257" y="325719"/>
                    <a:pt x="193257" y="331289"/>
                  </a:cubicBezTo>
                  <a:cubicBezTo>
                    <a:pt x="193257" y="331289"/>
                    <a:pt x="193257" y="331289"/>
                    <a:pt x="199296" y="325719"/>
                  </a:cubicBezTo>
                  <a:cubicBezTo>
                    <a:pt x="199296" y="325719"/>
                    <a:pt x="199296" y="325719"/>
                    <a:pt x="344239" y="192040"/>
                  </a:cubicBezTo>
                  <a:cubicBezTo>
                    <a:pt x="344239" y="192040"/>
                    <a:pt x="344239" y="192040"/>
                    <a:pt x="344239" y="186470"/>
                  </a:cubicBezTo>
                  <a:cubicBezTo>
                    <a:pt x="344239" y="186470"/>
                    <a:pt x="344239" y="186470"/>
                    <a:pt x="320082" y="186470"/>
                  </a:cubicBezTo>
                  <a:cubicBezTo>
                    <a:pt x="320082" y="186470"/>
                    <a:pt x="320082" y="186470"/>
                    <a:pt x="314042" y="186470"/>
                  </a:cubicBezTo>
                  <a:cubicBezTo>
                    <a:pt x="308003" y="180900"/>
                    <a:pt x="308003" y="180900"/>
                    <a:pt x="308003" y="175330"/>
                  </a:cubicBezTo>
                  <a:cubicBezTo>
                    <a:pt x="308003" y="169760"/>
                    <a:pt x="308003" y="164190"/>
                    <a:pt x="314042" y="164190"/>
                  </a:cubicBezTo>
                  <a:close/>
                  <a:moveTo>
                    <a:pt x="259584" y="74634"/>
                  </a:moveTo>
                  <a:cubicBezTo>
                    <a:pt x="265613" y="74634"/>
                    <a:pt x="271642" y="74634"/>
                    <a:pt x="277671" y="80101"/>
                  </a:cubicBezTo>
                  <a:cubicBezTo>
                    <a:pt x="277671" y="85568"/>
                    <a:pt x="277671" y="91035"/>
                    <a:pt x="271642" y="96502"/>
                  </a:cubicBezTo>
                  <a:cubicBezTo>
                    <a:pt x="271642" y="96502"/>
                    <a:pt x="271642" y="96502"/>
                    <a:pt x="235469" y="118370"/>
                  </a:cubicBezTo>
                  <a:cubicBezTo>
                    <a:pt x="229440" y="118370"/>
                    <a:pt x="229440" y="118370"/>
                    <a:pt x="223411" y="118370"/>
                  </a:cubicBezTo>
                  <a:cubicBezTo>
                    <a:pt x="223411" y="118370"/>
                    <a:pt x="223411" y="118370"/>
                    <a:pt x="199295" y="112903"/>
                  </a:cubicBezTo>
                  <a:cubicBezTo>
                    <a:pt x="199295" y="112903"/>
                    <a:pt x="199295" y="107436"/>
                    <a:pt x="205324" y="101969"/>
                  </a:cubicBezTo>
                  <a:cubicBezTo>
                    <a:pt x="205324" y="96502"/>
                    <a:pt x="199295" y="91035"/>
                    <a:pt x="199295" y="91035"/>
                  </a:cubicBezTo>
                  <a:cubicBezTo>
                    <a:pt x="199295" y="91035"/>
                    <a:pt x="199295" y="91035"/>
                    <a:pt x="223411" y="96502"/>
                  </a:cubicBezTo>
                  <a:cubicBezTo>
                    <a:pt x="223411" y="96502"/>
                    <a:pt x="223411" y="96502"/>
                    <a:pt x="259584" y="74634"/>
                  </a:cubicBezTo>
                  <a:close/>
                  <a:moveTo>
                    <a:pt x="109187" y="68387"/>
                  </a:moveTo>
                  <a:cubicBezTo>
                    <a:pt x="127459" y="68387"/>
                    <a:pt x="145732" y="68387"/>
                    <a:pt x="151823" y="68387"/>
                  </a:cubicBezTo>
                  <a:cubicBezTo>
                    <a:pt x="151823" y="68387"/>
                    <a:pt x="164005" y="68387"/>
                    <a:pt x="164005" y="68387"/>
                  </a:cubicBezTo>
                  <a:cubicBezTo>
                    <a:pt x="170095" y="68387"/>
                    <a:pt x="176186" y="79633"/>
                    <a:pt x="176186" y="113373"/>
                  </a:cubicBezTo>
                  <a:cubicBezTo>
                    <a:pt x="176186" y="102126"/>
                    <a:pt x="182277" y="85257"/>
                    <a:pt x="182277" y="85257"/>
                  </a:cubicBezTo>
                  <a:cubicBezTo>
                    <a:pt x="176186" y="85257"/>
                    <a:pt x="176186" y="79633"/>
                    <a:pt x="176186" y="79633"/>
                  </a:cubicBezTo>
                  <a:cubicBezTo>
                    <a:pt x="176186" y="79633"/>
                    <a:pt x="176186" y="79633"/>
                    <a:pt x="182277" y="74010"/>
                  </a:cubicBezTo>
                  <a:cubicBezTo>
                    <a:pt x="182277" y="74010"/>
                    <a:pt x="182277" y="74010"/>
                    <a:pt x="188368" y="79633"/>
                  </a:cubicBezTo>
                  <a:cubicBezTo>
                    <a:pt x="188368" y="79633"/>
                    <a:pt x="188368" y="85257"/>
                    <a:pt x="188368" y="85257"/>
                  </a:cubicBezTo>
                  <a:cubicBezTo>
                    <a:pt x="188368" y="90880"/>
                    <a:pt x="182277" y="113373"/>
                    <a:pt x="182277" y="113373"/>
                  </a:cubicBezTo>
                  <a:cubicBezTo>
                    <a:pt x="182277" y="113373"/>
                    <a:pt x="194459" y="102126"/>
                    <a:pt x="194459" y="85257"/>
                  </a:cubicBezTo>
                  <a:lnTo>
                    <a:pt x="194459" y="96503"/>
                  </a:lnTo>
                  <a:cubicBezTo>
                    <a:pt x="200550" y="102126"/>
                    <a:pt x="182277" y="130243"/>
                    <a:pt x="176186" y="175229"/>
                  </a:cubicBezTo>
                  <a:cubicBezTo>
                    <a:pt x="176186" y="175229"/>
                    <a:pt x="206640" y="208968"/>
                    <a:pt x="206640" y="208968"/>
                  </a:cubicBezTo>
                  <a:cubicBezTo>
                    <a:pt x="206640" y="214592"/>
                    <a:pt x="212731" y="214592"/>
                    <a:pt x="206640" y="225838"/>
                  </a:cubicBezTo>
                  <a:cubicBezTo>
                    <a:pt x="206640" y="225838"/>
                    <a:pt x="206640" y="225838"/>
                    <a:pt x="200550" y="282071"/>
                  </a:cubicBezTo>
                  <a:cubicBezTo>
                    <a:pt x="200550" y="287694"/>
                    <a:pt x="188368" y="293317"/>
                    <a:pt x="182277" y="293317"/>
                  </a:cubicBezTo>
                  <a:cubicBezTo>
                    <a:pt x="176186" y="293317"/>
                    <a:pt x="170095" y="287694"/>
                    <a:pt x="170095" y="276447"/>
                  </a:cubicBezTo>
                  <a:cubicBezTo>
                    <a:pt x="170095" y="276447"/>
                    <a:pt x="170095" y="276447"/>
                    <a:pt x="176186" y="225838"/>
                  </a:cubicBezTo>
                  <a:cubicBezTo>
                    <a:pt x="176186" y="225838"/>
                    <a:pt x="151823" y="197722"/>
                    <a:pt x="145732" y="192099"/>
                  </a:cubicBezTo>
                  <a:cubicBezTo>
                    <a:pt x="127459" y="186475"/>
                    <a:pt x="121369" y="175229"/>
                    <a:pt x="121369" y="169606"/>
                  </a:cubicBezTo>
                  <a:cubicBezTo>
                    <a:pt x="121369" y="169606"/>
                    <a:pt x="121369" y="169606"/>
                    <a:pt x="115278" y="163982"/>
                  </a:cubicBezTo>
                  <a:cubicBezTo>
                    <a:pt x="121369" y="147112"/>
                    <a:pt x="133550" y="113373"/>
                    <a:pt x="133550" y="96503"/>
                  </a:cubicBezTo>
                  <a:cubicBezTo>
                    <a:pt x="133550" y="96503"/>
                    <a:pt x="133550" y="96503"/>
                    <a:pt x="145732" y="96503"/>
                  </a:cubicBezTo>
                  <a:cubicBezTo>
                    <a:pt x="145732" y="96503"/>
                    <a:pt x="145732" y="96503"/>
                    <a:pt x="115278" y="90880"/>
                  </a:cubicBezTo>
                  <a:cubicBezTo>
                    <a:pt x="115278" y="90880"/>
                    <a:pt x="115278" y="90880"/>
                    <a:pt x="78733" y="118996"/>
                  </a:cubicBezTo>
                  <a:cubicBezTo>
                    <a:pt x="72642" y="124619"/>
                    <a:pt x="66551" y="124619"/>
                    <a:pt x="60460" y="118996"/>
                  </a:cubicBezTo>
                  <a:cubicBezTo>
                    <a:pt x="60460" y="113373"/>
                    <a:pt x="60460" y="107750"/>
                    <a:pt x="60460" y="102126"/>
                  </a:cubicBezTo>
                  <a:cubicBezTo>
                    <a:pt x="60460" y="102126"/>
                    <a:pt x="60460" y="102126"/>
                    <a:pt x="109187" y="68387"/>
                  </a:cubicBezTo>
                  <a:close/>
                  <a:moveTo>
                    <a:pt x="175120" y="749"/>
                  </a:moveTo>
                  <a:cubicBezTo>
                    <a:pt x="178910" y="-303"/>
                    <a:pt x="183187" y="-303"/>
                    <a:pt x="187852" y="1099"/>
                  </a:cubicBezTo>
                  <a:cubicBezTo>
                    <a:pt x="200293" y="1099"/>
                    <a:pt x="212733" y="12313"/>
                    <a:pt x="212733" y="29135"/>
                  </a:cubicBezTo>
                  <a:cubicBezTo>
                    <a:pt x="212733" y="40349"/>
                    <a:pt x="206513" y="62778"/>
                    <a:pt x="187852" y="62778"/>
                  </a:cubicBezTo>
                  <a:cubicBezTo>
                    <a:pt x="181632" y="68385"/>
                    <a:pt x="156750" y="51563"/>
                    <a:pt x="156750" y="29135"/>
                  </a:cubicBezTo>
                  <a:cubicBezTo>
                    <a:pt x="156750" y="16519"/>
                    <a:pt x="163748" y="3903"/>
                    <a:pt x="175120" y="749"/>
                  </a:cubicBezTo>
                  <a:close/>
                </a:path>
              </a:pathLst>
            </a:custGeom>
            <a:solidFill>
              <a:schemeClr val="accent3"/>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文本框 32"/>
            <p:cNvSpPr txBox="1"/>
            <p:nvPr/>
          </p:nvSpPr>
          <p:spPr bwMode="auto">
            <a:xfrm>
              <a:off x="4672651" y="3850133"/>
              <a:ext cx="2088063" cy="521178"/>
            </a:xfrm>
            <a:prstGeom prst="rect">
              <a:avLst/>
            </a:prstGeom>
            <a:noFill/>
          </p:spPr>
          <p:txBody>
            <a:bodyPr wrap="none" lIns="0" tIns="0" rIns="0" bIns="0" anchor="ctr" anchorCtr="1">
              <a:normAutofit/>
            </a:bodyPr>
            <a:lstStyle/>
            <a:p>
              <a:pPr latinLnBrk="0"/>
              <a:r>
                <a:rPr lang="zh-CN" altLang="en-US" sz="1200" dirty="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grpSp>
      <p:grpSp>
        <p:nvGrpSpPr>
          <p:cNvPr id="7" name="组合 6"/>
          <p:cNvGrpSpPr/>
          <p:nvPr/>
        </p:nvGrpSpPr>
        <p:grpSpPr>
          <a:xfrm>
            <a:off x="5284465" y="1291701"/>
            <a:ext cx="1715502" cy="3080249"/>
            <a:chOff x="6765916" y="1722268"/>
            <a:chExt cx="2287336" cy="4107001"/>
          </a:xfrm>
        </p:grpSpPr>
        <p:sp>
          <p:nvSpPr>
            <p:cNvPr id="22" name="矩形 21"/>
            <p:cNvSpPr/>
            <p:nvPr/>
          </p:nvSpPr>
          <p:spPr bwMode="auto">
            <a:xfrm>
              <a:off x="6769164" y="2944745"/>
              <a:ext cx="2098468" cy="2884524"/>
            </a:xfrm>
            <a:prstGeom prst="rect">
              <a:avLst/>
            </a:prstGeom>
            <a:solidFill>
              <a:schemeClr val="tx2">
                <a:lumMod val="20000"/>
                <a:lumOff val="80000"/>
              </a:schemeClr>
            </a:solidFill>
            <a:ln w="57150">
              <a:solidFill>
                <a:schemeClr val="bg1"/>
              </a:solidFill>
              <a:round/>
            </a:ln>
            <a:effectLst/>
          </p:spPr>
          <p:txBody>
            <a:bodyPr vert="horz" wrap="square" lIns="91440" tIns="45720" rIns="91440" bIns="1440000" anchor="b" anchorCtr="1" compatLnSpc="1">
              <a:norm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nvGrpSpPr>
            <p:cNvPr id="23" name="组合 22"/>
            <p:cNvGrpSpPr/>
            <p:nvPr/>
          </p:nvGrpSpPr>
          <p:grpSpPr>
            <a:xfrm>
              <a:off x="6771118" y="1722268"/>
              <a:ext cx="2282134" cy="3656176"/>
              <a:chOff x="8096836" y="1722268"/>
              <a:chExt cx="2282134" cy="3656176"/>
            </a:xfrm>
          </p:grpSpPr>
          <p:grpSp>
            <p:nvGrpSpPr>
              <p:cNvPr id="27" name="组合 26"/>
              <p:cNvGrpSpPr/>
              <p:nvPr/>
            </p:nvGrpSpPr>
            <p:grpSpPr>
              <a:xfrm>
                <a:off x="10191398" y="1809496"/>
                <a:ext cx="187572" cy="3332705"/>
                <a:chOff x="11237428" y="1342242"/>
                <a:chExt cx="235435" cy="4183109"/>
              </a:xfrm>
            </p:grpSpPr>
            <p:sp>
              <p:nvSpPr>
                <p:cNvPr id="32" name="任意多边形 58"/>
                <p:cNvSpPr/>
                <p:nvPr/>
              </p:nvSpPr>
              <p:spPr bwMode="auto">
                <a:xfrm>
                  <a:off x="11237428" y="1342242"/>
                  <a:ext cx="235435" cy="1366292"/>
                </a:xfrm>
                <a:custGeom>
                  <a:avLst/>
                  <a:gdLst/>
                  <a:ahLst/>
                  <a:cxnLst>
                    <a:cxn ang="0">
                      <a:pos x="54" y="575"/>
                    </a:cxn>
                    <a:cxn ang="0">
                      <a:pos x="54" y="0"/>
                    </a:cxn>
                    <a:cxn ang="0">
                      <a:pos x="0" y="10"/>
                    </a:cxn>
                    <a:cxn ang="0">
                      <a:pos x="0" y="627"/>
                    </a:cxn>
                    <a:cxn ang="0">
                      <a:pos x="54" y="617"/>
                    </a:cxn>
                    <a:cxn ang="0">
                      <a:pos x="54" y="617"/>
                    </a:cxn>
                    <a:cxn ang="0">
                      <a:pos x="80" y="586"/>
                    </a:cxn>
                    <a:cxn ang="0">
                      <a:pos x="54" y="575"/>
                    </a:cxn>
                  </a:cxnLst>
                  <a:rect l="0" t="0" r="r" b="b"/>
                  <a:pathLst>
                    <a:path w="81" h="627">
                      <a:moveTo>
                        <a:pt x="54" y="575"/>
                      </a:moveTo>
                      <a:cubicBezTo>
                        <a:pt x="54" y="0"/>
                        <a:pt x="54" y="0"/>
                        <a:pt x="54" y="0"/>
                      </a:cubicBezTo>
                      <a:cubicBezTo>
                        <a:pt x="0" y="10"/>
                        <a:pt x="0" y="10"/>
                        <a:pt x="0" y="10"/>
                      </a:cubicBezTo>
                      <a:cubicBezTo>
                        <a:pt x="0" y="627"/>
                        <a:pt x="0" y="627"/>
                        <a:pt x="0" y="627"/>
                      </a:cubicBezTo>
                      <a:cubicBezTo>
                        <a:pt x="54" y="617"/>
                        <a:pt x="54" y="617"/>
                        <a:pt x="54" y="617"/>
                      </a:cubicBezTo>
                      <a:cubicBezTo>
                        <a:pt x="54" y="617"/>
                        <a:pt x="54" y="617"/>
                        <a:pt x="54" y="617"/>
                      </a:cubicBezTo>
                      <a:cubicBezTo>
                        <a:pt x="54" y="617"/>
                        <a:pt x="81" y="612"/>
                        <a:pt x="80" y="586"/>
                      </a:cubicBezTo>
                      <a:cubicBezTo>
                        <a:pt x="79" y="567"/>
                        <a:pt x="54" y="575"/>
                        <a:pt x="54" y="575"/>
                      </a:cubicBezTo>
                      <a:close/>
                    </a:path>
                  </a:pathLst>
                </a:custGeom>
                <a:solidFill>
                  <a:schemeClr val="accent4">
                    <a:lumMod val="50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任意多边形 59"/>
                <p:cNvSpPr/>
                <p:nvPr/>
              </p:nvSpPr>
              <p:spPr bwMode="auto">
                <a:xfrm>
                  <a:off x="11237428" y="4866154"/>
                  <a:ext cx="235435" cy="285120"/>
                </a:xfrm>
                <a:custGeom>
                  <a:avLst/>
                  <a:gdLst/>
                  <a:ahLst/>
                  <a:cxnLst>
                    <a:cxn ang="0">
                      <a:pos x="54" y="79"/>
                    </a:cxn>
                    <a:cxn ang="0">
                      <a:pos x="54" y="0"/>
                    </a:cxn>
                    <a:cxn ang="0">
                      <a:pos x="0" y="10"/>
                    </a:cxn>
                    <a:cxn ang="0">
                      <a:pos x="0" y="131"/>
                    </a:cxn>
                    <a:cxn ang="0">
                      <a:pos x="54" y="121"/>
                    </a:cxn>
                    <a:cxn ang="0">
                      <a:pos x="54" y="121"/>
                    </a:cxn>
                    <a:cxn ang="0">
                      <a:pos x="80" y="90"/>
                    </a:cxn>
                    <a:cxn ang="0">
                      <a:pos x="54" y="79"/>
                    </a:cxn>
                  </a:cxnLst>
                  <a:rect l="0" t="0" r="r" b="b"/>
                  <a:pathLst>
                    <a:path w="81" h="131">
                      <a:moveTo>
                        <a:pt x="54" y="79"/>
                      </a:moveTo>
                      <a:cubicBezTo>
                        <a:pt x="54" y="0"/>
                        <a:pt x="54" y="0"/>
                        <a:pt x="54" y="0"/>
                      </a:cubicBezTo>
                      <a:cubicBezTo>
                        <a:pt x="0" y="10"/>
                        <a:pt x="0" y="10"/>
                        <a:pt x="0" y="10"/>
                      </a:cubicBezTo>
                      <a:cubicBezTo>
                        <a:pt x="0" y="131"/>
                        <a:pt x="0" y="131"/>
                        <a:pt x="0" y="131"/>
                      </a:cubicBezTo>
                      <a:cubicBezTo>
                        <a:pt x="54" y="121"/>
                        <a:pt x="54" y="121"/>
                        <a:pt x="54" y="121"/>
                      </a:cubicBezTo>
                      <a:cubicBezTo>
                        <a:pt x="54" y="121"/>
                        <a:pt x="54" y="121"/>
                        <a:pt x="54" y="121"/>
                      </a:cubicBezTo>
                      <a:cubicBezTo>
                        <a:pt x="54" y="121"/>
                        <a:pt x="81" y="116"/>
                        <a:pt x="80" y="90"/>
                      </a:cubicBezTo>
                      <a:cubicBezTo>
                        <a:pt x="79" y="71"/>
                        <a:pt x="54" y="79"/>
                        <a:pt x="54" y="79"/>
                      </a:cubicBezTo>
                      <a:close/>
                    </a:path>
                  </a:pathLst>
                </a:custGeom>
                <a:solidFill>
                  <a:schemeClr val="accent4">
                    <a:lumMod val="50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任意多边形 60"/>
                <p:cNvSpPr/>
                <p:nvPr/>
              </p:nvSpPr>
              <p:spPr bwMode="auto">
                <a:xfrm>
                  <a:off x="11237428" y="5240231"/>
                  <a:ext cx="235435" cy="285120"/>
                </a:xfrm>
                <a:custGeom>
                  <a:avLst/>
                  <a:gdLst/>
                  <a:ahLst/>
                  <a:cxnLst>
                    <a:cxn ang="0">
                      <a:pos x="54" y="79"/>
                    </a:cxn>
                    <a:cxn ang="0">
                      <a:pos x="54" y="0"/>
                    </a:cxn>
                    <a:cxn ang="0">
                      <a:pos x="0" y="10"/>
                    </a:cxn>
                    <a:cxn ang="0">
                      <a:pos x="0" y="131"/>
                    </a:cxn>
                    <a:cxn ang="0">
                      <a:pos x="54" y="121"/>
                    </a:cxn>
                    <a:cxn ang="0">
                      <a:pos x="54" y="121"/>
                    </a:cxn>
                    <a:cxn ang="0">
                      <a:pos x="80" y="90"/>
                    </a:cxn>
                    <a:cxn ang="0">
                      <a:pos x="54" y="79"/>
                    </a:cxn>
                  </a:cxnLst>
                  <a:rect l="0" t="0" r="r" b="b"/>
                  <a:pathLst>
                    <a:path w="81" h="131">
                      <a:moveTo>
                        <a:pt x="54" y="79"/>
                      </a:moveTo>
                      <a:cubicBezTo>
                        <a:pt x="54" y="0"/>
                        <a:pt x="54" y="0"/>
                        <a:pt x="54" y="0"/>
                      </a:cubicBezTo>
                      <a:cubicBezTo>
                        <a:pt x="0" y="10"/>
                        <a:pt x="0" y="10"/>
                        <a:pt x="0" y="10"/>
                      </a:cubicBezTo>
                      <a:cubicBezTo>
                        <a:pt x="0" y="131"/>
                        <a:pt x="0" y="131"/>
                        <a:pt x="0" y="131"/>
                      </a:cubicBezTo>
                      <a:cubicBezTo>
                        <a:pt x="54" y="121"/>
                        <a:pt x="54" y="121"/>
                        <a:pt x="54" y="121"/>
                      </a:cubicBezTo>
                      <a:cubicBezTo>
                        <a:pt x="54" y="121"/>
                        <a:pt x="54" y="121"/>
                        <a:pt x="54" y="121"/>
                      </a:cubicBezTo>
                      <a:cubicBezTo>
                        <a:pt x="54" y="121"/>
                        <a:pt x="81" y="116"/>
                        <a:pt x="80" y="90"/>
                      </a:cubicBezTo>
                      <a:cubicBezTo>
                        <a:pt x="79" y="71"/>
                        <a:pt x="54" y="79"/>
                        <a:pt x="54" y="79"/>
                      </a:cubicBezTo>
                      <a:close/>
                    </a:path>
                  </a:pathLst>
                </a:custGeom>
                <a:solidFill>
                  <a:schemeClr val="accent4">
                    <a:lumMod val="50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8096836" y="1722268"/>
                <a:ext cx="2280180" cy="3656176"/>
                <a:chOff x="8096836" y="1722268"/>
                <a:chExt cx="2280180" cy="3656176"/>
              </a:xfrm>
            </p:grpSpPr>
            <p:sp>
              <p:nvSpPr>
                <p:cNvPr id="29" name="任意多边形 55"/>
                <p:cNvSpPr/>
                <p:nvPr/>
              </p:nvSpPr>
              <p:spPr bwMode="auto">
                <a:xfrm>
                  <a:off x="8096836" y="1722268"/>
                  <a:ext cx="2280180" cy="1410185"/>
                </a:xfrm>
                <a:custGeom>
                  <a:avLst/>
                  <a:gdLst/>
                  <a:ahLst/>
                  <a:cxnLst>
                    <a:cxn ang="0">
                      <a:pos x="954" y="8"/>
                    </a:cxn>
                    <a:cxn ang="0">
                      <a:pos x="954" y="8"/>
                    </a:cxn>
                    <a:cxn ang="0">
                      <a:pos x="0" y="196"/>
                    </a:cxn>
                    <a:cxn ang="0">
                      <a:pos x="0" y="813"/>
                    </a:cxn>
                    <a:cxn ang="0">
                      <a:pos x="954" y="625"/>
                    </a:cxn>
                    <a:cxn ang="0">
                      <a:pos x="980" y="636"/>
                    </a:cxn>
                    <a:cxn ang="0">
                      <a:pos x="980" y="19"/>
                    </a:cxn>
                    <a:cxn ang="0">
                      <a:pos x="954" y="8"/>
                    </a:cxn>
                  </a:cxnLst>
                  <a:rect l="0" t="0" r="r" b="b"/>
                  <a:pathLst>
                    <a:path w="980" h="813">
                      <a:moveTo>
                        <a:pt x="954" y="8"/>
                      </a:moveTo>
                      <a:cubicBezTo>
                        <a:pt x="954" y="8"/>
                        <a:pt x="954" y="8"/>
                        <a:pt x="954" y="8"/>
                      </a:cubicBezTo>
                      <a:cubicBezTo>
                        <a:pt x="0" y="196"/>
                        <a:pt x="0" y="196"/>
                        <a:pt x="0" y="196"/>
                      </a:cubicBezTo>
                      <a:cubicBezTo>
                        <a:pt x="0" y="813"/>
                        <a:pt x="0" y="813"/>
                        <a:pt x="0" y="813"/>
                      </a:cubicBezTo>
                      <a:cubicBezTo>
                        <a:pt x="954" y="625"/>
                        <a:pt x="954" y="625"/>
                        <a:pt x="954" y="625"/>
                      </a:cubicBezTo>
                      <a:cubicBezTo>
                        <a:pt x="954" y="625"/>
                        <a:pt x="979" y="617"/>
                        <a:pt x="980" y="636"/>
                      </a:cubicBezTo>
                      <a:cubicBezTo>
                        <a:pt x="980" y="19"/>
                        <a:pt x="980" y="19"/>
                        <a:pt x="980" y="19"/>
                      </a:cubicBezTo>
                      <a:cubicBezTo>
                        <a:pt x="979" y="0"/>
                        <a:pt x="954" y="8"/>
                        <a:pt x="954" y="8"/>
                      </a:cubicBezTo>
                      <a:close/>
                    </a:path>
                  </a:pathLst>
                </a:custGeom>
                <a:solidFill>
                  <a:schemeClr val="accent4"/>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任意多边形 56"/>
                <p:cNvSpPr/>
                <p:nvPr/>
              </p:nvSpPr>
              <p:spPr bwMode="auto">
                <a:xfrm>
                  <a:off x="8096836" y="4529788"/>
                  <a:ext cx="2280180" cy="550627"/>
                </a:xfrm>
                <a:custGeom>
                  <a:avLst/>
                  <a:gdLst/>
                  <a:ahLst/>
                  <a:cxnLst>
                    <a:cxn ang="0">
                      <a:pos x="954" y="8"/>
                    </a:cxn>
                    <a:cxn ang="0">
                      <a:pos x="954" y="8"/>
                    </a:cxn>
                    <a:cxn ang="0">
                      <a:pos x="0" y="196"/>
                    </a:cxn>
                    <a:cxn ang="0">
                      <a:pos x="0" y="317"/>
                    </a:cxn>
                    <a:cxn ang="0">
                      <a:pos x="954" y="129"/>
                    </a:cxn>
                    <a:cxn ang="0">
                      <a:pos x="980" y="140"/>
                    </a:cxn>
                    <a:cxn ang="0">
                      <a:pos x="980" y="19"/>
                    </a:cxn>
                    <a:cxn ang="0">
                      <a:pos x="954" y="8"/>
                    </a:cxn>
                  </a:cxnLst>
                  <a:rect l="0" t="0" r="r" b="b"/>
                  <a:pathLst>
                    <a:path w="980" h="317">
                      <a:moveTo>
                        <a:pt x="954" y="8"/>
                      </a:moveTo>
                      <a:cubicBezTo>
                        <a:pt x="954" y="8"/>
                        <a:pt x="954" y="8"/>
                        <a:pt x="954" y="8"/>
                      </a:cubicBezTo>
                      <a:cubicBezTo>
                        <a:pt x="0" y="196"/>
                        <a:pt x="0" y="196"/>
                        <a:pt x="0" y="196"/>
                      </a:cubicBezTo>
                      <a:cubicBezTo>
                        <a:pt x="0" y="317"/>
                        <a:pt x="0" y="317"/>
                        <a:pt x="0" y="317"/>
                      </a:cubicBezTo>
                      <a:cubicBezTo>
                        <a:pt x="954" y="129"/>
                        <a:pt x="954" y="129"/>
                        <a:pt x="954" y="129"/>
                      </a:cubicBezTo>
                      <a:cubicBezTo>
                        <a:pt x="954" y="129"/>
                        <a:pt x="979" y="121"/>
                        <a:pt x="980" y="140"/>
                      </a:cubicBezTo>
                      <a:cubicBezTo>
                        <a:pt x="980" y="19"/>
                        <a:pt x="980" y="19"/>
                        <a:pt x="980" y="19"/>
                      </a:cubicBezTo>
                      <a:cubicBezTo>
                        <a:pt x="979" y="0"/>
                        <a:pt x="954" y="8"/>
                        <a:pt x="954" y="8"/>
                      </a:cubicBezTo>
                      <a:close/>
                    </a:path>
                  </a:pathLst>
                </a:custGeom>
                <a:solidFill>
                  <a:schemeClr val="accent4"/>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任意多边形 57"/>
                <p:cNvSpPr/>
                <p:nvPr/>
              </p:nvSpPr>
              <p:spPr bwMode="auto">
                <a:xfrm>
                  <a:off x="8096836" y="4827817"/>
                  <a:ext cx="2280180" cy="550627"/>
                </a:xfrm>
                <a:custGeom>
                  <a:avLst/>
                  <a:gdLst/>
                  <a:ahLst/>
                  <a:cxnLst>
                    <a:cxn ang="0">
                      <a:pos x="954" y="8"/>
                    </a:cxn>
                    <a:cxn ang="0">
                      <a:pos x="954" y="8"/>
                    </a:cxn>
                    <a:cxn ang="0">
                      <a:pos x="0" y="196"/>
                    </a:cxn>
                    <a:cxn ang="0">
                      <a:pos x="0" y="317"/>
                    </a:cxn>
                    <a:cxn ang="0">
                      <a:pos x="954" y="129"/>
                    </a:cxn>
                    <a:cxn ang="0">
                      <a:pos x="980" y="140"/>
                    </a:cxn>
                    <a:cxn ang="0">
                      <a:pos x="980" y="19"/>
                    </a:cxn>
                    <a:cxn ang="0">
                      <a:pos x="954" y="8"/>
                    </a:cxn>
                  </a:cxnLst>
                  <a:rect l="0" t="0" r="r" b="b"/>
                  <a:pathLst>
                    <a:path w="980" h="317">
                      <a:moveTo>
                        <a:pt x="954" y="8"/>
                      </a:moveTo>
                      <a:cubicBezTo>
                        <a:pt x="954" y="8"/>
                        <a:pt x="954" y="8"/>
                        <a:pt x="954" y="8"/>
                      </a:cubicBezTo>
                      <a:cubicBezTo>
                        <a:pt x="0" y="196"/>
                        <a:pt x="0" y="196"/>
                        <a:pt x="0" y="196"/>
                      </a:cubicBezTo>
                      <a:cubicBezTo>
                        <a:pt x="0" y="317"/>
                        <a:pt x="0" y="317"/>
                        <a:pt x="0" y="317"/>
                      </a:cubicBezTo>
                      <a:cubicBezTo>
                        <a:pt x="954" y="129"/>
                        <a:pt x="954" y="129"/>
                        <a:pt x="954" y="129"/>
                      </a:cubicBezTo>
                      <a:cubicBezTo>
                        <a:pt x="954" y="129"/>
                        <a:pt x="979" y="121"/>
                        <a:pt x="980" y="140"/>
                      </a:cubicBezTo>
                      <a:cubicBezTo>
                        <a:pt x="980" y="19"/>
                        <a:pt x="980" y="19"/>
                        <a:pt x="980" y="19"/>
                      </a:cubicBezTo>
                      <a:cubicBezTo>
                        <a:pt x="979" y="0"/>
                        <a:pt x="954" y="8"/>
                        <a:pt x="954" y="8"/>
                      </a:cubicBezTo>
                      <a:close/>
                    </a:path>
                  </a:pathLst>
                </a:custGeom>
                <a:solidFill>
                  <a:schemeClr val="accent4"/>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24" name="椭圆 23"/>
            <p:cNvSpPr/>
            <p:nvPr/>
          </p:nvSpPr>
          <p:spPr bwMode="auto">
            <a:xfrm>
              <a:off x="7536062" y="2096622"/>
              <a:ext cx="750290" cy="697823"/>
            </a:xfrm>
            <a:prstGeom prst="ellipse">
              <a:avLst/>
            </a:prstGeom>
            <a:solidFill>
              <a:schemeClr val="bg1"/>
            </a:solidFill>
            <a:ln w="19050">
              <a:solidFill>
                <a:schemeClr val="accent4">
                  <a:lumMod val="75000"/>
                </a:schemeClr>
              </a:solid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任意多边形 128"/>
            <p:cNvSpPr/>
            <p:nvPr/>
          </p:nvSpPr>
          <p:spPr bwMode="auto">
            <a:xfrm>
              <a:off x="7694327" y="2258358"/>
              <a:ext cx="433761" cy="374353"/>
            </a:xfrm>
            <a:custGeom>
              <a:avLst/>
              <a:gdLst>
                <a:gd name="connsiteX0" fmla="*/ 375037 w 433761"/>
                <a:gd name="connsiteY0" fmla="*/ 292577 h 374353"/>
                <a:gd name="connsiteX1" fmla="*/ 364399 w 433761"/>
                <a:gd name="connsiteY1" fmla="*/ 302269 h 374353"/>
                <a:gd name="connsiteX2" fmla="*/ 375037 w 433761"/>
                <a:gd name="connsiteY2" fmla="*/ 311961 h 374353"/>
                <a:gd name="connsiteX3" fmla="*/ 390993 w 433761"/>
                <a:gd name="connsiteY3" fmla="*/ 302269 h 374353"/>
                <a:gd name="connsiteX4" fmla="*/ 375037 w 433761"/>
                <a:gd name="connsiteY4" fmla="*/ 292577 h 374353"/>
                <a:gd name="connsiteX5" fmla="*/ 186009 w 433761"/>
                <a:gd name="connsiteY5" fmla="*/ 292577 h 374353"/>
                <a:gd name="connsiteX6" fmla="*/ 175459 w 433761"/>
                <a:gd name="connsiteY6" fmla="*/ 302269 h 374353"/>
                <a:gd name="connsiteX7" fmla="*/ 186009 w 433761"/>
                <a:gd name="connsiteY7" fmla="*/ 311961 h 374353"/>
                <a:gd name="connsiteX8" fmla="*/ 201836 w 433761"/>
                <a:gd name="connsiteY8" fmla="*/ 302269 h 374353"/>
                <a:gd name="connsiteX9" fmla="*/ 186009 w 433761"/>
                <a:gd name="connsiteY9" fmla="*/ 292577 h 374353"/>
                <a:gd name="connsiteX10" fmla="*/ 96018 w 433761"/>
                <a:gd name="connsiteY10" fmla="*/ 263501 h 374353"/>
                <a:gd name="connsiteX11" fmla="*/ 106625 w 433761"/>
                <a:gd name="connsiteY11" fmla="*/ 292577 h 374353"/>
                <a:gd name="connsiteX12" fmla="*/ 117232 w 433761"/>
                <a:gd name="connsiteY12" fmla="*/ 307115 h 374353"/>
                <a:gd name="connsiteX13" fmla="*/ 117232 w 433761"/>
                <a:gd name="connsiteY13" fmla="*/ 321653 h 374353"/>
                <a:gd name="connsiteX14" fmla="*/ 42985 w 433761"/>
                <a:gd name="connsiteY14" fmla="*/ 273193 h 374353"/>
                <a:gd name="connsiteX15" fmla="*/ 96018 w 433761"/>
                <a:gd name="connsiteY15" fmla="*/ 263501 h 374353"/>
                <a:gd name="connsiteX16" fmla="*/ 280471 w 433761"/>
                <a:gd name="connsiteY16" fmla="*/ 258049 h 374353"/>
                <a:gd name="connsiteX17" fmla="*/ 285622 w 433761"/>
                <a:gd name="connsiteY17" fmla="*/ 258049 h 374353"/>
                <a:gd name="connsiteX18" fmla="*/ 290773 w 433761"/>
                <a:gd name="connsiteY18" fmla="*/ 258049 h 374353"/>
                <a:gd name="connsiteX19" fmla="*/ 290773 w 433761"/>
                <a:gd name="connsiteY19" fmla="*/ 262966 h 374353"/>
                <a:gd name="connsiteX20" fmla="*/ 295925 w 433761"/>
                <a:gd name="connsiteY20" fmla="*/ 267884 h 374353"/>
                <a:gd name="connsiteX21" fmla="*/ 311378 w 433761"/>
                <a:gd name="connsiteY21" fmla="*/ 277718 h 374353"/>
                <a:gd name="connsiteX22" fmla="*/ 311378 w 433761"/>
                <a:gd name="connsiteY22" fmla="*/ 282635 h 374353"/>
                <a:gd name="connsiteX23" fmla="*/ 306227 w 433761"/>
                <a:gd name="connsiteY23" fmla="*/ 282635 h 374353"/>
                <a:gd name="connsiteX24" fmla="*/ 301076 w 433761"/>
                <a:gd name="connsiteY24" fmla="*/ 282635 h 374353"/>
                <a:gd name="connsiteX25" fmla="*/ 295925 w 433761"/>
                <a:gd name="connsiteY25" fmla="*/ 277718 h 374353"/>
                <a:gd name="connsiteX26" fmla="*/ 285622 w 433761"/>
                <a:gd name="connsiteY26" fmla="*/ 277718 h 374353"/>
                <a:gd name="connsiteX27" fmla="*/ 280471 w 433761"/>
                <a:gd name="connsiteY27" fmla="*/ 277718 h 374353"/>
                <a:gd name="connsiteX28" fmla="*/ 275320 w 433761"/>
                <a:gd name="connsiteY28" fmla="*/ 287553 h 374353"/>
                <a:gd name="connsiteX29" fmla="*/ 285622 w 433761"/>
                <a:gd name="connsiteY29" fmla="*/ 292470 h 374353"/>
                <a:gd name="connsiteX30" fmla="*/ 290773 w 433761"/>
                <a:gd name="connsiteY30" fmla="*/ 297387 h 374353"/>
                <a:gd name="connsiteX31" fmla="*/ 311378 w 433761"/>
                <a:gd name="connsiteY31" fmla="*/ 312139 h 374353"/>
                <a:gd name="connsiteX32" fmla="*/ 306227 w 433761"/>
                <a:gd name="connsiteY32" fmla="*/ 331808 h 374353"/>
                <a:gd name="connsiteX33" fmla="*/ 290773 w 433761"/>
                <a:gd name="connsiteY33" fmla="*/ 336725 h 374353"/>
                <a:gd name="connsiteX34" fmla="*/ 290773 w 433761"/>
                <a:gd name="connsiteY34" fmla="*/ 341642 h 374353"/>
                <a:gd name="connsiteX35" fmla="*/ 285622 w 433761"/>
                <a:gd name="connsiteY35" fmla="*/ 341642 h 374353"/>
                <a:gd name="connsiteX36" fmla="*/ 280471 w 433761"/>
                <a:gd name="connsiteY36" fmla="*/ 341642 h 374353"/>
                <a:gd name="connsiteX37" fmla="*/ 280471 w 433761"/>
                <a:gd name="connsiteY37" fmla="*/ 336725 h 374353"/>
                <a:gd name="connsiteX38" fmla="*/ 265017 w 433761"/>
                <a:gd name="connsiteY38" fmla="*/ 326890 h 374353"/>
                <a:gd name="connsiteX39" fmla="*/ 265017 w 433761"/>
                <a:gd name="connsiteY39" fmla="*/ 321973 h 374353"/>
                <a:gd name="connsiteX40" fmla="*/ 270169 w 433761"/>
                <a:gd name="connsiteY40" fmla="*/ 317056 h 374353"/>
                <a:gd name="connsiteX41" fmla="*/ 275320 w 433761"/>
                <a:gd name="connsiteY41" fmla="*/ 317056 h 374353"/>
                <a:gd name="connsiteX42" fmla="*/ 280471 w 433761"/>
                <a:gd name="connsiteY42" fmla="*/ 321973 h 374353"/>
                <a:gd name="connsiteX43" fmla="*/ 290773 w 433761"/>
                <a:gd name="connsiteY43" fmla="*/ 321973 h 374353"/>
                <a:gd name="connsiteX44" fmla="*/ 295925 w 433761"/>
                <a:gd name="connsiteY44" fmla="*/ 321973 h 374353"/>
                <a:gd name="connsiteX45" fmla="*/ 301076 w 433761"/>
                <a:gd name="connsiteY45" fmla="*/ 312139 h 374353"/>
                <a:gd name="connsiteX46" fmla="*/ 295925 w 433761"/>
                <a:gd name="connsiteY46" fmla="*/ 312139 h 374353"/>
                <a:gd name="connsiteX47" fmla="*/ 290773 w 433761"/>
                <a:gd name="connsiteY47" fmla="*/ 307221 h 374353"/>
                <a:gd name="connsiteX48" fmla="*/ 270169 w 433761"/>
                <a:gd name="connsiteY48" fmla="*/ 297387 h 374353"/>
                <a:gd name="connsiteX49" fmla="*/ 265017 w 433761"/>
                <a:gd name="connsiteY49" fmla="*/ 292470 h 374353"/>
                <a:gd name="connsiteX50" fmla="*/ 270169 w 433761"/>
                <a:gd name="connsiteY50" fmla="*/ 272801 h 374353"/>
                <a:gd name="connsiteX51" fmla="*/ 280471 w 433761"/>
                <a:gd name="connsiteY51" fmla="*/ 262966 h 374353"/>
                <a:gd name="connsiteX52" fmla="*/ 280471 w 433761"/>
                <a:gd name="connsiteY52" fmla="*/ 258049 h 374353"/>
                <a:gd name="connsiteX53" fmla="*/ 316528 w 433761"/>
                <a:gd name="connsiteY53" fmla="*/ 248963 h 374353"/>
                <a:gd name="connsiteX54" fmla="*/ 396312 w 433761"/>
                <a:gd name="connsiteY54" fmla="*/ 248963 h 374353"/>
                <a:gd name="connsiteX55" fmla="*/ 396312 w 433761"/>
                <a:gd name="connsiteY55" fmla="*/ 253809 h 374353"/>
                <a:gd name="connsiteX56" fmla="*/ 406950 w 433761"/>
                <a:gd name="connsiteY56" fmla="*/ 268347 h 374353"/>
                <a:gd name="connsiteX57" fmla="*/ 412269 w 433761"/>
                <a:gd name="connsiteY57" fmla="*/ 268347 h 374353"/>
                <a:gd name="connsiteX58" fmla="*/ 412269 w 433761"/>
                <a:gd name="connsiteY58" fmla="*/ 336191 h 374353"/>
                <a:gd name="connsiteX59" fmla="*/ 406950 w 433761"/>
                <a:gd name="connsiteY59" fmla="*/ 336191 h 374353"/>
                <a:gd name="connsiteX60" fmla="*/ 396312 w 433761"/>
                <a:gd name="connsiteY60" fmla="*/ 350729 h 374353"/>
                <a:gd name="connsiteX61" fmla="*/ 321847 w 433761"/>
                <a:gd name="connsiteY61" fmla="*/ 350729 h 374353"/>
                <a:gd name="connsiteX62" fmla="*/ 348442 w 433761"/>
                <a:gd name="connsiteY62" fmla="*/ 302269 h 374353"/>
                <a:gd name="connsiteX63" fmla="*/ 316528 w 433761"/>
                <a:gd name="connsiteY63" fmla="*/ 248963 h 374353"/>
                <a:gd name="connsiteX64" fmla="*/ 170183 w 433761"/>
                <a:gd name="connsiteY64" fmla="*/ 248963 h 374353"/>
                <a:gd name="connsiteX65" fmla="*/ 259866 w 433761"/>
                <a:gd name="connsiteY65" fmla="*/ 248963 h 374353"/>
                <a:gd name="connsiteX66" fmla="*/ 228214 w 433761"/>
                <a:gd name="connsiteY66" fmla="*/ 302269 h 374353"/>
                <a:gd name="connsiteX67" fmla="*/ 254591 w 433761"/>
                <a:gd name="connsiteY67" fmla="*/ 350729 h 374353"/>
                <a:gd name="connsiteX68" fmla="*/ 170183 w 433761"/>
                <a:gd name="connsiteY68" fmla="*/ 350729 h 374353"/>
                <a:gd name="connsiteX69" fmla="*/ 159632 w 433761"/>
                <a:gd name="connsiteY69" fmla="*/ 336191 h 374353"/>
                <a:gd name="connsiteX70" fmla="*/ 154357 w 433761"/>
                <a:gd name="connsiteY70" fmla="*/ 336191 h 374353"/>
                <a:gd name="connsiteX71" fmla="*/ 154357 w 433761"/>
                <a:gd name="connsiteY71" fmla="*/ 268347 h 374353"/>
                <a:gd name="connsiteX72" fmla="*/ 159632 w 433761"/>
                <a:gd name="connsiteY72" fmla="*/ 268347 h 374353"/>
                <a:gd name="connsiteX73" fmla="*/ 170183 w 433761"/>
                <a:gd name="connsiteY73" fmla="*/ 253809 h 374353"/>
                <a:gd name="connsiteX74" fmla="*/ 170183 w 433761"/>
                <a:gd name="connsiteY74" fmla="*/ 248963 h 374353"/>
                <a:gd name="connsiteX75" fmla="*/ 142633 w 433761"/>
                <a:gd name="connsiteY75" fmla="*/ 238059 h 374353"/>
                <a:gd name="connsiteX76" fmla="*/ 142633 w 433761"/>
                <a:gd name="connsiteY76" fmla="*/ 359815 h 374353"/>
                <a:gd name="connsiteX77" fmla="*/ 422038 w 433761"/>
                <a:gd name="connsiteY77" fmla="*/ 359815 h 374353"/>
                <a:gd name="connsiteX78" fmla="*/ 422038 w 433761"/>
                <a:gd name="connsiteY78" fmla="*/ 238059 h 374353"/>
                <a:gd name="connsiteX79" fmla="*/ 132864 w 433761"/>
                <a:gd name="connsiteY79" fmla="*/ 228973 h 374353"/>
                <a:gd name="connsiteX80" fmla="*/ 433761 w 433761"/>
                <a:gd name="connsiteY80" fmla="*/ 228973 h 374353"/>
                <a:gd name="connsiteX81" fmla="*/ 433761 w 433761"/>
                <a:gd name="connsiteY81" fmla="*/ 374353 h 374353"/>
                <a:gd name="connsiteX82" fmla="*/ 132864 w 433761"/>
                <a:gd name="connsiteY82" fmla="*/ 374353 h 374353"/>
                <a:gd name="connsiteX83" fmla="*/ 290517 w 433761"/>
                <a:gd name="connsiteY83" fmla="*/ 174456 h 374353"/>
                <a:gd name="connsiteX84" fmla="*/ 369283 w 433761"/>
                <a:gd name="connsiteY84" fmla="*/ 174456 h 374353"/>
                <a:gd name="connsiteX85" fmla="*/ 358781 w 433761"/>
                <a:gd name="connsiteY85" fmla="*/ 219887 h 374353"/>
                <a:gd name="connsiteX86" fmla="*/ 285266 w 433761"/>
                <a:gd name="connsiteY86" fmla="*/ 219887 h 374353"/>
                <a:gd name="connsiteX87" fmla="*/ 290517 w 433761"/>
                <a:gd name="connsiteY87" fmla="*/ 174456 h 374353"/>
                <a:gd name="connsiteX88" fmla="*/ 195388 w 433761"/>
                <a:gd name="connsiteY88" fmla="*/ 174456 h 374353"/>
                <a:gd name="connsiteX89" fmla="*/ 269635 w 433761"/>
                <a:gd name="connsiteY89" fmla="*/ 174456 h 374353"/>
                <a:gd name="connsiteX90" fmla="*/ 264332 w 433761"/>
                <a:gd name="connsiteY90" fmla="*/ 219887 h 374353"/>
                <a:gd name="connsiteX91" fmla="*/ 195388 w 433761"/>
                <a:gd name="connsiteY91" fmla="*/ 219887 h 374353"/>
                <a:gd name="connsiteX92" fmla="*/ 195388 w 433761"/>
                <a:gd name="connsiteY92" fmla="*/ 174456 h 374353"/>
                <a:gd name="connsiteX93" fmla="*/ 101602 w 433761"/>
                <a:gd name="connsiteY93" fmla="*/ 174456 h 374353"/>
                <a:gd name="connsiteX94" fmla="*/ 173896 w 433761"/>
                <a:gd name="connsiteY94" fmla="*/ 174456 h 374353"/>
                <a:gd name="connsiteX95" fmla="*/ 173896 w 433761"/>
                <a:gd name="connsiteY95" fmla="*/ 218489 h 374353"/>
                <a:gd name="connsiteX96" fmla="*/ 117093 w 433761"/>
                <a:gd name="connsiteY96" fmla="*/ 218489 h 374353"/>
                <a:gd name="connsiteX97" fmla="*/ 117093 w 433761"/>
                <a:gd name="connsiteY97" fmla="*/ 238059 h 374353"/>
                <a:gd name="connsiteX98" fmla="*/ 111929 w 433761"/>
                <a:gd name="connsiteY98" fmla="*/ 238059 h 374353"/>
                <a:gd name="connsiteX99" fmla="*/ 101602 w 433761"/>
                <a:gd name="connsiteY99" fmla="*/ 174456 h 374353"/>
                <a:gd name="connsiteX100" fmla="*/ 0 w 433761"/>
                <a:gd name="connsiteY100" fmla="*/ 174456 h 374353"/>
                <a:gd name="connsiteX101" fmla="*/ 79304 w 433761"/>
                <a:gd name="connsiteY101" fmla="*/ 174456 h 374353"/>
                <a:gd name="connsiteX102" fmla="*/ 89878 w 433761"/>
                <a:gd name="connsiteY102" fmla="*/ 243297 h 374353"/>
                <a:gd name="connsiteX103" fmla="*/ 31721 w 433761"/>
                <a:gd name="connsiteY103" fmla="*/ 258049 h 374353"/>
                <a:gd name="connsiteX104" fmla="*/ 0 w 433761"/>
                <a:gd name="connsiteY104" fmla="*/ 174456 h 374353"/>
                <a:gd name="connsiteX105" fmla="*/ 259029 w 433761"/>
                <a:gd name="connsiteY105" fmla="*/ 92680 h 374353"/>
                <a:gd name="connsiteX106" fmla="*/ 269635 w 433761"/>
                <a:gd name="connsiteY106" fmla="*/ 156283 h 374353"/>
                <a:gd name="connsiteX107" fmla="*/ 195388 w 433761"/>
                <a:gd name="connsiteY107" fmla="*/ 156283 h 374353"/>
                <a:gd name="connsiteX108" fmla="*/ 195388 w 433761"/>
                <a:gd name="connsiteY108" fmla="*/ 97572 h 374353"/>
                <a:gd name="connsiteX109" fmla="*/ 259029 w 433761"/>
                <a:gd name="connsiteY109" fmla="*/ 92680 h 374353"/>
                <a:gd name="connsiteX110" fmla="*/ 111929 w 433761"/>
                <a:gd name="connsiteY110" fmla="*/ 92680 h 374353"/>
                <a:gd name="connsiteX111" fmla="*/ 173896 w 433761"/>
                <a:gd name="connsiteY111" fmla="*/ 97572 h 374353"/>
                <a:gd name="connsiteX112" fmla="*/ 173896 w 433761"/>
                <a:gd name="connsiteY112" fmla="*/ 156283 h 374353"/>
                <a:gd name="connsiteX113" fmla="*/ 101602 w 433761"/>
                <a:gd name="connsiteY113" fmla="*/ 156283 h 374353"/>
                <a:gd name="connsiteX114" fmla="*/ 111929 w 433761"/>
                <a:gd name="connsiteY114" fmla="*/ 92680 h 374353"/>
                <a:gd name="connsiteX115" fmla="*/ 337562 w 433761"/>
                <a:gd name="connsiteY115" fmla="*/ 72690 h 374353"/>
                <a:gd name="connsiteX116" fmla="*/ 369283 w 433761"/>
                <a:gd name="connsiteY116" fmla="*/ 156283 h 374353"/>
                <a:gd name="connsiteX117" fmla="*/ 289979 w 433761"/>
                <a:gd name="connsiteY117" fmla="*/ 156283 h 374353"/>
                <a:gd name="connsiteX118" fmla="*/ 279405 w 433761"/>
                <a:gd name="connsiteY118" fmla="*/ 87442 h 374353"/>
                <a:gd name="connsiteX119" fmla="*/ 337562 w 433761"/>
                <a:gd name="connsiteY119" fmla="*/ 72690 h 374353"/>
                <a:gd name="connsiteX120" fmla="*/ 31721 w 433761"/>
                <a:gd name="connsiteY120" fmla="*/ 72690 h 374353"/>
                <a:gd name="connsiteX121" fmla="*/ 89878 w 433761"/>
                <a:gd name="connsiteY121" fmla="*/ 87442 h 374353"/>
                <a:gd name="connsiteX122" fmla="*/ 79304 w 433761"/>
                <a:gd name="connsiteY122" fmla="*/ 156283 h 374353"/>
                <a:gd name="connsiteX123" fmla="*/ 0 w 433761"/>
                <a:gd name="connsiteY123" fmla="*/ 156283 h 374353"/>
                <a:gd name="connsiteX124" fmla="*/ 31721 w 433761"/>
                <a:gd name="connsiteY124" fmla="*/ 72690 h 374353"/>
                <a:gd name="connsiteX125" fmla="*/ 195388 w 433761"/>
                <a:gd name="connsiteY125" fmla="*/ 9087 h 374353"/>
                <a:gd name="connsiteX126" fmla="*/ 216703 w 433761"/>
                <a:gd name="connsiteY126" fmla="*/ 18952 h 374353"/>
                <a:gd name="connsiteX127" fmla="*/ 254004 w 433761"/>
                <a:gd name="connsiteY127" fmla="*/ 73209 h 374353"/>
                <a:gd name="connsiteX128" fmla="*/ 195388 w 433761"/>
                <a:gd name="connsiteY128" fmla="*/ 78142 h 374353"/>
                <a:gd name="connsiteX129" fmla="*/ 195388 w 433761"/>
                <a:gd name="connsiteY129" fmla="*/ 9087 h 374353"/>
                <a:gd name="connsiteX130" fmla="*/ 173896 w 433761"/>
                <a:gd name="connsiteY130" fmla="*/ 9087 h 374353"/>
                <a:gd name="connsiteX131" fmla="*/ 173896 w 433761"/>
                <a:gd name="connsiteY131" fmla="*/ 78142 h 374353"/>
                <a:gd name="connsiteX132" fmla="*/ 117233 w 433761"/>
                <a:gd name="connsiteY132" fmla="*/ 73209 h 374353"/>
                <a:gd name="connsiteX133" fmla="*/ 127535 w 433761"/>
                <a:gd name="connsiteY133" fmla="*/ 53479 h 374353"/>
                <a:gd name="connsiteX134" fmla="*/ 153291 w 433761"/>
                <a:gd name="connsiteY134" fmla="*/ 18952 h 374353"/>
                <a:gd name="connsiteX135" fmla="*/ 173896 w 433761"/>
                <a:gd name="connsiteY135" fmla="*/ 9087 h 374353"/>
                <a:gd name="connsiteX136" fmla="*/ 226650 w 433761"/>
                <a:gd name="connsiteY136" fmla="*/ 0 h 374353"/>
                <a:gd name="connsiteX137" fmla="*/ 328252 w 433761"/>
                <a:gd name="connsiteY137" fmla="*/ 57632 h 374353"/>
                <a:gd name="connsiteX138" fmla="*/ 274778 w 433761"/>
                <a:gd name="connsiteY138" fmla="*/ 67238 h 374353"/>
                <a:gd name="connsiteX139" fmla="*/ 264083 w 433761"/>
                <a:gd name="connsiteY139" fmla="*/ 43224 h 374353"/>
                <a:gd name="connsiteX140" fmla="*/ 226650 w 433761"/>
                <a:gd name="connsiteY140" fmla="*/ 4803 h 374353"/>
                <a:gd name="connsiteX141" fmla="*/ 226650 w 433761"/>
                <a:gd name="connsiteY141" fmla="*/ 0 h 374353"/>
                <a:gd name="connsiteX142" fmla="*/ 142633 w 433761"/>
                <a:gd name="connsiteY142" fmla="*/ 0 h 374353"/>
                <a:gd name="connsiteX143" fmla="*/ 142633 w 433761"/>
                <a:gd name="connsiteY143" fmla="*/ 4803 h 374353"/>
                <a:gd name="connsiteX144" fmla="*/ 95431 w 433761"/>
                <a:gd name="connsiteY144" fmla="*/ 67238 h 374353"/>
                <a:gd name="connsiteX145" fmla="*/ 42985 w 433761"/>
                <a:gd name="connsiteY145" fmla="*/ 57632 h 374353"/>
                <a:gd name="connsiteX146" fmla="*/ 142633 w 433761"/>
                <a:gd name="connsiteY146" fmla="*/ 0 h 37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433761" h="374353">
                  <a:moveTo>
                    <a:pt x="375037" y="292577"/>
                  </a:moveTo>
                  <a:cubicBezTo>
                    <a:pt x="369718" y="292577"/>
                    <a:pt x="364399" y="297423"/>
                    <a:pt x="364399" y="302269"/>
                  </a:cubicBezTo>
                  <a:cubicBezTo>
                    <a:pt x="364399" y="307115"/>
                    <a:pt x="369718" y="311961"/>
                    <a:pt x="375037" y="311961"/>
                  </a:cubicBezTo>
                  <a:cubicBezTo>
                    <a:pt x="385675" y="311961"/>
                    <a:pt x="390993" y="307115"/>
                    <a:pt x="390993" y="302269"/>
                  </a:cubicBezTo>
                  <a:cubicBezTo>
                    <a:pt x="390993" y="297423"/>
                    <a:pt x="385675" y="292577"/>
                    <a:pt x="375037" y="292577"/>
                  </a:cubicBezTo>
                  <a:close/>
                  <a:moveTo>
                    <a:pt x="186009" y="292577"/>
                  </a:moveTo>
                  <a:cubicBezTo>
                    <a:pt x="180734" y="292577"/>
                    <a:pt x="175459" y="297423"/>
                    <a:pt x="175459" y="302269"/>
                  </a:cubicBezTo>
                  <a:cubicBezTo>
                    <a:pt x="175459" y="307115"/>
                    <a:pt x="180734" y="311961"/>
                    <a:pt x="186009" y="311961"/>
                  </a:cubicBezTo>
                  <a:cubicBezTo>
                    <a:pt x="196561" y="311961"/>
                    <a:pt x="201836" y="307115"/>
                    <a:pt x="201836" y="302269"/>
                  </a:cubicBezTo>
                  <a:cubicBezTo>
                    <a:pt x="201836" y="297423"/>
                    <a:pt x="196561" y="292577"/>
                    <a:pt x="186009" y="292577"/>
                  </a:cubicBezTo>
                  <a:close/>
                  <a:moveTo>
                    <a:pt x="96018" y="263501"/>
                  </a:moveTo>
                  <a:cubicBezTo>
                    <a:pt x="101322" y="273193"/>
                    <a:pt x="106625" y="282885"/>
                    <a:pt x="106625" y="292577"/>
                  </a:cubicBezTo>
                  <a:cubicBezTo>
                    <a:pt x="111928" y="297423"/>
                    <a:pt x="117232" y="302269"/>
                    <a:pt x="117232" y="307115"/>
                  </a:cubicBezTo>
                  <a:cubicBezTo>
                    <a:pt x="117232" y="307115"/>
                    <a:pt x="117232" y="307115"/>
                    <a:pt x="117232" y="321653"/>
                  </a:cubicBezTo>
                  <a:cubicBezTo>
                    <a:pt x="90715" y="311961"/>
                    <a:pt x="64198" y="297423"/>
                    <a:pt x="42985" y="273193"/>
                  </a:cubicBezTo>
                  <a:cubicBezTo>
                    <a:pt x="64198" y="268347"/>
                    <a:pt x="80108" y="268347"/>
                    <a:pt x="96018" y="263501"/>
                  </a:cubicBezTo>
                  <a:close/>
                  <a:moveTo>
                    <a:pt x="280471" y="258049"/>
                  </a:moveTo>
                  <a:cubicBezTo>
                    <a:pt x="280471" y="258049"/>
                    <a:pt x="280471" y="258049"/>
                    <a:pt x="285622" y="258049"/>
                  </a:cubicBezTo>
                  <a:cubicBezTo>
                    <a:pt x="285622" y="258049"/>
                    <a:pt x="285622" y="258049"/>
                    <a:pt x="290773" y="258049"/>
                  </a:cubicBezTo>
                  <a:cubicBezTo>
                    <a:pt x="290773" y="258049"/>
                    <a:pt x="290773" y="258049"/>
                    <a:pt x="290773" y="262966"/>
                  </a:cubicBezTo>
                  <a:cubicBezTo>
                    <a:pt x="290773" y="262966"/>
                    <a:pt x="290773" y="262966"/>
                    <a:pt x="295925" y="267884"/>
                  </a:cubicBezTo>
                  <a:cubicBezTo>
                    <a:pt x="301076" y="267884"/>
                    <a:pt x="311378" y="272801"/>
                    <a:pt x="311378" y="277718"/>
                  </a:cubicBezTo>
                  <a:cubicBezTo>
                    <a:pt x="311378" y="277718"/>
                    <a:pt x="311378" y="277718"/>
                    <a:pt x="311378" y="282635"/>
                  </a:cubicBezTo>
                  <a:cubicBezTo>
                    <a:pt x="311378" y="282635"/>
                    <a:pt x="306227" y="282635"/>
                    <a:pt x="306227" y="282635"/>
                  </a:cubicBezTo>
                  <a:cubicBezTo>
                    <a:pt x="306227" y="282635"/>
                    <a:pt x="306227" y="282635"/>
                    <a:pt x="301076" y="282635"/>
                  </a:cubicBezTo>
                  <a:cubicBezTo>
                    <a:pt x="301076" y="282635"/>
                    <a:pt x="301076" y="282635"/>
                    <a:pt x="295925" y="277718"/>
                  </a:cubicBezTo>
                  <a:cubicBezTo>
                    <a:pt x="290773" y="277718"/>
                    <a:pt x="290773" y="277718"/>
                    <a:pt x="285622" y="277718"/>
                  </a:cubicBezTo>
                  <a:cubicBezTo>
                    <a:pt x="285622" y="277718"/>
                    <a:pt x="280471" y="277718"/>
                    <a:pt x="280471" y="277718"/>
                  </a:cubicBezTo>
                  <a:cubicBezTo>
                    <a:pt x="275320" y="282635"/>
                    <a:pt x="275320" y="282635"/>
                    <a:pt x="275320" y="287553"/>
                  </a:cubicBezTo>
                  <a:cubicBezTo>
                    <a:pt x="280471" y="287553"/>
                    <a:pt x="280471" y="292470"/>
                    <a:pt x="285622" y="292470"/>
                  </a:cubicBezTo>
                  <a:cubicBezTo>
                    <a:pt x="285622" y="292470"/>
                    <a:pt x="290773" y="292470"/>
                    <a:pt x="290773" y="297387"/>
                  </a:cubicBezTo>
                  <a:cubicBezTo>
                    <a:pt x="301076" y="297387"/>
                    <a:pt x="311378" y="302304"/>
                    <a:pt x="311378" y="312139"/>
                  </a:cubicBezTo>
                  <a:cubicBezTo>
                    <a:pt x="316529" y="317056"/>
                    <a:pt x="316529" y="326890"/>
                    <a:pt x="306227" y="331808"/>
                  </a:cubicBezTo>
                  <a:cubicBezTo>
                    <a:pt x="306227" y="331808"/>
                    <a:pt x="301076" y="336725"/>
                    <a:pt x="290773" y="336725"/>
                  </a:cubicBezTo>
                  <a:cubicBezTo>
                    <a:pt x="290773" y="336725"/>
                    <a:pt x="290773" y="336725"/>
                    <a:pt x="290773" y="341642"/>
                  </a:cubicBezTo>
                  <a:cubicBezTo>
                    <a:pt x="290773" y="341642"/>
                    <a:pt x="290773" y="341642"/>
                    <a:pt x="285622" y="341642"/>
                  </a:cubicBezTo>
                  <a:cubicBezTo>
                    <a:pt x="285622" y="341642"/>
                    <a:pt x="285622" y="341642"/>
                    <a:pt x="280471" y="341642"/>
                  </a:cubicBezTo>
                  <a:cubicBezTo>
                    <a:pt x="280471" y="341642"/>
                    <a:pt x="280471" y="341642"/>
                    <a:pt x="280471" y="336725"/>
                  </a:cubicBezTo>
                  <a:cubicBezTo>
                    <a:pt x="275320" y="331808"/>
                    <a:pt x="265017" y="331808"/>
                    <a:pt x="265017" y="326890"/>
                  </a:cubicBezTo>
                  <a:cubicBezTo>
                    <a:pt x="259866" y="321973"/>
                    <a:pt x="259866" y="321973"/>
                    <a:pt x="265017" y="321973"/>
                  </a:cubicBezTo>
                  <a:cubicBezTo>
                    <a:pt x="265017" y="317056"/>
                    <a:pt x="265017" y="317056"/>
                    <a:pt x="270169" y="317056"/>
                  </a:cubicBezTo>
                  <a:cubicBezTo>
                    <a:pt x="270169" y="317056"/>
                    <a:pt x="270169" y="317056"/>
                    <a:pt x="275320" y="317056"/>
                  </a:cubicBezTo>
                  <a:cubicBezTo>
                    <a:pt x="275320" y="321973"/>
                    <a:pt x="280471" y="321973"/>
                    <a:pt x="280471" y="321973"/>
                  </a:cubicBezTo>
                  <a:cubicBezTo>
                    <a:pt x="285622" y="321973"/>
                    <a:pt x="285622" y="321973"/>
                    <a:pt x="290773" y="321973"/>
                  </a:cubicBezTo>
                  <a:cubicBezTo>
                    <a:pt x="295925" y="321973"/>
                    <a:pt x="295925" y="321973"/>
                    <a:pt x="295925" y="321973"/>
                  </a:cubicBezTo>
                  <a:cubicBezTo>
                    <a:pt x="301076" y="321973"/>
                    <a:pt x="301076" y="317056"/>
                    <a:pt x="301076" y="312139"/>
                  </a:cubicBezTo>
                  <a:cubicBezTo>
                    <a:pt x="301076" y="312139"/>
                    <a:pt x="295925" y="312139"/>
                    <a:pt x="295925" y="312139"/>
                  </a:cubicBezTo>
                  <a:cubicBezTo>
                    <a:pt x="295925" y="312139"/>
                    <a:pt x="295925" y="312139"/>
                    <a:pt x="290773" y="307221"/>
                  </a:cubicBezTo>
                  <a:cubicBezTo>
                    <a:pt x="285622" y="307221"/>
                    <a:pt x="275320" y="302304"/>
                    <a:pt x="270169" y="297387"/>
                  </a:cubicBezTo>
                  <a:cubicBezTo>
                    <a:pt x="270169" y="297387"/>
                    <a:pt x="265017" y="297387"/>
                    <a:pt x="265017" y="292470"/>
                  </a:cubicBezTo>
                  <a:cubicBezTo>
                    <a:pt x="259866" y="287553"/>
                    <a:pt x="265017" y="277718"/>
                    <a:pt x="270169" y="272801"/>
                  </a:cubicBezTo>
                  <a:cubicBezTo>
                    <a:pt x="270169" y="267884"/>
                    <a:pt x="275320" y="267884"/>
                    <a:pt x="280471" y="262966"/>
                  </a:cubicBezTo>
                  <a:cubicBezTo>
                    <a:pt x="280471" y="262966"/>
                    <a:pt x="280471" y="262966"/>
                    <a:pt x="280471" y="258049"/>
                  </a:cubicBezTo>
                  <a:close/>
                  <a:moveTo>
                    <a:pt x="316528" y="248963"/>
                  </a:moveTo>
                  <a:cubicBezTo>
                    <a:pt x="316528" y="248963"/>
                    <a:pt x="316528" y="248963"/>
                    <a:pt x="396312" y="248963"/>
                  </a:cubicBezTo>
                  <a:cubicBezTo>
                    <a:pt x="396312" y="248963"/>
                    <a:pt x="396312" y="248963"/>
                    <a:pt x="396312" y="253809"/>
                  </a:cubicBezTo>
                  <a:cubicBezTo>
                    <a:pt x="396312" y="263501"/>
                    <a:pt x="401631" y="268347"/>
                    <a:pt x="406950" y="268347"/>
                  </a:cubicBezTo>
                  <a:cubicBezTo>
                    <a:pt x="406950" y="268347"/>
                    <a:pt x="406950" y="268347"/>
                    <a:pt x="412269" y="268347"/>
                  </a:cubicBezTo>
                  <a:cubicBezTo>
                    <a:pt x="412269" y="268347"/>
                    <a:pt x="412269" y="268347"/>
                    <a:pt x="412269" y="336191"/>
                  </a:cubicBezTo>
                  <a:cubicBezTo>
                    <a:pt x="412269" y="336191"/>
                    <a:pt x="412269" y="336191"/>
                    <a:pt x="406950" y="336191"/>
                  </a:cubicBezTo>
                  <a:cubicBezTo>
                    <a:pt x="401631" y="336191"/>
                    <a:pt x="396312" y="341037"/>
                    <a:pt x="396312" y="350729"/>
                  </a:cubicBezTo>
                  <a:cubicBezTo>
                    <a:pt x="396312" y="350729"/>
                    <a:pt x="396312" y="350729"/>
                    <a:pt x="321847" y="350729"/>
                  </a:cubicBezTo>
                  <a:cubicBezTo>
                    <a:pt x="337804" y="341037"/>
                    <a:pt x="348442" y="321653"/>
                    <a:pt x="348442" y="302269"/>
                  </a:cubicBezTo>
                  <a:cubicBezTo>
                    <a:pt x="348442" y="278039"/>
                    <a:pt x="337804" y="258655"/>
                    <a:pt x="316528" y="248963"/>
                  </a:cubicBezTo>
                  <a:close/>
                  <a:moveTo>
                    <a:pt x="170183" y="248963"/>
                  </a:moveTo>
                  <a:cubicBezTo>
                    <a:pt x="170183" y="248963"/>
                    <a:pt x="170183" y="248963"/>
                    <a:pt x="259866" y="248963"/>
                  </a:cubicBezTo>
                  <a:cubicBezTo>
                    <a:pt x="238764" y="258655"/>
                    <a:pt x="228214" y="278039"/>
                    <a:pt x="228214" y="302269"/>
                  </a:cubicBezTo>
                  <a:cubicBezTo>
                    <a:pt x="228214" y="321653"/>
                    <a:pt x="238764" y="341037"/>
                    <a:pt x="254591" y="350729"/>
                  </a:cubicBezTo>
                  <a:cubicBezTo>
                    <a:pt x="254591" y="350729"/>
                    <a:pt x="254591" y="350729"/>
                    <a:pt x="170183" y="350729"/>
                  </a:cubicBezTo>
                  <a:cubicBezTo>
                    <a:pt x="170183" y="341037"/>
                    <a:pt x="164908" y="336191"/>
                    <a:pt x="159632" y="336191"/>
                  </a:cubicBezTo>
                  <a:cubicBezTo>
                    <a:pt x="159632" y="336191"/>
                    <a:pt x="159632" y="336191"/>
                    <a:pt x="154357" y="336191"/>
                  </a:cubicBezTo>
                  <a:cubicBezTo>
                    <a:pt x="154357" y="336191"/>
                    <a:pt x="154357" y="336191"/>
                    <a:pt x="154357" y="268347"/>
                  </a:cubicBezTo>
                  <a:cubicBezTo>
                    <a:pt x="154357" y="268347"/>
                    <a:pt x="154357" y="268347"/>
                    <a:pt x="159632" y="268347"/>
                  </a:cubicBezTo>
                  <a:cubicBezTo>
                    <a:pt x="164908" y="268347"/>
                    <a:pt x="170183" y="263501"/>
                    <a:pt x="170183" y="253809"/>
                  </a:cubicBezTo>
                  <a:cubicBezTo>
                    <a:pt x="170183" y="253809"/>
                    <a:pt x="170183" y="253809"/>
                    <a:pt x="170183" y="248963"/>
                  </a:cubicBezTo>
                  <a:close/>
                  <a:moveTo>
                    <a:pt x="142633" y="238059"/>
                  </a:moveTo>
                  <a:lnTo>
                    <a:pt x="142633" y="359815"/>
                  </a:lnTo>
                  <a:lnTo>
                    <a:pt x="422038" y="359815"/>
                  </a:lnTo>
                  <a:lnTo>
                    <a:pt x="422038" y="238059"/>
                  </a:lnTo>
                  <a:close/>
                  <a:moveTo>
                    <a:pt x="132864" y="228973"/>
                  </a:moveTo>
                  <a:lnTo>
                    <a:pt x="433761" y="228973"/>
                  </a:lnTo>
                  <a:lnTo>
                    <a:pt x="433761" y="374353"/>
                  </a:lnTo>
                  <a:lnTo>
                    <a:pt x="132864" y="374353"/>
                  </a:lnTo>
                  <a:close/>
                  <a:moveTo>
                    <a:pt x="290517" y="174456"/>
                  </a:moveTo>
                  <a:cubicBezTo>
                    <a:pt x="290517" y="174456"/>
                    <a:pt x="290517" y="174456"/>
                    <a:pt x="369283" y="174456"/>
                  </a:cubicBezTo>
                  <a:cubicBezTo>
                    <a:pt x="364032" y="189600"/>
                    <a:pt x="364032" y="204743"/>
                    <a:pt x="358781" y="219887"/>
                  </a:cubicBezTo>
                  <a:cubicBezTo>
                    <a:pt x="358781" y="219887"/>
                    <a:pt x="358781" y="219887"/>
                    <a:pt x="285266" y="219887"/>
                  </a:cubicBezTo>
                  <a:cubicBezTo>
                    <a:pt x="290517" y="204743"/>
                    <a:pt x="290517" y="189600"/>
                    <a:pt x="290517" y="174456"/>
                  </a:cubicBezTo>
                  <a:close/>
                  <a:moveTo>
                    <a:pt x="195388" y="174456"/>
                  </a:moveTo>
                  <a:cubicBezTo>
                    <a:pt x="195388" y="174456"/>
                    <a:pt x="195388" y="174456"/>
                    <a:pt x="269635" y="174456"/>
                  </a:cubicBezTo>
                  <a:cubicBezTo>
                    <a:pt x="269635" y="189600"/>
                    <a:pt x="269635" y="204743"/>
                    <a:pt x="264332" y="219887"/>
                  </a:cubicBezTo>
                  <a:cubicBezTo>
                    <a:pt x="264332" y="219887"/>
                    <a:pt x="264332" y="219887"/>
                    <a:pt x="195388" y="219887"/>
                  </a:cubicBezTo>
                  <a:cubicBezTo>
                    <a:pt x="195388" y="219887"/>
                    <a:pt x="195388" y="219887"/>
                    <a:pt x="195388" y="174456"/>
                  </a:cubicBezTo>
                  <a:close/>
                  <a:moveTo>
                    <a:pt x="101602" y="174456"/>
                  </a:moveTo>
                  <a:cubicBezTo>
                    <a:pt x="101602" y="174456"/>
                    <a:pt x="101602" y="174456"/>
                    <a:pt x="173896" y="174456"/>
                  </a:cubicBezTo>
                  <a:lnTo>
                    <a:pt x="173896" y="218489"/>
                  </a:lnTo>
                  <a:cubicBezTo>
                    <a:pt x="173896" y="218489"/>
                    <a:pt x="173896" y="218489"/>
                    <a:pt x="117093" y="218489"/>
                  </a:cubicBezTo>
                  <a:cubicBezTo>
                    <a:pt x="117093" y="218489"/>
                    <a:pt x="117093" y="218489"/>
                    <a:pt x="117093" y="238059"/>
                  </a:cubicBezTo>
                  <a:cubicBezTo>
                    <a:pt x="117093" y="238059"/>
                    <a:pt x="111929" y="238059"/>
                    <a:pt x="111929" y="238059"/>
                  </a:cubicBezTo>
                  <a:cubicBezTo>
                    <a:pt x="106766" y="218489"/>
                    <a:pt x="101602" y="198919"/>
                    <a:pt x="101602" y="174456"/>
                  </a:cubicBezTo>
                  <a:close/>
                  <a:moveTo>
                    <a:pt x="0" y="174456"/>
                  </a:moveTo>
                  <a:cubicBezTo>
                    <a:pt x="0" y="174456"/>
                    <a:pt x="0" y="174456"/>
                    <a:pt x="79304" y="174456"/>
                  </a:cubicBezTo>
                  <a:cubicBezTo>
                    <a:pt x="79304" y="199042"/>
                    <a:pt x="84591" y="223628"/>
                    <a:pt x="89878" y="243297"/>
                  </a:cubicBezTo>
                  <a:cubicBezTo>
                    <a:pt x="68730" y="248215"/>
                    <a:pt x="47582" y="253132"/>
                    <a:pt x="31721" y="258049"/>
                  </a:cubicBezTo>
                  <a:cubicBezTo>
                    <a:pt x="15861" y="233463"/>
                    <a:pt x="5287" y="203960"/>
                    <a:pt x="0" y="174456"/>
                  </a:cubicBezTo>
                  <a:close/>
                  <a:moveTo>
                    <a:pt x="259029" y="92680"/>
                  </a:moveTo>
                  <a:cubicBezTo>
                    <a:pt x="264332" y="112250"/>
                    <a:pt x="269635" y="131820"/>
                    <a:pt x="269635" y="156283"/>
                  </a:cubicBezTo>
                  <a:cubicBezTo>
                    <a:pt x="269635" y="156283"/>
                    <a:pt x="269635" y="156283"/>
                    <a:pt x="195388" y="156283"/>
                  </a:cubicBezTo>
                  <a:cubicBezTo>
                    <a:pt x="195388" y="156283"/>
                    <a:pt x="195388" y="156283"/>
                    <a:pt x="195388" y="97572"/>
                  </a:cubicBezTo>
                  <a:cubicBezTo>
                    <a:pt x="216602" y="97572"/>
                    <a:pt x="237815" y="92680"/>
                    <a:pt x="259029" y="92680"/>
                  </a:cubicBezTo>
                  <a:close/>
                  <a:moveTo>
                    <a:pt x="111929" y="92680"/>
                  </a:moveTo>
                  <a:cubicBezTo>
                    <a:pt x="132585" y="92680"/>
                    <a:pt x="153240" y="97572"/>
                    <a:pt x="173896" y="97572"/>
                  </a:cubicBezTo>
                  <a:cubicBezTo>
                    <a:pt x="173896" y="97572"/>
                    <a:pt x="173896" y="97572"/>
                    <a:pt x="173896" y="156283"/>
                  </a:cubicBezTo>
                  <a:cubicBezTo>
                    <a:pt x="173896" y="156283"/>
                    <a:pt x="173896" y="156283"/>
                    <a:pt x="101602" y="156283"/>
                  </a:cubicBezTo>
                  <a:cubicBezTo>
                    <a:pt x="101602" y="131820"/>
                    <a:pt x="106766" y="112250"/>
                    <a:pt x="111929" y="92680"/>
                  </a:cubicBezTo>
                  <a:close/>
                  <a:moveTo>
                    <a:pt x="337562" y="72690"/>
                  </a:moveTo>
                  <a:cubicBezTo>
                    <a:pt x="353422" y="97276"/>
                    <a:pt x="363996" y="126779"/>
                    <a:pt x="369283" y="156283"/>
                  </a:cubicBezTo>
                  <a:cubicBezTo>
                    <a:pt x="369283" y="156283"/>
                    <a:pt x="369283" y="156283"/>
                    <a:pt x="289979" y="156283"/>
                  </a:cubicBezTo>
                  <a:cubicBezTo>
                    <a:pt x="289979" y="131697"/>
                    <a:pt x="284692" y="107111"/>
                    <a:pt x="279405" y="87442"/>
                  </a:cubicBezTo>
                  <a:cubicBezTo>
                    <a:pt x="300553" y="82524"/>
                    <a:pt x="321701" y="77607"/>
                    <a:pt x="337562" y="72690"/>
                  </a:cubicBezTo>
                  <a:close/>
                  <a:moveTo>
                    <a:pt x="31721" y="72690"/>
                  </a:moveTo>
                  <a:cubicBezTo>
                    <a:pt x="47582" y="77607"/>
                    <a:pt x="68730" y="82524"/>
                    <a:pt x="89878" y="87442"/>
                  </a:cubicBezTo>
                  <a:cubicBezTo>
                    <a:pt x="84591" y="107111"/>
                    <a:pt x="79304" y="131697"/>
                    <a:pt x="79304" y="156283"/>
                  </a:cubicBezTo>
                  <a:cubicBezTo>
                    <a:pt x="79304" y="156283"/>
                    <a:pt x="79304" y="156283"/>
                    <a:pt x="0" y="156283"/>
                  </a:cubicBezTo>
                  <a:cubicBezTo>
                    <a:pt x="5287" y="126779"/>
                    <a:pt x="15861" y="97276"/>
                    <a:pt x="31721" y="72690"/>
                  </a:cubicBezTo>
                  <a:close/>
                  <a:moveTo>
                    <a:pt x="195388" y="9087"/>
                  </a:moveTo>
                  <a:cubicBezTo>
                    <a:pt x="200717" y="9087"/>
                    <a:pt x="211374" y="14019"/>
                    <a:pt x="216703" y="18952"/>
                  </a:cubicBezTo>
                  <a:cubicBezTo>
                    <a:pt x="227361" y="28817"/>
                    <a:pt x="243347" y="48547"/>
                    <a:pt x="254004" y="73209"/>
                  </a:cubicBezTo>
                  <a:cubicBezTo>
                    <a:pt x="232689" y="73209"/>
                    <a:pt x="216703" y="78142"/>
                    <a:pt x="195388" y="78142"/>
                  </a:cubicBezTo>
                  <a:cubicBezTo>
                    <a:pt x="195388" y="78142"/>
                    <a:pt x="195388" y="78142"/>
                    <a:pt x="195388" y="9087"/>
                  </a:cubicBezTo>
                  <a:close/>
                  <a:moveTo>
                    <a:pt x="173896" y="9087"/>
                  </a:moveTo>
                  <a:cubicBezTo>
                    <a:pt x="173896" y="9087"/>
                    <a:pt x="173896" y="9087"/>
                    <a:pt x="173896" y="78142"/>
                  </a:cubicBezTo>
                  <a:cubicBezTo>
                    <a:pt x="153291" y="78142"/>
                    <a:pt x="137837" y="73209"/>
                    <a:pt x="117233" y="73209"/>
                  </a:cubicBezTo>
                  <a:cubicBezTo>
                    <a:pt x="122384" y="63344"/>
                    <a:pt x="122384" y="58412"/>
                    <a:pt x="127535" y="53479"/>
                  </a:cubicBezTo>
                  <a:cubicBezTo>
                    <a:pt x="137837" y="38682"/>
                    <a:pt x="142989" y="23884"/>
                    <a:pt x="153291" y="18952"/>
                  </a:cubicBezTo>
                  <a:cubicBezTo>
                    <a:pt x="163593" y="14019"/>
                    <a:pt x="168745" y="9087"/>
                    <a:pt x="173896" y="9087"/>
                  </a:cubicBezTo>
                  <a:close/>
                  <a:moveTo>
                    <a:pt x="226650" y="0"/>
                  </a:moveTo>
                  <a:cubicBezTo>
                    <a:pt x="264083" y="9605"/>
                    <a:pt x="301515" y="28816"/>
                    <a:pt x="328252" y="57632"/>
                  </a:cubicBezTo>
                  <a:cubicBezTo>
                    <a:pt x="312210" y="62435"/>
                    <a:pt x="290820" y="67238"/>
                    <a:pt x="274778" y="67238"/>
                  </a:cubicBezTo>
                  <a:cubicBezTo>
                    <a:pt x="269430" y="57632"/>
                    <a:pt x="264083" y="48027"/>
                    <a:pt x="264083" y="43224"/>
                  </a:cubicBezTo>
                  <a:cubicBezTo>
                    <a:pt x="253388" y="24013"/>
                    <a:pt x="242693" y="14408"/>
                    <a:pt x="226650" y="4803"/>
                  </a:cubicBezTo>
                  <a:cubicBezTo>
                    <a:pt x="226650" y="4803"/>
                    <a:pt x="226650" y="4803"/>
                    <a:pt x="226650" y="0"/>
                  </a:cubicBezTo>
                  <a:close/>
                  <a:moveTo>
                    <a:pt x="142633" y="0"/>
                  </a:moveTo>
                  <a:cubicBezTo>
                    <a:pt x="142633" y="0"/>
                    <a:pt x="142633" y="0"/>
                    <a:pt x="142633" y="4803"/>
                  </a:cubicBezTo>
                  <a:cubicBezTo>
                    <a:pt x="121654" y="19211"/>
                    <a:pt x="105920" y="38422"/>
                    <a:pt x="95431" y="67238"/>
                  </a:cubicBezTo>
                  <a:cubicBezTo>
                    <a:pt x="79697" y="67238"/>
                    <a:pt x="58719" y="62435"/>
                    <a:pt x="42985" y="57632"/>
                  </a:cubicBezTo>
                  <a:cubicBezTo>
                    <a:pt x="69208" y="28816"/>
                    <a:pt x="105920" y="9605"/>
                    <a:pt x="142633" y="0"/>
                  </a:cubicBezTo>
                  <a:close/>
                </a:path>
              </a:pathLst>
            </a:custGeom>
            <a:solidFill>
              <a:schemeClr val="accent4"/>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33"/>
            <p:cNvSpPr txBox="1"/>
            <p:nvPr/>
          </p:nvSpPr>
          <p:spPr bwMode="auto">
            <a:xfrm>
              <a:off x="6765916" y="3850133"/>
              <a:ext cx="2088063" cy="521178"/>
            </a:xfrm>
            <a:prstGeom prst="rect">
              <a:avLst/>
            </a:prstGeom>
            <a:noFill/>
          </p:spPr>
          <p:txBody>
            <a:bodyPr wrap="none" lIns="0" tIns="0" rIns="0" bIns="0" anchor="ctr" anchorCtr="1">
              <a:normAutofit/>
            </a:bodyPr>
            <a:lstStyle/>
            <a:p>
              <a:pPr latinLnBrk="0"/>
              <a:r>
                <a:rPr lang="zh-CN" altLang="en-US" sz="1200" dirty="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grpSp>
      <p:grpSp>
        <p:nvGrpSpPr>
          <p:cNvPr id="8" name="组合 7"/>
          <p:cNvGrpSpPr/>
          <p:nvPr/>
        </p:nvGrpSpPr>
        <p:grpSpPr>
          <a:xfrm>
            <a:off x="6858938" y="1291701"/>
            <a:ext cx="1715502" cy="3080249"/>
            <a:chOff x="8865214" y="1722268"/>
            <a:chExt cx="2287336" cy="4107001"/>
          </a:xfrm>
        </p:grpSpPr>
        <p:sp>
          <p:nvSpPr>
            <p:cNvPr id="9" name="矩形 8"/>
            <p:cNvSpPr/>
            <p:nvPr/>
          </p:nvSpPr>
          <p:spPr bwMode="auto">
            <a:xfrm>
              <a:off x="8868462" y="2944745"/>
              <a:ext cx="2098468" cy="2884524"/>
            </a:xfrm>
            <a:prstGeom prst="rect">
              <a:avLst/>
            </a:prstGeom>
            <a:solidFill>
              <a:schemeClr val="tx2">
                <a:lumMod val="20000"/>
                <a:lumOff val="80000"/>
              </a:schemeClr>
            </a:solidFill>
            <a:ln w="57150">
              <a:solidFill>
                <a:schemeClr val="bg1"/>
              </a:solidFill>
              <a:round/>
            </a:ln>
            <a:effectLst/>
          </p:spPr>
          <p:txBody>
            <a:bodyPr vert="horz" wrap="square" lIns="91440" tIns="45720" rIns="91440" bIns="1440000" anchor="b" anchorCtr="1" compatLnSpc="1">
              <a:normAutofit/>
            </a:bodyPr>
            <a:lstStyle/>
            <a:p>
              <a:pPr algn="ct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nvGrpSpPr>
            <p:cNvPr id="10" name="组合 9"/>
            <p:cNvGrpSpPr/>
            <p:nvPr/>
          </p:nvGrpSpPr>
          <p:grpSpPr>
            <a:xfrm>
              <a:off x="8870416" y="1722268"/>
              <a:ext cx="2282134" cy="3656176"/>
              <a:chOff x="8096836" y="1722268"/>
              <a:chExt cx="2282134" cy="3656176"/>
            </a:xfrm>
          </p:grpSpPr>
          <p:grpSp>
            <p:nvGrpSpPr>
              <p:cNvPr id="14" name="组合 13"/>
              <p:cNvGrpSpPr/>
              <p:nvPr/>
            </p:nvGrpSpPr>
            <p:grpSpPr>
              <a:xfrm>
                <a:off x="10191398" y="1809496"/>
                <a:ext cx="187572" cy="3332705"/>
                <a:chOff x="11237428" y="1342242"/>
                <a:chExt cx="235435" cy="4183109"/>
              </a:xfrm>
            </p:grpSpPr>
            <p:sp>
              <p:nvSpPr>
                <p:cNvPr id="19" name="任意多边形 121"/>
                <p:cNvSpPr/>
                <p:nvPr/>
              </p:nvSpPr>
              <p:spPr bwMode="auto">
                <a:xfrm>
                  <a:off x="11237428" y="1342242"/>
                  <a:ext cx="235435" cy="1366292"/>
                </a:xfrm>
                <a:custGeom>
                  <a:avLst/>
                  <a:gdLst/>
                  <a:ahLst/>
                  <a:cxnLst>
                    <a:cxn ang="0">
                      <a:pos x="54" y="575"/>
                    </a:cxn>
                    <a:cxn ang="0">
                      <a:pos x="54" y="0"/>
                    </a:cxn>
                    <a:cxn ang="0">
                      <a:pos x="0" y="10"/>
                    </a:cxn>
                    <a:cxn ang="0">
                      <a:pos x="0" y="627"/>
                    </a:cxn>
                    <a:cxn ang="0">
                      <a:pos x="54" y="617"/>
                    </a:cxn>
                    <a:cxn ang="0">
                      <a:pos x="54" y="617"/>
                    </a:cxn>
                    <a:cxn ang="0">
                      <a:pos x="80" y="586"/>
                    </a:cxn>
                    <a:cxn ang="0">
                      <a:pos x="54" y="575"/>
                    </a:cxn>
                  </a:cxnLst>
                  <a:rect l="0" t="0" r="r" b="b"/>
                  <a:pathLst>
                    <a:path w="81" h="627">
                      <a:moveTo>
                        <a:pt x="54" y="575"/>
                      </a:moveTo>
                      <a:cubicBezTo>
                        <a:pt x="54" y="0"/>
                        <a:pt x="54" y="0"/>
                        <a:pt x="54" y="0"/>
                      </a:cubicBezTo>
                      <a:cubicBezTo>
                        <a:pt x="0" y="10"/>
                        <a:pt x="0" y="10"/>
                        <a:pt x="0" y="10"/>
                      </a:cubicBezTo>
                      <a:cubicBezTo>
                        <a:pt x="0" y="627"/>
                        <a:pt x="0" y="627"/>
                        <a:pt x="0" y="627"/>
                      </a:cubicBezTo>
                      <a:cubicBezTo>
                        <a:pt x="54" y="617"/>
                        <a:pt x="54" y="617"/>
                        <a:pt x="54" y="617"/>
                      </a:cubicBezTo>
                      <a:cubicBezTo>
                        <a:pt x="54" y="617"/>
                        <a:pt x="54" y="617"/>
                        <a:pt x="54" y="617"/>
                      </a:cubicBezTo>
                      <a:cubicBezTo>
                        <a:pt x="54" y="617"/>
                        <a:pt x="81" y="612"/>
                        <a:pt x="80" y="586"/>
                      </a:cubicBezTo>
                      <a:cubicBezTo>
                        <a:pt x="79" y="567"/>
                        <a:pt x="54" y="575"/>
                        <a:pt x="54" y="575"/>
                      </a:cubicBezTo>
                      <a:close/>
                    </a:path>
                  </a:pathLst>
                </a:custGeom>
                <a:solidFill>
                  <a:schemeClr val="accent4">
                    <a:lumMod val="50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任意多边形 122"/>
                <p:cNvSpPr/>
                <p:nvPr/>
              </p:nvSpPr>
              <p:spPr bwMode="auto">
                <a:xfrm>
                  <a:off x="11237428" y="4866154"/>
                  <a:ext cx="235435" cy="285120"/>
                </a:xfrm>
                <a:custGeom>
                  <a:avLst/>
                  <a:gdLst/>
                  <a:ahLst/>
                  <a:cxnLst>
                    <a:cxn ang="0">
                      <a:pos x="54" y="79"/>
                    </a:cxn>
                    <a:cxn ang="0">
                      <a:pos x="54" y="0"/>
                    </a:cxn>
                    <a:cxn ang="0">
                      <a:pos x="0" y="10"/>
                    </a:cxn>
                    <a:cxn ang="0">
                      <a:pos x="0" y="131"/>
                    </a:cxn>
                    <a:cxn ang="0">
                      <a:pos x="54" y="121"/>
                    </a:cxn>
                    <a:cxn ang="0">
                      <a:pos x="54" y="121"/>
                    </a:cxn>
                    <a:cxn ang="0">
                      <a:pos x="80" y="90"/>
                    </a:cxn>
                    <a:cxn ang="0">
                      <a:pos x="54" y="79"/>
                    </a:cxn>
                  </a:cxnLst>
                  <a:rect l="0" t="0" r="r" b="b"/>
                  <a:pathLst>
                    <a:path w="81" h="131">
                      <a:moveTo>
                        <a:pt x="54" y="79"/>
                      </a:moveTo>
                      <a:cubicBezTo>
                        <a:pt x="54" y="0"/>
                        <a:pt x="54" y="0"/>
                        <a:pt x="54" y="0"/>
                      </a:cubicBezTo>
                      <a:cubicBezTo>
                        <a:pt x="0" y="10"/>
                        <a:pt x="0" y="10"/>
                        <a:pt x="0" y="10"/>
                      </a:cubicBezTo>
                      <a:cubicBezTo>
                        <a:pt x="0" y="131"/>
                        <a:pt x="0" y="131"/>
                        <a:pt x="0" y="131"/>
                      </a:cubicBezTo>
                      <a:cubicBezTo>
                        <a:pt x="54" y="121"/>
                        <a:pt x="54" y="121"/>
                        <a:pt x="54" y="121"/>
                      </a:cubicBezTo>
                      <a:cubicBezTo>
                        <a:pt x="54" y="121"/>
                        <a:pt x="54" y="121"/>
                        <a:pt x="54" y="121"/>
                      </a:cubicBezTo>
                      <a:cubicBezTo>
                        <a:pt x="54" y="121"/>
                        <a:pt x="81" y="116"/>
                        <a:pt x="80" y="90"/>
                      </a:cubicBezTo>
                      <a:cubicBezTo>
                        <a:pt x="79" y="71"/>
                        <a:pt x="54" y="79"/>
                        <a:pt x="54" y="79"/>
                      </a:cubicBezTo>
                      <a:close/>
                    </a:path>
                  </a:pathLst>
                </a:custGeom>
                <a:solidFill>
                  <a:schemeClr val="accent4">
                    <a:lumMod val="50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任意多边形 123"/>
                <p:cNvSpPr/>
                <p:nvPr/>
              </p:nvSpPr>
              <p:spPr bwMode="auto">
                <a:xfrm>
                  <a:off x="11237428" y="5240231"/>
                  <a:ext cx="235435" cy="285120"/>
                </a:xfrm>
                <a:custGeom>
                  <a:avLst/>
                  <a:gdLst/>
                  <a:ahLst/>
                  <a:cxnLst>
                    <a:cxn ang="0">
                      <a:pos x="54" y="79"/>
                    </a:cxn>
                    <a:cxn ang="0">
                      <a:pos x="54" y="0"/>
                    </a:cxn>
                    <a:cxn ang="0">
                      <a:pos x="0" y="10"/>
                    </a:cxn>
                    <a:cxn ang="0">
                      <a:pos x="0" y="131"/>
                    </a:cxn>
                    <a:cxn ang="0">
                      <a:pos x="54" y="121"/>
                    </a:cxn>
                    <a:cxn ang="0">
                      <a:pos x="54" y="121"/>
                    </a:cxn>
                    <a:cxn ang="0">
                      <a:pos x="80" y="90"/>
                    </a:cxn>
                    <a:cxn ang="0">
                      <a:pos x="54" y="79"/>
                    </a:cxn>
                  </a:cxnLst>
                  <a:rect l="0" t="0" r="r" b="b"/>
                  <a:pathLst>
                    <a:path w="81" h="131">
                      <a:moveTo>
                        <a:pt x="54" y="79"/>
                      </a:moveTo>
                      <a:cubicBezTo>
                        <a:pt x="54" y="0"/>
                        <a:pt x="54" y="0"/>
                        <a:pt x="54" y="0"/>
                      </a:cubicBezTo>
                      <a:cubicBezTo>
                        <a:pt x="0" y="10"/>
                        <a:pt x="0" y="10"/>
                        <a:pt x="0" y="10"/>
                      </a:cubicBezTo>
                      <a:cubicBezTo>
                        <a:pt x="0" y="131"/>
                        <a:pt x="0" y="131"/>
                        <a:pt x="0" y="131"/>
                      </a:cubicBezTo>
                      <a:cubicBezTo>
                        <a:pt x="54" y="121"/>
                        <a:pt x="54" y="121"/>
                        <a:pt x="54" y="121"/>
                      </a:cubicBezTo>
                      <a:cubicBezTo>
                        <a:pt x="54" y="121"/>
                        <a:pt x="54" y="121"/>
                        <a:pt x="54" y="121"/>
                      </a:cubicBezTo>
                      <a:cubicBezTo>
                        <a:pt x="54" y="121"/>
                        <a:pt x="81" y="116"/>
                        <a:pt x="80" y="90"/>
                      </a:cubicBezTo>
                      <a:cubicBezTo>
                        <a:pt x="79" y="71"/>
                        <a:pt x="54" y="79"/>
                        <a:pt x="54" y="79"/>
                      </a:cubicBezTo>
                      <a:close/>
                    </a:path>
                  </a:pathLst>
                </a:custGeom>
                <a:solidFill>
                  <a:schemeClr val="accent4">
                    <a:lumMod val="50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096836" y="1722268"/>
                <a:ext cx="2280180" cy="3656176"/>
                <a:chOff x="8096836" y="1722268"/>
                <a:chExt cx="2280180" cy="3656176"/>
              </a:xfrm>
            </p:grpSpPr>
            <p:sp>
              <p:nvSpPr>
                <p:cNvPr id="16" name="任意多边形 118"/>
                <p:cNvSpPr/>
                <p:nvPr/>
              </p:nvSpPr>
              <p:spPr bwMode="auto">
                <a:xfrm>
                  <a:off x="8096836" y="1722268"/>
                  <a:ext cx="2280180" cy="1410185"/>
                </a:xfrm>
                <a:custGeom>
                  <a:avLst/>
                  <a:gdLst/>
                  <a:ahLst/>
                  <a:cxnLst>
                    <a:cxn ang="0">
                      <a:pos x="954" y="8"/>
                    </a:cxn>
                    <a:cxn ang="0">
                      <a:pos x="954" y="8"/>
                    </a:cxn>
                    <a:cxn ang="0">
                      <a:pos x="0" y="196"/>
                    </a:cxn>
                    <a:cxn ang="0">
                      <a:pos x="0" y="813"/>
                    </a:cxn>
                    <a:cxn ang="0">
                      <a:pos x="954" y="625"/>
                    </a:cxn>
                    <a:cxn ang="0">
                      <a:pos x="980" y="636"/>
                    </a:cxn>
                    <a:cxn ang="0">
                      <a:pos x="980" y="19"/>
                    </a:cxn>
                    <a:cxn ang="0">
                      <a:pos x="954" y="8"/>
                    </a:cxn>
                  </a:cxnLst>
                  <a:rect l="0" t="0" r="r" b="b"/>
                  <a:pathLst>
                    <a:path w="980" h="813">
                      <a:moveTo>
                        <a:pt x="954" y="8"/>
                      </a:moveTo>
                      <a:cubicBezTo>
                        <a:pt x="954" y="8"/>
                        <a:pt x="954" y="8"/>
                        <a:pt x="954" y="8"/>
                      </a:cubicBezTo>
                      <a:cubicBezTo>
                        <a:pt x="0" y="196"/>
                        <a:pt x="0" y="196"/>
                        <a:pt x="0" y="196"/>
                      </a:cubicBezTo>
                      <a:cubicBezTo>
                        <a:pt x="0" y="813"/>
                        <a:pt x="0" y="813"/>
                        <a:pt x="0" y="813"/>
                      </a:cubicBezTo>
                      <a:cubicBezTo>
                        <a:pt x="954" y="625"/>
                        <a:pt x="954" y="625"/>
                        <a:pt x="954" y="625"/>
                      </a:cubicBezTo>
                      <a:cubicBezTo>
                        <a:pt x="954" y="625"/>
                        <a:pt x="979" y="617"/>
                        <a:pt x="980" y="636"/>
                      </a:cubicBezTo>
                      <a:cubicBezTo>
                        <a:pt x="980" y="19"/>
                        <a:pt x="980" y="19"/>
                        <a:pt x="980" y="19"/>
                      </a:cubicBezTo>
                      <a:cubicBezTo>
                        <a:pt x="979" y="0"/>
                        <a:pt x="954" y="8"/>
                        <a:pt x="954" y="8"/>
                      </a:cubicBezTo>
                      <a:close/>
                    </a:path>
                  </a:pathLst>
                </a:custGeom>
                <a:solidFill>
                  <a:schemeClr val="accent5">
                    <a:lumMod val="100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任意多边形 119"/>
                <p:cNvSpPr/>
                <p:nvPr/>
              </p:nvSpPr>
              <p:spPr bwMode="auto">
                <a:xfrm>
                  <a:off x="8096836" y="4529788"/>
                  <a:ext cx="2280180" cy="550627"/>
                </a:xfrm>
                <a:custGeom>
                  <a:avLst/>
                  <a:gdLst/>
                  <a:ahLst/>
                  <a:cxnLst>
                    <a:cxn ang="0">
                      <a:pos x="954" y="8"/>
                    </a:cxn>
                    <a:cxn ang="0">
                      <a:pos x="954" y="8"/>
                    </a:cxn>
                    <a:cxn ang="0">
                      <a:pos x="0" y="196"/>
                    </a:cxn>
                    <a:cxn ang="0">
                      <a:pos x="0" y="317"/>
                    </a:cxn>
                    <a:cxn ang="0">
                      <a:pos x="954" y="129"/>
                    </a:cxn>
                    <a:cxn ang="0">
                      <a:pos x="980" y="140"/>
                    </a:cxn>
                    <a:cxn ang="0">
                      <a:pos x="980" y="19"/>
                    </a:cxn>
                    <a:cxn ang="0">
                      <a:pos x="954" y="8"/>
                    </a:cxn>
                  </a:cxnLst>
                  <a:rect l="0" t="0" r="r" b="b"/>
                  <a:pathLst>
                    <a:path w="980" h="317">
                      <a:moveTo>
                        <a:pt x="954" y="8"/>
                      </a:moveTo>
                      <a:cubicBezTo>
                        <a:pt x="954" y="8"/>
                        <a:pt x="954" y="8"/>
                        <a:pt x="954" y="8"/>
                      </a:cubicBezTo>
                      <a:cubicBezTo>
                        <a:pt x="0" y="196"/>
                        <a:pt x="0" y="196"/>
                        <a:pt x="0" y="196"/>
                      </a:cubicBezTo>
                      <a:cubicBezTo>
                        <a:pt x="0" y="317"/>
                        <a:pt x="0" y="317"/>
                        <a:pt x="0" y="317"/>
                      </a:cubicBezTo>
                      <a:cubicBezTo>
                        <a:pt x="954" y="129"/>
                        <a:pt x="954" y="129"/>
                        <a:pt x="954" y="129"/>
                      </a:cubicBezTo>
                      <a:cubicBezTo>
                        <a:pt x="954" y="129"/>
                        <a:pt x="979" y="121"/>
                        <a:pt x="980" y="140"/>
                      </a:cubicBezTo>
                      <a:cubicBezTo>
                        <a:pt x="980" y="19"/>
                        <a:pt x="980" y="19"/>
                        <a:pt x="980" y="19"/>
                      </a:cubicBezTo>
                      <a:cubicBezTo>
                        <a:pt x="979" y="0"/>
                        <a:pt x="954" y="8"/>
                        <a:pt x="954" y="8"/>
                      </a:cubicBezTo>
                      <a:close/>
                    </a:path>
                  </a:pathLst>
                </a:custGeom>
                <a:solidFill>
                  <a:schemeClr val="accent5">
                    <a:lumMod val="100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任意多边形 120"/>
                <p:cNvSpPr/>
                <p:nvPr/>
              </p:nvSpPr>
              <p:spPr bwMode="auto">
                <a:xfrm>
                  <a:off x="8096836" y="4827817"/>
                  <a:ext cx="2280180" cy="550627"/>
                </a:xfrm>
                <a:custGeom>
                  <a:avLst/>
                  <a:gdLst/>
                  <a:ahLst/>
                  <a:cxnLst>
                    <a:cxn ang="0">
                      <a:pos x="954" y="8"/>
                    </a:cxn>
                    <a:cxn ang="0">
                      <a:pos x="954" y="8"/>
                    </a:cxn>
                    <a:cxn ang="0">
                      <a:pos x="0" y="196"/>
                    </a:cxn>
                    <a:cxn ang="0">
                      <a:pos x="0" y="317"/>
                    </a:cxn>
                    <a:cxn ang="0">
                      <a:pos x="954" y="129"/>
                    </a:cxn>
                    <a:cxn ang="0">
                      <a:pos x="980" y="140"/>
                    </a:cxn>
                    <a:cxn ang="0">
                      <a:pos x="980" y="19"/>
                    </a:cxn>
                    <a:cxn ang="0">
                      <a:pos x="954" y="8"/>
                    </a:cxn>
                  </a:cxnLst>
                  <a:rect l="0" t="0" r="r" b="b"/>
                  <a:pathLst>
                    <a:path w="980" h="317">
                      <a:moveTo>
                        <a:pt x="954" y="8"/>
                      </a:moveTo>
                      <a:cubicBezTo>
                        <a:pt x="954" y="8"/>
                        <a:pt x="954" y="8"/>
                        <a:pt x="954" y="8"/>
                      </a:cubicBezTo>
                      <a:cubicBezTo>
                        <a:pt x="0" y="196"/>
                        <a:pt x="0" y="196"/>
                        <a:pt x="0" y="196"/>
                      </a:cubicBezTo>
                      <a:cubicBezTo>
                        <a:pt x="0" y="317"/>
                        <a:pt x="0" y="317"/>
                        <a:pt x="0" y="317"/>
                      </a:cubicBezTo>
                      <a:cubicBezTo>
                        <a:pt x="954" y="129"/>
                        <a:pt x="954" y="129"/>
                        <a:pt x="954" y="129"/>
                      </a:cubicBezTo>
                      <a:cubicBezTo>
                        <a:pt x="954" y="129"/>
                        <a:pt x="979" y="121"/>
                        <a:pt x="980" y="140"/>
                      </a:cubicBezTo>
                      <a:cubicBezTo>
                        <a:pt x="980" y="19"/>
                        <a:pt x="980" y="19"/>
                        <a:pt x="980" y="19"/>
                      </a:cubicBezTo>
                      <a:cubicBezTo>
                        <a:pt x="979" y="0"/>
                        <a:pt x="954" y="8"/>
                        <a:pt x="954" y="8"/>
                      </a:cubicBezTo>
                      <a:close/>
                    </a:path>
                  </a:pathLst>
                </a:custGeom>
                <a:solidFill>
                  <a:schemeClr val="accent5">
                    <a:lumMod val="100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11" name="椭圆 10"/>
            <p:cNvSpPr/>
            <p:nvPr/>
          </p:nvSpPr>
          <p:spPr bwMode="auto">
            <a:xfrm>
              <a:off x="9635360" y="2096622"/>
              <a:ext cx="750290" cy="697823"/>
            </a:xfrm>
            <a:prstGeom prst="ellipse">
              <a:avLst/>
            </a:prstGeom>
            <a:solidFill>
              <a:schemeClr val="bg1"/>
            </a:solidFill>
            <a:ln w="19050">
              <a:solidFill>
                <a:schemeClr val="accent4">
                  <a:lumMod val="75000"/>
                </a:schemeClr>
              </a:solid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任意多边形 124"/>
            <p:cNvSpPr/>
            <p:nvPr/>
          </p:nvSpPr>
          <p:spPr bwMode="auto">
            <a:xfrm>
              <a:off x="9793625" y="2258358"/>
              <a:ext cx="433761" cy="374353"/>
            </a:xfrm>
            <a:custGeom>
              <a:avLst/>
              <a:gdLst>
                <a:gd name="connsiteX0" fmla="*/ 375036 w 433761"/>
                <a:gd name="connsiteY0" fmla="*/ 292577 h 374353"/>
                <a:gd name="connsiteX1" fmla="*/ 364399 w 433761"/>
                <a:gd name="connsiteY1" fmla="*/ 302269 h 374353"/>
                <a:gd name="connsiteX2" fmla="*/ 375036 w 433761"/>
                <a:gd name="connsiteY2" fmla="*/ 311961 h 374353"/>
                <a:gd name="connsiteX3" fmla="*/ 390993 w 433761"/>
                <a:gd name="connsiteY3" fmla="*/ 302269 h 374353"/>
                <a:gd name="connsiteX4" fmla="*/ 375036 w 433761"/>
                <a:gd name="connsiteY4" fmla="*/ 292577 h 374353"/>
                <a:gd name="connsiteX5" fmla="*/ 186010 w 433761"/>
                <a:gd name="connsiteY5" fmla="*/ 292577 h 374353"/>
                <a:gd name="connsiteX6" fmla="*/ 175459 w 433761"/>
                <a:gd name="connsiteY6" fmla="*/ 302269 h 374353"/>
                <a:gd name="connsiteX7" fmla="*/ 186010 w 433761"/>
                <a:gd name="connsiteY7" fmla="*/ 311961 h 374353"/>
                <a:gd name="connsiteX8" fmla="*/ 201836 w 433761"/>
                <a:gd name="connsiteY8" fmla="*/ 302269 h 374353"/>
                <a:gd name="connsiteX9" fmla="*/ 186010 w 433761"/>
                <a:gd name="connsiteY9" fmla="*/ 292577 h 374353"/>
                <a:gd name="connsiteX10" fmla="*/ 96019 w 433761"/>
                <a:gd name="connsiteY10" fmla="*/ 263501 h 374353"/>
                <a:gd name="connsiteX11" fmla="*/ 106625 w 433761"/>
                <a:gd name="connsiteY11" fmla="*/ 292577 h 374353"/>
                <a:gd name="connsiteX12" fmla="*/ 117232 w 433761"/>
                <a:gd name="connsiteY12" fmla="*/ 307115 h 374353"/>
                <a:gd name="connsiteX13" fmla="*/ 117232 w 433761"/>
                <a:gd name="connsiteY13" fmla="*/ 321653 h 374353"/>
                <a:gd name="connsiteX14" fmla="*/ 42985 w 433761"/>
                <a:gd name="connsiteY14" fmla="*/ 273193 h 374353"/>
                <a:gd name="connsiteX15" fmla="*/ 96019 w 433761"/>
                <a:gd name="connsiteY15" fmla="*/ 263501 h 374353"/>
                <a:gd name="connsiteX16" fmla="*/ 280471 w 433761"/>
                <a:gd name="connsiteY16" fmla="*/ 258049 h 374353"/>
                <a:gd name="connsiteX17" fmla="*/ 285622 w 433761"/>
                <a:gd name="connsiteY17" fmla="*/ 258049 h 374353"/>
                <a:gd name="connsiteX18" fmla="*/ 290773 w 433761"/>
                <a:gd name="connsiteY18" fmla="*/ 258049 h 374353"/>
                <a:gd name="connsiteX19" fmla="*/ 290773 w 433761"/>
                <a:gd name="connsiteY19" fmla="*/ 262966 h 374353"/>
                <a:gd name="connsiteX20" fmla="*/ 295924 w 433761"/>
                <a:gd name="connsiteY20" fmla="*/ 267884 h 374353"/>
                <a:gd name="connsiteX21" fmla="*/ 311378 w 433761"/>
                <a:gd name="connsiteY21" fmla="*/ 277718 h 374353"/>
                <a:gd name="connsiteX22" fmla="*/ 311378 w 433761"/>
                <a:gd name="connsiteY22" fmla="*/ 282635 h 374353"/>
                <a:gd name="connsiteX23" fmla="*/ 306227 w 433761"/>
                <a:gd name="connsiteY23" fmla="*/ 282635 h 374353"/>
                <a:gd name="connsiteX24" fmla="*/ 301075 w 433761"/>
                <a:gd name="connsiteY24" fmla="*/ 282635 h 374353"/>
                <a:gd name="connsiteX25" fmla="*/ 295924 w 433761"/>
                <a:gd name="connsiteY25" fmla="*/ 277718 h 374353"/>
                <a:gd name="connsiteX26" fmla="*/ 285622 w 433761"/>
                <a:gd name="connsiteY26" fmla="*/ 277718 h 374353"/>
                <a:gd name="connsiteX27" fmla="*/ 280471 w 433761"/>
                <a:gd name="connsiteY27" fmla="*/ 277718 h 374353"/>
                <a:gd name="connsiteX28" fmla="*/ 275320 w 433761"/>
                <a:gd name="connsiteY28" fmla="*/ 287553 h 374353"/>
                <a:gd name="connsiteX29" fmla="*/ 285622 w 433761"/>
                <a:gd name="connsiteY29" fmla="*/ 292470 h 374353"/>
                <a:gd name="connsiteX30" fmla="*/ 290773 w 433761"/>
                <a:gd name="connsiteY30" fmla="*/ 297387 h 374353"/>
                <a:gd name="connsiteX31" fmla="*/ 311378 w 433761"/>
                <a:gd name="connsiteY31" fmla="*/ 312139 h 374353"/>
                <a:gd name="connsiteX32" fmla="*/ 306227 w 433761"/>
                <a:gd name="connsiteY32" fmla="*/ 331808 h 374353"/>
                <a:gd name="connsiteX33" fmla="*/ 290773 w 433761"/>
                <a:gd name="connsiteY33" fmla="*/ 336725 h 374353"/>
                <a:gd name="connsiteX34" fmla="*/ 290773 w 433761"/>
                <a:gd name="connsiteY34" fmla="*/ 341642 h 374353"/>
                <a:gd name="connsiteX35" fmla="*/ 285622 w 433761"/>
                <a:gd name="connsiteY35" fmla="*/ 341642 h 374353"/>
                <a:gd name="connsiteX36" fmla="*/ 280471 w 433761"/>
                <a:gd name="connsiteY36" fmla="*/ 341642 h 374353"/>
                <a:gd name="connsiteX37" fmla="*/ 280471 w 433761"/>
                <a:gd name="connsiteY37" fmla="*/ 336725 h 374353"/>
                <a:gd name="connsiteX38" fmla="*/ 265017 w 433761"/>
                <a:gd name="connsiteY38" fmla="*/ 326890 h 374353"/>
                <a:gd name="connsiteX39" fmla="*/ 265017 w 433761"/>
                <a:gd name="connsiteY39" fmla="*/ 321973 h 374353"/>
                <a:gd name="connsiteX40" fmla="*/ 270168 w 433761"/>
                <a:gd name="connsiteY40" fmla="*/ 317056 h 374353"/>
                <a:gd name="connsiteX41" fmla="*/ 275320 w 433761"/>
                <a:gd name="connsiteY41" fmla="*/ 317056 h 374353"/>
                <a:gd name="connsiteX42" fmla="*/ 280471 w 433761"/>
                <a:gd name="connsiteY42" fmla="*/ 321973 h 374353"/>
                <a:gd name="connsiteX43" fmla="*/ 290773 w 433761"/>
                <a:gd name="connsiteY43" fmla="*/ 321973 h 374353"/>
                <a:gd name="connsiteX44" fmla="*/ 295924 w 433761"/>
                <a:gd name="connsiteY44" fmla="*/ 321973 h 374353"/>
                <a:gd name="connsiteX45" fmla="*/ 301075 w 433761"/>
                <a:gd name="connsiteY45" fmla="*/ 312139 h 374353"/>
                <a:gd name="connsiteX46" fmla="*/ 295924 w 433761"/>
                <a:gd name="connsiteY46" fmla="*/ 312139 h 374353"/>
                <a:gd name="connsiteX47" fmla="*/ 290773 w 433761"/>
                <a:gd name="connsiteY47" fmla="*/ 307221 h 374353"/>
                <a:gd name="connsiteX48" fmla="*/ 270168 w 433761"/>
                <a:gd name="connsiteY48" fmla="*/ 297387 h 374353"/>
                <a:gd name="connsiteX49" fmla="*/ 265017 w 433761"/>
                <a:gd name="connsiteY49" fmla="*/ 292470 h 374353"/>
                <a:gd name="connsiteX50" fmla="*/ 270168 w 433761"/>
                <a:gd name="connsiteY50" fmla="*/ 272801 h 374353"/>
                <a:gd name="connsiteX51" fmla="*/ 280471 w 433761"/>
                <a:gd name="connsiteY51" fmla="*/ 262966 h 374353"/>
                <a:gd name="connsiteX52" fmla="*/ 280471 w 433761"/>
                <a:gd name="connsiteY52" fmla="*/ 258049 h 374353"/>
                <a:gd name="connsiteX53" fmla="*/ 316528 w 433761"/>
                <a:gd name="connsiteY53" fmla="*/ 248963 h 374353"/>
                <a:gd name="connsiteX54" fmla="*/ 396312 w 433761"/>
                <a:gd name="connsiteY54" fmla="*/ 248963 h 374353"/>
                <a:gd name="connsiteX55" fmla="*/ 396312 w 433761"/>
                <a:gd name="connsiteY55" fmla="*/ 253809 h 374353"/>
                <a:gd name="connsiteX56" fmla="*/ 406950 w 433761"/>
                <a:gd name="connsiteY56" fmla="*/ 268347 h 374353"/>
                <a:gd name="connsiteX57" fmla="*/ 412269 w 433761"/>
                <a:gd name="connsiteY57" fmla="*/ 268347 h 374353"/>
                <a:gd name="connsiteX58" fmla="*/ 412269 w 433761"/>
                <a:gd name="connsiteY58" fmla="*/ 336191 h 374353"/>
                <a:gd name="connsiteX59" fmla="*/ 406950 w 433761"/>
                <a:gd name="connsiteY59" fmla="*/ 336191 h 374353"/>
                <a:gd name="connsiteX60" fmla="*/ 396312 w 433761"/>
                <a:gd name="connsiteY60" fmla="*/ 350729 h 374353"/>
                <a:gd name="connsiteX61" fmla="*/ 321847 w 433761"/>
                <a:gd name="connsiteY61" fmla="*/ 350729 h 374353"/>
                <a:gd name="connsiteX62" fmla="*/ 348442 w 433761"/>
                <a:gd name="connsiteY62" fmla="*/ 302269 h 374353"/>
                <a:gd name="connsiteX63" fmla="*/ 316528 w 433761"/>
                <a:gd name="connsiteY63" fmla="*/ 248963 h 374353"/>
                <a:gd name="connsiteX64" fmla="*/ 170183 w 433761"/>
                <a:gd name="connsiteY64" fmla="*/ 248963 h 374353"/>
                <a:gd name="connsiteX65" fmla="*/ 259866 w 433761"/>
                <a:gd name="connsiteY65" fmla="*/ 248963 h 374353"/>
                <a:gd name="connsiteX66" fmla="*/ 228213 w 433761"/>
                <a:gd name="connsiteY66" fmla="*/ 302269 h 374353"/>
                <a:gd name="connsiteX67" fmla="*/ 254591 w 433761"/>
                <a:gd name="connsiteY67" fmla="*/ 350729 h 374353"/>
                <a:gd name="connsiteX68" fmla="*/ 170183 w 433761"/>
                <a:gd name="connsiteY68" fmla="*/ 350729 h 374353"/>
                <a:gd name="connsiteX69" fmla="*/ 159632 w 433761"/>
                <a:gd name="connsiteY69" fmla="*/ 336191 h 374353"/>
                <a:gd name="connsiteX70" fmla="*/ 154357 w 433761"/>
                <a:gd name="connsiteY70" fmla="*/ 336191 h 374353"/>
                <a:gd name="connsiteX71" fmla="*/ 154357 w 433761"/>
                <a:gd name="connsiteY71" fmla="*/ 268347 h 374353"/>
                <a:gd name="connsiteX72" fmla="*/ 159632 w 433761"/>
                <a:gd name="connsiteY72" fmla="*/ 268347 h 374353"/>
                <a:gd name="connsiteX73" fmla="*/ 170183 w 433761"/>
                <a:gd name="connsiteY73" fmla="*/ 253809 h 374353"/>
                <a:gd name="connsiteX74" fmla="*/ 170183 w 433761"/>
                <a:gd name="connsiteY74" fmla="*/ 248963 h 374353"/>
                <a:gd name="connsiteX75" fmla="*/ 142633 w 433761"/>
                <a:gd name="connsiteY75" fmla="*/ 238059 h 374353"/>
                <a:gd name="connsiteX76" fmla="*/ 142633 w 433761"/>
                <a:gd name="connsiteY76" fmla="*/ 359815 h 374353"/>
                <a:gd name="connsiteX77" fmla="*/ 422038 w 433761"/>
                <a:gd name="connsiteY77" fmla="*/ 359815 h 374353"/>
                <a:gd name="connsiteX78" fmla="*/ 422038 w 433761"/>
                <a:gd name="connsiteY78" fmla="*/ 238059 h 374353"/>
                <a:gd name="connsiteX79" fmla="*/ 132864 w 433761"/>
                <a:gd name="connsiteY79" fmla="*/ 228973 h 374353"/>
                <a:gd name="connsiteX80" fmla="*/ 433761 w 433761"/>
                <a:gd name="connsiteY80" fmla="*/ 228973 h 374353"/>
                <a:gd name="connsiteX81" fmla="*/ 433761 w 433761"/>
                <a:gd name="connsiteY81" fmla="*/ 374353 h 374353"/>
                <a:gd name="connsiteX82" fmla="*/ 132864 w 433761"/>
                <a:gd name="connsiteY82" fmla="*/ 374353 h 374353"/>
                <a:gd name="connsiteX83" fmla="*/ 290517 w 433761"/>
                <a:gd name="connsiteY83" fmla="*/ 174456 h 374353"/>
                <a:gd name="connsiteX84" fmla="*/ 369283 w 433761"/>
                <a:gd name="connsiteY84" fmla="*/ 174456 h 374353"/>
                <a:gd name="connsiteX85" fmla="*/ 358781 w 433761"/>
                <a:gd name="connsiteY85" fmla="*/ 219887 h 374353"/>
                <a:gd name="connsiteX86" fmla="*/ 285266 w 433761"/>
                <a:gd name="connsiteY86" fmla="*/ 219887 h 374353"/>
                <a:gd name="connsiteX87" fmla="*/ 290517 w 433761"/>
                <a:gd name="connsiteY87" fmla="*/ 174456 h 374353"/>
                <a:gd name="connsiteX88" fmla="*/ 195388 w 433761"/>
                <a:gd name="connsiteY88" fmla="*/ 174456 h 374353"/>
                <a:gd name="connsiteX89" fmla="*/ 269635 w 433761"/>
                <a:gd name="connsiteY89" fmla="*/ 174456 h 374353"/>
                <a:gd name="connsiteX90" fmla="*/ 264332 w 433761"/>
                <a:gd name="connsiteY90" fmla="*/ 219887 h 374353"/>
                <a:gd name="connsiteX91" fmla="*/ 195388 w 433761"/>
                <a:gd name="connsiteY91" fmla="*/ 219887 h 374353"/>
                <a:gd name="connsiteX92" fmla="*/ 195388 w 433761"/>
                <a:gd name="connsiteY92" fmla="*/ 174456 h 374353"/>
                <a:gd name="connsiteX93" fmla="*/ 101602 w 433761"/>
                <a:gd name="connsiteY93" fmla="*/ 174456 h 374353"/>
                <a:gd name="connsiteX94" fmla="*/ 173896 w 433761"/>
                <a:gd name="connsiteY94" fmla="*/ 174456 h 374353"/>
                <a:gd name="connsiteX95" fmla="*/ 173896 w 433761"/>
                <a:gd name="connsiteY95" fmla="*/ 218489 h 374353"/>
                <a:gd name="connsiteX96" fmla="*/ 117094 w 433761"/>
                <a:gd name="connsiteY96" fmla="*/ 218489 h 374353"/>
                <a:gd name="connsiteX97" fmla="*/ 117094 w 433761"/>
                <a:gd name="connsiteY97" fmla="*/ 238059 h 374353"/>
                <a:gd name="connsiteX98" fmla="*/ 111930 w 433761"/>
                <a:gd name="connsiteY98" fmla="*/ 238059 h 374353"/>
                <a:gd name="connsiteX99" fmla="*/ 101602 w 433761"/>
                <a:gd name="connsiteY99" fmla="*/ 174456 h 374353"/>
                <a:gd name="connsiteX100" fmla="*/ 0 w 433761"/>
                <a:gd name="connsiteY100" fmla="*/ 174456 h 374353"/>
                <a:gd name="connsiteX101" fmla="*/ 79304 w 433761"/>
                <a:gd name="connsiteY101" fmla="*/ 174456 h 374353"/>
                <a:gd name="connsiteX102" fmla="*/ 89878 w 433761"/>
                <a:gd name="connsiteY102" fmla="*/ 243297 h 374353"/>
                <a:gd name="connsiteX103" fmla="*/ 31722 w 433761"/>
                <a:gd name="connsiteY103" fmla="*/ 258049 h 374353"/>
                <a:gd name="connsiteX104" fmla="*/ 0 w 433761"/>
                <a:gd name="connsiteY104" fmla="*/ 174456 h 374353"/>
                <a:gd name="connsiteX105" fmla="*/ 259028 w 433761"/>
                <a:gd name="connsiteY105" fmla="*/ 92680 h 374353"/>
                <a:gd name="connsiteX106" fmla="*/ 269635 w 433761"/>
                <a:gd name="connsiteY106" fmla="*/ 156283 h 374353"/>
                <a:gd name="connsiteX107" fmla="*/ 195388 w 433761"/>
                <a:gd name="connsiteY107" fmla="*/ 156283 h 374353"/>
                <a:gd name="connsiteX108" fmla="*/ 195388 w 433761"/>
                <a:gd name="connsiteY108" fmla="*/ 97572 h 374353"/>
                <a:gd name="connsiteX109" fmla="*/ 259028 w 433761"/>
                <a:gd name="connsiteY109" fmla="*/ 92680 h 374353"/>
                <a:gd name="connsiteX110" fmla="*/ 111930 w 433761"/>
                <a:gd name="connsiteY110" fmla="*/ 92680 h 374353"/>
                <a:gd name="connsiteX111" fmla="*/ 173896 w 433761"/>
                <a:gd name="connsiteY111" fmla="*/ 97572 h 374353"/>
                <a:gd name="connsiteX112" fmla="*/ 173896 w 433761"/>
                <a:gd name="connsiteY112" fmla="*/ 156283 h 374353"/>
                <a:gd name="connsiteX113" fmla="*/ 101602 w 433761"/>
                <a:gd name="connsiteY113" fmla="*/ 156283 h 374353"/>
                <a:gd name="connsiteX114" fmla="*/ 111930 w 433761"/>
                <a:gd name="connsiteY114" fmla="*/ 92680 h 374353"/>
                <a:gd name="connsiteX115" fmla="*/ 337561 w 433761"/>
                <a:gd name="connsiteY115" fmla="*/ 72690 h 374353"/>
                <a:gd name="connsiteX116" fmla="*/ 369283 w 433761"/>
                <a:gd name="connsiteY116" fmla="*/ 156283 h 374353"/>
                <a:gd name="connsiteX117" fmla="*/ 289979 w 433761"/>
                <a:gd name="connsiteY117" fmla="*/ 156283 h 374353"/>
                <a:gd name="connsiteX118" fmla="*/ 279405 w 433761"/>
                <a:gd name="connsiteY118" fmla="*/ 87442 h 374353"/>
                <a:gd name="connsiteX119" fmla="*/ 337561 w 433761"/>
                <a:gd name="connsiteY119" fmla="*/ 72690 h 374353"/>
                <a:gd name="connsiteX120" fmla="*/ 31722 w 433761"/>
                <a:gd name="connsiteY120" fmla="*/ 72690 h 374353"/>
                <a:gd name="connsiteX121" fmla="*/ 89878 w 433761"/>
                <a:gd name="connsiteY121" fmla="*/ 87442 h 374353"/>
                <a:gd name="connsiteX122" fmla="*/ 79304 w 433761"/>
                <a:gd name="connsiteY122" fmla="*/ 156283 h 374353"/>
                <a:gd name="connsiteX123" fmla="*/ 0 w 433761"/>
                <a:gd name="connsiteY123" fmla="*/ 156283 h 374353"/>
                <a:gd name="connsiteX124" fmla="*/ 31722 w 433761"/>
                <a:gd name="connsiteY124" fmla="*/ 72690 h 374353"/>
                <a:gd name="connsiteX125" fmla="*/ 195388 w 433761"/>
                <a:gd name="connsiteY125" fmla="*/ 9087 h 374353"/>
                <a:gd name="connsiteX126" fmla="*/ 216703 w 433761"/>
                <a:gd name="connsiteY126" fmla="*/ 18952 h 374353"/>
                <a:gd name="connsiteX127" fmla="*/ 254004 w 433761"/>
                <a:gd name="connsiteY127" fmla="*/ 73209 h 374353"/>
                <a:gd name="connsiteX128" fmla="*/ 195388 w 433761"/>
                <a:gd name="connsiteY128" fmla="*/ 78142 h 374353"/>
                <a:gd name="connsiteX129" fmla="*/ 195388 w 433761"/>
                <a:gd name="connsiteY129" fmla="*/ 9087 h 374353"/>
                <a:gd name="connsiteX130" fmla="*/ 173896 w 433761"/>
                <a:gd name="connsiteY130" fmla="*/ 9087 h 374353"/>
                <a:gd name="connsiteX131" fmla="*/ 173896 w 433761"/>
                <a:gd name="connsiteY131" fmla="*/ 78142 h 374353"/>
                <a:gd name="connsiteX132" fmla="*/ 117233 w 433761"/>
                <a:gd name="connsiteY132" fmla="*/ 73209 h 374353"/>
                <a:gd name="connsiteX133" fmla="*/ 127535 w 433761"/>
                <a:gd name="connsiteY133" fmla="*/ 53479 h 374353"/>
                <a:gd name="connsiteX134" fmla="*/ 153291 w 433761"/>
                <a:gd name="connsiteY134" fmla="*/ 18952 h 374353"/>
                <a:gd name="connsiteX135" fmla="*/ 173896 w 433761"/>
                <a:gd name="connsiteY135" fmla="*/ 9087 h 374353"/>
                <a:gd name="connsiteX136" fmla="*/ 226650 w 433761"/>
                <a:gd name="connsiteY136" fmla="*/ 0 h 374353"/>
                <a:gd name="connsiteX137" fmla="*/ 328252 w 433761"/>
                <a:gd name="connsiteY137" fmla="*/ 57632 h 374353"/>
                <a:gd name="connsiteX138" fmla="*/ 274777 w 433761"/>
                <a:gd name="connsiteY138" fmla="*/ 67238 h 374353"/>
                <a:gd name="connsiteX139" fmla="*/ 264082 w 433761"/>
                <a:gd name="connsiteY139" fmla="*/ 43224 h 374353"/>
                <a:gd name="connsiteX140" fmla="*/ 226650 w 433761"/>
                <a:gd name="connsiteY140" fmla="*/ 4803 h 374353"/>
                <a:gd name="connsiteX141" fmla="*/ 226650 w 433761"/>
                <a:gd name="connsiteY141" fmla="*/ 0 h 374353"/>
                <a:gd name="connsiteX142" fmla="*/ 142633 w 433761"/>
                <a:gd name="connsiteY142" fmla="*/ 0 h 374353"/>
                <a:gd name="connsiteX143" fmla="*/ 142633 w 433761"/>
                <a:gd name="connsiteY143" fmla="*/ 4803 h 374353"/>
                <a:gd name="connsiteX144" fmla="*/ 95431 w 433761"/>
                <a:gd name="connsiteY144" fmla="*/ 67238 h 374353"/>
                <a:gd name="connsiteX145" fmla="*/ 42985 w 433761"/>
                <a:gd name="connsiteY145" fmla="*/ 57632 h 374353"/>
                <a:gd name="connsiteX146" fmla="*/ 142633 w 433761"/>
                <a:gd name="connsiteY146" fmla="*/ 0 h 37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433761" h="374353">
                  <a:moveTo>
                    <a:pt x="375036" y="292577"/>
                  </a:moveTo>
                  <a:cubicBezTo>
                    <a:pt x="369717" y="292577"/>
                    <a:pt x="364399" y="297423"/>
                    <a:pt x="364399" y="302269"/>
                  </a:cubicBezTo>
                  <a:cubicBezTo>
                    <a:pt x="364399" y="307115"/>
                    <a:pt x="369717" y="311961"/>
                    <a:pt x="375036" y="311961"/>
                  </a:cubicBezTo>
                  <a:cubicBezTo>
                    <a:pt x="385674" y="311961"/>
                    <a:pt x="390993" y="307115"/>
                    <a:pt x="390993" y="302269"/>
                  </a:cubicBezTo>
                  <a:cubicBezTo>
                    <a:pt x="390993" y="297423"/>
                    <a:pt x="385674" y="292577"/>
                    <a:pt x="375036" y="292577"/>
                  </a:cubicBezTo>
                  <a:close/>
                  <a:moveTo>
                    <a:pt x="186010" y="292577"/>
                  </a:moveTo>
                  <a:cubicBezTo>
                    <a:pt x="180734" y="292577"/>
                    <a:pt x="175459" y="297423"/>
                    <a:pt x="175459" y="302269"/>
                  </a:cubicBezTo>
                  <a:cubicBezTo>
                    <a:pt x="175459" y="307115"/>
                    <a:pt x="180734" y="311961"/>
                    <a:pt x="186010" y="311961"/>
                  </a:cubicBezTo>
                  <a:cubicBezTo>
                    <a:pt x="196561" y="311961"/>
                    <a:pt x="201836" y="307115"/>
                    <a:pt x="201836" y="302269"/>
                  </a:cubicBezTo>
                  <a:cubicBezTo>
                    <a:pt x="201836" y="297423"/>
                    <a:pt x="196561" y="292577"/>
                    <a:pt x="186010" y="292577"/>
                  </a:cubicBezTo>
                  <a:close/>
                  <a:moveTo>
                    <a:pt x="96019" y="263501"/>
                  </a:moveTo>
                  <a:cubicBezTo>
                    <a:pt x="101322" y="273193"/>
                    <a:pt x="106625" y="282885"/>
                    <a:pt x="106625" y="292577"/>
                  </a:cubicBezTo>
                  <a:cubicBezTo>
                    <a:pt x="111929" y="297423"/>
                    <a:pt x="117232" y="302269"/>
                    <a:pt x="117232" y="307115"/>
                  </a:cubicBezTo>
                  <a:cubicBezTo>
                    <a:pt x="117232" y="307115"/>
                    <a:pt x="117232" y="307115"/>
                    <a:pt x="117232" y="321653"/>
                  </a:cubicBezTo>
                  <a:cubicBezTo>
                    <a:pt x="90715" y="311961"/>
                    <a:pt x="64198" y="297423"/>
                    <a:pt x="42985" y="273193"/>
                  </a:cubicBezTo>
                  <a:cubicBezTo>
                    <a:pt x="64198" y="268347"/>
                    <a:pt x="80109" y="268347"/>
                    <a:pt x="96019" y="263501"/>
                  </a:cubicBezTo>
                  <a:close/>
                  <a:moveTo>
                    <a:pt x="280471" y="258049"/>
                  </a:moveTo>
                  <a:cubicBezTo>
                    <a:pt x="280471" y="258049"/>
                    <a:pt x="280471" y="258049"/>
                    <a:pt x="285622" y="258049"/>
                  </a:cubicBezTo>
                  <a:cubicBezTo>
                    <a:pt x="285622" y="258049"/>
                    <a:pt x="285622" y="258049"/>
                    <a:pt x="290773" y="258049"/>
                  </a:cubicBezTo>
                  <a:cubicBezTo>
                    <a:pt x="290773" y="258049"/>
                    <a:pt x="290773" y="258049"/>
                    <a:pt x="290773" y="262966"/>
                  </a:cubicBezTo>
                  <a:cubicBezTo>
                    <a:pt x="290773" y="262966"/>
                    <a:pt x="290773" y="262966"/>
                    <a:pt x="295924" y="267884"/>
                  </a:cubicBezTo>
                  <a:cubicBezTo>
                    <a:pt x="301075" y="267884"/>
                    <a:pt x="311378" y="272801"/>
                    <a:pt x="311378" y="277718"/>
                  </a:cubicBezTo>
                  <a:cubicBezTo>
                    <a:pt x="311378" y="277718"/>
                    <a:pt x="311378" y="277718"/>
                    <a:pt x="311378" y="282635"/>
                  </a:cubicBezTo>
                  <a:cubicBezTo>
                    <a:pt x="311378" y="282635"/>
                    <a:pt x="306227" y="282635"/>
                    <a:pt x="306227" y="282635"/>
                  </a:cubicBezTo>
                  <a:cubicBezTo>
                    <a:pt x="306227" y="282635"/>
                    <a:pt x="306227" y="282635"/>
                    <a:pt x="301075" y="282635"/>
                  </a:cubicBezTo>
                  <a:cubicBezTo>
                    <a:pt x="301075" y="282635"/>
                    <a:pt x="301075" y="282635"/>
                    <a:pt x="295924" y="277718"/>
                  </a:cubicBezTo>
                  <a:cubicBezTo>
                    <a:pt x="290773" y="277718"/>
                    <a:pt x="290773" y="277718"/>
                    <a:pt x="285622" y="277718"/>
                  </a:cubicBezTo>
                  <a:cubicBezTo>
                    <a:pt x="285622" y="277718"/>
                    <a:pt x="280471" y="277718"/>
                    <a:pt x="280471" y="277718"/>
                  </a:cubicBezTo>
                  <a:cubicBezTo>
                    <a:pt x="275320" y="282635"/>
                    <a:pt x="275320" y="282635"/>
                    <a:pt x="275320" y="287553"/>
                  </a:cubicBezTo>
                  <a:cubicBezTo>
                    <a:pt x="280471" y="287553"/>
                    <a:pt x="280471" y="292470"/>
                    <a:pt x="285622" y="292470"/>
                  </a:cubicBezTo>
                  <a:cubicBezTo>
                    <a:pt x="285622" y="292470"/>
                    <a:pt x="290773" y="292470"/>
                    <a:pt x="290773" y="297387"/>
                  </a:cubicBezTo>
                  <a:cubicBezTo>
                    <a:pt x="301075" y="297387"/>
                    <a:pt x="311378" y="302304"/>
                    <a:pt x="311378" y="312139"/>
                  </a:cubicBezTo>
                  <a:cubicBezTo>
                    <a:pt x="316529" y="317056"/>
                    <a:pt x="316529" y="326890"/>
                    <a:pt x="306227" y="331808"/>
                  </a:cubicBezTo>
                  <a:cubicBezTo>
                    <a:pt x="306227" y="331808"/>
                    <a:pt x="301075" y="336725"/>
                    <a:pt x="290773" y="336725"/>
                  </a:cubicBezTo>
                  <a:cubicBezTo>
                    <a:pt x="290773" y="336725"/>
                    <a:pt x="290773" y="336725"/>
                    <a:pt x="290773" y="341642"/>
                  </a:cubicBezTo>
                  <a:cubicBezTo>
                    <a:pt x="290773" y="341642"/>
                    <a:pt x="290773" y="341642"/>
                    <a:pt x="285622" y="341642"/>
                  </a:cubicBezTo>
                  <a:cubicBezTo>
                    <a:pt x="285622" y="341642"/>
                    <a:pt x="285622" y="341642"/>
                    <a:pt x="280471" y="341642"/>
                  </a:cubicBezTo>
                  <a:cubicBezTo>
                    <a:pt x="280471" y="341642"/>
                    <a:pt x="280471" y="341642"/>
                    <a:pt x="280471" y="336725"/>
                  </a:cubicBezTo>
                  <a:cubicBezTo>
                    <a:pt x="275320" y="331808"/>
                    <a:pt x="265017" y="331808"/>
                    <a:pt x="265017" y="326890"/>
                  </a:cubicBezTo>
                  <a:cubicBezTo>
                    <a:pt x="259866" y="321973"/>
                    <a:pt x="259866" y="321973"/>
                    <a:pt x="265017" y="321973"/>
                  </a:cubicBezTo>
                  <a:cubicBezTo>
                    <a:pt x="265017" y="317056"/>
                    <a:pt x="265017" y="317056"/>
                    <a:pt x="270168" y="317056"/>
                  </a:cubicBezTo>
                  <a:cubicBezTo>
                    <a:pt x="270168" y="317056"/>
                    <a:pt x="270168" y="317056"/>
                    <a:pt x="275320" y="317056"/>
                  </a:cubicBezTo>
                  <a:cubicBezTo>
                    <a:pt x="275320" y="321973"/>
                    <a:pt x="280471" y="321973"/>
                    <a:pt x="280471" y="321973"/>
                  </a:cubicBezTo>
                  <a:cubicBezTo>
                    <a:pt x="285622" y="321973"/>
                    <a:pt x="285622" y="321973"/>
                    <a:pt x="290773" y="321973"/>
                  </a:cubicBezTo>
                  <a:cubicBezTo>
                    <a:pt x="295924" y="321973"/>
                    <a:pt x="295924" y="321973"/>
                    <a:pt x="295924" y="321973"/>
                  </a:cubicBezTo>
                  <a:cubicBezTo>
                    <a:pt x="301075" y="321973"/>
                    <a:pt x="301075" y="317056"/>
                    <a:pt x="301075" y="312139"/>
                  </a:cubicBezTo>
                  <a:cubicBezTo>
                    <a:pt x="301075" y="312139"/>
                    <a:pt x="295924" y="312139"/>
                    <a:pt x="295924" y="312139"/>
                  </a:cubicBezTo>
                  <a:cubicBezTo>
                    <a:pt x="295924" y="312139"/>
                    <a:pt x="295924" y="312139"/>
                    <a:pt x="290773" y="307221"/>
                  </a:cubicBezTo>
                  <a:cubicBezTo>
                    <a:pt x="285622" y="307221"/>
                    <a:pt x="275320" y="302304"/>
                    <a:pt x="270168" y="297387"/>
                  </a:cubicBezTo>
                  <a:cubicBezTo>
                    <a:pt x="270168" y="297387"/>
                    <a:pt x="265017" y="297387"/>
                    <a:pt x="265017" y="292470"/>
                  </a:cubicBezTo>
                  <a:cubicBezTo>
                    <a:pt x="259866" y="287553"/>
                    <a:pt x="265017" y="277718"/>
                    <a:pt x="270168" y="272801"/>
                  </a:cubicBezTo>
                  <a:cubicBezTo>
                    <a:pt x="270168" y="267884"/>
                    <a:pt x="275320" y="267884"/>
                    <a:pt x="280471" y="262966"/>
                  </a:cubicBezTo>
                  <a:cubicBezTo>
                    <a:pt x="280471" y="262966"/>
                    <a:pt x="280471" y="262966"/>
                    <a:pt x="280471" y="258049"/>
                  </a:cubicBezTo>
                  <a:close/>
                  <a:moveTo>
                    <a:pt x="316528" y="248963"/>
                  </a:moveTo>
                  <a:cubicBezTo>
                    <a:pt x="316528" y="248963"/>
                    <a:pt x="316528" y="248963"/>
                    <a:pt x="396312" y="248963"/>
                  </a:cubicBezTo>
                  <a:cubicBezTo>
                    <a:pt x="396312" y="248963"/>
                    <a:pt x="396312" y="248963"/>
                    <a:pt x="396312" y="253809"/>
                  </a:cubicBezTo>
                  <a:cubicBezTo>
                    <a:pt x="396312" y="263501"/>
                    <a:pt x="401631" y="268347"/>
                    <a:pt x="406950" y="268347"/>
                  </a:cubicBezTo>
                  <a:cubicBezTo>
                    <a:pt x="406950" y="268347"/>
                    <a:pt x="406950" y="268347"/>
                    <a:pt x="412269" y="268347"/>
                  </a:cubicBezTo>
                  <a:cubicBezTo>
                    <a:pt x="412269" y="268347"/>
                    <a:pt x="412269" y="268347"/>
                    <a:pt x="412269" y="336191"/>
                  </a:cubicBezTo>
                  <a:cubicBezTo>
                    <a:pt x="412269" y="336191"/>
                    <a:pt x="412269" y="336191"/>
                    <a:pt x="406950" y="336191"/>
                  </a:cubicBezTo>
                  <a:cubicBezTo>
                    <a:pt x="401631" y="336191"/>
                    <a:pt x="396312" y="341037"/>
                    <a:pt x="396312" y="350729"/>
                  </a:cubicBezTo>
                  <a:cubicBezTo>
                    <a:pt x="396312" y="350729"/>
                    <a:pt x="396312" y="350729"/>
                    <a:pt x="321847" y="350729"/>
                  </a:cubicBezTo>
                  <a:cubicBezTo>
                    <a:pt x="337804" y="341037"/>
                    <a:pt x="348442" y="321653"/>
                    <a:pt x="348442" y="302269"/>
                  </a:cubicBezTo>
                  <a:cubicBezTo>
                    <a:pt x="348442" y="278039"/>
                    <a:pt x="337804" y="258655"/>
                    <a:pt x="316528" y="248963"/>
                  </a:cubicBezTo>
                  <a:close/>
                  <a:moveTo>
                    <a:pt x="170183" y="248963"/>
                  </a:moveTo>
                  <a:cubicBezTo>
                    <a:pt x="170183" y="248963"/>
                    <a:pt x="170183" y="248963"/>
                    <a:pt x="259866" y="248963"/>
                  </a:cubicBezTo>
                  <a:cubicBezTo>
                    <a:pt x="238764" y="258655"/>
                    <a:pt x="228213" y="278039"/>
                    <a:pt x="228213" y="302269"/>
                  </a:cubicBezTo>
                  <a:cubicBezTo>
                    <a:pt x="228213" y="321653"/>
                    <a:pt x="238764" y="341037"/>
                    <a:pt x="254591" y="350729"/>
                  </a:cubicBezTo>
                  <a:cubicBezTo>
                    <a:pt x="254591" y="350729"/>
                    <a:pt x="254591" y="350729"/>
                    <a:pt x="170183" y="350729"/>
                  </a:cubicBezTo>
                  <a:cubicBezTo>
                    <a:pt x="170183" y="341037"/>
                    <a:pt x="164908" y="336191"/>
                    <a:pt x="159632" y="336191"/>
                  </a:cubicBezTo>
                  <a:cubicBezTo>
                    <a:pt x="159632" y="336191"/>
                    <a:pt x="159632" y="336191"/>
                    <a:pt x="154357" y="336191"/>
                  </a:cubicBezTo>
                  <a:cubicBezTo>
                    <a:pt x="154357" y="336191"/>
                    <a:pt x="154357" y="336191"/>
                    <a:pt x="154357" y="268347"/>
                  </a:cubicBezTo>
                  <a:cubicBezTo>
                    <a:pt x="154357" y="268347"/>
                    <a:pt x="154357" y="268347"/>
                    <a:pt x="159632" y="268347"/>
                  </a:cubicBezTo>
                  <a:cubicBezTo>
                    <a:pt x="164908" y="268347"/>
                    <a:pt x="170183" y="263501"/>
                    <a:pt x="170183" y="253809"/>
                  </a:cubicBezTo>
                  <a:cubicBezTo>
                    <a:pt x="170183" y="253809"/>
                    <a:pt x="170183" y="253809"/>
                    <a:pt x="170183" y="248963"/>
                  </a:cubicBezTo>
                  <a:close/>
                  <a:moveTo>
                    <a:pt x="142633" y="238059"/>
                  </a:moveTo>
                  <a:lnTo>
                    <a:pt x="142633" y="359815"/>
                  </a:lnTo>
                  <a:lnTo>
                    <a:pt x="422038" y="359815"/>
                  </a:lnTo>
                  <a:lnTo>
                    <a:pt x="422038" y="238059"/>
                  </a:lnTo>
                  <a:close/>
                  <a:moveTo>
                    <a:pt x="132864" y="228973"/>
                  </a:moveTo>
                  <a:lnTo>
                    <a:pt x="433761" y="228973"/>
                  </a:lnTo>
                  <a:lnTo>
                    <a:pt x="433761" y="374353"/>
                  </a:lnTo>
                  <a:lnTo>
                    <a:pt x="132864" y="374353"/>
                  </a:lnTo>
                  <a:close/>
                  <a:moveTo>
                    <a:pt x="290517" y="174456"/>
                  </a:moveTo>
                  <a:cubicBezTo>
                    <a:pt x="290517" y="174456"/>
                    <a:pt x="290517" y="174456"/>
                    <a:pt x="369283" y="174456"/>
                  </a:cubicBezTo>
                  <a:cubicBezTo>
                    <a:pt x="364032" y="189600"/>
                    <a:pt x="364032" y="204743"/>
                    <a:pt x="358781" y="219887"/>
                  </a:cubicBezTo>
                  <a:cubicBezTo>
                    <a:pt x="358781" y="219887"/>
                    <a:pt x="358781" y="219887"/>
                    <a:pt x="285266" y="219887"/>
                  </a:cubicBezTo>
                  <a:cubicBezTo>
                    <a:pt x="290517" y="204743"/>
                    <a:pt x="290517" y="189600"/>
                    <a:pt x="290517" y="174456"/>
                  </a:cubicBezTo>
                  <a:close/>
                  <a:moveTo>
                    <a:pt x="195388" y="174456"/>
                  </a:moveTo>
                  <a:cubicBezTo>
                    <a:pt x="195388" y="174456"/>
                    <a:pt x="195388" y="174456"/>
                    <a:pt x="269635" y="174456"/>
                  </a:cubicBezTo>
                  <a:cubicBezTo>
                    <a:pt x="269635" y="189600"/>
                    <a:pt x="269635" y="204743"/>
                    <a:pt x="264332" y="219887"/>
                  </a:cubicBezTo>
                  <a:cubicBezTo>
                    <a:pt x="264332" y="219887"/>
                    <a:pt x="264332" y="219887"/>
                    <a:pt x="195388" y="219887"/>
                  </a:cubicBezTo>
                  <a:cubicBezTo>
                    <a:pt x="195388" y="219887"/>
                    <a:pt x="195388" y="219887"/>
                    <a:pt x="195388" y="174456"/>
                  </a:cubicBezTo>
                  <a:close/>
                  <a:moveTo>
                    <a:pt x="101602" y="174456"/>
                  </a:moveTo>
                  <a:cubicBezTo>
                    <a:pt x="101602" y="174456"/>
                    <a:pt x="101602" y="174456"/>
                    <a:pt x="173896" y="174456"/>
                  </a:cubicBezTo>
                  <a:lnTo>
                    <a:pt x="173896" y="218489"/>
                  </a:lnTo>
                  <a:cubicBezTo>
                    <a:pt x="173896" y="218489"/>
                    <a:pt x="173896" y="218489"/>
                    <a:pt x="117094" y="218489"/>
                  </a:cubicBezTo>
                  <a:cubicBezTo>
                    <a:pt x="117094" y="218489"/>
                    <a:pt x="117094" y="218489"/>
                    <a:pt x="117094" y="238059"/>
                  </a:cubicBezTo>
                  <a:cubicBezTo>
                    <a:pt x="117094" y="238059"/>
                    <a:pt x="111930" y="238059"/>
                    <a:pt x="111930" y="238059"/>
                  </a:cubicBezTo>
                  <a:cubicBezTo>
                    <a:pt x="106766" y="218489"/>
                    <a:pt x="101602" y="198919"/>
                    <a:pt x="101602" y="174456"/>
                  </a:cubicBezTo>
                  <a:close/>
                  <a:moveTo>
                    <a:pt x="0" y="174456"/>
                  </a:moveTo>
                  <a:cubicBezTo>
                    <a:pt x="0" y="174456"/>
                    <a:pt x="0" y="174456"/>
                    <a:pt x="79304" y="174456"/>
                  </a:cubicBezTo>
                  <a:cubicBezTo>
                    <a:pt x="79304" y="199042"/>
                    <a:pt x="84591" y="223628"/>
                    <a:pt x="89878" y="243297"/>
                  </a:cubicBezTo>
                  <a:cubicBezTo>
                    <a:pt x="68730" y="248214"/>
                    <a:pt x="47582" y="253132"/>
                    <a:pt x="31722" y="258049"/>
                  </a:cubicBezTo>
                  <a:cubicBezTo>
                    <a:pt x="15861" y="233463"/>
                    <a:pt x="5287" y="203959"/>
                    <a:pt x="0" y="174456"/>
                  </a:cubicBezTo>
                  <a:close/>
                  <a:moveTo>
                    <a:pt x="259028" y="92680"/>
                  </a:moveTo>
                  <a:cubicBezTo>
                    <a:pt x="264332" y="112250"/>
                    <a:pt x="269635" y="131820"/>
                    <a:pt x="269635" y="156283"/>
                  </a:cubicBezTo>
                  <a:cubicBezTo>
                    <a:pt x="269635" y="156283"/>
                    <a:pt x="269635" y="156283"/>
                    <a:pt x="195388" y="156283"/>
                  </a:cubicBezTo>
                  <a:cubicBezTo>
                    <a:pt x="195388" y="156283"/>
                    <a:pt x="195388" y="156283"/>
                    <a:pt x="195388" y="97572"/>
                  </a:cubicBezTo>
                  <a:cubicBezTo>
                    <a:pt x="216601" y="97572"/>
                    <a:pt x="237815" y="92680"/>
                    <a:pt x="259028" y="92680"/>
                  </a:cubicBezTo>
                  <a:close/>
                  <a:moveTo>
                    <a:pt x="111930" y="92680"/>
                  </a:moveTo>
                  <a:cubicBezTo>
                    <a:pt x="132585" y="92680"/>
                    <a:pt x="153241" y="97572"/>
                    <a:pt x="173896" y="97572"/>
                  </a:cubicBezTo>
                  <a:cubicBezTo>
                    <a:pt x="173896" y="97572"/>
                    <a:pt x="173896" y="97572"/>
                    <a:pt x="173896" y="156283"/>
                  </a:cubicBezTo>
                  <a:cubicBezTo>
                    <a:pt x="173896" y="156283"/>
                    <a:pt x="173896" y="156283"/>
                    <a:pt x="101602" y="156283"/>
                  </a:cubicBezTo>
                  <a:cubicBezTo>
                    <a:pt x="101602" y="131820"/>
                    <a:pt x="106766" y="112250"/>
                    <a:pt x="111930" y="92680"/>
                  </a:cubicBezTo>
                  <a:close/>
                  <a:moveTo>
                    <a:pt x="337561" y="72690"/>
                  </a:moveTo>
                  <a:cubicBezTo>
                    <a:pt x="353422" y="97276"/>
                    <a:pt x="363996" y="126779"/>
                    <a:pt x="369283" y="156283"/>
                  </a:cubicBezTo>
                  <a:cubicBezTo>
                    <a:pt x="369283" y="156283"/>
                    <a:pt x="369283" y="156283"/>
                    <a:pt x="289979" y="156283"/>
                  </a:cubicBezTo>
                  <a:cubicBezTo>
                    <a:pt x="289979" y="131697"/>
                    <a:pt x="284692" y="107111"/>
                    <a:pt x="279405" y="87442"/>
                  </a:cubicBezTo>
                  <a:cubicBezTo>
                    <a:pt x="300553" y="82524"/>
                    <a:pt x="321701" y="77607"/>
                    <a:pt x="337561" y="72690"/>
                  </a:cubicBezTo>
                  <a:close/>
                  <a:moveTo>
                    <a:pt x="31722" y="72690"/>
                  </a:moveTo>
                  <a:cubicBezTo>
                    <a:pt x="47582" y="77607"/>
                    <a:pt x="68730" y="82524"/>
                    <a:pt x="89878" y="87442"/>
                  </a:cubicBezTo>
                  <a:cubicBezTo>
                    <a:pt x="84591" y="107111"/>
                    <a:pt x="79304" y="131697"/>
                    <a:pt x="79304" y="156283"/>
                  </a:cubicBezTo>
                  <a:cubicBezTo>
                    <a:pt x="79304" y="156283"/>
                    <a:pt x="79304" y="156283"/>
                    <a:pt x="0" y="156283"/>
                  </a:cubicBezTo>
                  <a:cubicBezTo>
                    <a:pt x="5287" y="126779"/>
                    <a:pt x="15861" y="97276"/>
                    <a:pt x="31722" y="72690"/>
                  </a:cubicBezTo>
                  <a:close/>
                  <a:moveTo>
                    <a:pt x="195388" y="9087"/>
                  </a:moveTo>
                  <a:cubicBezTo>
                    <a:pt x="200717" y="9087"/>
                    <a:pt x="211374" y="14019"/>
                    <a:pt x="216703" y="18952"/>
                  </a:cubicBezTo>
                  <a:cubicBezTo>
                    <a:pt x="227360" y="28817"/>
                    <a:pt x="243347" y="48547"/>
                    <a:pt x="254004" y="73209"/>
                  </a:cubicBezTo>
                  <a:cubicBezTo>
                    <a:pt x="232689" y="73209"/>
                    <a:pt x="216703" y="78142"/>
                    <a:pt x="195388" y="78142"/>
                  </a:cubicBezTo>
                  <a:cubicBezTo>
                    <a:pt x="195388" y="78142"/>
                    <a:pt x="195388" y="78142"/>
                    <a:pt x="195388" y="9087"/>
                  </a:cubicBezTo>
                  <a:close/>
                  <a:moveTo>
                    <a:pt x="173896" y="9087"/>
                  </a:moveTo>
                  <a:cubicBezTo>
                    <a:pt x="173896" y="9087"/>
                    <a:pt x="173896" y="9087"/>
                    <a:pt x="173896" y="78142"/>
                  </a:cubicBezTo>
                  <a:cubicBezTo>
                    <a:pt x="153291" y="78142"/>
                    <a:pt x="137838" y="73209"/>
                    <a:pt x="117233" y="73209"/>
                  </a:cubicBezTo>
                  <a:cubicBezTo>
                    <a:pt x="122384" y="63344"/>
                    <a:pt x="122384" y="58412"/>
                    <a:pt x="127535" y="53479"/>
                  </a:cubicBezTo>
                  <a:cubicBezTo>
                    <a:pt x="137838" y="38682"/>
                    <a:pt x="142989" y="23884"/>
                    <a:pt x="153291" y="18952"/>
                  </a:cubicBezTo>
                  <a:cubicBezTo>
                    <a:pt x="163594" y="14019"/>
                    <a:pt x="168745" y="9087"/>
                    <a:pt x="173896" y="9087"/>
                  </a:cubicBezTo>
                  <a:close/>
                  <a:moveTo>
                    <a:pt x="226650" y="0"/>
                  </a:moveTo>
                  <a:cubicBezTo>
                    <a:pt x="264082" y="9605"/>
                    <a:pt x="301515" y="28816"/>
                    <a:pt x="328252" y="57632"/>
                  </a:cubicBezTo>
                  <a:cubicBezTo>
                    <a:pt x="312210" y="62435"/>
                    <a:pt x="290820" y="67238"/>
                    <a:pt x="274777" y="67238"/>
                  </a:cubicBezTo>
                  <a:cubicBezTo>
                    <a:pt x="269430" y="57632"/>
                    <a:pt x="264082" y="48027"/>
                    <a:pt x="264082" y="43224"/>
                  </a:cubicBezTo>
                  <a:cubicBezTo>
                    <a:pt x="253387" y="24013"/>
                    <a:pt x="242692" y="14408"/>
                    <a:pt x="226650" y="4803"/>
                  </a:cubicBezTo>
                  <a:cubicBezTo>
                    <a:pt x="226650" y="4803"/>
                    <a:pt x="226650" y="4803"/>
                    <a:pt x="226650" y="0"/>
                  </a:cubicBezTo>
                  <a:close/>
                  <a:moveTo>
                    <a:pt x="142633" y="0"/>
                  </a:moveTo>
                  <a:cubicBezTo>
                    <a:pt x="142633" y="0"/>
                    <a:pt x="142633" y="0"/>
                    <a:pt x="142633" y="4803"/>
                  </a:cubicBezTo>
                  <a:cubicBezTo>
                    <a:pt x="121654" y="19211"/>
                    <a:pt x="105921" y="38422"/>
                    <a:pt x="95431" y="67238"/>
                  </a:cubicBezTo>
                  <a:cubicBezTo>
                    <a:pt x="79697" y="67238"/>
                    <a:pt x="58719" y="62435"/>
                    <a:pt x="42985" y="57632"/>
                  </a:cubicBezTo>
                  <a:cubicBezTo>
                    <a:pt x="69208" y="28816"/>
                    <a:pt x="105921" y="9605"/>
                    <a:pt x="142633" y="0"/>
                  </a:cubicBezTo>
                  <a:close/>
                </a:path>
              </a:pathLst>
            </a:custGeom>
            <a:solidFill>
              <a:schemeClr val="accent4"/>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96"/>
            <p:cNvSpPr txBox="1"/>
            <p:nvPr/>
          </p:nvSpPr>
          <p:spPr bwMode="auto">
            <a:xfrm>
              <a:off x="8865214" y="3850133"/>
              <a:ext cx="2088063" cy="521178"/>
            </a:xfrm>
            <a:prstGeom prst="rect">
              <a:avLst/>
            </a:prstGeom>
            <a:noFill/>
          </p:spPr>
          <p:txBody>
            <a:bodyPr wrap="none" lIns="0" tIns="0" rIns="0" bIns="0" anchor="ctr" anchorCtr="1">
              <a:normAutofit/>
            </a:bodyPr>
            <a:lstStyle/>
            <a:p>
              <a:pPr latinLnBrk="0"/>
              <a:r>
                <a:rPr lang="zh-CN" altLang="en-US" sz="1200" dirty="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9308" cy="5143500"/>
          </a:xfrm>
          <a:prstGeom prst="rect">
            <a:avLst/>
          </a:prstGeom>
        </p:spPr>
      </p:pic>
      <p:sp>
        <p:nvSpPr>
          <p:cNvPr id="44" name="文本框 3080"/>
          <p:cNvSpPr txBox="1">
            <a:spLocks noChangeArrowheads="1"/>
          </p:cNvSpPr>
          <p:nvPr/>
        </p:nvSpPr>
        <p:spPr bwMode="auto">
          <a:xfrm>
            <a:off x="1187624" y="2024221"/>
            <a:ext cx="1252230" cy="1015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000" dirty="0">
                <a:solidFill>
                  <a:schemeClr val="accent1"/>
                </a:solidFill>
                <a:latin typeface="方正启体简体" panose="03000509000000000000" pitchFamily="65" charset="-122"/>
                <a:ea typeface="方正启体简体" panose="03000509000000000000" pitchFamily="65" charset="-122"/>
                <a:sym typeface="Arial" panose="020B0604020202020204" pitchFamily="34" charset="0"/>
              </a:rPr>
              <a:t>03</a:t>
            </a:r>
          </a:p>
        </p:txBody>
      </p:sp>
      <p:sp>
        <p:nvSpPr>
          <p:cNvPr id="47" name="矩形 46"/>
          <p:cNvSpPr/>
          <p:nvPr/>
        </p:nvSpPr>
        <p:spPr>
          <a:xfrm>
            <a:off x="2252358" y="2050136"/>
            <a:ext cx="2304256" cy="480131"/>
          </a:xfrm>
          <a:prstGeom prst="rect">
            <a:avLst/>
          </a:prstGeom>
        </p:spPr>
        <p:txBody>
          <a:bodyPr wrap="square" lIns="0" tIns="0" rIns="0" bIns="0">
            <a:spAutoFit/>
          </a:bodyPr>
          <a:lstStyle/>
          <a:p>
            <a:pPr>
              <a:lnSpc>
                <a:spcPct val="130000"/>
              </a:lnSpc>
            </a:pPr>
            <a:r>
              <a:rPr lang="zh-CN" altLang="en-US" sz="2400" b="1" dirty="0">
                <a:solidFill>
                  <a:schemeClr val="accent1"/>
                </a:solidFill>
                <a:latin typeface="方正启体简体" panose="03000509000000000000" pitchFamily="65" charset="-122"/>
                <a:ea typeface="方正启体简体" panose="03000509000000000000" pitchFamily="65" charset="-122"/>
                <a:sym typeface="Arial" panose="020B0604020202020204" pitchFamily="34" charset="0"/>
              </a:rPr>
              <a:t>请替换文字内容</a:t>
            </a:r>
          </a:p>
        </p:txBody>
      </p:sp>
      <p:sp>
        <p:nvSpPr>
          <p:cNvPr id="48" name="文本框 47"/>
          <p:cNvSpPr txBox="1"/>
          <p:nvPr/>
        </p:nvSpPr>
        <p:spPr>
          <a:xfrm>
            <a:off x="2252358" y="2531785"/>
            <a:ext cx="2829294" cy="369332"/>
          </a:xfrm>
          <a:prstGeom prst="rect">
            <a:avLst/>
          </a:prstGeom>
          <a:noFill/>
        </p:spPr>
        <p:txBody>
          <a:bodyPr wrap="square" lIns="0" tIns="0" rIns="0" bIns="0" rtlCol="0">
            <a:spAutoFit/>
          </a:bodyPr>
          <a:lstStyle/>
          <a:p>
            <a:pPr algn="just">
              <a:lnSpc>
                <a:spcPct val="150000"/>
              </a:lnSpc>
            </a:pPr>
            <a:r>
              <a:rPr lang="zh-CN" altLang="en-US" sz="800" dirty="0">
                <a:solidFill>
                  <a:schemeClr val="accent1"/>
                </a:solidFill>
                <a:latin typeface="方正启体简体" panose="03000509000000000000" pitchFamily="65" charset="-122"/>
                <a:ea typeface="方正启体简体" panose="03000509000000000000" pitchFamily="65" charset="-122"/>
                <a:cs typeface="+mn-ea"/>
                <a:sym typeface="Arial" panose="020B0604020202020204" pitchFamily="34" charset="0"/>
              </a:rPr>
              <a:t>请替换文字内容，修改文字内容，也可以直接复制你的内容到此。请替换文字内容，修改文字内容</a:t>
            </a:r>
          </a:p>
        </p:txBody>
      </p:sp>
    </p:spTree>
  </p:cSld>
  <p:clrMapOvr>
    <a:masterClrMapping/>
  </p:clrMapOvr>
  <mc:AlternateContent xmlns:mc="http://schemas.openxmlformats.org/markup-compatibility/2006" xmlns:p14="http://schemas.microsoft.com/office/powerpoint/2010/main">
    <mc:Choice Requires="p14">
      <p:transition spd="slow" p14:dur="1250" advClick="0" advTm="2301">
        <p14:doors dir="vert"/>
      </p:transition>
    </mc:Choice>
    <mc:Fallback xmlns="">
      <p:transition spd="slow" advClick="0" advTm="230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ppt_w</p:attrName>
                                        </p:attrNameLst>
                                      </p:cBhvr>
                                      <p:tavLst>
                                        <p:tav tm="0">
                                          <p:val>
                                            <p:strVal val="4*#ppt_w"/>
                                          </p:val>
                                        </p:tav>
                                        <p:tav tm="100000">
                                          <p:val>
                                            <p:strVal val="#ppt_w"/>
                                          </p:val>
                                        </p:tav>
                                      </p:tavLst>
                                    </p:anim>
                                    <p:anim calcmode="lin" valueType="num">
                                      <p:cBhvr>
                                        <p:cTn id="19" dur="500" fill="hold"/>
                                        <p:tgtEl>
                                          <p:spTgt spid="47"/>
                                        </p:tgtEl>
                                        <p:attrNameLst>
                                          <p:attrName>ppt_h</p:attrName>
                                        </p:attrNameLst>
                                      </p:cBhvr>
                                      <p:tavLst>
                                        <p:tav tm="0">
                                          <p:val>
                                            <p:strVal val="4*#ppt_h"/>
                                          </p:val>
                                        </p:tav>
                                        <p:tav tm="100000">
                                          <p:val>
                                            <p:strVal val="#ppt_h"/>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7"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Freeform 7"/>
          <p:cNvSpPr/>
          <p:nvPr/>
        </p:nvSpPr>
        <p:spPr bwMode="auto">
          <a:xfrm>
            <a:off x="3143444" y="2812119"/>
            <a:ext cx="1401573" cy="1400608"/>
          </a:xfrm>
          <a:custGeom>
            <a:avLst/>
            <a:gdLst>
              <a:gd name="T0" fmla="*/ 456 w 912"/>
              <a:gd name="T1" fmla="*/ 0 h 913"/>
              <a:gd name="T2" fmla="*/ 0 w 912"/>
              <a:gd name="T3" fmla="*/ 457 h 913"/>
              <a:gd name="T4" fmla="*/ 456 w 912"/>
              <a:gd name="T5" fmla="*/ 913 h 913"/>
              <a:gd name="T6" fmla="*/ 912 w 912"/>
              <a:gd name="T7" fmla="*/ 457 h 913"/>
              <a:gd name="T8" fmla="*/ 912 w 912"/>
              <a:gd name="T9" fmla="*/ 0 h 913"/>
              <a:gd name="T10" fmla="*/ 456 w 912"/>
              <a:gd name="T11" fmla="*/ 0 h 913"/>
            </a:gdLst>
            <a:ahLst/>
            <a:cxnLst>
              <a:cxn ang="0">
                <a:pos x="T0" y="T1"/>
              </a:cxn>
              <a:cxn ang="0">
                <a:pos x="T2" y="T3"/>
              </a:cxn>
              <a:cxn ang="0">
                <a:pos x="T4" y="T5"/>
              </a:cxn>
              <a:cxn ang="0">
                <a:pos x="T6" y="T7"/>
              </a:cxn>
              <a:cxn ang="0">
                <a:pos x="T8" y="T9"/>
              </a:cxn>
              <a:cxn ang="0">
                <a:pos x="T10" y="T11"/>
              </a:cxn>
            </a:cxnLst>
            <a:rect l="0" t="0" r="r" b="b"/>
            <a:pathLst>
              <a:path w="912" h="913">
                <a:moveTo>
                  <a:pt x="456" y="0"/>
                </a:moveTo>
                <a:cubicBezTo>
                  <a:pt x="204" y="0"/>
                  <a:pt x="0" y="205"/>
                  <a:pt x="0" y="457"/>
                </a:cubicBezTo>
                <a:cubicBezTo>
                  <a:pt x="0" y="709"/>
                  <a:pt x="204" y="913"/>
                  <a:pt x="456" y="913"/>
                </a:cubicBezTo>
                <a:cubicBezTo>
                  <a:pt x="708" y="913"/>
                  <a:pt x="912" y="709"/>
                  <a:pt x="912" y="457"/>
                </a:cubicBezTo>
                <a:cubicBezTo>
                  <a:pt x="912" y="0"/>
                  <a:pt x="912" y="0"/>
                  <a:pt x="912" y="0"/>
                </a:cubicBezTo>
                <a:lnTo>
                  <a:pt x="456" y="0"/>
                </a:lnTo>
                <a:close/>
              </a:path>
            </a:pathLst>
          </a:custGeom>
          <a:solidFill>
            <a:srgbClr val="FFFDEF"/>
          </a:solidFill>
          <a:ln w="9525" cmpd="sng">
            <a:solidFill>
              <a:schemeClr val="accent4"/>
            </a:solidFill>
            <a:round/>
          </a:ln>
        </p:spPr>
        <p:txBody>
          <a:bodyPr lIns="91439" tIns="45720" rIns="91439" bIns="45720"/>
          <a:lstStyle/>
          <a:p>
            <a:endParaRPr lang="zh-CN" altLang="en-US" sz="1800">
              <a:solidFill>
                <a:schemeClr val="bg1">
                  <a:lumMod val="50000"/>
                </a:schemeClr>
              </a:solidFill>
            </a:endParaRPr>
          </a:p>
        </p:txBody>
      </p:sp>
      <p:sp>
        <p:nvSpPr>
          <p:cNvPr id="24584" name="Freeform 8"/>
          <p:cNvSpPr/>
          <p:nvPr/>
        </p:nvSpPr>
        <p:spPr bwMode="auto">
          <a:xfrm>
            <a:off x="4611683" y="2812118"/>
            <a:ext cx="839674" cy="836871"/>
          </a:xfrm>
          <a:custGeom>
            <a:avLst/>
            <a:gdLst>
              <a:gd name="T0" fmla="*/ 273 w 546"/>
              <a:gd name="T1" fmla="*/ 0 h 546"/>
              <a:gd name="T2" fmla="*/ 546 w 546"/>
              <a:gd name="T3" fmla="*/ 273 h 546"/>
              <a:gd name="T4" fmla="*/ 273 w 546"/>
              <a:gd name="T5" fmla="*/ 546 h 546"/>
              <a:gd name="T6" fmla="*/ 0 w 546"/>
              <a:gd name="T7" fmla="*/ 273 h 546"/>
              <a:gd name="T8" fmla="*/ 0 w 546"/>
              <a:gd name="T9" fmla="*/ 0 h 546"/>
              <a:gd name="T10" fmla="*/ 273 w 546"/>
              <a:gd name="T11" fmla="*/ 0 h 546"/>
            </a:gdLst>
            <a:ahLst/>
            <a:cxnLst>
              <a:cxn ang="0">
                <a:pos x="T0" y="T1"/>
              </a:cxn>
              <a:cxn ang="0">
                <a:pos x="T2" y="T3"/>
              </a:cxn>
              <a:cxn ang="0">
                <a:pos x="T4" y="T5"/>
              </a:cxn>
              <a:cxn ang="0">
                <a:pos x="T6" y="T7"/>
              </a:cxn>
              <a:cxn ang="0">
                <a:pos x="T8" y="T9"/>
              </a:cxn>
              <a:cxn ang="0">
                <a:pos x="T10" y="T11"/>
              </a:cxn>
            </a:cxnLst>
            <a:rect l="0" t="0" r="r" b="b"/>
            <a:pathLst>
              <a:path w="546" h="546">
                <a:moveTo>
                  <a:pt x="273" y="0"/>
                </a:moveTo>
                <a:cubicBezTo>
                  <a:pt x="424" y="0"/>
                  <a:pt x="546" y="123"/>
                  <a:pt x="546" y="273"/>
                </a:cubicBezTo>
                <a:cubicBezTo>
                  <a:pt x="546" y="424"/>
                  <a:pt x="424" y="546"/>
                  <a:pt x="273" y="546"/>
                </a:cubicBezTo>
                <a:cubicBezTo>
                  <a:pt x="123" y="546"/>
                  <a:pt x="0" y="424"/>
                  <a:pt x="0" y="273"/>
                </a:cubicBezTo>
                <a:cubicBezTo>
                  <a:pt x="0" y="0"/>
                  <a:pt x="0" y="0"/>
                  <a:pt x="0" y="0"/>
                </a:cubicBezTo>
                <a:lnTo>
                  <a:pt x="273" y="0"/>
                </a:lnTo>
                <a:close/>
              </a:path>
            </a:pathLst>
          </a:custGeom>
          <a:solidFill>
            <a:schemeClr val="accent3"/>
          </a:solidFill>
          <a:ln>
            <a:solidFill>
              <a:srgbClr val="CBAB89"/>
            </a:solidFill>
          </a:ln>
        </p:spPr>
        <p:txBody>
          <a:bodyPr lIns="91439" tIns="45720" rIns="91439" bIns="45720"/>
          <a:lstStyle/>
          <a:p>
            <a:endParaRPr lang="zh-CN" altLang="en-US" sz="1800">
              <a:solidFill>
                <a:schemeClr val="bg1">
                  <a:lumMod val="50000"/>
                </a:schemeClr>
              </a:solidFill>
            </a:endParaRPr>
          </a:p>
        </p:txBody>
      </p:sp>
      <p:sp>
        <p:nvSpPr>
          <p:cNvPr id="24585" name="Freeform 9"/>
          <p:cNvSpPr/>
          <p:nvPr/>
        </p:nvSpPr>
        <p:spPr bwMode="auto">
          <a:xfrm>
            <a:off x="4611683" y="1347992"/>
            <a:ext cx="1403161" cy="1399019"/>
          </a:xfrm>
          <a:custGeom>
            <a:avLst/>
            <a:gdLst>
              <a:gd name="T0" fmla="*/ 457 w 913"/>
              <a:gd name="T1" fmla="*/ 912 h 912"/>
              <a:gd name="T2" fmla="*/ 913 w 913"/>
              <a:gd name="T3" fmla="*/ 456 h 912"/>
              <a:gd name="T4" fmla="*/ 457 w 913"/>
              <a:gd name="T5" fmla="*/ 0 h 912"/>
              <a:gd name="T6" fmla="*/ 0 w 913"/>
              <a:gd name="T7" fmla="*/ 456 h 912"/>
              <a:gd name="T8" fmla="*/ 0 w 913"/>
              <a:gd name="T9" fmla="*/ 912 h 912"/>
              <a:gd name="T10" fmla="*/ 457 w 913"/>
              <a:gd name="T11" fmla="*/ 912 h 912"/>
            </a:gdLst>
            <a:ahLst/>
            <a:cxnLst>
              <a:cxn ang="0">
                <a:pos x="T0" y="T1"/>
              </a:cxn>
              <a:cxn ang="0">
                <a:pos x="T2" y="T3"/>
              </a:cxn>
              <a:cxn ang="0">
                <a:pos x="T4" y="T5"/>
              </a:cxn>
              <a:cxn ang="0">
                <a:pos x="T6" y="T7"/>
              </a:cxn>
              <a:cxn ang="0">
                <a:pos x="T8" y="T9"/>
              </a:cxn>
              <a:cxn ang="0">
                <a:pos x="T10" y="T11"/>
              </a:cxn>
            </a:cxnLst>
            <a:rect l="0" t="0" r="r" b="b"/>
            <a:pathLst>
              <a:path w="913" h="912">
                <a:moveTo>
                  <a:pt x="457" y="912"/>
                </a:moveTo>
                <a:cubicBezTo>
                  <a:pt x="709" y="912"/>
                  <a:pt x="913" y="708"/>
                  <a:pt x="913" y="456"/>
                </a:cubicBezTo>
                <a:cubicBezTo>
                  <a:pt x="913" y="204"/>
                  <a:pt x="709" y="0"/>
                  <a:pt x="457" y="0"/>
                </a:cubicBezTo>
                <a:cubicBezTo>
                  <a:pt x="205" y="0"/>
                  <a:pt x="0" y="204"/>
                  <a:pt x="0" y="456"/>
                </a:cubicBezTo>
                <a:cubicBezTo>
                  <a:pt x="0" y="912"/>
                  <a:pt x="0" y="912"/>
                  <a:pt x="0" y="912"/>
                </a:cubicBezTo>
                <a:lnTo>
                  <a:pt x="457" y="912"/>
                </a:lnTo>
                <a:close/>
              </a:path>
            </a:pathLst>
          </a:custGeom>
          <a:solidFill>
            <a:srgbClr val="FFFDEF"/>
          </a:solidFill>
          <a:ln w="9525" cmpd="sng">
            <a:solidFill>
              <a:schemeClr val="accent2"/>
            </a:solidFill>
            <a:round/>
          </a:ln>
        </p:spPr>
        <p:txBody>
          <a:bodyPr lIns="91439" tIns="45720" rIns="91439" bIns="45720"/>
          <a:lstStyle/>
          <a:p>
            <a:endParaRPr lang="zh-CN" altLang="en-US" sz="1800">
              <a:solidFill>
                <a:schemeClr val="bg1">
                  <a:lumMod val="50000"/>
                </a:schemeClr>
              </a:solidFill>
            </a:endParaRPr>
          </a:p>
        </p:txBody>
      </p:sp>
      <p:sp>
        <p:nvSpPr>
          <p:cNvPr id="24586" name="Freeform 10"/>
          <p:cNvSpPr/>
          <p:nvPr/>
        </p:nvSpPr>
        <p:spPr bwMode="auto">
          <a:xfrm>
            <a:off x="3145031" y="1349579"/>
            <a:ext cx="1399986" cy="1397432"/>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6350" cap="flat" cmpd="sng">
            <a:solidFill>
              <a:schemeClr val="accent1"/>
            </a:solidFill>
            <a:round/>
          </a:ln>
          <a:extLst>
            <a:ext uri="{909E8E84-426E-40DD-AFC4-6F175D3DCCD1}">
              <a14:hiddenFill xmlns:a14="http://schemas.microsoft.com/office/drawing/2010/main">
                <a:solidFill>
                  <a:srgbClr val="FFFFFF"/>
                </a:solidFill>
              </a14:hiddenFill>
            </a:ext>
          </a:extLst>
        </p:spPr>
        <p:txBody>
          <a:bodyPr lIns="91439" tIns="45720" rIns="91439" bIns="45720"/>
          <a:lstStyle/>
          <a:p>
            <a:endParaRPr lang="zh-CN" altLang="en-US" sz="1800">
              <a:solidFill>
                <a:schemeClr val="bg1">
                  <a:lumMod val="50000"/>
                </a:schemeClr>
              </a:solidFill>
            </a:endParaRPr>
          </a:p>
        </p:txBody>
      </p:sp>
      <p:sp>
        <p:nvSpPr>
          <p:cNvPr id="24587" name="Freeform 11"/>
          <p:cNvSpPr>
            <a:spLocks noEditPoints="1"/>
          </p:cNvSpPr>
          <p:nvPr/>
        </p:nvSpPr>
        <p:spPr bwMode="auto">
          <a:xfrm>
            <a:off x="4921204" y="3156713"/>
            <a:ext cx="219045" cy="149271"/>
          </a:xfrm>
          <a:custGeom>
            <a:avLst/>
            <a:gdLst>
              <a:gd name="T0" fmla="*/ 79 w 98"/>
              <a:gd name="T1" fmla="*/ 61 h 69"/>
              <a:gd name="T2" fmla="*/ 91 w 98"/>
              <a:gd name="T3" fmla="*/ 49 h 69"/>
              <a:gd name="T4" fmla="*/ 81 w 98"/>
              <a:gd name="T5" fmla="*/ 37 h 69"/>
              <a:gd name="T6" fmla="*/ 70 w 98"/>
              <a:gd name="T7" fmla="*/ 15 h 69"/>
              <a:gd name="T8" fmla="*/ 37 w 98"/>
              <a:gd name="T9" fmla="*/ 12 h 69"/>
              <a:gd name="T10" fmla="*/ 24 w 98"/>
              <a:gd name="T11" fmla="*/ 26 h 69"/>
              <a:gd name="T12" fmla="*/ 8 w 98"/>
              <a:gd name="T13" fmla="*/ 43 h 69"/>
              <a:gd name="T14" fmla="*/ 13 w 98"/>
              <a:gd name="T15" fmla="*/ 56 h 69"/>
              <a:gd name="T16" fmla="*/ 26 w 98"/>
              <a:gd name="T17" fmla="*/ 61 h 69"/>
              <a:gd name="T18" fmla="*/ 26 w 98"/>
              <a:gd name="T19" fmla="*/ 42 h 69"/>
              <a:gd name="T20" fmla="*/ 26 w 98"/>
              <a:gd name="T21" fmla="*/ 39 h 69"/>
              <a:gd name="T22" fmla="*/ 34 w 98"/>
              <a:gd name="T23" fmla="*/ 43 h 69"/>
              <a:gd name="T24" fmla="*/ 36 w 98"/>
              <a:gd name="T25" fmla="*/ 28 h 69"/>
              <a:gd name="T26" fmla="*/ 38 w 98"/>
              <a:gd name="T27" fmla="*/ 43 h 69"/>
              <a:gd name="T28" fmla="*/ 46 w 98"/>
              <a:gd name="T29" fmla="*/ 39 h 69"/>
              <a:gd name="T30" fmla="*/ 38 w 98"/>
              <a:gd name="T31" fmla="*/ 50 h 69"/>
              <a:gd name="T32" fmla="*/ 38 w 98"/>
              <a:gd name="T33" fmla="*/ 50 h 69"/>
              <a:gd name="T34" fmla="*/ 37 w 98"/>
              <a:gd name="T35" fmla="*/ 50 h 69"/>
              <a:gd name="T36" fmla="*/ 37 w 98"/>
              <a:gd name="T37" fmla="*/ 50 h 69"/>
              <a:gd name="T38" fmla="*/ 35 w 98"/>
              <a:gd name="T39" fmla="*/ 50 h 69"/>
              <a:gd name="T40" fmla="*/ 35 w 98"/>
              <a:gd name="T41" fmla="*/ 50 h 69"/>
              <a:gd name="T42" fmla="*/ 35 w 98"/>
              <a:gd name="T43" fmla="*/ 50 h 69"/>
              <a:gd name="T44" fmla="*/ 26 w 98"/>
              <a:gd name="T45" fmla="*/ 42 h 69"/>
              <a:gd name="T46" fmla="*/ 53 w 98"/>
              <a:gd name="T47" fmla="*/ 40 h 69"/>
              <a:gd name="T48" fmla="*/ 49 w 98"/>
              <a:gd name="T49" fmla="*/ 37 h 69"/>
              <a:gd name="T50" fmla="*/ 58 w 98"/>
              <a:gd name="T51" fmla="*/ 28 h 69"/>
              <a:gd name="T52" fmla="*/ 58 w 98"/>
              <a:gd name="T53" fmla="*/ 28 h 69"/>
              <a:gd name="T54" fmla="*/ 58 w 98"/>
              <a:gd name="T55" fmla="*/ 28 h 69"/>
              <a:gd name="T56" fmla="*/ 60 w 98"/>
              <a:gd name="T57" fmla="*/ 28 h 69"/>
              <a:gd name="T58" fmla="*/ 60 w 98"/>
              <a:gd name="T59" fmla="*/ 28 h 69"/>
              <a:gd name="T60" fmla="*/ 61 w 98"/>
              <a:gd name="T61" fmla="*/ 28 h 69"/>
              <a:gd name="T62" fmla="*/ 69 w 98"/>
              <a:gd name="T63" fmla="*/ 37 h 69"/>
              <a:gd name="T64" fmla="*/ 66 w 98"/>
              <a:gd name="T65" fmla="*/ 40 h 69"/>
              <a:gd name="T66" fmla="*/ 62 w 98"/>
              <a:gd name="T67" fmla="*/ 48 h 69"/>
              <a:gd name="T68" fmla="*/ 57 w 98"/>
              <a:gd name="T69" fmla="*/ 48 h 69"/>
              <a:gd name="T70" fmla="*/ 53 w 98"/>
              <a:gd name="T71" fmla="*/ 40 h 69"/>
              <a:gd name="T72" fmla="*/ 93 w 98"/>
              <a:gd name="T73" fmla="*/ 63 h 69"/>
              <a:gd name="T74" fmla="*/ 79 w 98"/>
              <a:gd name="T75" fmla="*/ 69 h 69"/>
              <a:gd name="T76" fmla="*/ 8 w 98"/>
              <a:gd name="T77" fmla="*/ 61 h 69"/>
              <a:gd name="T78" fmla="*/ 7 w 98"/>
              <a:gd name="T79" fmla="*/ 26 h 69"/>
              <a:gd name="T80" fmla="*/ 33 w 98"/>
              <a:gd name="T81" fmla="*/ 5 h 69"/>
              <a:gd name="T82" fmla="*/ 75 w 98"/>
              <a:gd name="T83" fmla="*/ 10 h 69"/>
              <a:gd name="T84" fmla="*/ 94 w 98"/>
              <a:gd name="T85" fmla="*/ 36 h 69"/>
              <a:gd name="T86" fmla="*/ 93 w 98"/>
              <a:gd name="T87" fmla="*/ 63 h 69"/>
              <a:gd name="T88" fmla="*/ 93 w 98"/>
              <a:gd name="T89"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69">
                <a:moveTo>
                  <a:pt x="79" y="61"/>
                </a:moveTo>
                <a:cubicBezTo>
                  <a:pt x="79" y="61"/>
                  <a:pt x="79" y="61"/>
                  <a:pt x="79" y="61"/>
                </a:cubicBezTo>
                <a:cubicBezTo>
                  <a:pt x="82" y="61"/>
                  <a:pt x="85" y="60"/>
                  <a:pt x="87" y="58"/>
                </a:cubicBezTo>
                <a:cubicBezTo>
                  <a:pt x="89" y="55"/>
                  <a:pt x="91" y="52"/>
                  <a:pt x="91" y="49"/>
                </a:cubicBezTo>
                <a:cubicBezTo>
                  <a:pt x="91" y="46"/>
                  <a:pt x="90" y="43"/>
                  <a:pt x="88" y="41"/>
                </a:cubicBezTo>
                <a:cubicBezTo>
                  <a:pt x="86" y="39"/>
                  <a:pt x="84" y="38"/>
                  <a:pt x="81" y="37"/>
                </a:cubicBezTo>
                <a:cubicBezTo>
                  <a:pt x="79" y="37"/>
                  <a:pt x="78" y="35"/>
                  <a:pt x="78" y="33"/>
                </a:cubicBezTo>
                <a:cubicBezTo>
                  <a:pt x="78" y="26"/>
                  <a:pt x="75" y="20"/>
                  <a:pt x="70" y="15"/>
                </a:cubicBezTo>
                <a:cubicBezTo>
                  <a:pt x="65" y="10"/>
                  <a:pt x="59" y="8"/>
                  <a:pt x="52" y="8"/>
                </a:cubicBezTo>
                <a:cubicBezTo>
                  <a:pt x="46" y="8"/>
                  <a:pt x="41" y="9"/>
                  <a:pt x="37" y="12"/>
                </a:cubicBezTo>
                <a:cubicBezTo>
                  <a:pt x="33" y="14"/>
                  <a:pt x="30" y="19"/>
                  <a:pt x="28" y="23"/>
                </a:cubicBezTo>
                <a:cubicBezTo>
                  <a:pt x="27" y="25"/>
                  <a:pt x="26" y="26"/>
                  <a:pt x="24" y="26"/>
                </a:cubicBezTo>
                <a:cubicBezTo>
                  <a:pt x="20" y="26"/>
                  <a:pt x="16" y="28"/>
                  <a:pt x="13" y="31"/>
                </a:cubicBezTo>
                <a:cubicBezTo>
                  <a:pt x="10" y="34"/>
                  <a:pt x="8" y="39"/>
                  <a:pt x="8" y="43"/>
                </a:cubicBezTo>
                <a:cubicBezTo>
                  <a:pt x="8" y="48"/>
                  <a:pt x="10" y="53"/>
                  <a:pt x="13" y="56"/>
                </a:cubicBezTo>
                <a:cubicBezTo>
                  <a:pt x="13" y="56"/>
                  <a:pt x="13" y="56"/>
                  <a:pt x="13" y="56"/>
                </a:cubicBezTo>
                <a:cubicBezTo>
                  <a:pt x="13" y="56"/>
                  <a:pt x="13" y="56"/>
                  <a:pt x="13" y="56"/>
                </a:cubicBezTo>
                <a:cubicBezTo>
                  <a:pt x="16" y="59"/>
                  <a:pt x="21" y="61"/>
                  <a:pt x="26" y="61"/>
                </a:cubicBezTo>
                <a:cubicBezTo>
                  <a:pt x="79" y="61"/>
                  <a:pt x="79" y="61"/>
                  <a:pt x="79" y="61"/>
                </a:cubicBezTo>
                <a:close/>
                <a:moveTo>
                  <a:pt x="26" y="42"/>
                </a:moveTo>
                <a:cubicBezTo>
                  <a:pt x="26" y="42"/>
                  <a:pt x="26" y="42"/>
                  <a:pt x="26" y="42"/>
                </a:cubicBezTo>
                <a:cubicBezTo>
                  <a:pt x="25" y="41"/>
                  <a:pt x="25" y="39"/>
                  <a:pt x="26" y="39"/>
                </a:cubicBezTo>
                <a:cubicBezTo>
                  <a:pt x="27" y="38"/>
                  <a:pt x="29" y="38"/>
                  <a:pt x="29" y="39"/>
                </a:cubicBezTo>
                <a:cubicBezTo>
                  <a:pt x="34" y="43"/>
                  <a:pt x="34" y="43"/>
                  <a:pt x="34" y="43"/>
                </a:cubicBezTo>
                <a:cubicBezTo>
                  <a:pt x="34" y="30"/>
                  <a:pt x="34" y="30"/>
                  <a:pt x="34" y="30"/>
                </a:cubicBezTo>
                <a:cubicBezTo>
                  <a:pt x="34" y="29"/>
                  <a:pt x="35" y="28"/>
                  <a:pt x="36" y="28"/>
                </a:cubicBezTo>
                <a:cubicBezTo>
                  <a:pt x="37" y="28"/>
                  <a:pt x="38" y="29"/>
                  <a:pt x="38" y="30"/>
                </a:cubicBezTo>
                <a:cubicBezTo>
                  <a:pt x="38" y="43"/>
                  <a:pt x="38" y="43"/>
                  <a:pt x="38" y="43"/>
                </a:cubicBezTo>
                <a:cubicBezTo>
                  <a:pt x="43" y="39"/>
                  <a:pt x="43" y="39"/>
                  <a:pt x="43" y="39"/>
                </a:cubicBezTo>
                <a:cubicBezTo>
                  <a:pt x="44" y="38"/>
                  <a:pt x="45" y="38"/>
                  <a:pt x="46" y="39"/>
                </a:cubicBezTo>
                <a:cubicBezTo>
                  <a:pt x="47" y="39"/>
                  <a:pt x="47" y="41"/>
                  <a:pt x="46" y="42"/>
                </a:cubicBezTo>
                <a:cubicBezTo>
                  <a:pt x="38" y="50"/>
                  <a:pt x="38" y="50"/>
                  <a:pt x="38" y="50"/>
                </a:cubicBezTo>
                <a:cubicBezTo>
                  <a:pt x="38" y="50"/>
                  <a:pt x="38" y="50"/>
                  <a:pt x="38" y="50"/>
                </a:cubicBezTo>
                <a:cubicBezTo>
                  <a:pt x="38" y="50"/>
                  <a:pt x="38" y="50"/>
                  <a:pt x="38" y="50"/>
                </a:cubicBezTo>
                <a:cubicBezTo>
                  <a:pt x="38" y="50"/>
                  <a:pt x="38" y="50"/>
                  <a:pt x="38" y="50"/>
                </a:cubicBezTo>
                <a:cubicBezTo>
                  <a:pt x="38" y="50"/>
                  <a:pt x="38" y="50"/>
                  <a:pt x="37" y="50"/>
                </a:cubicBezTo>
                <a:cubicBezTo>
                  <a:pt x="37" y="50"/>
                  <a:pt x="37" y="50"/>
                  <a:pt x="37" y="50"/>
                </a:cubicBezTo>
                <a:cubicBezTo>
                  <a:pt x="37" y="50"/>
                  <a:pt x="37" y="50"/>
                  <a:pt x="37" y="50"/>
                </a:cubicBezTo>
                <a:cubicBezTo>
                  <a:pt x="37" y="51"/>
                  <a:pt x="37" y="51"/>
                  <a:pt x="36" y="51"/>
                </a:cubicBezTo>
                <a:cubicBezTo>
                  <a:pt x="36" y="51"/>
                  <a:pt x="36" y="51"/>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26" y="42"/>
                  <a:pt x="26" y="42"/>
                  <a:pt x="26" y="42"/>
                </a:cubicBezTo>
                <a:close/>
                <a:moveTo>
                  <a:pt x="53" y="40"/>
                </a:moveTo>
                <a:cubicBezTo>
                  <a:pt x="53" y="40"/>
                  <a:pt x="53" y="40"/>
                  <a:pt x="53" y="40"/>
                </a:cubicBezTo>
                <a:cubicBezTo>
                  <a:pt x="52" y="41"/>
                  <a:pt x="50" y="41"/>
                  <a:pt x="49" y="40"/>
                </a:cubicBezTo>
                <a:cubicBezTo>
                  <a:pt x="48" y="39"/>
                  <a:pt x="48" y="37"/>
                  <a:pt x="49" y="37"/>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9" y="28"/>
                  <a:pt x="59" y="28"/>
                  <a:pt x="59" y="28"/>
                </a:cubicBezTo>
                <a:cubicBezTo>
                  <a:pt x="60" y="28"/>
                  <a:pt x="60" y="28"/>
                  <a:pt x="60" y="28"/>
                </a:cubicBezTo>
                <a:cubicBezTo>
                  <a:pt x="60" y="28"/>
                  <a:pt x="60" y="28"/>
                  <a:pt x="60" y="28"/>
                </a:cubicBezTo>
                <a:cubicBezTo>
                  <a:pt x="60" y="28"/>
                  <a:pt x="60" y="28"/>
                  <a:pt x="60" y="28"/>
                </a:cubicBezTo>
                <a:cubicBezTo>
                  <a:pt x="61" y="28"/>
                  <a:pt x="61" y="28"/>
                  <a:pt x="61" y="28"/>
                </a:cubicBezTo>
                <a:cubicBezTo>
                  <a:pt x="61" y="28"/>
                  <a:pt x="61" y="28"/>
                  <a:pt x="61" y="28"/>
                </a:cubicBezTo>
                <a:cubicBezTo>
                  <a:pt x="61" y="28"/>
                  <a:pt x="61" y="28"/>
                  <a:pt x="61" y="28"/>
                </a:cubicBezTo>
                <a:cubicBezTo>
                  <a:pt x="69" y="37"/>
                  <a:pt x="69" y="37"/>
                  <a:pt x="69" y="37"/>
                </a:cubicBezTo>
                <a:cubicBezTo>
                  <a:pt x="70" y="37"/>
                  <a:pt x="70" y="39"/>
                  <a:pt x="69" y="40"/>
                </a:cubicBezTo>
                <a:cubicBezTo>
                  <a:pt x="68" y="41"/>
                  <a:pt x="67" y="41"/>
                  <a:pt x="66" y="40"/>
                </a:cubicBezTo>
                <a:cubicBezTo>
                  <a:pt x="62" y="35"/>
                  <a:pt x="62" y="35"/>
                  <a:pt x="62" y="35"/>
                </a:cubicBezTo>
                <a:cubicBezTo>
                  <a:pt x="62" y="48"/>
                  <a:pt x="62" y="48"/>
                  <a:pt x="62" y="48"/>
                </a:cubicBezTo>
                <a:cubicBezTo>
                  <a:pt x="62" y="50"/>
                  <a:pt x="61" y="51"/>
                  <a:pt x="59" y="51"/>
                </a:cubicBezTo>
                <a:cubicBezTo>
                  <a:pt x="58" y="51"/>
                  <a:pt x="57" y="50"/>
                  <a:pt x="57" y="48"/>
                </a:cubicBezTo>
                <a:cubicBezTo>
                  <a:pt x="57" y="35"/>
                  <a:pt x="57" y="35"/>
                  <a:pt x="57" y="35"/>
                </a:cubicBezTo>
                <a:cubicBezTo>
                  <a:pt x="53" y="40"/>
                  <a:pt x="53" y="40"/>
                  <a:pt x="53" y="40"/>
                </a:cubicBezTo>
                <a:close/>
                <a:moveTo>
                  <a:pt x="93" y="63"/>
                </a:moveTo>
                <a:cubicBezTo>
                  <a:pt x="93" y="63"/>
                  <a:pt x="93" y="63"/>
                  <a:pt x="93" y="63"/>
                </a:cubicBezTo>
                <a:cubicBezTo>
                  <a:pt x="89" y="66"/>
                  <a:pt x="84" y="69"/>
                  <a:pt x="79" y="69"/>
                </a:cubicBezTo>
                <a:cubicBezTo>
                  <a:pt x="79" y="69"/>
                  <a:pt x="79" y="69"/>
                  <a:pt x="79" y="69"/>
                </a:cubicBezTo>
                <a:cubicBezTo>
                  <a:pt x="26" y="69"/>
                  <a:pt x="26" y="69"/>
                  <a:pt x="26" y="69"/>
                </a:cubicBezTo>
                <a:cubicBezTo>
                  <a:pt x="19" y="69"/>
                  <a:pt x="12" y="66"/>
                  <a:pt x="8" y="61"/>
                </a:cubicBezTo>
                <a:cubicBezTo>
                  <a:pt x="3" y="57"/>
                  <a:pt x="0" y="50"/>
                  <a:pt x="0" y="43"/>
                </a:cubicBezTo>
                <a:cubicBezTo>
                  <a:pt x="0" y="37"/>
                  <a:pt x="3" y="30"/>
                  <a:pt x="7" y="26"/>
                </a:cubicBezTo>
                <a:cubicBezTo>
                  <a:pt x="11" y="22"/>
                  <a:pt x="16" y="19"/>
                  <a:pt x="22" y="18"/>
                </a:cubicBezTo>
                <a:cubicBezTo>
                  <a:pt x="25" y="13"/>
                  <a:pt x="28" y="9"/>
                  <a:pt x="33" y="5"/>
                </a:cubicBezTo>
                <a:cubicBezTo>
                  <a:pt x="39" y="2"/>
                  <a:pt x="45" y="0"/>
                  <a:pt x="52" y="0"/>
                </a:cubicBezTo>
                <a:cubicBezTo>
                  <a:pt x="61" y="0"/>
                  <a:pt x="69" y="4"/>
                  <a:pt x="75" y="10"/>
                </a:cubicBezTo>
                <a:cubicBezTo>
                  <a:pt x="81" y="15"/>
                  <a:pt x="84" y="22"/>
                  <a:pt x="85" y="30"/>
                </a:cubicBezTo>
                <a:cubicBezTo>
                  <a:pt x="88" y="32"/>
                  <a:pt x="91" y="34"/>
                  <a:pt x="94" y="36"/>
                </a:cubicBezTo>
                <a:cubicBezTo>
                  <a:pt x="97" y="40"/>
                  <a:pt x="98" y="44"/>
                  <a:pt x="98" y="49"/>
                </a:cubicBezTo>
                <a:cubicBezTo>
                  <a:pt x="98" y="54"/>
                  <a:pt x="96" y="59"/>
                  <a:pt x="93" y="63"/>
                </a:cubicBezTo>
                <a:cubicBezTo>
                  <a:pt x="93" y="63"/>
                  <a:pt x="93" y="63"/>
                  <a:pt x="93" y="63"/>
                </a:cubicBezTo>
                <a:cubicBezTo>
                  <a:pt x="93" y="63"/>
                  <a:pt x="93" y="63"/>
                  <a:pt x="93"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9" tIns="45720" rIns="91439" bIns="45720"/>
          <a:lstStyle/>
          <a:p>
            <a:endParaRPr lang="zh-CN" altLang="en-US" sz="1800">
              <a:solidFill>
                <a:schemeClr val="bg1">
                  <a:lumMod val="50000"/>
                </a:schemeClr>
              </a:solidFill>
            </a:endParaRPr>
          </a:p>
        </p:txBody>
      </p:sp>
      <p:sp>
        <p:nvSpPr>
          <p:cNvPr id="24588" name="Freeform 12"/>
          <p:cNvSpPr>
            <a:spLocks noEditPoints="1"/>
          </p:cNvSpPr>
          <p:nvPr/>
        </p:nvSpPr>
        <p:spPr bwMode="auto">
          <a:xfrm>
            <a:off x="5148186" y="1694174"/>
            <a:ext cx="212696" cy="269959"/>
          </a:xfrm>
          <a:custGeom>
            <a:avLst/>
            <a:gdLst>
              <a:gd name="T0" fmla="*/ 24 w 79"/>
              <a:gd name="T1" fmla="*/ 42 h 99"/>
              <a:gd name="T2" fmla="*/ 4 w 79"/>
              <a:gd name="T3" fmla="*/ 8 h 99"/>
              <a:gd name="T4" fmla="*/ 4 w 79"/>
              <a:gd name="T5" fmla="*/ 0 h 99"/>
              <a:gd name="T6" fmla="*/ 10 w 79"/>
              <a:gd name="T7" fmla="*/ 0 h 99"/>
              <a:gd name="T8" fmla="*/ 69 w 79"/>
              <a:gd name="T9" fmla="*/ 0 h 99"/>
              <a:gd name="T10" fmla="*/ 75 w 79"/>
              <a:gd name="T11" fmla="*/ 0 h 99"/>
              <a:gd name="T12" fmla="*/ 75 w 79"/>
              <a:gd name="T13" fmla="*/ 8 h 99"/>
              <a:gd name="T14" fmla="*/ 55 w 79"/>
              <a:gd name="T15" fmla="*/ 42 h 99"/>
              <a:gd name="T16" fmla="*/ 55 w 79"/>
              <a:gd name="T17" fmla="*/ 57 h 99"/>
              <a:gd name="T18" fmla="*/ 75 w 79"/>
              <a:gd name="T19" fmla="*/ 91 h 99"/>
              <a:gd name="T20" fmla="*/ 75 w 79"/>
              <a:gd name="T21" fmla="*/ 99 h 99"/>
              <a:gd name="T22" fmla="*/ 69 w 79"/>
              <a:gd name="T23" fmla="*/ 99 h 99"/>
              <a:gd name="T24" fmla="*/ 10 w 79"/>
              <a:gd name="T25" fmla="*/ 99 h 99"/>
              <a:gd name="T26" fmla="*/ 4 w 79"/>
              <a:gd name="T27" fmla="*/ 99 h 99"/>
              <a:gd name="T28" fmla="*/ 4 w 79"/>
              <a:gd name="T29" fmla="*/ 91 h 99"/>
              <a:gd name="T30" fmla="*/ 24 w 79"/>
              <a:gd name="T31" fmla="*/ 57 h 99"/>
              <a:gd name="T32" fmla="*/ 14 w 79"/>
              <a:gd name="T33" fmla="*/ 91 h 99"/>
              <a:gd name="T34" fmla="*/ 17 w 79"/>
              <a:gd name="T35" fmla="*/ 91 h 99"/>
              <a:gd name="T36" fmla="*/ 41 w 79"/>
              <a:gd name="T37" fmla="*/ 70 h 99"/>
              <a:gd name="T38" fmla="*/ 65 w 79"/>
              <a:gd name="T39" fmla="*/ 91 h 99"/>
              <a:gd name="T40" fmla="*/ 40 w 79"/>
              <a:gd name="T41" fmla="*/ 52 h 99"/>
              <a:gd name="T42" fmla="*/ 40 w 79"/>
              <a:gd name="T43" fmla="*/ 52 h 99"/>
              <a:gd name="T44" fmla="*/ 40 w 79"/>
              <a:gd name="T45" fmla="*/ 52 h 99"/>
              <a:gd name="T46" fmla="*/ 14 w 79"/>
              <a:gd name="T47" fmla="*/ 91 h 99"/>
              <a:gd name="T48" fmla="*/ 24 w 79"/>
              <a:gd name="T49" fmla="*/ 91 h 99"/>
              <a:gd name="T50" fmla="*/ 40 w 79"/>
              <a:gd name="T51" fmla="*/ 75 h 99"/>
              <a:gd name="T52" fmla="*/ 20 w 79"/>
              <a:gd name="T53" fmla="*/ 28 h 99"/>
              <a:gd name="T54" fmla="*/ 59 w 79"/>
              <a:gd name="T55" fmla="*/ 28 h 99"/>
              <a:gd name="T56" fmla="*/ 14 w 79"/>
              <a:gd name="T57" fmla="*/ 8 h 99"/>
              <a:gd name="T58" fmla="*/ 55 w 79"/>
              <a:gd name="T59" fmla="*/ 33 h 99"/>
              <a:gd name="T60" fmla="*/ 24 w 79"/>
              <a:gd name="T61" fmla="*/ 33 h 99"/>
              <a:gd name="T62" fmla="*/ 40 w 79"/>
              <a:gd name="T63" fmla="*/ 47 h 99"/>
              <a:gd name="T64" fmla="*/ 40 w 79"/>
              <a:gd name="T65" fmla="*/ 47 h 99"/>
              <a:gd name="T66" fmla="*/ 40 w 79"/>
              <a:gd name="T67" fmla="*/ 47 h 99"/>
              <a:gd name="T68" fmla="*/ 55 w 79"/>
              <a:gd name="T69" fmla="*/ 3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99">
                <a:moveTo>
                  <a:pt x="32" y="49"/>
                </a:moveTo>
                <a:cubicBezTo>
                  <a:pt x="29" y="47"/>
                  <a:pt x="27" y="44"/>
                  <a:pt x="24" y="42"/>
                </a:cubicBezTo>
                <a:cubicBezTo>
                  <a:pt x="16" y="35"/>
                  <a:pt x="8" y="28"/>
                  <a:pt x="7" y="8"/>
                </a:cubicBezTo>
                <a:cubicBezTo>
                  <a:pt x="4" y="8"/>
                  <a:pt x="4" y="8"/>
                  <a:pt x="4" y="8"/>
                </a:cubicBezTo>
                <a:cubicBezTo>
                  <a:pt x="2" y="8"/>
                  <a:pt x="0" y="6"/>
                  <a:pt x="0" y="4"/>
                </a:cubicBezTo>
                <a:cubicBezTo>
                  <a:pt x="0" y="2"/>
                  <a:pt x="2" y="0"/>
                  <a:pt x="4" y="0"/>
                </a:cubicBezTo>
                <a:cubicBezTo>
                  <a:pt x="10" y="0"/>
                  <a:pt x="10" y="0"/>
                  <a:pt x="10" y="0"/>
                </a:cubicBezTo>
                <a:cubicBezTo>
                  <a:pt x="10" y="0"/>
                  <a:pt x="10" y="0"/>
                  <a:pt x="10" y="0"/>
                </a:cubicBezTo>
                <a:cubicBezTo>
                  <a:pt x="11" y="0"/>
                  <a:pt x="11" y="0"/>
                  <a:pt x="11" y="0"/>
                </a:cubicBezTo>
                <a:cubicBezTo>
                  <a:pt x="69" y="0"/>
                  <a:pt x="69" y="0"/>
                  <a:pt x="69" y="0"/>
                </a:cubicBezTo>
                <a:cubicBezTo>
                  <a:pt x="69" y="0"/>
                  <a:pt x="69" y="0"/>
                  <a:pt x="69" y="0"/>
                </a:cubicBezTo>
                <a:cubicBezTo>
                  <a:pt x="75" y="0"/>
                  <a:pt x="75" y="0"/>
                  <a:pt x="75" y="0"/>
                </a:cubicBezTo>
                <a:cubicBezTo>
                  <a:pt x="78" y="0"/>
                  <a:pt x="79" y="2"/>
                  <a:pt x="79" y="4"/>
                </a:cubicBezTo>
                <a:cubicBezTo>
                  <a:pt x="79" y="6"/>
                  <a:pt x="78" y="8"/>
                  <a:pt x="75" y="8"/>
                </a:cubicBezTo>
                <a:cubicBezTo>
                  <a:pt x="73" y="8"/>
                  <a:pt x="73" y="8"/>
                  <a:pt x="73" y="8"/>
                </a:cubicBezTo>
                <a:cubicBezTo>
                  <a:pt x="72" y="28"/>
                  <a:pt x="64" y="35"/>
                  <a:pt x="55" y="42"/>
                </a:cubicBezTo>
                <a:cubicBezTo>
                  <a:pt x="53" y="44"/>
                  <a:pt x="50" y="47"/>
                  <a:pt x="48" y="49"/>
                </a:cubicBezTo>
                <a:cubicBezTo>
                  <a:pt x="50" y="52"/>
                  <a:pt x="53" y="54"/>
                  <a:pt x="55" y="57"/>
                </a:cubicBezTo>
                <a:cubicBezTo>
                  <a:pt x="64" y="64"/>
                  <a:pt x="72" y="70"/>
                  <a:pt x="73" y="91"/>
                </a:cubicBezTo>
                <a:cubicBezTo>
                  <a:pt x="75" y="91"/>
                  <a:pt x="75" y="91"/>
                  <a:pt x="75" y="91"/>
                </a:cubicBezTo>
                <a:cubicBezTo>
                  <a:pt x="78" y="91"/>
                  <a:pt x="79" y="93"/>
                  <a:pt x="79" y="95"/>
                </a:cubicBezTo>
                <a:cubicBezTo>
                  <a:pt x="79" y="97"/>
                  <a:pt x="78" y="99"/>
                  <a:pt x="75" y="99"/>
                </a:cubicBezTo>
                <a:cubicBezTo>
                  <a:pt x="69" y="99"/>
                  <a:pt x="69" y="99"/>
                  <a:pt x="69" y="99"/>
                </a:cubicBezTo>
                <a:cubicBezTo>
                  <a:pt x="69" y="99"/>
                  <a:pt x="69" y="99"/>
                  <a:pt x="69" y="99"/>
                </a:cubicBezTo>
                <a:cubicBezTo>
                  <a:pt x="69" y="99"/>
                  <a:pt x="69" y="99"/>
                  <a:pt x="69" y="99"/>
                </a:cubicBezTo>
                <a:cubicBezTo>
                  <a:pt x="10" y="99"/>
                  <a:pt x="10" y="99"/>
                  <a:pt x="10" y="99"/>
                </a:cubicBezTo>
                <a:cubicBezTo>
                  <a:pt x="10" y="99"/>
                  <a:pt x="10" y="99"/>
                  <a:pt x="10" y="99"/>
                </a:cubicBezTo>
                <a:cubicBezTo>
                  <a:pt x="4" y="99"/>
                  <a:pt x="4" y="99"/>
                  <a:pt x="4" y="99"/>
                </a:cubicBezTo>
                <a:cubicBezTo>
                  <a:pt x="2" y="99"/>
                  <a:pt x="0" y="97"/>
                  <a:pt x="0" y="95"/>
                </a:cubicBezTo>
                <a:cubicBezTo>
                  <a:pt x="0" y="93"/>
                  <a:pt x="2" y="91"/>
                  <a:pt x="4" y="91"/>
                </a:cubicBezTo>
                <a:cubicBezTo>
                  <a:pt x="7" y="91"/>
                  <a:pt x="7" y="91"/>
                  <a:pt x="7" y="91"/>
                </a:cubicBezTo>
                <a:cubicBezTo>
                  <a:pt x="8" y="70"/>
                  <a:pt x="16" y="64"/>
                  <a:pt x="24" y="57"/>
                </a:cubicBezTo>
                <a:cubicBezTo>
                  <a:pt x="27" y="54"/>
                  <a:pt x="29" y="52"/>
                  <a:pt x="32" y="49"/>
                </a:cubicBezTo>
                <a:close/>
                <a:moveTo>
                  <a:pt x="14" y="91"/>
                </a:moveTo>
                <a:cubicBezTo>
                  <a:pt x="14" y="91"/>
                  <a:pt x="14" y="91"/>
                  <a:pt x="14" y="91"/>
                </a:cubicBezTo>
                <a:cubicBezTo>
                  <a:pt x="17" y="91"/>
                  <a:pt x="17" y="91"/>
                  <a:pt x="17" y="91"/>
                </a:cubicBezTo>
                <a:cubicBezTo>
                  <a:pt x="38" y="70"/>
                  <a:pt x="38" y="70"/>
                  <a:pt x="38" y="70"/>
                </a:cubicBezTo>
                <a:cubicBezTo>
                  <a:pt x="39" y="69"/>
                  <a:pt x="40" y="69"/>
                  <a:pt x="41" y="70"/>
                </a:cubicBezTo>
                <a:cubicBezTo>
                  <a:pt x="62" y="91"/>
                  <a:pt x="62" y="91"/>
                  <a:pt x="62" y="91"/>
                </a:cubicBezTo>
                <a:cubicBezTo>
                  <a:pt x="65" y="91"/>
                  <a:pt x="65" y="91"/>
                  <a:pt x="65" y="91"/>
                </a:cubicBezTo>
                <a:cubicBezTo>
                  <a:pt x="64" y="74"/>
                  <a:pt x="58" y="68"/>
                  <a:pt x="50" y="62"/>
                </a:cubicBezTo>
                <a:cubicBezTo>
                  <a:pt x="47" y="59"/>
                  <a:pt x="43" y="56"/>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36" y="56"/>
                  <a:pt x="32" y="59"/>
                  <a:pt x="29" y="62"/>
                </a:cubicBezTo>
                <a:cubicBezTo>
                  <a:pt x="22" y="68"/>
                  <a:pt x="15" y="74"/>
                  <a:pt x="14" y="91"/>
                </a:cubicBezTo>
                <a:close/>
                <a:moveTo>
                  <a:pt x="24" y="91"/>
                </a:moveTo>
                <a:cubicBezTo>
                  <a:pt x="24" y="91"/>
                  <a:pt x="24" y="91"/>
                  <a:pt x="24" y="91"/>
                </a:cubicBezTo>
                <a:cubicBezTo>
                  <a:pt x="56" y="91"/>
                  <a:pt x="56" y="91"/>
                  <a:pt x="56" y="91"/>
                </a:cubicBezTo>
                <a:cubicBezTo>
                  <a:pt x="40" y="75"/>
                  <a:pt x="40" y="75"/>
                  <a:pt x="40" y="75"/>
                </a:cubicBezTo>
                <a:cubicBezTo>
                  <a:pt x="24" y="91"/>
                  <a:pt x="24" y="91"/>
                  <a:pt x="24" y="91"/>
                </a:cubicBezTo>
                <a:close/>
                <a:moveTo>
                  <a:pt x="20" y="28"/>
                </a:moveTo>
                <a:cubicBezTo>
                  <a:pt x="20" y="28"/>
                  <a:pt x="20" y="28"/>
                  <a:pt x="20" y="28"/>
                </a:cubicBezTo>
                <a:cubicBezTo>
                  <a:pt x="59" y="28"/>
                  <a:pt x="59" y="28"/>
                  <a:pt x="59" y="28"/>
                </a:cubicBezTo>
                <a:cubicBezTo>
                  <a:pt x="62" y="24"/>
                  <a:pt x="65" y="18"/>
                  <a:pt x="65" y="8"/>
                </a:cubicBezTo>
                <a:cubicBezTo>
                  <a:pt x="14" y="8"/>
                  <a:pt x="14" y="8"/>
                  <a:pt x="14" y="8"/>
                </a:cubicBezTo>
                <a:cubicBezTo>
                  <a:pt x="15" y="18"/>
                  <a:pt x="17" y="24"/>
                  <a:pt x="20" y="28"/>
                </a:cubicBezTo>
                <a:close/>
                <a:moveTo>
                  <a:pt x="55" y="33"/>
                </a:moveTo>
                <a:cubicBezTo>
                  <a:pt x="55" y="33"/>
                  <a:pt x="55" y="33"/>
                  <a:pt x="55" y="33"/>
                </a:cubicBezTo>
                <a:cubicBezTo>
                  <a:pt x="24" y="33"/>
                  <a:pt x="24" y="33"/>
                  <a:pt x="24" y="33"/>
                </a:cubicBezTo>
                <a:cubicBezTo>
                  <a:pt x="26" y="34"/>
                  <a:pt x="27" y="35"/>
                  <a:pt x="29" y="37"/>
                </a:cubicBezTo>
                <a:cubicBezTo>
                  <a:pt x="32" y="40"/>
                  <a:pt x="36" y="43"/>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3" y="43"/>
                  <a:pt x="47" y="40"/>
                  <a:pt x="50" y="37"/>
                </a:cubicBezTo>
                <a:cubicBezTo>
                  <a:pt x="52" y="35"/>
                  <a:pt x="54" y="34"/>
                  <a:pt x="55" y="33"/>
                </a:cubicBezTo>
                <a:close/>
              </a:path>
            </a:pathLst>
          </a:custGeom>
          <a:solidFill>
            <a:schemeClr val="accent2"/>
          </a:solidFill>
          <a:ln>
            <a:noFill/>
          </a:ln>
        </p:spPr>
        <p:txBody>
          <a:bodyPr lIns="91439" tIns="45720" rIns="91439" bIns="45720"/>
          <a:lstStyle/>
          <a:p>
            <a:endParaRPr lang="zh-CN" altLang="en-US" sz="1800">
              <a:solidFill>
                <a:schemeClr val="bg1">
                  <a:lumMod val="50000"/>
                </a:schemeClr>
              </a:solidFill>
            </a:endParaRPr>
          </a:p>
        </p:txBody>
      </p:sp>
      <p:sp>
        <p:nvSpPr>
          <p:cNvPr id="24589" name="Freeform 13"/>
          <p:cNvSpPr>
            <a:spLocks noEditPoints="1"/>
          </p:cNvSpPr>
          <p:nvPr/>
        </p:nvSpPr>
        <p:spPr bwMode="auto">
          <a:xfrm>
            <a:off x="3710104" y="3099544"/>
            <a:ext cx="266664" cy="260431"/>
          </a:xfrm>
          <a:custGeom>
            <a:avLst/>
            <a:gdLst>
              <a:gd name="T0" fmla="*/ 49 w 98"/>
              <a:gd name="T1" fmla="*/ 0 h 98"/>
              <a:gd name="T2" fmla="*/ 84 w 98"/>
              <a:gd name="T3" fmla="*/ 15 h 98"/>
              <a:gd name="T4" fmla="*/ 98 w 98"/>
              <a:gd name="T5" fmla="*/ 49 h 98"/>
              <a:gd name="T6" fmla="*/ 84 w 98"/>
              <a:gd name="T7" fmla="*/ 84 h 98"/>
              <a:gd name="T8" fmla="*/ 49 w 98"/>
              <a:gd name="T9" fmla="*/ 98 h 98"/>
              <a:gd name="T10" fmla="*/ 14 w 98"/>
              <a:gd name="T11" fmla="*/ 84 h 98"/>
              <a:gd name="T12" fmla="*/ 14 w 98"/>
              <a:gd name="T13" fmla="*/ 84 h 98"/>
              <a:gd name="T14" fmla="*/ 14 w 98"/>
              <a:gd name="T15" fmla="*/ 84 h 98"/>
              <a:gd name="T16" fmla="*/ 0 w 98"/>
              <a:gd name="T17" fmla="*/ 49 h 98"/>
              <a:gd name="T18" fmla="*/ 14 w 98"/>
              <a:gd name="T19" fmla="*/ 15 h 98"/>
              <a:gd name="T20" fmla="*/ 14 w 98"/>
              <a:gd name="T21" fmla="*/ 15 h 98"/>
              <a:gd name="T22" fmla="*/ 49 w 98"/>
              <a:gd name="T23" fmla="*/ 0 h 98"/>
              <a:gd name="T24" fmla="*/ 51 w 98"/>
              <a:gd name="T25" fmla="*/ 8 h 98"/>
              <a:gd name="T26" fmla="*/ 51 w 98"/>
              <a:gd name="T27" fmla="*/ 8 h 98"/>
              <a:gd name="T28" fmla="*/ 51 w 98"/>
              <a:gd name="T29" fmla="*/ 48 h 98"/>
              <a:gd name="T30" fmla="*/ 80 w 98"/>
              <a:gd name="T31" fmla="*/ 77 h 98"/>
              <a:gd name="T32" fmla="*/ 91 w 98"/>
              <a:gd name="T33" fmla="*/ 49 h 98"/>
              <a:gd name="T34" fmla="*/ 78 w 98"/>
              <a:gd name="T35" fmla="*/ 20 h 98"/>
              <a:gd name="T36" fmla="*/ 78 w 98"/>
              <a:gd name="T37" fmla="*/ 20 h 98"/>
              <a:gd name="T38" fmla="*/ 51 w 98"/>
              <a:gd name="T39" fmla="*/ 8 h 98"/>
              <a:gd name="T40" fmla="*/ 77 w 98"/>
              <a:gd name="T41" fmla="*/ 80 h 98"/>
              <a:gd name="T42" fmla="*/ 77 w 98"/>
              <a:gd name="T43" fmla="*/ 80 h 98"/>
              <a:gd name="T44" fmla="*/ 48 w 98"/>
              <a:gd name="T45" fmla="*/ 51 h 98"/>
              <a:gd name="T46" fmla="*/ 47 w 98"/>
              <a:gd name="T47" fmla="*/ 51 h 98"/>
              <a:gd name="T48" fmla="*/ 47 w 98"/>
              <a:gd name="T49" fmla="*/ 49 h 98"/>
              <a:gd name="T50" fmla="*/ 47 w 98"/>
              <a:gd name="T51" fmla="*/ 8 h 98"/>
              <a:gd name="T52" fmla="*/ 20 w 98"/>
              <a:gd name="T53" fmla="*/ 20 h 98"/>
              <a:gd name="T54" fmla="*/ 20 w 98"/>
              <a:gd name="T55" fmla="*/ 20 h 98"/>
              <a:gd name="T56" fmla="*/ 8 w 98"/>
              <a:gd name="T57" fmla="*/ 49 h 98"/>
              <a:gd name="T58" fmla="*/ 20 w 98"/>
              <a:gd name="T59" fmla="*/ 79 h 98"/>
              <a:gd name="T60" fmla="*/ 20 w 98"/>
              <a:gd name="T61" fmla="*/ 79 h 98"/>
              <a:gd name="T62" fmla="*/ 49 w 98"/>
              <a:gd name="T63" fmla="*/ 91 h 98"/>
              <a:gd name="T64" fmla="*/ 77 w 98"/>
              <a:gd name="T65"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98">
                <a:moveTo>
                  <a:pt x="49" y="0"/>
                </a:moveTo>
                <a:cubicBezTo>
                  <a:pt x="63" y="0"/>
                  <a:pt x="75" y="6"/>
                  <a:pt x="84" y="15"/>
                </a:cubicBezTo>
                <a:cubicBezTo>
                  <a:pt x="93" y="24"/>
                  <a:pt x="98" y="36"/>
                  <a:pt x="98" y="49"/>
                </a:cubicBezTo>
                <a:cubicBezTo>
                  <a:pt x="98" y="63"/>
                  <a:pt x="93" y="75"/>
                  <a:pt x="84" y="84"/>
                </a:cubicBezTo>
                <a:cubicBezTo>
                  <a:pt x="75" y="93"/>
                  <a:pt x="63" y="98"/>
                  <a:pt x="49" y="98"/>
                </a:cubicBezTo>
                <a:cubicBezTo>
                  <a:pt x="36" y="98"/>
                  <a:pt x="23" y="93"/>
                  <a:pt x="14" y="84"/>
                </a:cubicBezTo>
                <a:cubicBezTo>
                  <a:pt x="14" y="84"/>
                  <a:pt x="14" y="84"/>
                  <a:pt x="14" y="84"/>
                </a:cubicBezTo>
                <a:cubicBezTo>
                  <a:pt x="14" y="84"/>
                  <a:pt x="14" y="84"/>
                  <a:pt x="14" y="84"/>
                </a:cubicBezTo>
                <a:cubicBezTo>
                  <a:pt x="6" y="75"/>
                  <a:pt x="0" y="63"/>
                  <a:pt x="0" y="49"/>
                </a:cubicBezTo>
                <a:cubicBezTo>
                  <a:pt x="0" y="36"/>
                  <a:pt x="6" y="24"/>
                  <a:pt x="14" y="15"/>
                </a:cubicBezTo>
                <a:cubicBezTo>
                  <a:pt x="14" y="15"/>
                  <a:pt x="14" y="15"/>
                  <a:pt x="14" y="15"/>
                </a:cubicBezTo>
                <a:cubicBezTo>
                  <a:pt x="23" y="6"/>
                  <a:pt x="36" y="0"/>
                  <a:pt x="49" y="0"/>
                </a:cubicBezTo>
                <a:close/>
                <a:moveTo>
                  <a:pt x="51" y="8"/>
                </a:moveTo>
                <a:cubicBezTo>
                  <a:pt x="51" y="8"/>
                  <a:pt x="51" y="8"/>
                  <a:pt x="51" y="8"/>
                </a:cubicBezTo>
                <a:cubicBezTo>
                  <a:pt x="51" y="48"/>
                  <a:pt x="51" y="48"/>
                  <a:pt x="51" y="48"/>
                </a:cubicBezTo>
                <a:cubicBezTo>
                  <a:pt x="80" y="77"/>
                  <a:pt x="80" y="77"/>
                  <a:pt x="80" y="77"/>
                </a:cubicBezTo>
                <a:cubicBezTo>
                  <a:pt x="87" y="70"/>
                  <a:pt x="91" y="60"/>
                  <a:pt x="91" y="49"/>
                </a:cubicBezTo>
                <a:cubicBezTo>
                  <a:pt x="91" y="38"/>
                  <a:pt x="86" y="28"/>
                  <a:pt x="78" y="20"/>
                </a:cubicBezTo>
                <a:cubicBezTo>
                  <a:pt x="78" y="20"/>
                  <a:pt x="78" y="20"/>
                  <a:pt x="78" y="20"/>
                </a:cubicBezTo>
                <a:cubicBezTo>
                  <a:pt x="71" y="13"/>
                  <a:pt x="62" y="8"/>
                  <a:pt x="51" y="8"/>
                </a:cubicBezTo>
                <a:close/>
                <a:moveTo>
                  <a:pt x="77" y="80"/>
                </a:moveTo>
                <a:cubicBezTo>
                  <a:pt x="77" y="80"/>
                  <a:pt x="77" y="80"/>
                  <a:pt x="77" y="80"/>
                </a:cubicBezTo>
                <a:cubicBezTo>
                  <a:pt x="48" y="51"/>
                  <a:pt x="48" y="51"/>
                  <a:pt x="48" y="51"/>
                </a:cubicBezTo>
                <a:cubicBezTo>
                  <a:pt x="47" y="51"/>
                  <a:pt x="47" y="51"/>
                  <a:pt x="47" y="51"/>
                </a:cubicBezTo>
                <a:cubicBezTo>
                  <a:pt x="47" y="50"/>
                  <a:pt x="47" y="50"/>
                  <a:pt x="47" y="49"/>
                </a:cubicBezTo>
                <a:cubicBezTo>
                  <a:pt x="47" y="8"/>
                  <a:pt x="47" y="8"/>
                  <a:pt x="47" y="8"/>
                </a:cubicBezTo>
                <a:cubicBezTo>
                  <a:pt x="36" y="8"/>
                  <a:pt x="27" y="13"/>
                  <a:pt x="20" y="20"/>
                </a:cubicBezTo>
                <a:cubicBezTo>
                  <a:pt x="20" y="20"/>
                  <a:pt x="20" y="20"/>
                  <a:pt x="20" y="20"/>
                </a:cubicBezTo>
                <a:cubicBezTo>
                  <a:pt x="12" y="28"/>
                  <a:pt x="8" y="38"/>
                  <a:pt x="8" y="49"/>
                </a:cubicBezTo>
                <a:cubicBezTo>
                  <a:pt x="8" y="61"/>
                  <a:pt x="12" y="71"/>
                  <a:pt x="20" y="79"/>
                </a:cubicBezTo>
                <a:cubicBezTo>
                  <a:pt x="20" y="79"/>
                  <a:pt x="20" y="79"/>
                  <a:pt x="20" y="79"/>
                </a:cubicBezTo>
                <a:cubicBezTo>
                  <a:pt x="27" y="86"/>
                  <a:pt x="38" y="91"/>
                  <a:pt x="49" y="91"/>
                </a:cubicBezTo>
                <a:cubicBezTo>
                  <a:pt x="60" y="91"/>
                  <a:pt x="69" y="87"/>
                  <a:pt x="77" y="80"/>
                </a:cubicBezTo>
                <a:close/>
              </a:path>
            </a:pathLst>
          </a:custGeom>
          <a:solidFill>
            <a:schemeClr val="accent4"/>
          </a:solidFill>
          <a:ln>
            <a:solidFill>
              <a:schemeClr val="accent4"/>
            </a:solidFill>
          </a:ln>
        </p:spPr>
        <p:txBody>
          <a:bodyPr lIns="91439" tIns="45720" rIns="91439" bIns="45720"/>
          <a:lstStyle/>
          <a:p>
            <a:endParaRPr lang="zh-CN" altLang="en-US" sz="1800">
              <a:solidFill>
                <a:schemeClr val="bg1">
                  <a:lumMod val="50000"/>
                </a:schemeClr>
              </a:solidFill>
            </a:endParaRPr>
          </a:p>
        </p:txBody>
      </p:sp>
      <p:sp>
        <p:nvSpPr>
          <p:cNvPr id="24590" name="Text Box 14"/>
          <p:cNvSpPr txBox="1">
            <a:spLocks noChangeArrowheads="1"/>
          </p:cNvSpPr>
          <p:nvPr/>
        </p:nvSpPr>
        <p:spPr bwMode="auto">
          <a:xfrm>
            <a:off x="3499348" y="3388559"/>
            <a:ext cx="715162" cy="584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9" tIns="45720" rIns="91439" bIns="45720">
            <a:spAutoFit/>
          </a:bodyPr>
          <a:lstStyle/>
          <a:p>
            <a:pPr algn="ctr"/>
            <a:r>
              <a:rPr lang="en-US" altLang="zh-CN" sz="2400" dirty="0">
                <a:solidFill>
                  <a:srgbClr val="A2897B"/>
                </a:solidFill>
              </a:rPr>
              <a:t>30%</a:t>
            </a:r>
          </a:p>
          <a:p>
            <a:pPr algn="ctr"/>
            <a:r>
              <a:rPr lang="en-US" altLang="zh-CN" sz="800" dirty="0">
                <a:solidFill>
                  <a:srgbClr val="A2897B"/>
                </a:solidFill>
              </a:rPr>
              <a:t>Option </a:t>
            </a:r>
            <a:r>
              <a:rPr lang="zh-CN" altLang="en-US" sz="800" dirty="0">
                <a:solidFill>
                  <a:srgbClr val="A2897B"/>
                </a:solidFill>
              </a:rPr>
              <a:t>2</a:t>
            </a:r>
            <a:endParaRPr lang="en-US" altLang="zh-CN" sz="800" dirty="0">
              <a:solidFill>
                <a:srgbClr val="A2897B"/>
              </a:solidFill>
            </a:endParaRPr>
          </a:p>
        </p:txBody>
      </p:sp>
      <p:sp>
        <p:nvSpPr>
          <p:cNvPr id="24591" name="Text Box 15"/>
          <p:cNvSpPr txBox="1">
            <a:spLocks noChangeArrowheads="1"/>
          </p:cNvSpPr>
          <p:nvPr/>
        </p:nvSpPr>
        <p:spPr bwMode="auto">
          <a:xfrm>
            <a:off x="4899334" y="1981599"/>
            <a:ext cx="715162" cy="584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9" tIns="45720" rIns="91439" bIns="45720">
            <a:spAutoFit/>
          </a:bodyPr>
          <a:lstStyle/>
          <a:p>
            <a:pPr algn="ctr"/>
            <a:r>
              <a:rPr lang="en-US" altLang="zh-CN" sz="2400" dirty="0">
                <a:solidFill>
                  <a:srgbClr val="A2897B"/>
                </a:solidFill>
              </a:rPr>
              <a:t>23%</a:t>
            </a:r>
          </a:p>
          <a:p>
            <a:pPr algn="ctr"/>
            <a:r>
              <a:rPr lang="en-US" altLang="zh-CN" sz="800" dirty="0">
                <a:solidFill>
                  <a:srgbClr val="A2897B"/>
                </a:solidFill>
              </a:rPr>
              <a:t>Option </a:t>
            </a:r>
            <a:r>
              <a:rPr lang="zh-CN" altLang="en-US" sz="800" dirty="0">
                <a:solidFill>
                  <a:srgbClr val="A2897B"/>
                </a:solidFill>
              </a:rPr>
              <a:t>1</a:t>
            </a:r>
            <a:endParaRPr lang="en-US" altLang="zh-CN" sz="800" dirty="0">
              <a:solidFill>
                <a:srgbClr val="A2897B"/>
              </a:solidFill>
            </a:endParaRPr>
          </a:p>
        </p:txBody>
      </p:sp>
      <p:sp>
        <p:nvSpPr>
          <p:cNvPr id="24592" name="Rectangle 16"/>
          <p:cNvSpPr>
            <a:spLocks noChangeArrowheads="1"/>
          </p:cNvSpPr>
          <p:nvPr/>
        </p:nvSpPr>
        <p:spPr bwMode="auto">
          <a:xfrm>
            <a:off x="6300556" y="1621125"/>
            <a:ext cx="2231724" cy="7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593" name="Rectangle 17"/>
          <p:cNvSpPr>
            <a:spLocks noChangeArrowheads="1"/>
          </p:cNvSpPr>
          <p:nvPr/>
        </p:nvSpPr>
        <p:spPr bwMode="auto">
          <a:xfrm>
            <a:off x="630771" y="3205940"/>
            <a:ext cx="2231724" cy="7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gn="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594" name="Freeform 18"/>
          <p:cNvSpPr/>
          <p:nvPr/>
        </p:nvSpPr>
        <p:spPr bwMode="auto">
          <a:xfrm>
            <a:off x="3705341" y="1908551"/>
            <a:ext cx="839675" cy="838459"/>
          </a:xfrm>
          <a:custGeom>
            <a:avLst/>
            <a:gdLst>
              <a:gd name="T0" fmla="*/ 273 w 546"/>
              <a:gd name="T1" fmla="*/ 546 h 546"/>
              <a:gd name="T2" fmla="*/ 0 w 546"/>
              <a:gd name="T3" fmla="*/ 273 h 546"/>
              <a:gd name="T4" fmla="*/ 273 w 546"/>
              <a:gd name="T5" fmla="*/ 0 h 546"/>
              <a:gd name="T6" fmla="*/ 546 w 546"/>
              <a:gd name="T7" fmla="*/ 273 h 546"/>
              <a:gd name="T8" fmla="*/ 546 w 546"/>
              <a:gd name="T9" fmla="*/ 546 h 546"/>
              <a:gd name="T10" fmla="*/ 273 w 546"/>
              <a:gd name="T11" fmla="*/ 546 h 546"/>
            </a:gdLst>
            <a:ahLst/>
            <a:cxnLst>
              <a:cxn ang="0">
                <a:pos x="T0" y="T1"/>
              </a:cxn>
              <a:cxn ang="0">
                <a:pos x="T2" y="T3"/>
              </a:cxn>
              <a:cxn ang="0">
                <a:pos x="T4" y="T5"/>
              </a:cxn>
              <a:cxn ang="0">
                <a:pos x="T6" y="T7"/>
              </a:cxn>
              <a:cxn ang="0">
                <a:pos x="T8" y="T9"/>
              </a:cxn>
              <a:cxn ang="0">
                <a:pos x="T10" y="T11"/>
              </a:cxn>
            </a:cxnLst>
            <a:rect l="0" t="0" r="r" b="b"/>
            <a:pathLst>
              <a:path w="546" h="546">
                <a:moveTo>
                  <a:pt x="273" y="546"/>
                </a:moveTo>
                <a:cubicBezTo>
                  <a:pt x="123" y="546"/>
                  <a:pt x="0" y="424"/>
                  <a:pt x="0" y="273"/>
                </a:cubicBezTo>
                <a:cubicBezTo>
                  <a:pt x="0" y="123"/>
                  <a:pt x="123" y="0"/>
                  <a:pt x="273" y="0"/>
                </a:cubicBezTo>
                <a:cubicBezTo>
                  <a:pt x="424" y="0"/>
                  <a:pt x="546" y="123"/>
                  <a:pt x="546" y="273"/>
                </a:cubicBezTo>
                <a:cubicBezTo>
                  <a:pt x="546" y="546"/>
                  <a:pt x="546" y="546"/>
                  <a:pt x="546" y="546"/>
                </a:cubicBezTo>
                <a:lnTo>
                  <a:pt x="273" y="546"/>
                </a:lnTo>
                <a:close/>
              </a:path>
            </a:pathLst>
          </a:custGeom>
          <a:solidFill>
            <a:schemeClr val="accent1"/>
          </a:solidFill>
          <a:ln>
            <a:solidFill>
              <a:srgbClr val="CBAB89"/>
            </a:solidFill>
          </a:ln>
        </p:spPr>
        <p:txBody>
          <a:bodyPr lIns="91439" tIns="45720" rIns="91439" bIns="45720"/>
          <a:lstStyle/>
          <a:p>
            <a:endParaRPr lang="zh-CN" altLang="en-US" sz="1800">
              <a:solidFill>
                <a:schemeClr val="bg1">
                  <a:lumMod val="50000"/>
                </a:schemeClr>
              </a:solidFill>
            </a:endParaRPr>
          </a:p>
        </p:txBody>
      </p:sp>
      <p:sp>
        <p:nvSpPr>
          <p:cNvPr id="24595" name="Freeform 19"/>
          <p:cNvSpPr>
            <a:spLocks noEditPoints="1"/>
          </p:cNvSpPr>
          <p:nvPr/>
        </p:nvSpPr>
        <p:spPr bwMode="auto">
          <a:xfrm>
            <a:off x="4092640" y="2219798"/>
            <a:ext cx="209521" cy="215966"/>
          </a:xfrm>
          <a:custGeom>
            <a:avLst/>
            <a:gdLst>
              <a:gd name="T0" fmla="*/ 55 w 95"/>
              <a:gd name="T1" fmla="*/ 0 h 98"/>
              <a:gd name="T2" fmla="*/ 85 w 95"/>
              <a:gd name="T3" fmla="*/ 29 h 98"/>
              <a:gd name="T4" fmla="*/ 86 w 95"/>
              <a:gd name="T5" fmla="*/ 31 h 98"/>
              <a:gd name="T6" fmla="*/ 82 w 95"/>
              <a:gd name="T7" fmla="*/ 41 h 98"/>
              <a:gd name="T8" fmla="*/ 79 w 95"/>
              <a:gd name="T9" fmla="*/ 34 h 98"/>
              <a:gd name="T10" fmla="*/ 55 w 95"/>
              <a:gd name="T11" fmla="*/ 31 h 98"/>
              <a:gd name="T12" fmla="*/ 53 w 95"/>
              <a:gd name="T13" fmla="*/ 25 h 98"/>
              <a:gd name="T14" fmla="*/ 11 w 95"/>
              <a:gd name="T15" fmla="*/ 8 h 98"/>
              <a:gd name="T16" fmla="*/ 8 w 95"/>
              <a:gd name="T17" fmla="*/ 10 h 98"/>
              <a:gd name="T18" fmla="*/ 9 w 95"/>
              <a:gd name="T19" fmla="*/ 90 h 98"/>
              <a:gd name="T20" fmla="*/ 11 w 95"/>
              <a:gd name="T21" fmla="*/ 91 h 98"/>
              <a:gd name="T22" fmla="*/ 78 w 95"/>
              <a:gd name="T23" fmla="*/ 90 h 98"/>
              <a:gd name="T24" fmla="*/ 79 w 95"/>
              <a:gd name="T25" fmla="*/ 88 h 98"/>
              <a:gd name="T26" fmla="*/ 82 w 95"/>
              <a:gd name="T27" fmla="*/ 82 h 98"/>
              <a:gd name="T28" fmla="*/ 86 w 95"/>
              <a:gd name="T29" fmla="*/ 88 h 98"/>
              <a:gd name="T30" fmla="*/ 83 w 95"/>
              <a:gd name="T31" fmla="*/ 95 h 98"/>
              <a:gd name="T32" fmla="*/ 11 w 95"/>
              <a:gd name="T33" fmla="*/ 98 h 98"/>
              <a:gd name="T34" fmla="*/ 0 w 95"/>
              <a:gd name="T35" fmla="*/ 88 h 98"/>
              <a:gd name="T36" fmla="*/ 3 w 95"/>
              <a:gd name="T37" fmla="*/ 3 h 98"/>
              <a:gd name="T38" fmla="*/ 72 w 95"/>
              <a:gd name="T39" fmla="*/ 38 h 98"/>
              <a:gd name="T40" fmla="*/ 72 w 95"/>
              <a:gd name="T41" fmla="*/ 38 h 98"/>
              <a:gd name="T42" fmla="*/ 94 w 95"/>
              <a:gd name="T43" fmla="*/ 63 h 98"/>
              <a:gd name="T44" fmla="*/ 68 w 95"/>
              <a:gd name="T45" fmla="*/ 86 h 98"/>
              <a:gd name="T46" fmla="*/ 68 w 95"/>
              <a:gd name="T47" fmla="*/ 73 h 98"/>
              <a:gd name="T48" fmla="*/ 49 w 95"/>
              <a:gd name="T49" fmla="*/ 71 h 98"/>
              <a:gd name="T50" fmla="*/ 49 w 95"/>
              <a:gd name="T51" fmla="*/ 53 h 98"/>
              <a:gd name="T52" fmla="*/ 52 w 95"/>
              <a:gd name="T53" fmla="*/ 50 h 98"/>
              <a:gd name="T54" fmla="*/ 68 w 95"/>
              <a:gd name="T55" fmla="*/ 40 h 98"/>
              <a:gd name="T56" fmla="*/ 72 w 95"/>
              <a:gd name="T57" fmla="*/ 38 h 98"/>
              <a:gd name="T58" fmla="*/ 89 w 95"/>
              <a:gd name="T59" fmla="*/ 62 h 98"/>
              <a:gd name="T60" fmla="*/ 72 w 95"/>
              <a:gd name="T61" fmla="*/ 53 h 98"/>
              <a:gd name="T62" fmla="*/ 70 w 95"/>
              <a:gd name="T63" fmla="*/ 55 h 98"/>
              <a:gd name="T64" fmla="*/ 54 w 95"/>
              <a:gd name="T65" fmla="*/ 69 h 98"/>
              <a:gd name="T66" fmla="*/ 70 w 95"/>
              <a:gd name="T67" fmla="*/ 69 h 98"/>
              <a:gd name="T68" fmla="*/ 72 w 95"/>
              <a:gd name="T69" fmla="*/ 79 h 98"/>
              <a:gd name="T70" fmla="*/ 75 w 95"/>
              <a:gd name="T71" fmla="*/ 29 h 98"/>
              <a:gd name="T72" fmla="*/ 57 w 95"/>
              <a:gd name="T73" fmla="*/ 12 h 98"/>
              <a:gd name="T74" fmla="*/ 59 w 95"/>
              <a:gd name="T75" fmla="*/ 28 h 98"/>
              <a:gd name="T76" fmla="*/ 61 w 95"/>
              <a:gd name="T77" fmla="*/ 2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98">
                <a:moveTo>
                  <a:pt x="11" y="0"/>
                </a:moveTo>
                <a:cubicBezTo>
                  <a:pt x="55" y="0"/>
                  <a:pt x="55" y="0"/>
                  <a:pt x="55" y="0"/>
                </a:cubicBezTo>
                <a:cubicBezTo>
                  <a:pt x="56" y="0"/>
                  <a:pt x="57" y="1"/>
                  <a:pt x="58" y="1"/>
                </a:cubicBezTo>
                <a:cubicBezTo>
                  <a:pt x="85" y="29"/>
                  <a:pt x="85" y="29"/>
                  <a:pt x="85" y="29"/>
                </a:cubicBezTo>
                <a:cubicBezTo>
                  <a:pt x="86" y="29"/>
                  <a:pt x="86" y="30"/>
                  <a:pt x="86" y="31"/>
                </a:cubicBezTo>
                <a:cubicBezTo>
                  <a:pt x="86" y="31"/>
                  <a:pt x="86" y="31"/>
                  <a:pt x="86" y="31"/>
                </a:cubicBezTo>
                <a:cubicBezTo>
                  <a:pt x="86" y="37"/>
                  <a:pt x="86" y="37"/>
                  <a:pt x="86" y="37"/>
                </a:cubicBezTo>
                <a:cubicBezTo>
                  <a:pt x="86" y="40"/>
                  <a:pt x="85" y="41"/>
                  <a:pt x="82" y="41"/>
                </a:cubicBezTo>
                <a:cubicBezTo>
                  <a:pt x="80" y="41"/>
                  <a:pt x="79" y="40"/>
                  <a:pt x="79" y="37"/>
                </a:cubicBezTo>
                <a:cubicBezTo>
                  <a:pt x="79" y="34"/>
                  <a:pt x="79" y="34"/>
                  <a:pt x="79" y="34"/>
                </a:cubicBezTo>
                <a:cubicBezTo>
                  <a:pt x="61" y="34"/>
                  <a:pt x="61" y="34"/>
                  <a:pt x="61" y="34"/>
                </a:cubicBezTo>
                <a:cubicBezTo>
                  <a:pt x="59" y="34"/>
                  <a:pt x="57" y="33"/>
                  <a:pt x="55" y="31"/>
                </a:cubicBezTo>
                <a:cubicBezTo>
                  <a:pt x="55" y="31"/>
                  <a:pt x="55" y="31"/>
                  <a:pt x="55" y="31"/>
                </a:cubicBezTo>
                <a:cubicBezTo>
                  <a:pt x="54" y="29"/>
                  <a:pt x="53" y="27"/>
                  <a:pt x="53" y="25"/>
                </a:cubicBezTo>
                <a:cubicBezTo>
                  <a:pt x="53" y="8"/>
                  <a:pt x="53" y="8"/>
                  <a:pt x="53" y="8"/>
                </a:cubicBezTo>
                <a:cubicBezTo>
                  <a:pt x="11" y="8"/>
                  <a:pt x="11" y="8"/>
                  <a:pt x="11" y="8"/>
                </a:cubicBezTo>
                <a:cubicBezTo>
                  <a:pt x="10" y="8"/>
                  <a:pt x="9" y="8"/>
                  <a:pt x="9" y="9"/>
                </a:cubicBezTo>
                <a:cubicBezTo>
                  <a:pt x="8" y="9"/>
                  <a:pt x="8" y="10"/>
                  <a:pt x="8" y="10"/>
                </a:cubicBezTo>
                <a:cubicBezTo>
                  <a:pt x="8" y="88"/>
                  <a:pt x="8" y="88"/>
                  <a:pt x="8" y="88"/>
                </a:cubicBezTo>
                <a:cubicBezTo>
                  <a:pt x="8" y="89"/>
                  <a:pt x="8" y="90"/>
                  <a:pt x="9" y="90"/>
                </a:cubicBezTo>
                <a:cubicBezTo>
                  <a:pt x="9" y="90"/>
                  <a:pt x="9" y="90"/>
                  <a:pt x="9" y="90"/>
                </a:cubicBezTo>
                <a:cubicBezTo>
                  <a:pt x="9" y="90"/>
                  <a:pt x="10" y="91"/>
                  <a:pt x="11" y="91"/>
                </a:cubicBezTo>
                <a:cubicBezTo>
                  <a:pt x="76" y="91"/>
                  <a:pt x="76" y="91"/>
                  <a:pt x="76" y="91"/>
                </a:cubicBezTo>
                <a:cubicBezTo>
                  <a:pt x="77" y="91"/>
                  <a:pt x="77" y="90"/>
                  <a:pt x="78" y="90"/>
                </a:cubicBezTo>
                <a:cubicBezTo>
                  <a:pt x="78" y="90"/>
                  <a:pt x="78" y="90"/>
                  <a:pt x="78" y="90"/>
                </a:cubicBezTo>
                <a:cubicBezTo>
                  <a:pt x="78" y="90"/>
                  <a:pt x="79" y="89"/>
                  <a:pt x="79" y="88"/>
                </a:cubicBezTo>
                <a:cubicBezTo>
                  <a:pt x="79" y="86"/>
                  <a:pt x="79" y="86"/>
                  <a:pt x="79" y="86"/>
                </a:cubicBezTo>
                <a:cubicBezTo>
                  <a:pt x="79" y="84"/>
                  <a:pt x="80" y="82"/>
                  <a:pt x="82" y="82"/>
                </a:cubicBezTo>
                <a:cubicBezTo>
                  <a:pt x="85" y="82"/>
                  <a:pt x="86" y="84"/>
                  <a:pt x="86" y="86"/>
                </a:cubicBezTo>
                <a:cubicBezTo>
                  <a:pt x="86" y="88"/>
                  <a:pt x="86" y="88"/>
                  <a:pt x="86" y="88"/>
                </a:cubicBezTo>
                <a:cubicBezTo>
                  <a:pt x="86" y="91"/>
                  <a:pt x="85" y="94"/>
                  <a:pt x="83" y="95"/>
                </a:cubicBezTo>
                <a:cubicBezTo>
                  <a:pt x="83" y="95"/>
                  <a:pt x="83" y="95"/>
                  <a:pt x="83" y="95"/>
                </a:cubicBezTo>
                <a:cubicBezTo>
                  <a:pt x="81" y="97"/>
                  <a:pt x="79" y="98"/>
                  <a:pt x="76" y="98"/>
                </a:cubicBezTo>
                <a:cubicBezTo>
                  <a:pt x="11" y="98"/>
                  <a:pt x="11" y="98"/>
                  <a:pt x="11" y="98"/>
                </a:cubicBezTo>
                <a:cubicBezTo>
                  <a:pt x="8" y="98"/>
                  <a:pt x="5" y="97"/>
                  <a:pt x="3" y="95"/>
                </a:cubicBezTo>
                <a:cubicBezTo>
                  <a:pt x="2" y="94"/>
                  <a:pt x="0" y="91"/>
                  <a:pt x="0" y="88"/>
                </a:cubicBezTo>
                <a:cubicBezTo>
                  <a:pt x="0" y="10"/>
                  <a:pt x="0" y="10"/>
                  <a:pt x="0" y="10"/>
                </a:cubicBezTo>
                <a:cubicBezTo>
                  <a:pt x="0" y="8"/>
                  <a:pt x="2" y="5"/>
                  <a:pt x="3" y="3"/>
                </a:cubicBezTo>
                <a:cubicBezTo>
                  <a:pt x="5" y="1"/>
                  <a:pt x="8" y="0"/>
                  <a:pt x="11" y="0"/>
                </a:cubicBezTo>
                <a:close/>
                <a:moveTo>
                  <a:pt x="72" y="38"/>
                </a:moveTo>
                <a:cubicBezTo>
                  <a:pt x="72" y="38"/>
                  <a:pt x="72" y="38"/>
                  <a:pt x="72" y="38"/>
                </a:cubicBezTo>
                <a:cubicBezTo>
                  <a:pt x="72" y="38"/>
                  <a:pt x="72" y="38"/>
                  <a:pt x="72" y="38"/>
                </a:cubicBezTo>
                <a:cubicBezTo>
                  <a:pt x="94" y="60"/>
                  <a:pt x="94" y="60"/>
                  <a:pt x="94" y="60"/>
                </a:cubicBezTo>
                <a:cubicBezTo>
                  <a:pt x="95" y="61"/>
                  <a:pt x="95" y="63"/>
                  <a:pt x="94" y="63"/>
                </a:cubicBezTo>
                <a:cubicBezTo>
                  <a:pt x="72" y="86"/>
                  <a:pt x="72" y="86"/>
                  <a:pt x="72" y="86"/>
                </a:cubicBezTo>
                <a:cubicBezTo>
                  <a:pt x="71" y="87"/>
                  <a:pt x="69" y="87"/>
                  <a:pt x="68" y="86"/>
                </a:cubicBezTo>
                <a:cubicBezTo>
                  <a:pt x="68" y="85"/>
                  <a:pt x="68" y="85"/>
                  <a:pt x="68" y="84"/>
                </a:cubicBezTo>
                <a:cubicBezTo>
                  <a:pt x="68" y="73"/>
                  <a:pt x="68" y="73"/>
                  <a:pt x="68" y="73"/>
                </a:cubicBezTo>
                <a:cubicBezTo>
                  <a:pt x="52" y="73"/>
                  <a:pt x="52" y="73"/>
                  <a:pt x="52" y="73"/>
                </a:cubicBezTo>
                <a:cubicBezTo>
                  <a:pt x="51" y="73"/>
                  <a:pt x="49" y="72"/>
                  <a:pt x="49" y="71"/>
                </a:cubicBezTo>
                <a:cubicBezTo>
                  <a:pt x="49" y="71"/>
                  <a:pt x="49" y="71"/>
                  <a:pt x="49" y="71"/>
                </a:cubicBezTo>
                <a:cubicBezTo>
                  <a:pt x="49" y="53"/>
                  <a:pt x="49" y="53"/>
                  <a:pt x="49" y="53"/>
                </a:cubicBezTo>
                <a:cubicBezTo>
                  <a:pt x="49" y="51"/>
                  <a:pt x="51" y="50"/>
                  <a:pt x="52" y="50"/>
                </a:cubicBezTo>
                <a:cubicBezTo>
                  <a:pt x="52" y="50"/>
                  <a:pt x="52" y="50"/>
                  <a:pt x="52" y="50"/>
                </a:cubicBezTo>
                <a:cubicBezTo>
                  <a:pt x="68" y="50"/>
                  <a:pt x="68" y="50"/>
                  <a:pt x="68" y="50"/>
                </a:cubicBezTo>
                <a:cubicBezTo>
                  <a:pt x="68" y="40"/>
                  <a:pt x="68" y="40"/>
                  <a:pt x="68" y="40"/>
                </a:cubicBezTo>
                <a:cubicBezTo>
                  <a:pt x="68" y="38"/>
                  <a:pt x="69" y="37"/>
                  <a:pt x="70" y="37"/>
                </a:cubicBezTo>
                <a:cubicBezTo>
                  <a:pt x="71" y="37"/>
                  <a:pt x="71" y="38"/>
                  <a:pt x="72" y="38"/>
                </a:cubicBezTo>
                <a:close/>
                <a:moveTo>
                  <a:pt x="89" y="62"/>
                </a:moveTo>
                <a:cubicBezTo>
                  <a:pt x="89" y="62"/>
                  <a:pt x="89" y="62"/>
                  <a:pt x="89" y="62"/>
                </a:cubicBezTo>
                <a:cubicBezTo>
                  <a:pt x="72" y="45"/>
                  <a:pt x="72" y="45"/>
                  <a:pt x="72" y="45"/>
                </a:cubicBezTo>
                <a:cubicBezTo>
                  <a:pt x="72" y="53"/>
                  <a:pt x="72" y="53"/>
                  <a:pt x="72" y="53"/>
                </a:cubicBezTo>
                <a:cubicBezTo>
                  <a:pt x="72" y="53"/>
                  <a:pt x="72" y="53"/>
                  <a:pt x="72" y="53"/>
                </a:cubicBezTo>
                <a:cubicBezTo>
                  <a:pt x="72" y="54"/>
                  <a:pt x="71" y="55"/>
                  <a:pt x="70" y="55"/>
                </a:cubicBezTo>
                <a:cubicBezTo>
                  <a:pt x="54" y="55"/>
                  <a:pt x="54" y="55"/>
                  <a:pt x="54" y="55"/>
                </a:cubicBezTo>
                <a:cubicBezTo>
                  <a:pt x="54" y="69"/>
                  <a:pt x="54" y="69"/>
                  <a:pt x="54" y="69"/>
                </a:cubicBezTo>
                <a:cubicBezTo>
                  <a:pt x="70" y="69"/>
                  <a:pt x="70" y="69"/>
                  <a:pt x="70" y="69"/>
                </a:cubicBezTo>
                <a:cubicBezTo>
                  <a:pt x="70" y="69"/>
                  <a:pt x="70" y="69"/>
                  <a:pt x="70" y="69"/>
                </a:cubicBezTo>
                <a:cubicBezTo>
                  <a:pt x="71" y="69"/>
                  <a:pt x="72" y="70"/>
                  <a:pt x="72" y="71"/>
                </a:cubicBezTo>
                <a:cubicBezTo>
                  <a:pt x="72" y="79"/>
                  <a:pt x="72" y="79"/>
                  <a:pt x="72" y="79"/>
                </a:cubicBezTo>
                <a:cubicBezTo>
                  <a:pt x="89" y="62"/>
                  <a:pt x="89" y="62"/>
                  <a:pt x="89" y="62"/>
                </a:cubicBezTo>
                <a:close/>
                <a:moveTo>
                  <a:pt x="75" y="29"/>
                </a:moveTo>
                <a:cubicBezTo>
                  <a:pt x="75" y="29"/>
                  <a:pt x="75" y="29"/>
                  <a:pt x="75" y="29"/>
                </a:cubicBezTo>
                <a:cubicBezTo>
                  <a:pt x="57" y="12"/>
                  <a:pt x="57" y="12"/>
                  <a:pt x="57" y="12"/>
                </a:cubicBezTo>
                <a:cubicBezTo>
                  <a:pt x="57" y="25"/>
                  <a:pt x="57" y="25"/>
                  <a:pt x="57" y="25"/>
                </a:cubicBezTo>
                <a:cubicBezTo>
                  <a:pt x="57" y="26"/>
                  <a:pt x="58" y="27"/>
                  <a:pt x="59" y="28"/>
                </a:cubicBezTo>
                <a:cubicBezTo>
                  <a:pt x="59" y="28"/>
                  <a:pt x="59" y="28"/>
                  <a:pt x="59" y="28"/>
                </a:cubicBezTo>
                <a:cubicBezTo>
                  <a:pt x="59" y="29"/>
                  <a:pt x="60" y="29"/>
                  <a:pt x="61" y="29"/>
                </a:cubicBezTo>
                <a:cubicBezTo>
                  <a:pt x="75" y="29"/>
                  <a:pt x="75" y="29"/>
                  <a:pt x="75"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9" tIns="45720" rIns="91439" bIns="45720"/>
          <a:lstStyle/>
          <a:p>
            <a:endParaRPr lang="zh-CN" altLang="en-US" sz="1800">
              <a:solidFill>
                <a:schemeClr val="bg1">
                  <a:lumMod val="50000"/>
                </a:schemeClr>
              </a:solidFill>
            </a:endParaRPr>
          </a:p>
        </p:txBody>
      </p:sp>
      <p:sp>
        <p:nvSpPr>
          <p:cNvPr id="24596" name="Freeform 20"/>
          <p:cNvSpPr/>
          <p:nvPr/>
        </p:nvSpPr>
        <p:spPr bwMode="auto">
          <a:xfrm rot="10800000">
            <a:off x="4613270" y="2812119"/>
            <a:ext cx="1411097" cy="1408546"/>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6350" cap="flat" cmpd="sng">
            <a:solidFill>
              <a:schemeClr val="accent3"/>
            </a:solidFill>
            <a:round/>
          </a:ln>
          <a:extLst>
            <a:ext uri="{909E8E84-426E-40DD-AFC4-6F175D3DCCD1}">
              <a14:hiddenFill xmlns:a14="http://schemas.microsoft.com/office/drawing/2010/main">
                <a:solidFill>
                  <a:srgbClr val="FFFFFF"/>
                </a:solidFill>
              </a14:hiddenFill>
            </a:ext>
          </a:extLst>
        </p:spPr>
        <p:txBody>
          <a:bodyPr lIns="91439" tIns="45720" rIns="91439" bIns="45720"/>
          <a:lstStyle/>
          <a:p>
            <a:endParaRPr lang="zh-CN" altLang="en-US" sz="1800">
              <a:solidFill>
                <a:schemeClr val="bg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594"/>
                                        </p:tgtEl>
                                        <p:attrNameLst>
                                          <p:attrName>style.visibility</p:attrName>
                                        </p:attrNameLst>
                                      </p:cBhvr>
                                      <p:to>
                                        <p:strVal val="visible"/>
                                      </p:to>
                                    </p:set>
                                    <p:anim calcmode="lin" valueType="num">
                                      <p:cBhvr additive="base">
                                        <p:cTn id="7" dur="750" fill="hold"/>
                                        <p:tgtEl>
                                          <p:spTgt spid="24594"/>
                                        </p:tgtEl>
                                        <p:attrNameLst>
                                          <p:attrName>ppt_x</p:attrName>
                                        </p:attrNameLst>
                                      </p:cBhvr>
                                      <p:tavLst>
                                        <p:tav tm="0">
                                          <p:val>
                                            <p:strVal val="0-#ppt_w/2"/>
                                          </p:val>
                                        </p:tav>
                                        <p:tav tm="100000">
                                          <p:val>
                                            <p:strVal val="#ppt_x"/>
                                          </p:val>
                                        </p:tav>
                                      </p:tavLst>
                                    </p:anim>
                                    <p:anim calcmode="lin" valueType="num">
                                      <p:cBhvr additive="base">
                                        <p:cTn id="8" dur="750" fill="hold"/>
                                        <p:tgtEl>
                                          <p:spTgt spid="2459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586"/>
                                        </p:tgtEl>
                                        <p:attrNameLst>
                                          <p:attrName>style.visibility</p:attrName>
                                        </p:attrNameLst>
                                      </p:cBhvr>
                                      <p:to>
                                        <p:strVal val="visible"/>
                                      </p:to>
                                    </p:set>
                                    <p:anim calcmode="lin" valueType="num">
                                      <p:cBhvr additive="base">
                                        <p:cTn id="11" dur="750" fill="hold"/>
                                        <p:tgtEl>
                                          <p:spTgt spid="24586"/>
                                        </p:tgtEl>
                                        <p:attrNameLst>
                                          <p:attrName>ppt_x</p:attrName>
                                        </p:attrNameLst>
                                      </p:cBhvr>
                                      <p:tavLst>
                                        <p:tav tm="0">
                                          <p:val>
                                            <p:strVal val="0-#ppt_w/2"/>
                                          </p:val>
                                        </p:tav>
                                        <p:tav tm="100000">
                                          <p:val>
                                            <p:strVal val="#ppt_x"/>
                                          </p:val>
                                        </p:tav>
                                      </p:tavLst>
                                    </p:anim>
                                    <p:anim calcmode="lin" valueType="num">
                                      <p:cBhvr additive="base">
                                        <p:cTn id="12" dur="750" fill="hold"/>
                                        <p:tgtEl>
                                          <p:spTgt spid="2458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4585"/>
                                        </p:tgtEl>
                                        <p:attrNameLst>
                                          <p:attrName>style.visibility</p:attrName>
                                        </p:attrNameLst>
                                      </p:cBhvr>
                                      <p:to>
                                        <p:strVal val="visible"/>
                                      </p:to>
                                    </p:set>
                                    <p:anim calcmode="lin" valueType="num">
                                      <p:cBhvr additive="base">
                                        <p:cTn id="15" dur="750" fill="hold"/>
                                        <p:tgtEl>
                                          <p:spTgt spid="24585"/>
                                        </p:tgtEl>
                                        <p:attrNameLst>
                                          <p:attrName>ppt_x</p:attrName>
                                        </p:attrNameLst>
                                      </p:cBhvr>
                                      <p:tavLst>
                                        <p:tav tm="0">
                                          <p:val>
                                            <p:strVal val="1+#ppt_w/2"/>
                                          </p:val>
                                        </p:tav>
                                        <p:tav tm="100000">
                                          <p:val>
                                            <p:strVal val="#ppt_x"/>
                                          </p:val>
                                        </p:tav>
                                      </p:tavLst>
                                    </p:anim>
                                    <p:anim calcmode="lin" valueType="num">
                                      <p:cBhvr additive="base">
                                        <p:cTn id="16" dur="750" fill="hold"/>
                                        <p:tgtEl>
                                          <p:spTgt spid="2458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4583"/>
                                        </p:tgtEl>
                                        <p:attrNameLst>
                                          <p:attrName>style.visibility</p:attrName>
                                        </p:attrNameLst>
                                      </p:cBhvr>
                                      <p:to>
                                        <p:strVal val="visible"/>
                                      </p:to>
                                    </p:set>
                                    <p:anim calcmode="lin" valueType="num">
                                      <p:cBhvr additive="base">
                                        <p:cTn id="19" dur="750" fill="hold"/>
                                        <p:tgtEl>
                                          <p:spTgt spid="24583"/>
                                        </p:tgtEl>
                                        <p:attrNameLst>
                                          <p:attrName>ppt_x</p:attrName>
                                        </p:attrNameLst>
                                      </p:cBhvr>
                                      <p:tavLst>
                                        <p:tav tm="0">
                                          <p:val>
                                            <p:strVal val="0-#ppt_w/2"/>
                                          </p:val>
                                        </p:tav>
                                        <p:tav tm="100000">
                                          <p:val>
                                            <p:strVal val="#ppt_x"/>
                                          </p:val>
                                        </p:tav>
                                      </p:tavLst>
                                    </p:anim>
                                    <p:anim calcmode="lin" valueType="num">
                                      <p:cBhvr additive="base">
                                        <p:cTn id="20" dur="750" fill="hold"/>
                                        <p:tgtEl>
                                          <p:spTgt spid="2458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4584"/>
                                        </p:tgtEl>
                                        <p:attrNameLst>
                                          <p:attrName>style.visibility</p:attrName>
                                        </p:attrNameLst>
                                      </p:cBhvr>
                                      <p:to>
                                        <p:strVal val="visible"/>
                                      </p:to>
                                    </p:set>
                                    <p:anim calcmode="lin" valueType="num">
                                      <p:cBhvr additive="base">
                                        <p:cTn id="23" dur="750" fill="hold"/>
                                        <p:tgtEl>
                                          <p:spTgt spid="24584"/>
                                        </p:tgtEl>
                                        <p:attrNameLst>
                                          <p:attrName>ppt_x</p:attrName>
                                        </p:attrNameLst>
                                      </p:cBhvr>
                                      <p:tavLst>
                                        <p:tav tm="0">
                                          <p:val>
                                            <p:strVal val="1+#ppt_w/2"/>
                                          </p:val>
                                        </p:tav>
                                        <p:tav tm="100000">
                                          <p:val>
                                            <p:strVal val="#ppt_x"/>
                                          </p:val>
                                        </p:tav>
                                      </p:tavLst>
                                    </p:anim>
                                    <p:anim calcmode="lin" valueType="num">
                                      <p:cBhvr additive="base">
                                        <p:cTn id="24" dur="750" fill="hold"/>
                                        <p:tgtEl>
                                          <p:spTgt spid="2458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4596"/>
                                        </p:tgtEl>
                                        <p:attrNameLst>
                                          <p:attrName>style.visibility</p:attrName>
                                        </p:attrNameLst>
                                      </p:cBhvr>
                                      <p:to>
                                        <p:strVal val="visible"/>
                                      </p:to>
                                    </p:set>
                                    <p:anim calcmode="lin" valueType="num">
                                      <p:cBhvr additive="base">
                                        <p:cTn id="27" dur="750" fill="hold"/>
                                        <p:tgtEl>
                                          <p:spTgt spid="24596"/>
                                        </p:tgtEl>
                                        <p:attrNameLst>
                                          <p:attrName>ppt_x</p:attrName>
                                        </p:attrNameLst>
                                      </p:cBhvr>
                                      <p:tavLst>
                                        <p:tav tm="0">
                                          <p:val>
                                            <p:strVal val="1+#ppt_w/2"/>
                                          </p:val>
                                        </p:tav>
                                        <p:tav tm="100000">
                                          <p:val>
                                            <p:strVal val="#ppt_x"/>
                                          </p:val>
                                        </p:tav>
                                      </p:tavLst>
                                    </p:anim>
                                    <p:anim calcmode="lin" valueType="num">
                                      <p:cBhvr additive="base">
                                        <p:cTn id="28" dur="750" fill="hold"/>
                                        <p:tgtEl>
                                          <p:spTgt spid="2459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24595"/>
                                        </p:tgtEl>
                                        <p:attrNameLst>
                                          <p:attrName>style.visibility</p:attrName>
                                        </p:attrNameLst>
                                      </p:cBhvr>
                                      <p:to>
                                        <p:strVal val="visible"/>
                                      </p:to>
                                    </p:set>
                                    <p:anim calcmode="lin" valueType="num">
                                      <p:cBhvr>
                                        <p:cTn id="31" dur="300" fill="hold"/>
                                        <p:tgtEl>
                                          <p:spTgt spid="24595"/>
                                        </p:tgtEl>
                                        <p:attrNameLst>
                                          <p:attrName>ppt_w</p:attrName>
                                        </p:attrNameLst>
                                      </p:cBhvr>
                                      <p:tavLst>
                                        <p:tav tm="0">
                                          <p:val>
                                            <p:fltVal val="0"/>
                                          </p:val>
                                        </p:tav>
                                        <p:tav tm="100000">
                                          <p:val>
                                            <p:strVal val="#ppt_w"/>
                                          </p:val>
                                        </p:tav>
                                      </p:tavLst>
                                    </p:anim>
                                    <p:anim calcmode="lin" valueType="num">
                                      <p:cBhvr>
                                        <p:cTn id="32" dur="300" fill="hold"/>
                                        <p:tgtEl>
                                          <p:spTgt spid="24595"/>
                                        </p:tgtEl>
                                        <p:attrNameLst>
                                          <p:attrName>ppt_h</p:attrName>
                                        </p:attrNameLst>
                                      </p:cBhvr>
                                      <p:tavLst>
                                        <p:tav tm="0">
                                          <p:val>
                                            <p:fltVal val="0"/>
                                          </p:val>
                                        </p:tav>
                                        <p:tav tm="100000">
                                          <p:val>
                                            <p:strVal val="#ppt_h"/>
                                          </p:val>
                                        </p:tav>
                                      </p:tavLst>
                                    </p:anim>
                                    <p:animEffect transition="in" filter="fade">
                                      <p:cBhvr>
                                        <p:cTn id="33" dur="300"/>
                                        <p:tgtEl>
                                          <p:spTgt spid="24595"/>
                                        </p:tgtEl>
                                      </p:cBhvr>
                                    </p:animEffect>
                                  </p:childTnLst>
                                </p:cTn>
                              </p:par>
                              <p:par>
                                <p:cTn id="34" presetID="6" presetClass="emph" presetSubtype="0" autoRev="1" fill="hold" grpId="1" nodeType="withEffect">
                                  <p:stCondLst>
                                    <p:cond delay="800"/>
                                  </p:stCondLst>
                                  <p:childTnLst>
                                    <p:animScale>
                                      <p:cBhvr>
                                        <p:cTn id="35" dur="150" fill="hold"/>
                                        <p:tgtEl>
                                          <p:spTgt spid="24595"/>
                                        </p:tgtEl>
                                      </p:cBhvr>
                                      <p:by x="110000" y="110000"/>
                                    </p:animScale>
                                  </p:childTnLst>
                                </p:cTn>
                              </p:par>
                              <p:par>
                                <p:cTn id="36" presetID="53" presetClass="entr" presetSubtype="16" fill="hold" grpId="0" nodeType="withEffect">
                                  <p:stCondLst>
                                    <p:cond delay="500"/>
                                  </p:stCondLst>
                                  <p:childTnLst>
                                    <p:set>
                                      <p:cBhvr>
                                        <p:cTn id="37" dur="1" fill="hold">
                                          <p:stCondLst>
                                            <p:cond delay="0"/>
                                          </p:stCondLst>
                                        </p:cTn>
                                        <p:tgtEl>
                                          <p:spTgt spid="24587"/>
                                        </p:tgtEl>
                                        <p:attrNameLst>
                                          <p:attrName>style.visibility</p:attrName>
                                        </p:attrNameLst>
                                      </p:cBhvr>
                                      <p:to>
                                        <p:strVal val="visible"/>
                                      </p:to>
                                    </p:set>
                                    <p:anim calcmode="lin" valueType="num">
                                      <p:cBhvr>
                                        <p:cTn id="38" dur="300" fill="hold"/>
                                        <p:tgtEl>
                                          <p:spTgt spid="24587"/>
                                        </p:tgtEl>
                                        <p:attrNameLst>
                                          <p:attrName>ppt_w</p:attrName>
                                        </p:attrNameLst>
                                      </p:cBhvr>
                                      <p:tavLst>
                                        <p:tav tm="0">
                                          <p:val>
                                            <p:fltVal val="0"/>
                                          </p:val>
                                        </p:tav>
                                        <p:tav tm="100000">
                                          <p:val>
                                            <p:strVal val="#ppt_w"/>
                                          </p:val>
                                        </p:tav>
                                      </p:tavLst>
                                    </p:anim>
                                    <p:anim calcmode="lin" valueType="num">
                                      <p:cBhvr>
                                        <p:cTn id="39" dur="300" fill="hold"/>
                                        <p:tgtEl>
                                          <p:spTgt spid="24587"/>
                                        </p:tgtEl>
                                        <p:attrNameLst>
                                          <p:attrName>ppt_h</p:attrName>
                                        </p:attrNameLst>
                                      </p:cBhvr>
                                      <p:tavLst>
                                        <p:tav tm="0">
                                          <p:val>
                                            <p:fltVal val="0"/>
                                          </p:val>
                                        </p:tav>
                                        <p:tav tm="100000">
                                          <p:val>
                                            <p:strVal val="#ppt_h"/>
                                          </p:val>
                                        </p:tav>
                                      </p:tavLst>
                                    </p:anim>
                                    <p:animEffect transition="in" filter="fade">
                                      <p:cBhvr>
                                        <p:cTn id="40" dur="300"/>
                                        <p:tgtEl>
                                          <p:spTgt spid="24587"/>
                                        </p:tgtEl>
                                      </p:cBhvr>
                                    </p:animEffect>
                                  </p:childTnLst>
                                </p:cTn>
                              </p:par>
                              <p:par>
                                <p:cTn id="41" presetID="6" presetClass="emph" presetSubtype="0" autoRev="1" fill="hold" grpId="1" nodeType="withEffect">
                                  <p:stCondLst>
                                    <p:cond delay="800"/>
                                  </p:stCondLst>
                                  <p:childTnLst>
                                    <p:animScale>
                                      <p:cBhvr>
                                        <p:cTn id="42" dur="150" fill="hold"/>
                                        <p:tgtEl>
                                          <p:spTgt spid="24587"/>
                                        </p:tgtEl>
                                      </p:cBhvr>
                                      <p:by x="110000" y="110000"/>
                                    </p:animScale>
                                  </p:childTnLst>
                                </p:cTn>
                              </p:par>
                              <p:par>
                                <p:cTn id="43" presetID="2" presetClass="entr" presetSubtype="2" fill="hold" grpId="0" nodeType="withEffect">
                                  <p:stCondLst>
                                    <p:cond delay="500"/>
                                  </p:stCondLst>
                                  <p:childTnLst>
                                    <p:set>
                                      <p:cBhvr>
                                        <p:cTn id="44" dur="1" fill="hold">
                                          <p:stCondLst>
                                            <p:cond delay="0"/>
                                          </p:stCondLst>
                                        </p:cTn>
                                        <p:tgtEl>
                                          <p:spTgt spid="24588"/>
                                        </p:tgtEl>
                                        <p:attrNameLst>
                                          <p:attrName>style.visibility</p:attrName>
                                        </p:attrNameLst>
                                      </p:cBhvr>
                                      <p:to>
                                        <p:strVal val="visible"/>
                                      </p:to>
                                    </p:set>
                                    <p:anim calcmode="lin" valueType="num">
                                      <p:cBhvr additive="base">
                                        <p:cTn id="45" dur="750" fill="hold"/>
                                        <p:tgtEl>
                                          <p:spTgt spid="24588"/>
                                        </p:tgtEl>
                                        <p:attrNameLst>
                                          <p:attrName>ppt_x</p:attrName>
                                        </p:attrNameLst>
                                      </p:cBhvr>
                                      <p:tavLst>
                                        <p:tav tm="0">
                                          <p:val>
                                            <p:strVal val="1+#ppt_w/2"/>
                                          </p:val>
                                        </p:tav>
                                        <p:tav tm="100000">
                                          <p:val>
                                            <p:strVal val="#ppt_x"/>
                                          </p:val>
                                        </p:tav>
                                      </p:tavLst>
                                    </p:anim>
                                    <p:anim calcmode="lin" valueType="num">
                                      <p:cBhvr additive="base">
                                        <p:cTn id="46" dur="750" fill="hold"/>
                                        <p:tgtEl>
                                          <p:spTgt spid="2458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600"/>
                                  </p:stCondLst>
                                  <p:childTnLst>
                                    <p:set>
                                      <p:cBhvr>
                                        <p:cTn id="48" dur="1" fill="hold">
                                          <p:stCondLst>
                                            <p:cond delay="0"/>
                                          </p:stCondLst>
                                        </p:cTn>
                                        <p:tgtEl>
                                          <p:spTgt spid="24591"/>
                                        </p:tgtEl>
                                        <p:attrNameLst>
                                          <p:attrName>style.visibility</p:attrName>
                                        </p:attrNameLst>
                                      </p:cBhvr>
                                      <p:to>
                                        <p:strVal val="visible"/>
                                      </p:to>
                                    </p:set>
                                    <p:anim calcmode="lin" valueType="num">
                                      <p:cBhvr additive="base">
                                        <p:cTn id="49" dur="750" fill="hold"/>
                                        <p:tgtEl>
                                          <p:spTgt spid="24591"/>
                                        </p:tgtEl>
                                        <p:attrNameLst>
                                          <p:attrName>ppt_x</p:attrName>
                                        </p:attrNameLst>
                                      </p:cBhvr>
                                      <p:tavLst>
                                        <p:tav tm="0">
                                          <p:val>
                                            <p:strVal val="1+#ppt_w/2"/>
                                          </p:val>
                                        </p:tav>
                                        <p:tav tm="100000">
                                          <p:val>
                                            <p:strVal val="#ppt_x"/>
                                          </p:val>
                                        </p:tav>
                                      </p:tavLst>
                                    </p:anim>
                                    <p:anim calcmode="lin" valueType="num">
                                      <p:cBhvr additive="base">
                                        <p:cTn id="50" dur="750" fill="hold"/>
                                        <p:tgtEl>
                                          <p:spTgt spid="2459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700"/>
                                  </p:stCondLst>
                                  <p:childTnLst>
                                    <p:set>
                                      <p:cBhvr>
                                        <p:cTn id="52" dur="1" fill="hold">
                                          <p:stCondLst>
                                            <p:cond delay="0"/>
                                          </p:stCondLst>
                                        </p:cTn>
                                        <p:tgtEl>
                                          <p:spTgt spid="24592"/>
                                        </p:tgtEl>
                                        <p:attrNameLst>
                                          <p:attrName>style.visibility</p:attrName>
                                        </p:attrNameLst>
                                      </p:cBhvr>
                                      <p:to>
                                        <p:strVal val="visible"/>
                                      </p:to>
                                    </p:set>
                                    <p:anim calcmode="lin" valueType="num">
                                      <p:cBhvr additive="base">
                                        <p:cTn id="53" dur="750" fill="hold"/>
                                        <p:tgtEl>
                                          <p:spTgt spid="24592"/>
                                        </p:tgtEl>
                                        <p:attrNameLst>
                                          <p:attrName>ppt_x</p:attrName>
                                        </p:attrNameLst>
                                      </p:cBhvr>
                                      <p:tavLst>
                                        <p:tav tm="0">
                                          <p:val>
                                            <p:strVal val="1+#ppt_w/2"/>
                                          </p:val>
                                        </p:tav>
                                        <p:tav tm="100000">
                                          <p:val>
                                            <p:strVal val="#ppt_x"/>
                                          </p:val>
                                        </p:tav>
                                      </p:tavLst>
                                    </p:anim>
                                    <p:anim calcmode="lin" valueType="num">
                                      <p:cBhvr additive="base">
                                        <p:cTn id="54" dur="750" fill="hold"/>
                                        <p:tgtEl>
                                          <p:spTgt spid="2459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500"/>
                                  </p:stCondLst>
                                  <p:childTnLst>
                                    <p:set>
                                      <p:cBhvr>
                                        <p:cTn id="56" dur="1" fill="hold">
                                          <p:stCondLst>
                                            <p:cond delay="0"/>
                                          </p:stCondLst>
                                        </p:cTn>
                                        <p:tgtEl>
                                          <p:spTgt spid="24589"/>
                                        </p:tgtEl>
                                        <p:attrNameLst>
                                          <p:attrName>style.visibility</p:attrName>
                                        </p:attrNameLst>
                                      </p:cBhvr>
                                      <p:to>
                                        <p:strVal val="visible"/>
                                      </p:to>
                                    </p:set>
                                    <p:anim calcmode="lin" valueType="num">
                                      <p:cBhvr additive="base">
                                        <p:cTn id="57" dur="750" fill="hold"/>
                                        <p:tgtEl>
                                          <p:spTgt spid="24589"/>
                                        </p:tgtEl>
                                        <p:attrNameLst>
                                          <p:attrName>ppt_x</p:attrName>
                                        </p:attrNameLst>
                                      </p:cBhvr>
                                      <p:tavLst>
                                        <p:tav tm="0">
                                          <p:val>
                                            <p:strVal val="0-#ppt_w/2"/>
                                          </p:val>
                                        </p:tav>
                                        <p:tav tm="100000">
                                          <p:val>
                                            <p:strVal val="#ppt_x"/>
                                          </p:val>
                                        </p:tav>
                                      </p:tavLst>
                                    </p:anim>
                                    <p:anim calcmode="lin" valueType="num">
                                      <p:cBhvr additive="base">
                                        <p:cTn id="58" dur="750" fill="hold"/>
                                        <p:tgtEl>
                                          <p:spTgt spid="2458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600"/>
                                  </p:stCondLst>
                                  <p:childTnLst>
                                    <p:set>
                                      <p:cBhvr>
                                        <p:cTn id="60" dur="1" fill="hold">
                                          <p:stCondLst>
                                            <p:cond delay="0"/>
                                          </p:stCondLst>
                                        </p:cTn>
                                        <p:tgtEl>
                                          <p:spTgt spid="24590"/>
                                        </p:tgtEl>
                                        <p:attrNameLst>
                                          <p:attrName>style.visibility</p:attrName>
                                        </p:attrNameLst>
                                      </p:cBhvr>
                                      <p:to>
                                        <p:strVal val="visible"/>
                                      </p:to>
                                    </p:set>
                                    <p:anim calcmode="lin" valueType="num">
                                      <p:cBhvr additive="base">
                                        <p:cTn id="61" dur="750" fill="hold"/>
                                        <p:tgtEl>
                                          <p:spTgt spid="24590"/>
                                        </p:tgtEl>
                                        <p:attrNameLst>
                                          <p:attrName>ppt_x</p:attrName>
                                        </p:attrNameLst>
                                      </p:cBhvr>
                                      <p:tavLst>
                                        <p:tav tm="0">
                                          <p:val>
                                            <p:strVal val="0-#ppt_w/2"/>
                                          </p:val>
                                        </p:tav>
                                        <p:tav tm="100000">
                                          <p:val>
                                            <p:strVal val="#ppt_x"/>
                                          </p:val>
                                        </p:tav>
                                      </p:tavLst>
                                    </p:anim>
                                    <p:anim calcmode="lin" valueType="num">
                                      <p:cBhvr additive="base">
                                        <p:cTn id="62" dur="750" fill="hold"/>
                                        <p:tgtEl>
                                          <p:spTgt spid="24590"/>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700"/>
                                  </p:stCondLst>
                                  <p:childTnLst>
                                    <p:set>
                                      <p:cBhvr>
                                        <p:cTn id="64" dur="1" fill="hold">
                                          <p:stCondLst>
                                            <p:cond delay="0"/>
                                          </p:stCondLst>
                                        </p:cTn>
                                        <p:tgtEl>
                                          <p:spTgt spid="24593"/>
                                        </p:tgtEl>
                                        <p:attrNameLst>
                                          <p:attrName>style.visibility</p:attrName>
                                        </p:attrNameLst>
                                      </p:cBhvr>
                                      <p:to>
                                        <p:strVal val="visible"/>
                                      </p:to>
                                    </p:set>
                                    <p:anim calcmode="lin" valueType="num">
                                      <p:cBhvr additive="base">
                                        <p:cTn id="65" dur="750" fill="hold"/>
                                        <p:tgtEl>
                                          <p:spTgt spid="24593"/>
                                        </p:tgtEl>
                                        <p:attrNameLst>
                                          <p:attrName>ppt_x</p:attrName>
                                        </p:attrNameLst>
                                      </p:cBhvr>
                                      <p:tavLst>
                                        <p:tav tm="0">
                                          <p:val>
                                            <p:strVal val="0-#ppt_w/2"/>
                                          </p:val>
                                        </p:tav>
                                        <p:tav tm="100000">
                                          <p:val>
                                            <p:strVal val="#ppt_x"/>
                                          </p:val>
                                        </p:tav>
                                      </p:tavLst>
                                    </p:anim>
                                    <p:anim calcmode="lin" valueType="num">
                                      <p:cBhvr additive="base">
                                        <p:cTn id="66" dur="750" fill="hold"/>
                                        <p:tgtEl>
                                          <p:spTgt spid="245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animBg="1"/>
      <p:bldP spid="24584" grpId="0" animBg="1"/>
      <p:bldP spid="24585" grpId="0" animBg="1"/>
      <p:bldP spid="24586" grpId="0" animBg="1"/>
      <p:bldP spid="24587" grpId="0" animBg="1"/>
      <p:bldP spid="24587" grpId="1" animBg="1"/>
      <p:bldP spid="24588" grpId="0" animBg="1"/>
      <p:bldP spid="24589" grpId="0" animBg="1"/>
      <p:bldP spid="24590" grpId="0"/>
      <p:bldP spid="24591" grpId="0"/>
      <p:bldP spid="24592" grpId="0"/>
      <p:bldP spid="24593" grpId="0"/>
      <p:bldP spid="24594" grpId="0" animBg="1"/>
      <p:bldP spid="24595" grpId="0" animBg="1"/>
      <p:bldP spid="24595" grpId="1" animBg="1"/>
      <p:bldP spid="2459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p:nvPr/>
        </p:nvCxnSpPr>
        <p:spPr>
          <a:xfrm>
            <a:off x="2026981" y="1626916"/>
            <a:ext cx="362808" cy="2676718"/>
          </a:xfrm>
          <a:prstGeom prst="lin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flipV="1">
            <a:off x="1025629" y="1873725"/>
            <a:ext cx="3163688" cy="1538931"/>
          </a:xfrm>
          <a:prstGeom prst="line">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8" name="任意多边形 47"/>
          <p:cNvSpPr/>
          <p:nvPr/>
        </p:nvSpPr>
        <p:spPr>
          <a:xfrm>
            <a:off x="1016482" y="1603047"/>
            <a:ext cx="3381372" cy="2555207"/>
          </a:xfrm>
          <a:custGeom>
            <a:avLst/>
            <a:gdLst>
              <a:gd name="connsiteX0" fmla="*/ 0 w 3381829"/>
              <a:gd name="connsiteY0" fmla="*/ 1814286 h 2554514"/>
              <a:gd name="connsiteX1" fmla="*/ 1059543 w 3381829"/>
              <a:gd name="connsiteY1" fmla="*/ 0 h 2554514"/>
              <a:gd name="connsiteX2" fmla="*/ 3251200 w 3381829"/>
              <a:gd name="connsiteY2" fmla="*/ 246743 h 2554514"/>
              <a:gd name="connsiteX3" fmla="*/ 3381829 w 3381829"/>
              <a:gd name="connsiteY3" fmla="*/ 2148114 h 2554514"/>
              <a:gd name="connsiteX4" fmla="*/ 1335315 w 3381829"/>
              <a:gd name="connsiteY4" fmla="*/ 2554514 h 2554514"/>
              <a:gd name="connsiteX5" fmla="*/ 0 w 3381829"/>
              <a:gd name="connsiteY5" fmla="*/ 1814286 h 255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1829" h="2554514">
                <a:moveTo>
                  <a:pt x="0" y="1814286"/>
                </a:moveTo>
                <a:lnTo>
                  <a:pt x="1059543" y="0"/>
                </a:lnTo>
                <a:lnTo>
                  <a:pt x="3251200" y="246743"/>
                </a:lnTo>
                <a:lnTo>
                  <a:pt x="3381829" y="2148114"/>
                </a:lnTo>
                <a:lnTo>
                  <a:pt x="1335315" y="2554514"/>
                </a:lnTo>
                <a:lnTo>
                  <a:pt x="0" y="1814286"/>
                </a:lnTo>
                <a:close/>
              </a:path>
            </a:pathLst>
          </a:cu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zh-CN" altLang="en-US" sz="1600" dirty="0">
              <a:latin typeface="+mn-ea"/>
            </a:endParaRPr>
          </a:p>
        </p:txBody>
      </p:sp>
      <p:sp>
        <p:nvSpPr>
          <p:cNvPr id="75" name="TextBox 74"/>
          <p:cNvSpPr txBox="1"/>
          <p:nvPr/>
        </p:nvSpPr>
        <p:spPr>
          <a:xfrm>
            <a:off x="5327665" y="1359002"/>
            <a:ext cx="1107696" cy="276934"/>
          </a:xfrm>
          <a:prstGeom prst="rect">
            <a:avLst/>
          </a:prstGeom>
          <a:noFill/>
        </p:spPr>
        <p:txBody>
          <a:bodyPr wrap="none" lIns="91433" tIns="45716" rIns="91433" bIns="45716"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完成概述介绍</a:t>
            </a:r>
          </a:p>
        </p:txBody>
      </p:sp>
      <p:sp>
        <p:nvSpPr>
          <p:cNvPr id="76" name="矩形 75"/>
          <p:cNvSpPr>
            <a:spLocks noChangeArrowheads="1"/>
          </p:cNvSpPr>
          <p:nvPr/>
        </p:nvSpPr>
        <p:spPr bwMode="auto">
          <a:xfrm>
            <a:off x="5348700" y="1689658"/>
            <a:ext cx="3434350" cy="70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nSpc>
                <a:spcPct val="125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Gill Sans" charset="0"/>
              </a:rPr>
              <a:t>200</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Gill Sans" charset="0"/>
              </a:rPr>
              <a:t>5</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Gill Sans" charset="0"/>
              </a:rPr>
              <a:t> </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7" name="矩形 76"/>
          <p:cNvSpPr/>
          <p:nvPr/>
        </p:nvSpPr>
        <p:spPr>
          <a:xfrm>
            <a:off x="5354660" y="2643736"/>
            <a:ext cx="3416670" cy="1374332"/>
          </a:xfrm>
          <a:prstGeom prst="rect">
            <a:avLst/>
          </a:prstGeom>
        </p:spPr>
        <p:txBody>
          <a:bodyPr wrap="square" lIns="91433" tIns="45716" rIns="91433" bIns="45716">
            <a:spAutoFit/>
          </a:bodyPr>
          <a:lstStyle/>
          <a:p>
            <a:pPr>
              <a:lnSpc>
                <a:spcPts val="2000"/>
              </a:lnSpc>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To add a detailed text description, it is recommended to be related to the title and in line with the overall language style, language description as concise and vivid as possible. As the number of words per slide control in less than 200 words, according to the best statistical control of each slide in 5 minutes. </a:t>
            </a:r>
          </a:p>
        </p:txBody>
      </p:sp>
      <p:grpSp>
        <p:nvGrpSpPr>
          <p:cNvPr id="3" name="组合 5"/>
          <p:cNvGrpSpPr/>
          <p:nvPr/>
        </p:nvGrpSpPr>
        <p:grpSpPr>
          <a:xfrm>
            <a:off x="308959" y="2715500"/>
            <a:ext cx="1413775" cy="1414094"/>
            <a:chOff x="461397" y="4175891"/>
            <a:chExt cx="2115548" cy="2115766"/>
          </a:xfrm>
        </p:grpSpPr>
        <p:grpSp>
          <p:nvGrpSpPr>
            <p:cNvPr id="4" name="组合 89"/>
            <p:cNvGrpSpPr/>
            <p:nvPr/>
          </p:nvGrpSpPr>
          <p:grpSpPr>
            <a:xfrm>
              <a:off x="461397" y="4175891"/>
              <a:ext cx="2115548" cy="2115766"/>
              <a:chOff x="1636453" y="2263092"/>
              <a:chExt cx="2903849" cy="2904148"/>
            </a:xfrm>
          </p:grpSpPr>
          <p:sp>
            <p:nvSpPr>
              <p:cNvPr id="91" name="椭圆 90"/>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4095" tIns="47047" rIns="94095" bIns="47047" numCol="1" anchor="t" anchorCtr="0" compatLnSpc="1"/>
              <a:lstStyle/>
              <a:p>
                <a:endParaRPr lang="zh-CN" altLang="en-US" sz="1600" dirty="0"/>
              </a:p>
            </p:txBody>
          </p:sp>
          <p:sp>
            <p:nvSpPr>
              <p:cNvPr id="92" name="椭圆 91"/>
              <p:cNvSpPr/>
              <p:nvPr/>
            </p:nvSpPr>
            <p:spPr>
              <a:xfrm>
                <a:off x="1821704" y="2448363"/>
                <a:ext cx="2533351" cy="2533608"/>
              </a:xfrm>
              <a:prstGeom prst="ellipse">
                <a:avLst/>
              </a:prstGeom>
              <a:solidFill>
                <a:schemeClr val="accent4"/>
              </a:solidFill>
              <a:ln w="7938" cap="flat">
                <a:noFill/>
                <a:prstDash val="solid"/>
                <a:miter lim="800000"/>
              </a:ln>
              <a:effectLst/>
            </p:spPr>
            <p:txBody>
              <a:bodyPr vert="horz" wrap="square" lIns="94095" tIns="47047" rIns="94095" bIns="47047" numCol="1" anchor="t" anchorCtr="0" compatLnSpc="1"/>
              <a:lstStyle/>
              <a:p>
                <a:endParaRPr lang="zh-CN" altLang="en-US" sz="1600" dirty="0"/>
              </a:p>
            </p:txBody>
          </p:sp>
        </p:grpSp>
        <p:sp>
          <p:nvSpPr>
            <p:cNvPr id="54" name="TextBox 53"/>
            <p:cNvSpPr txBox="1"/>
            <p:nvPr/>
          </p:nvSpPr>
          <p:spPr>
            <a:xfrm>
              <a:off x="1017151" y="4918983"/>
              <a:ext cx="1043595" cy="598460"/>
            </a:xfrm>
            <a:prstGeom prst="rect">
              <a:avLst/>
            </a:prstGeom>
            <a:noFill/>
          </p:spPr>
          <p:txBody>
            <a:bodyPr wrap="none" rtlCol="0">
              <a:spAutoFit/>
            </a:bodyPr>
            <a:lstStyle/>
            <a:p>
              <a:pPr algn="ctr"/>
              <a:r>
                <a:rPr lang="zh-CN" altLang="en-US" sz="2000" dirty="0">
                  <a:solidFill>
                    <a:schemeClr val="bg1"/>
                  </a:solidFill>
                  <a:latin typeface="+mn-ea"/>
                </a:rPr>
                <a:t>文字</a:t>
              </a:r>
            </a:p>
          </p:txBody>
        </p:sp>
      </p:grpSp>
      <p:grpSp>
        <p:nvGrpSpPr>
          <p:cNvPr id="5" name="组合 2"/>
          <p:cNvGrpSpPr/>
          <p:nvPr/>
        </p:nvGrpSpPr>
        <p:grpSpPr>
          <a:xfrm>
            <a:off x="3344993" y="1017755"/>
            <a:ext cx="1688650" cy="1689031"/>
            <a:chOff x="5004465" y="1635728"/>
            <a:chExt cx="2526866" cy="2527126"/>
          </a:xfrm>
        </p:grpSpPr>
        <p:grpSp>
          <p:nvGrpSpPr>
            <p:cNvPr id="6" name="组合 86"/>
            <p:cNvGrpSpPr/>
            <p:nvPr/>
          </p:nvGrpSpPr>
          <p:grpSpPr>
            <a:xfrm>
              <a:off x="5004465" y="1635728"/>
              <a:ext cx="2526866" cy="2527126"/>
              <a:chOff x="1636453" y="2263092"/>
              <a:chExt cx="2903849" cy="2904148"/>
            </a:xfrm>
          </p:grpSpPr>
          <p:sp>
            <p:nvSpPr>
              <p:cNvPr id="88" name="椭圆 87"/>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4095" tIns="47047" rIns="94095" bIns="47047" numCol="1" anchor="t" anchorCtr="0" compatLnSpc="1"/>
              <a:lstStyle/>
              <a:p>
                <a:endParaRPr lang="zh-CN" altLang="en-US" sz="1600" dirty="0"/>
              </a:p>
            </p:txBody>
          </p:sp>
          <p:sp>
            <p:nvSpPr>
              <p:cNvPr id="89" name="椭圆 88"/>
              <p:cNvSpPr/>
              <p:nvPr/>
            </p:nvSpPr>
            <p:spPr>
              <a:xfrm>
                <a:off x="1821704" y="2448363"/>
                <a:ext cx="2533351" cy="2533608"/>
              </a:xfrm>
              <a:prstGeom prst="ellipse">
                <a:avLst/>
              </a:prstGeom>
              <a:solidFill>
                <a:schemeClr val="accent1"/>
              </a:solidFill>
              <a:ln w="7938" cap="flat">
                <a:noFill/>
                <a:prstDash val="solid"/>
                <a:miter lim="800000"/>
              </a:ln>
              <a:effectLst/>
            </p:spPr>
            <p:txBody>
              <a:bodyPr vert="horz" wrap="square" lIns="94095" tIns="47047" rIns="94095" bIns="47047" numCol="1" anchor="t" anchorCtr="0" compatLnSpc="1"/>
              <a:lstStyle/>
              <a:p>
                <a:endParaRPr lang="zh-CN" altLang="en-US" sz="1600" dirty="0"/>
              </a:p>
            </p:txBody>
          </p:sp>
        </p:grpSp>
        <p:sp>
          <p:nvSpPr>
            <p:cNvPr id="55" name="TextBox 54"/>
            <p:cNvSpPr txBox="1"/>
            <p:nvPr/>
          </p:nvSpPr>
          <p:spPr>
            <a:xfrm>
              <a:off x="5769679" y="2622292"/>
              <a:ext cx="1043595" cy="598459"/>
            </a:xfrm>
            <a:prstGeom prst="rect">
              <a:avLst/>
            </a:prstGeom>
            <a:noFill/>
          </p:spPr>
          <p:txBody>
            <a:bodyPr wrap="none" rtlCol="0">
              <a:spAutoFit/>
            </a:bodyPr>
            <a:lstStyle/>
            <a:p>
              <a:pPr algn="ctr"/>
              <a:r>
                <a:rPr lang="zh-CN" altLang="en-US" sz="2000" dirty="0">
                  <a:solidFill>
                    <a:schemeClr val="bg1"/>
                  </a:solidFill>
                  <a:latin typeface="+mn-ea"/>
                </a:rPr>
                <a:t>文字</a:t>
              </a:r>
            </a:p>
          </p:txBody>
        </p:sp>
      </p:grpSp>
      <p:grpSp>
        <p:nvGrpSpPr>
          <p:cNvPr id="7" name="组合 3"/>
          <p:cNvGrpSpPr/>
          <p:nvPr/>
        </p:nvGrpSpPr>
        <p:grpSpPr>
          <a:xfrm>
            <a:off x="3730988" y="3019158"/>
            <a:ext cx="1323004" cy="1323303"/>
            <a:chOff x="5582062" y="4630223"/>
            <a:chExt cx="1979720" cy="1979924"/>
          </a:xfrm>
        </p:grpSpPr>
        <p:grpSp>
          <p:nvGrpSpPr>
            <p:cNvPr id="8" name="组合 77"/>
            <p:cNvGrpSpPr/>
            <p:nvPr/>
          </p:nvGrpSpPr>
          <p:grpSpPr>
            <a:xfrm>
              <a:off x="5582062" y="4630223"/>
              <a:ext cx="1979720" cy="1979924"/>
              <a:chOff x="1636453" y="2263092"/>
              <a:chExt cx="2903849" cy="2904148"/>
            </a:xfrm>
          </p:grpSpPr>
          <p:sp>
            <p:nvSpPr>
              <p:cNvPr id="79" name="椭圆 78"/>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4095" tIns="47047" rIns="94095" bIns="47047" numCol="1" anchor="t" anchorCtr="0" compatLnSpc="1"/>
              <a:lstStyle/>
              <a:p>
                <a:endParaRPr lang="zh-CN" altLang="en-US" sz="1600" dirty="0"/>
              </a:p>
            </p:txBody>
          </p:sp>
          <p:sp>
            <p:nvSpPr>
              <p:cNvPr id="80" name="椭圆 79"/>
              <p:cNvSpPr/>
              <p:nvPr/>
            </p:nvSpPr>
            <p:spPr>
              <a:xfrm>
                <a:off x="1821704" y="2448363"/>
                <a:ext cx="2533351" cy="2533608"/>
              </a:xfrm>
              <a:prstGeom prst="ellipse">
                <a:avLst/>
              </a:prstGeom>
              <a:solidFill>
                <a:schemeClr val="accent3"/>
              </a:solidFill>
              <a:ln w="7938" cap="flat">
                <a:noFill/>
                <a:prstDash val="solid"/>
                <a:miter lim="800000"/>
              </a:ln>
              <a:effectLst/>
            </p:spPr>
            <p:txBody>
              <a:bodyPr vert="horz" wrap="square" lIns="94095" tIns="47047" rIns="94095" bIns="47047" numCol="1" anchor="t" anchorCtr="0" compatLnSpc="1"/>
              <a:lstStyle/>
              <a:p>
                <a:endParaRPr lang="zh-CN" altLang="en-US" sz="1600" dirty="0"/>
              </a:p>
            </p:txBody>
          </p:sp>
        </p:grpSp>
        <p:sp>
          <p:nvSpPr>
            <p:cNvPr id="56" name="TextBox 55"/>
            <p:cNvSpPr txBox="1"/>
            <p:nvPr/>
          </p:nvSpPr>
          <p:spPr>
            <a:xfrm>
              <a:off x="6057711" y="5351029"/>
              <a:ext cx="1043595" cy="598459"/>
            </a:xfrm>
            <a:prstGeom prst="rect">
              <a:avLst/>
            </a:prstGeom>
            <a:noFill/>
          </p:spPr>
          <p:txBody>
            <a:bodyPr wrap="none" rtlCol="0">
              <a:spAutoFit/>
            </a:bodyPr>
            <a:lstStyle/>
            <a:p>
              <a:pPr algn="ctr"/>
              <a:r>
                <a:rPr lang="zh-CN" altLang="en-US" sz="2000" dirty="0">
                  <a:solidFill>
                    <a:schemeClr val="bg1"/>
                  </a:solidFill>
                  <a:latin typeface="+mn-ea"/>
                </a:rPr>
                <a:t>文字</a:t>
              </a:r>
            </a:p>
          </p:txBody>
        </p:sp>
      </p:grpSp>
      <p:grpSp>
        <p:nvGrpSpPr>
          <p:cNvPr id="9" name="组合 4"/>
          <p:cNvGrpSpPr/>
          <p:nvPr/>
        </p:nvGrpSpPr>
        <p:grpSpPr>
          <a:xfrm>
            <a:off x="1823587" y="3558199"/>
            <a:ext cx="1132405" cy="1132660"/>
            <a:chOff x="2727859" y="5436736"/>
            <a:chExt cx="1694512" cy="1694686"/>
          </a:xfrm>
        </p:grpSpPr>
        <p:grpSp>
          <p:nvGrpSpPr>
            <p:cNvPr id="10" name="组合 80"/>
            <p:cNvGrpSpPr/>
            <p:nvPr/>
          </p:nvGrpSpPr>
          <p:grpSpPr>
            <a:xfrm>
              <a:off x="2727859" y="5436736"/>
              <a:ext cx="1694512" cy="1694686"/>
              <a:chOff x="1636453" y="2263092"/>
              <a:chExt cx="2903849" cy="2904148"/>
            </a:xfrm>
          </p:grpSpPr>
          <p:sp>
            <p:nvSpPr>
              <p:cNvPr id="82" name="椭圆 81"/>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4095" tIns="47047" rIns="94095" bIns="47047" numCol="1" anchor="t" anchorCtr="0" compatLnSpc="1"/>
              <a:lstStyle/>
              <a:p>
                <a:endParaRPr lang="zh-CN" altLang="en-US" sz="1600" dirty="0"/>
              </a:p>
            </p:txBody>
          </p:sp>
          <p:sp>
            <p:nvSpPr>
              <p:cNvPr id="83" name="椭圆 82"/>
              <p:cNvSpPr/>
              <p:nvPr/>
            </p:nvSpPr>
            <p:spPr>
              <a:xfrm>
                <a:off x="1821704" y="2448363"/>
                <a:ext cx="2533351" cy="2533608"/>
              </a:xfrm>
              <a:prstGeom prst="ellipse">
                <a:avLst/>
              </a:prstGeom>
              <a:solidFill>
                <a:schemeClr val="accent1"/>
              </a:solidFill>
              <a:ln w="7938" cap="flat">
                <a:noFill/>
                <a:prstDash val="solid"/>
                <a:miter lim="800000"/>
              </a:ln>
              <a:effectLst/>
            </p:spPr>
            <p:txBody>
              <a:bodyPr vert="horz" wrap="square" lIns="94095" tIns="47047" rIns="94095" bIns="47047" numCol="1" anchor="t" anchorCtr="0" compatLnSpc="1"/>
              <a:lstStyle/>
              <a:p>
                <a:endParaRPr lang="zh-CN" altLang="en-US" sz="1600" dirty="0"/>
              </a:p>
            </p:txBody>
          </p:sp>
        </p:grpSp>
        <p:sp>
          <p:nvSpPr>
            <p:cNvPr id="73" name="TextBox 72"/>
            <p:cNvSpPr txBox="1"/>
            <p:nvPr/>
          </p:nvSpPr>
          <p:spPr>
            <a:xfrm>
              <a:off x="3049561" y="5989226"/>
              <a:ext cx="1043595" cy="598460"/>
            </a:xfrm>
            <a:prstGeom prst="rect">
              <a:avLst/>
            </a:prstGeom>
            <a:noFill/>
          </p:spPr>
          <p:txBody>
            <a:bodyPr wrap="none" rtlCol="0">
              <a:spAutoFit/>
            </a:bodyPr>
            <a:lstStyle/>
            <a:p>
              <a:pPr algn="ctr"/>
              <a:r>
                <a:rPr lang="zh-CN" altLang="en-US" sz="2000" dirty="0">
                  <a:solidFill>
                    <a:schemeClr val="bg1"/>
                  </a:solidFill>
                  <a:latin typeface="+mn-ea"/>
                </a:rPr>
                <a:t>文字</a:t>
              </a:r>
            </a:p>
          </p:txBody>
        </p:sp>
      </p:grpSp>
      <p:grpSp>
        <p:nvGrpSpPr>
          <p:cNvPr id="11" name="组合 6"/>
          <p:cNvGrpSpPr/>
          <p:nvPr/>
        </p:nvGrpSpPr>
        <p:grpSpPr>
          <a:xfrm>
            <a:off x="1597938" y="1197777"/>
            <a:ext cx="858084" cy="858277"/>
            <a:chOff x="2390203" y="1905075"/>
            <a:chExt cx="1284022" cy="1284154"/>
          </a:xfrm>
        </p:grpSpPr>
        <p:grpSp>
          <p:nvGrpSpPr>
            <p:cNvPr id="12" name="组合 83"/>
            <p:cNvGrpSpPr/>
            <p:nvPr/>
          </p:nvGrpSpPr>
          <p:grpSpPr>
            <a:xfrm>
              <a:off x="2390203" y="1905075"/>
              <a:ext cx="1284022" cy="1284154"/>
              <a:chOff x="1636453" y="2263092"/>
              <a:chExt cx="2903849" cy="2904148"/>
            </a:xfrm>
          </p:grpSpPr>
          <p:sp>
            <p:nvSpPr>
              <p:cNvPr id="85" name="椭圆 84"/>
              <p:cNvSpPr/>
              <p:nvPr/>
            </p:nvSpPr>
            <p:spPr>
              <a:xfrm>
                <a:off x="1636453" y="2263092"/>
                <a:ext cx="2903849" cy="2904148"/>
              </a:xfrm>
              <a:prstGeom prst="ellipse">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4095" tIns="47047" rIns="94095" bIns="47047" numCol="1" anchor="t" anchorCtr="0" compatLnSpc="1"/>
              <a:lstStyle/>
              <a:p>
                <a:endParaRPr lang="zh-CN" altLang="en-US" sz="1600" dirty="0"/>
              </a:p>
            </p:txBody>
          </p:sp>
          <p:sp>
            <p:nvSpPr>
              <p:cNvPr id="86" name="椭圆 85"/>
              <p:cNvSpPr/>
              <p:nvPr/>
            </p:nvSpPr>
            <p:spPr>
              <a:xfrm>
                <a:off x="1821704" y="2448363"/>
                <a:ext cx="2533351" cy="2533608"/>
              </a:xfrm>
              <a:prstGeom prst="ellipse">
                <a:avLst/>
              </a:prstGeom>
              <a:solidFill>
                <a:schemeClr val="accent2"/>
              </a:solidFill>
              <a:ln w="7938" cap="flat">
                <a:noFill/>
                <a:prstDash val="solid"/>
                <a:miter lim="800000"/>
              </a:ln>
              <a:effectLst/>
            </p:spPr>
            <p:txBody>
              <a:bodyPr vert="horz" wrap="square" lIns="94095" tIns="47047" rIns="94095" bIns="47047" numCol="1" anchor="t" anchorCtr="0" compatLnSpc="1"/>
              <a:lstStyle/>
              <a:p>
                <a:endParaRPr lang="zh-CN" altLang="en-US" sz="1600" dirty="0"/>
              </a:p>
            </p:txBody>
          </p:sp>
        </p:grpSp>
        <p:sp>
          <p:nvSpPr>
            <p:cNvPr id="74" name="TextBox 73"/>
            <p:cNvSpPr txBox="1"/>
            <p:nvPr/>
          </p:nvSpPr>
          <p:spPr>
            <a:xfrm>
              <a:off x="2582674" y="2297035"/>
              <a:ext cx="890127" cy="506388"/>
            </a:xfrm>
            <a:prstGeom prst="rect">
              <a:avLst/>
            </a:prstGeom>
            <a:noFill/>
          </p:spPr>
          <p:txBody>
            <a:bodyPr wrap="none" rtlCol="0">
              <a:spAutoFit/>
            </a:bodyPr>
            <a:lstStyle/>
            <a:p>
              <a:pPr algn="ctr"/>
              <a:r>
                <a:rPr lang="zh-CN" altLang="en-US" sz="1600" dirty="0">
                  <a:solidFill>
                    <a:schemeClr val="bg1"/>
                  </a:solidFill>
                  <a:latin typeface="+mn-ea"/>
                </a:rPr>
                <a:t>文字</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3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90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12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500"/>
                            </p:stCondLst>
                            <p:childTnLst>
                              <p:par>
                                <p:cTn id="31" presetID="16" presetClass="entr" presetSubtype="21" fill="hold" grpId="0"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barn(inVertical)">
                                      <p:cBhvr>
                                        <p:cTn id="33" dur="500"/>
                                        <p:tgtEl>
                                          <p:spTgt spid="48"/>
                                        </p:tgtEl>
                                      </p:cBhvr>
                                    </p:animEffect>
                                  </p:childTnLst>
                                </p:cTn>
                              </p:par>
                            </p:childTnLst>
                          </p:cTn>
                        </p:par>
                        <p:par>
                          <p:cTn id="34" fill="hold">
                            <p:stCondLst>
                              <p:cond delay="1000"/>
                            </p:stCondLst>
                            <p:childTnLst>
                              <p:par>
                                <p:cTn id="35" presetID="16" presetClass="entr" presetSubtype="21"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barn(inVertical)">
                                      <p:cBhvr>
                                        <p:cTn id="37" dur="500"/>
                                        <p:tgtEl>
                                          <p:spTgt spid="44"/>
                                        </p:tgtEl>
                                      </p:cBhvr>
                                    </p:animEffect>
                                  </p:childTnLst>
                                </p:cTn>
                              </p:par>
                              <p:par>
                                <p:cTn id="38" presetID="16" presetClass="entr" presetSubtype="21"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barn(inVertical)">
                                      <p:cBhvr>
                                        <p:cTn id="40" dur="500"/>
                                        <p:tgtEl>
                                          <p:spTgt spid="47"/>
                                        </p:tgtEl>
                                      </p:cBhvr>
                                    </p:animEffect>
                                  </p:childTnLst>
                                </p:cTn>
                              </p:par>
                              <p:par>
                                <p:cTn id="41" presetID="38" presetClass="entr" presetSubtype="0" accel="50000" fill="hold" grpId="0" nodeType="withEffect">
                                  <p:stCondLst>
                                    <p:cond delay="600"/>
                                  </p:stCondLst>
                                  <p:iterate type="lt">
                                    <p:tmPct val="3000"/>
                                  </p:iterate>
                                  <p:childTnLst>
                                    <p:set>
                                      <p:cBhvr>
                                        <p:cTn id="42" dur="1" fill="hold">
                                          <p:stCondLst>
                                            <p:cond delay="0"/>
                                          </p:stCondLst>
                                        </p:cTn>
                                        <p:tgtEl>
                                          <p:spTgt spid="75"/>
                                        </p:tgtEl>
                                        <p:attrNameLst>
                                          <p:attrName>style.visibility</p:attrName>
                                        </p:attrNameLst>
                                      </p:cBhvr>
                                      <p:to>
                                        <p:strVal val="visible"/>
                                      </p:to>
                                    </p:set>
                                    <p:set>
                                      <p:cBhvr>
                                        <p:cTn id="43" dur="455" fill="hold">
                                          <p:stCondLst>
                                            <p:cond delay="0"/>
                                          </p:stCondLst>
                                        </p:cTn>
                                        <p:tgtEl>
                                          <p:spTgt spid="75"/>
                                        </p:tgtEl>
                                        <p:attrNameLst>
                                          <p:attrName>style.rotation</p:attrName>
                                        </p:attrNameLst>
                                      </p:cBhvr>
                                      <p:to>
                                        <p:strVal val="-45.0"/>
                                      </p:to>
                                    </p:set>
                                    <p:anim calcmode="lin" valueType="num">
                                      <p:cBhvr>
                                        <p:cTn id="44" dur="455" fill="hold">
                                          <p:stCondLst>
                                            <p:cond delay="455"/>
                                          </p:stCondLst>
                                        </p:cTn>
                                        <p:tgtEl>
                                          <p:spTgt spid="75"/>
                                        </p:tgtEl>
                                        <p:attrNameLst>
                                          <p:attrName>style.rotation</p:attrName>
                                        </p:attrNameLst>
                                      </p:cBhvr>
                                      <p:tavLst>
                                        <p:tav tm="0">
                                          <p:val>
                                            <p:fltVal val="-45"/>
                                          </p:val>
                                        </p:tav>
                                        <p:tav tm="69900">
                                          <p:val>
                                            <p:fltVal val="45"/>
                                          </p:val>
                                        </p:tav>
                                        <p:tav tm="100000">
                                          <p:val>
                                            <p:fltVal val="0"/>
                                          </p:val>
                                        </p:tav>
                                      </p:tavLst>
                                    </p:anim>
                                    <p:anim calcmode="lin" valueType="num">
                                      <p:cBhvr>
                                        <p:cTn id="45" dur="455" fill="hold">
                                          <p:stCondLst>
                                            <p:cond delay="0"/>
                                          </p:stCondLst>
                                        </p:cTn>
                                        <p:tgtEl>
                                          <p:spTgt spid="75"/>
                                        </p:tgtEl>
                                        <p:attrNameLst>
                                          <p:attrName>ppt_y</p:attrName>
                                        </p:attrNameLst>
                                      </p:cBhvr>
                                      <p:tavLst>
                                        <p:tav tm="0">
                                          <p:val>
                                            <p:strVal val="#ppt_y-1"/>
                                          </p:val>
                                        </p:tav>
                                        <p:tav tm="100000">
                                          <p:val>
                                            <p:strVal val="#ppt_y-(0.354*#ppt_w-0.172*#ppt_h)"/>
                                          </p:val>
                                        </p:tav>
                                      </p:tavLst>
                                    </p:anim>
                                    <p:anim calcmode="lin" valueType="num">
                                      <p:cBhvr>
                                        <p:cTn id="46" dur="156" decel="50000" autoRev="1" fill="hold">
                                          <p:stCondLst>
                                            <p:cond delay="455"/>
                                          </p:stCondLst>
                                        </p:cTn>
                                        <p:tgtEl>
                                          <p:spTgt spid="75"/>
                                        </p:tgtEl>
                                        <p:attrNameLst>
                                          <p:attrName>ppt_y</p:attrName>
                                        </p:attrNameLst>
                                      </p:cBhvr>
                                      <p:tavLst>
                                        <p:tav tm="0">
                                          <p:val>
                                            <p:strVal val="#ppt_y-(0.354*#ppt_w-0.172*#ppt_h)"/>
                                          </p:val>
                                        </p:tav>
                                        <p:tav tm="100000">
                                          <p:val>
                                            <p:strVal val="#ppt_y-(0.354*#ppt_w-0.172*#ppt_h)-#ppt_h/2"/>
                                          </p:val>
                                        </p:tav>
                                      </p:tavLst>
                                    </p:anim>
                                    <p:anim calcmode="lin" valueType="num">
                                      <p:cBhvr>
                                        <p:cTn id="47" dur="136" fill="hold">
                                          <p:stCondLst>
                                            <p:cond delay="864"/>
                                          </p:stCondLst>
                                        </p:cTn>
                                        <p:tgtEl>
                                          <p:spTgt spid="75"/>
                                        </p:tgtEl>
                                        <p:attrNameLst>
                                          <p:attrName>ppt_y</p:attrName>
                                        </p:attrNameLst>
                                      </p:cBhvr>
                                      <p:tavLst>
                                        <p:tav tm="0">
                                          <p:val>
                                            <p:strVal val="#ppt_y-(0.354*#ppt_w-0.172*#ppt_h)"/>
                                          </p:val>
                                        </p:tav>
                                        <p:tav tm="100000">
                                          <p:val>
                                            <p:strVal val="#ppt_y"/>
                                          </p:val>
                                        </p:tav>
                                      </p:tavLst>
                                    </p:anim>
                                  </p:childTnLst>
                                </p:cTn>
                              </p:par>
                              <p:par>
                                <p:cTn id="48" presetID="18" presetClass="entr" presetSubtype="6" fill="hold" grpId="0" nodeType="withEffect">
                                  <p:stCondLst>
                                    <p:cond delay="1300"/>
                                  </p:stCondLst>
                                  <p:childTnLst>
                                    <p:set>
                                      <p:cBhvr>
                                        <p:cTn id="49" dur="1" fill="hold">
                                          <p:stCondLst>
                                            <p:cond delay="0"/>
                                          </p:stCondLst>
                                        </p:cTn>
                                        <p:tgtEl>
                                          <p:spTgt spid="76"/>
                                        </p:tgtEl>
                                        <p:attrNameLst>
                                          <p:attrName>style.visibility</p:attrName>
                                        </p:attrNameLst>
                                      </p:cBhvr>
                                      <p:to>
                                        <p:strVal val="visible"/>
                                      </p:to>
                                    </p:set>
                                    <p:animEffect transition="in" filter="strips(downRight)">
                                      <p:cBhvr>
                                        <p:cTn id="50" dur="2000"/>
                                        <p:tgtEl>
                                          <p:spTgt spid="76"/>
                                        </p:tgtEl>
                                      </p:cBhvr>
                                    </p:animEffect>
                                  </p:childTnLst>
                                </p:cTn>
                              </p:par>
                              <p:par>
                                <p:cTn id="51" presetID="18" presetClass="entr" presetSubtype="6" fill="hold" grpId="0" nodeType="withEffect">
                                  <p:stCondLst>
                                    <p:cond delay="2500"/>
                                  </p:stCondLst>
                                  <p:childTnLst>
                                    <p:set>
                                      <p:cBhvr>
                                        <p:cTn id="52" dur="1" fill="hold">
                                          <p:stCondLst>
                                            <p:cond delay="0"/>
                                          </p:stCondLst>
                                        </p:cTn>
                                        <p:tgtEl>
                                          <p:spTgt spid="77"/>
                                        </p:tgtEl>
                                        <p:attrNameLst>
                                          <p:attrName>style.visibility</p:attrName>
                                        </p:attrNameLst>
                                      </p:cBhvr>
                                      <p:to>
                                        <p:strVal val="visible"/>
                                      </p:to>
                                    </p:set>
                                    <p:animEffect transition="in" filter="strips(downRight)">
                                      <p:cBhvr>
                                        <p:cTn id="53" dur="2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75" grpId="0"/>
      <p:bldP spid="76" grpId="0"/>
      <p:bldP spid="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4"/>
          <p:cNvSpPr/>
          <p:nvPr/>
        </p:nvSpPr>
        <p:spPr bwMode="auto">
          <a:xfrm>
            <a:off x="-63427" y="1762827"/>
            <a:ext cx="7345895" cy="2687710"/>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tx1">
                <a:lumMod val="65000"/>
                <a:lumOff val="35000"/>
              </a:schemeClr>
            </a:solidFill>
            <a:prstDash val="dash"/>
            <a:miter lim="800000"/>
          </a:ln>
        </p:spPr>
        <p:txBody>
          <a:bodyPr anchor="ctr"/>
          <a:lstStyle/>
          <a:p>
            <a:pPr algn="ctr"/>
            <a:endParaRPr/>
          </a:p>
        </p:txBody>
      </p:sp>
      <p:grpSp>
        <p:nvGrpSpPr>
          <p:cNvPr id="2" name="组合 1"/>
          <p:cNvGrpSpPr/>
          <p:nvPr/>
        </p:nvGrpSpPr>
        <p:grpSpPr>
          <a:xfrm>
            <a:off x="515283" y="2157078"/>
            <a:ext cx="2248713" cy="1362158"/>
            <a:chOff x="515283" y="2157078"/>
            <a:chExt cx="2248713" cy="1362158"/>
          </a:xfrm>
        </p:grpSpPr>
        <p:sp>
          <p:nvSpPr>
            <p:cNvPr id="7" name="Oval 33"/>
            <p:cNvSpPr>
              <a:spLocks noChangeAspect="1"/>
            </p:cNvSpPr>
            <p:nvPr/>
          </p:nvSpPr>
          <p:spPr>
            <a:xfrm>
              <a:off x="1283381" y="2812093"/>
              <a:ext cx="706552" cy="707143"/>
            </a:xfrm>
            <a:prstGeom prst="ellipse">
              <a:avLst/>
            </a:prstGeom>
            <a:solidFill>
              <a:schemeClr val="accent2">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Oval 34"/>
            <p:cNvSpPr>
              <a:spLocks noChangeAspect="1"/>
            </p:cNvSpPr>
            <p:nvPr/>
          </p:nvSpPr>
          <p:spPr>
            <a:xfrm>
              <a:off x="1364907" y="2893687"/>
              <a:ext cx="543501" cy="54395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chemeClr val="bg1"/>
                  </a:solidFill>
                  <a:latin typeface="微软雅黑" panose="020B0503020204020204" pitchFamily="34" charset="-122"/>
                  <a:ea typeface="微软雅黑" panose="020B0503020204020204" pitchFamily="34" charset="-122"/>
                </a:rPr>
                <a:t>01</a:t>
              </a:r>
            </a:p>
          </p:txBody>
        </p:sp>
        <p:grpSp>
          <p:nvGrpSpPr>
            <p:cNvPr id="15" name="Group 45"/>
            <p:cNvGrpSpPr/>
            <p:nvPr/>
          </p:nvGrpSpPr>
          <p:grpSpPr>
            <a:xfrm>
              <a:off x="515283" y="2157078"/>
              <a:ext cx="2248713" cy="537821"/>
              <a:chOff x="8578397" y="3611567"/>
              <a:chExt cx="2571838" cy="717095"/>
            </a:xfrm>
          </p:grpSpPr>
          <p:sp>
            <p:nvSpPr>
              <p:cNvPr id="50" name="TextBox 46"/>
              <p:cNvSpPr txBox="1"/>
              <p:nvPr/>
            </p:nvSpPr>
            <p:spPr>
              <a:xfrm>
                <a:off x="8578397" y="3611567"/>
                <a:ext cx="2571838" cy="246221"/>
              </a:xfrm>
              <a:prstGeom prst="rect">
                <a:avLst/>
              </a:prstGeom>
              <a:noFill/>
            </p:spPr>
            <p:txBody>
              <a:bodyPr wrap="none" lIns="0" tIns="0" rIns="0" bIns="0" anchor="t" anchorCtr="1">
                <a:normAutofit/>
              </a:bodyPr>
              <a:lstStyle/>
              <a:p>
                <a:pPr algn="ctr" fontAlgn="base">
                  <a:spcBef>
                    <a:spcPct val="0"/>
                  </a:spcBef>
                  <a:spcAft>
                    <a:spcPct val="0"/>
                  </a:spcAft>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51" name="Rectangle 47"/>
              <p:cNvSpPr/>
              <p:nvPr/>
            </p:nvSpPr>
            <p:spPr>
              <a:xfrm>
                <a:off x="8689522" y="3866997"/>
                <a:ext cx="2359478" cy="461665"/>
              </a:xfrm>
              <a:prstGeom prst="rect">
                <a:avLst/>
              </a:prstGeom>
            </p:spPr>
            <p:txBody>
              <a:bodyPr wrap="square" lIns="0" tIns="0" rIns="0" bIns="0" anchor="t" anchorCtr="1">
                <a:norm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53" name="组合 52"/>
          <p:cNvGrpSpPr/>
          <p:nvPr/>
        </p:nvGrpSpPr>
        <p:grpSpPr>
          <a:xfrm>
            <a:off x="1992915" y="3272975"/>
            <a:ext cx="2248713" cy="1298257"/>
            <a:chOff x="1992915" y="3272975"/>
            <a:chExt cx="2248713" cy="1298257"/>
          </a:xfrm>
        </p:grpSpPr>
        <p:sp>
          <p:nvSpPr>
            <p:cNvPr id="13" name="Oval 42"/>
            <p:cNvSpPr>
              <a:spLocks noChangeAspect="1"/>
            </p:cNvSpPr>
            <p:nvPr/>
          </p:nvSpPr>
          <p:spPr>
            <a:xfrm>
              <a:off x="2763996" y="3272975"/>
              <a:ext cx="706552" cy="707143"/>
            </a:xfrm>
            <a:prstGeom prst="ellipse">
              <a:avLst/>
            </a:prstGeom>
            <a:solidFill>
              <a:schemeClr val="accent3">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Oval 43"/>
            <p:cNvSpPr>
              <a:spLocks noChangeAspect="1"/>
            </p:cNvSpPr>
            <p:nvPr/>
          </p:nvSpPr>
          <p:spPr>
            <a:xfrm>
              <a:off x="2845521" y="3354569"/>
              <a:ext cx="543501" cy="543956"/>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chemeClr val="bg1"/>
                  </a:solidFill>
                  <a:latin typeface="微软雅黑" panose="020B0503020204020204" pitchFamily="34" charset="-122"/>
                  <a:ea typeface="微软雅黑" panose="020B0503020204020204" pitchFamily="34" charset="-122"/>
                </a:rPr>
                <a:t>02</a:t>
              </a:r>
            </a:p>
          </p:txBody>
        </p:sp>
        <p:grpSp>
          <p:nvGrpSpPr>
            <p:cNvPr id="16" name="Group 60"/>
            <p:cNvGrpSpPr/>
            <p:nvPr/>
          </p:nvGrpSpPr>
          <p:grpSpPr>
            <a:xfrm>
              <a:off x="1992915" y="4033411"/>
              <a:ext cx="2248713" cy="537821"/>
              <a:chOff x="8578397" y="3611567"/>
              <a:chExt cx="2571838" cy="717095"/>
            </a:xfrm>
          </p:grpSpPr>
          <p:sp>
            <p:nvSpPr>
              <p:cNvPr id="48" name="TextBox 61"/>
              <p:cNvSpPr txBox="1"/>
              <p:nvPr/>
            </p:nvSpPr>
            <p:spPr>
              <a:xfrm>
                <a:off x="8578397" y="3611567"/>
                <a:ext cx="2571838" cy="246221"/>
              </a:xfrm>
              <a:prstGeom prst="rect">
                <a:avLst/>
              </a:prstGeom>
              <a:noFill/>
            </p:spPr>
            <p:txBody>
              <a:bodyPr wrap="none" lIns="0" tIns="0" rIns="0" bIns="0" anchor="t" anchorCtr="1">
                <a:normAutofit/>
              </a:bodyPr>
              <a:lstStyle/>
              <a:p>
                <a:pPr algn="ct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49" name="Rectangle 62"/>
              <p:cNvSpPr/>
              <p:nvPr/>
            </p:nvSpPr>
            <p:spPr>
              <a:xfrm>
                <a:off x="8689522" y="3866997"/>
                <a:ext cx="2359478" cy="461665"/>
              </a:xfrm>
              <a:prstGeom prst="rect">
                <a:avLst/>
              </a:prstGeom>
            </p:spPr>
            <p:txBody>
              <a:bodyPr wrap="square" lIns="0" tIns="0" rIns="0" bIns="0" anchor="t" anchorCtr="1">
                <a:norm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55" name="组合 54"/>
          <p:cNvGrpSpPr/>
          <p:nvPr/>
        </p:nvGrpSpPr>
        <p:grpSpPr>
          <a:xfrm>
            <a:off x="3458186" y="1681865"/>
            <a:ext cx="2248713" cy="1302280"/>
            <a:chOff x="3458186" y="1681865"/>
            <a:chExt cx="2248713" cy="1302280"/>
          </a:xfrm>
        </p:grpSpPr>
        <p:sp>
          <p:nvSpPr>
            <p:cNvPr id="9" name="Oval 36"/>
            <p:cNvSpPr>
              <a:spLocks noChangeAspect="1"/>
            </p:cNvSpPr>
            <p:nvPr/>
          </p:nvSpPr>
          <p:spPr>
            <a:xfrm>
              <a:off x="4191017" y="2277002"/>
              <a:ext cx="706552" cy="707143"/>
            </a:xfrm>
            <a:prstGeom prst="ellipse">
              <a:avLst/>
            </a:prstGeom>
            <a:solidFill>
              <a:schemeClr val="accent1">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Oval 37"/>
            <p:cNvSpPr>
              <a:spLocks noChangeAspect="1"/>
            </p:cNvSpPr>
            <p:nvPr/>
          </p:nvSpPr>
          <p:spPr>
            <a:xfrm>
              <a:off x="4272542" y="2358596"/>
              <a:ext cx="543501" cy="54395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chemeClr val="bg1"/>
                  </a:solidFill>
                  <a:latin typeface="微软雅黑" panose="020B0503020204020204" pitchFamily="34" charset="-122"/>
                  <a:ea typeface="微软雅黑" panose="020B0503020204020204" pitchFamily="34" charset="-122"/>
                </a:rPr>
                <a:t>03</a:t>
              </a:r>
            </a:p>
          </p:txBody>
        </p:sp>
        <p:grpSp>
          <p:nvGrpSpPr>
            <p:cNvPr id="17" name="Group 63"/>
            <p:cNvGrpSpPr/>
            <p:nvPr/>
          </p:nvGrpSpPr>
          <p:grpSpPr>
            <a:xfrm>
              <a:off x="3458186" y="1681865"/>
              <a:ext cx="2248713" cy="537821"/>
              <a:chOff x="8578397" y="3611567"/>
              <a:chExt cx="2571838" cy="717095"/>
            </a:xfrm>
          </p:grpSpPr>
          <p:sp>
            <p:nvSpPr>
              <p:cNvPr id="46" name="TextBox 64"/>
              <p:cNvSpPr txBox="1"/>
              <p:nvPr/>
            </p:nvSpPr>
            <p:spPr>
              <a:xfrm>
                <a:off x="8578397" y="3611567"/>
                <a:ext cx="2571838" cy="246221"/>
              </a:xfrm>
              <a:prstGeom prst="rect">
                <a:avLst/>
              </a:prstGeom>
              <a:noFill/>
            </p:spPr>
            <p:txBody>
              <a:bodyPr wrap="none" lIns="0" tIns="0" rIns="0" bIns="0" anchor="t" anchorCtr="1">
                <a:normAutofit/>
              </a:bodyPr>
              <a:lstStyle/>
              <a:p>
                <a:pPr algn="ct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47" name="Rectangle 65"/>
              <p:cNvSpPr/>
              <p:nvPr/>
            </p:nvSpPr>
            <p:spPr>
              <a:xfrm>
                <a:off x="8689522" y="3866997"/>
                <a:ext cx="2359478" cy="461665"/>
              </a:xfrm>
              <a:prstGeom prst="rect">
                <a:avLst/>
              </a:prstGeom>
            </p:spPr>
            <p:txBody>
              <a:bodyPr wrap="square" lIns="0" tIns="0" rIns="0" bIns="0" anchor="t" anchorCtr="1">
                <a:norm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54" name="组合 53"/>
          <p:cNvGrpSpPr/>
          <p:nvPr/>
        </p:nvGrpSpPr>
        <p:grpSpPr>
          <a:xfrm>
            <a:off x="4895832" y="2672389"/>
            <a:ext cx="2248713" cy="1343638"/>
            <a:chOff x="4895832" y="2672389"/>
            <a:chExt cx="2248713" cy="1343638"/>
          </a:xfrm>
        </p:grpSpPr>
        <p:sp>
          <p:nvSpPr>
            <p:cNvPr id="11" name="Oval 39"/>
            <p:cNvSpPr>
              <a:spLocks noChangeAspect="1"/>
            </p:cNvSpPr>
            <p:nvPr/>
          </p:nvSpPr>
          <p:spPr>
            <a:xfrm>
              <a:off x="5611105" y="2672389"/>
              <a:ext cx="706552" cy="707143"/>
            </a:xfrm>
            <a:prstGeom prst="ellipse">
              <a:avLst/>
            </a:prstGeom>
            <a:solidFill>
              <a:schemeClr val="accent4">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Oval 40"/>
            <p:cNvSpPr>
              <a:spLocks noChangeAspect="1"/>
            </p:cNvSpPr>
            <p:nvPr/>
          </p:nvSpPr>
          <p:spPr>
            <a:xfrm>
              <a:off x="5692631" y="2753983"/>
              <a:ext cx="543501" cy="543956"/>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600" b="1" dirty="0">
                  <a:solidFill>
                    <a:schemeClr val="bg1"/>
                  </a:solidFill>
                  <a:latin typeface="微软雅黑" panose="020B0503020204020204" pitchFamily="34" charset="-122"/>
                  <a:ea typeface="微软雅黑" panose="020B0503020204020204" pitchFamily="34" charset="-122"/>
                </a:rPr>
                <a:t>04</a:t>
              </a:r>
            </a:p>
          </p:txBody>
        </p:sp>
        <p:grpSp>
          <p:nvGrpSpPr>
            <p:cNvPr id="18" name="Group 66"/>
            <p:cNvGrpSpPr/>
            <p:nvPr/>
          </p:nvGrpSpPr>
          <p:grpSpPr>
            <a:xfrm>
              <a:off x="4895832" y="3478206"/>
              <a:ext cx="2248713" cy="537821"/>
              <a:chOff x="8578397" y="3611567"/>
              <a:chExt cx="2571838" cy="717095"/>
            </a:xfrm>
          </p:grpSpPr>
          <p:sp>
            <p:nvSpPr>
              <p:cNvPr id="44" name="TextBox 67"/>
              <p:cNvSpPr txBox="1"/>
              <p:nvPr/>
            </p:nvSpPr>
            <p:spPr>
              <a:xfrm>
                <a:off x="8578397" y="3611567"/>
                <a:ext cx="2571838" cy="246221"/>
              </a:xfrm>
              <a:prstGeom prst="rect">
                <a:avLst/>
              </a:prstGeom>
              <a:noFill/>
            </p:spPr>
            <p:txBody>
              <a:bodyPr wrap="none" lIns="0" tIns="0" rIns="0" bIns="0" anchor="t" anchorCtr="1">
                <a:normAutofit/>
              </a:bodyPr>
              <a:lstStyle/>
              <a:p>
                <a:pPr algn="ct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45" name="Rectangle 68"/>
              <p:cNvSpPr/>
              <p:nvPr/>
            </p:nvSpPr>
            <p:spPr>
              <a:xfrm>
                <a:off x="8689522" y="3866997"/>
                <a:ext cx="2359478" cy="461665"/>
              </a:xfrm>
              <a:prstGeom prst="rect">
                <a:avLst/>
              </a:prstGeom>
            </p:spPr>
            <p:txBody>
              <a:bodyPr wrap="square" lIns="0" tIns="0" rIns="0" bIns="0" anchor="t" anchorCtr="1">
                <a:norm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20" name="Group 1"/>
          <p:cNvGrpSpPr/>
          <p:nvPr/>
        </p:nvGrpSpPr>
        <p:grpSpPr>
          <a:xfrm>
            <a:off x="6520924" y="982082"/>
            <a:ext cx="1860347" cy="1284770"/>
            <a:chOff x="8980503" y="1080134"/>
            <a:chExt cx="2480463" cy="1713027"/>
          </a:xfrm>
        </p:grpSpPr>
        <p:sp>
          <p:nvSpPr>
            <p:cNvPr id="21" name="Freeform: Shape 29"/>
            <p:cNvSpPr/>
            <p:nvPr/>
          </p:nvSpPr>
          <p:spPr bwMode="auto">
            <a:xfrm rot="3026502">
              <a:off x="9196305" y="1916682"/>
              <a:ext cx="660677" cy="1092281"/>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accent5">
                <a:lumMod val="60000"/>
                <a:lumOff val="40000"/>
              </a:schemeClr>
            </a:solidFill>
            <a:ln>
              <a:noFill/>
            </a:ln>
          </p:spPr>
          <p:txBody>
            <a:bodyPr anchor="ctr"/>
            <a:lstStyle/>
            <a:p>
              <a:pPr algn="ctr"/>
              <a:endParaRPr/>
            </a:p>
          </p:txBody>
        </p:sp>
        <p:sp>
          <p:nvSpPr>
            <p:cNvPr id="22" name="Freeform: Shape 30"/>
            <p:cNvSpPr/>
            <p:nvPr/>
          </p:nvSpPr>
          <p:spPr bwMode="auto">
            <a:xfrm rot="3026502">
              <a:off x="9387506" y="2008233"/>
              <a:ext cx="538459" cy="687914"/>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accent4">
                <a:lumMod val="20000"/>
                <a:lumOff val="80000"/>
              </a:schemeClr>
            </a:solidFill>
            <a:ln>
              <a:noFill/>
            </a:ln>
          </p:spPr>
          <p:txBody>
            <a:bodyPr anchor="ctr"/>
            <a:lstStyle/>
            <a:p>
              <a:pPr algn="ctr"/>
              <a:endParaRPr/>
            </a:p>
          </p:txBody>
        </p:sp>
        <p:sp>
          <p:nvSpPr>
            <p:cNvPr id="23" name="Freeform: Shape 31"/>
            <p:cNvSpPr/>
            <p:nvPr/>
          </p:nvSpPr>
          <p:spPr bwMode="auto">
            <a:xfrm rot="3026502">
              <a:off x="9521162" y="2063544"/>
              <a:ext cx="352687" cy="497253"/>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accent5"/>
            </a:solidFill>
            <a:ln>
              <a:noFill/>
            </a:ln>
          </p:spPr>
          <p:txBody>
            <a:bodyPr anchor="ctr"/>
            <a:lstStyle/>
            <a:p>
              <a:pPr algn="ctr"/>
              <a:endParaRPr/>
            </a:p>
          </p:txBody>
        </p:sp>
        <p:sp>
          <p:nvSpPr>
            <p:cNvPr id="24" name="Freeform: Shape 8"/>
            <p:cNvSpPr/>
            <p:nvPr/>
          </p:nvSpPr>
          <p:spPr bwMode="auto">
            <a:xfrm rot="3026502">
              <a:off x="9456569" y="1412790"/>
              <a:ext cx="518205" cy="818513"/>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p:spPr>
          <p:txBody>
            <a:bodyPr anchor="ctr"/>
            <a:lstStyle/>
            <a:p>
              <a:pPr algn="ctr"/>
              <a:endParaRPr/>
            </a:p>
          </p:txBody>
        </p:sp>
        <p:sp>
          <p:nvSpPr>
            <p:cNvPr id="25" name="Freeform: Shape 9"/>
            <p:cNvSpPr/>
            <p:nvPr/>
          </p:nvSpPr>
          <p:spPr bwMode="auto">
            <a:xfrm rot="3026502">
              <a:off x="9456569" y="1412790"/>
              <a:ext cx="518205" cy="818513"/>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p:spPr>
          <p:txBody>
            <a:bodyPr anchor="ctr"/>
            <a:lstStyle/>
            <a:p>
              <a:pPr algn="ctr"/>
              <a:endParaRPr/>
            </a:p>
          </p:txBody>
        </p:sp>
        <p:sp>
          <p:nvSpPr>
            <p:cNvPr id="26" name="Freeform: Shape 10"/>
            <p:cNvSpPr/>
            <p:nvPr/>
          </p:nvSpPr>
          <p:spPr bwMode="auto">
            <a:xfrm rot="3026502">
              <a:off x="9456569" y="1412790"/>
              <a:ext cx="518205" cy="818513"/>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chemeClr val="accent1">
                <a:lumMod val="20000"/>
                <a:lumOff val="80000"/>
              </a:schemeClr>
            </a:solidFill>
            <a:ln>
              <a:noFill/>
            </a:ln>
          </p:spPr>
          <p:txBody>
            <a:bodyPr anchor="ctr"/>
            <a:lstStyle/>
            <a:p>
              <a:pPr algn="ctr"/>
              <a:endParaRPr/>
            </a:p>
          </p:txBody>
        </p:sp>
        <p:sp>
          <p:nvSpPr>
            <p:cNvPr id="27" name="Freeform: Shape 11"/>
            <p:cNvSpPr/>
            <p:nvPr/>
          </p:nvSpPr>
          <p:spPr bwMode="auto">
            <a:xfrm rot="3026502">
              <a:off x="9918947" y="1971693"/>
              <a:ext cx="516808" cy="818513"/>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p:spPr>
          <p:txBody>
            <a:bodyPr anchor="ctr"/>
            <a:lstStyle/>
            <a:p>
              <a:pPr algn="ctr"/>
              <a:endParaRPr/>
            </a:p>
          </p:txBody>
        </p:sp>
        <p:sp>
          <p:nvSpPr>
            <p:cNvPr id="28" name="Freeform: Shape 12"/>
            <p:cNvSpPr/>
            <p:nvPr/>
          </p:nvSpPr>
          <p:spPr bwMode="auto">
            <a:xfrm rot="3026502">
              <a:off x="9918947" y="1971693"/>
              <a:ext cx="516808" cy="818513"/>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p:spPr>
          <p:txBody>
            <a:bodyPr anchor="ctr"/>
            <a:lstStyle/>
            <a:p>
              <a:pPr algn="ctr"/>
              <a:endParaRPr/>
            </a:p>
          </p:txBody>
        </p:sp>
        <p:sp>
          <p:nvSpPr>
            <p:cNvPr id="29" name="Freeform: Shape 13"/>
            <p:cNvSpPr/>
            <p:nvPr/>
          </p:nvSpPr>
          <p:spPr bwMode="auto">
            <a:xfrm rot="3026502">
              <a:off x="9918947" y="1971693"/>
              <a:ext cx="516808" cy="818513"/>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chemeClr val="accent1">
                <a:lumMod val="20000"/>
                <a:lumOff val="80000"/>
              </a:schemeClr>
            </a:solidFill>
            <a:ln>
              <a:noFill/>
            </a:ln>
          </p:spPr>
          <p:txBody>
            <a:bodyPr anchor="ctr"/>
            <a:lstStyle/>
            <a:p>
              <a:pPr algn="ctr"/>
              <a:endParaRPr/>
            </a:p>
          </p:txBody>
        </p:sp>
        <p:sp>
          <p:nvSpPr>
            <p:cNvPr id="30" name="Freeform: Shape 14"/>
            <p:cNvSpPr/>
            <p:nvPr/>
          </p:nvSpPr>
          <p:spPr bwMode="auto">
            <a:xfrm rot="3026502">
              <a:off x="10064186" y="706087"/>
              <a:ext cx="987523" cy="1806036"/>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nchor="ctr"/>
            <a:lstStyle/>
            <a:p>
              <a:pPr algn="ctr"/>
              <a:endParaRPr/>
            </a:p>
          </p:txBody>
        </p:sp>
        <p:sp>
          <p:nvSpPr>
            <p:cNvPr id="31" name="Freeform: Shape 15"/>
            <p:cNvSpPr/>
            <p:nvPr/>
          </p:nvSpPr>
          <p:spPr bwMode="auto">
            <a:xfrm rot="3026502">
              <a:off x="9900884" y="1650070"/>
              <a:ext cx="874384" cy="284943"/>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chemeClr val="accent1">
                <a:lumMod val="20000"/>
                <a:lumOff val="80000"/>
              </a:schemeClr>
            </a:solidFill>
            <a:ln>
              <a:noFill/>
            </a:ln>
          </p:spPr>
          <p:txBody>
            <a:bodyPr anchor="ctr"/>
            <a:lstStyle/>
            <a:p>
              <a:pPr algn="ctr"/>
              <a:endParaRPr/>
            </a:p>
          </p:txBody>
        </p:sp>
        <p:sp>
          <p:nvSpPr>
            <p:cNvPr id="32" name="Freeform: Shape 16"/>
            <p:cNvSpPr/>
            <p:nvPr/>
          </p:nvSpPr>
          <p:spPr bwMode="auto">
            <a:xfrm rot="3026502">
              <a:off x="10176507" y="1425488"/>
              <a:ext cx="923969" cy="233262"/>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chemeClr val="accent1">
                <a:lumMod val="20000"/>
                <a:lumOff val="80000"/>
              </a:schemeClr>
            </a:solidFill>
            <a:ln>
              <a:noFill/>
            </a:ln>
          </p:spPr>
          <p:txBody>
            <a:bodyPr anchor="ctr"/>
            <a:lstStyle/>
            <a:p>
              <a:pPr algn="ctr"/>
              <a:endParaRPr/>
            </a:p>
          </p:txBody>
        </p:sp>
        <p:sp>
          <p:nvSpPr>
            <p:cNvPr id="33" name="Oval 17"/>
            <p:cNvSpPr/>
            <p:nvPr/>
          </p:nvSpPr>
          <p:spPr bwMode="auto">
            <a:xfrm rot="3026502">
              <a:off x="10542344" y="1517068"/>
              <a:ext cx="112441" cy="112441"/>
            </a:xfrm>
            <a:prstGeom prst="ellipse">
              <a:avLst/>
            </a:prstGeom>
            <a:solidFill>
              <a:srgbClr val="B3B3B3"/>
            </a:solidFill>
            <a:ln>
              <a:noFill/>
            </a:ln>
          </p:spPr>
          <p:txBody>
            <a:bodyPr anchor="ctr"/>
            <a:lstStyle/>
            <a:p>
              <a:pPr algn="ctr"/>
              <a:endParaRPr/>
            </a:p>
          </p:txBody>
        </p:sp>
        <p:sp>
          <p:nvSpPr>
            <p:cNvPr id="34" name="Oval 18"/>
            <p:cNvSpPr/>
            <p:nvPr/>
          </p:nvSpPr>
          <p:spPr bwMode="auto">
            <a:xfrm rot="3026502">
              <a:off x="10542344" y="1517068"/>
              <a:ext cx="112441" cy="112441"/>
            </a:xfrm>
            <a:prstGeom prst="ellipse">
              <a:avLst/>
            </a:prstGeom>
            <a:solidFill>
              <a:srgbClr val="B3B3B3"/>
            </a:solidFill>
            <a:ln>
              <a:noFill/>
            </a:ln>
          </p:spPr>
          <p:txBody>
            <a:bodyPr anchor="ctr"/>
            <a:lstStyle/>
            <a:p>
              <a:pPr algn="ctr"/>
              <a:endParaRPr/>
            </a:p>
          </p:txBody>
        </p:sp>
        <p:sp>
          <p:nvSpPr>
            <p:cNvPr id="35" name="Oval 19"/>
            <p:cNvSpPr/>
            <p:nvPr/>
          </p:nvSpPr>
          <p:spPr bwMode="auto">
            <a:xfrm rot="3026502">
              <a:off x="10542344" y="1517068"/>
              <a:ext cx="112441" cy="112441"/>
            </a:xfrm>
            <a:prstGeom prst="ellipse">
              <a:avLst/>
            </a:prstGeom>
            <a:solidFill>
              <a:schemeClr val="bg2">
                <a:lumMod val="20000"/>
                <a:lumOff val="80000"/>
              </a:schemeClr>
            </a:solidFill>
            <a:ln>
              <a:noFill/>
            </a:ln>
          </p:spPr>
          <p:txBody>
            <a:bodyPr anchor="ctr"/>
            <a:lstStyle/>
            <a:p>
              <a:pPr algn="ctr"/>
              <a:endParaRPr/>
            </a:p>
          </p:txBody>
        </p:sp>
        <p:sp>
          <p:nvSpPr>
            <p:cNvPr id="36" name="Oval 20"/>
            <p:cNvSpPr/>
            <p:nvPr/>
          </p:nvSpPr>
          <p:spPr bwMode="auto">
            <a:xfrm rot="3026502">
              <a:off x="10416349" y="1635888"/>
              <a:ext cx="91489" cy="89394"/>
            </a:xfrm>
            <a:prstGeom prst="ellipse">
              <a:avLst/>
            </a:prstGeom>
            <a:solidFill>
              <a:srgbClr val="B3B3B3"/>
            </a:solidFill>
            <a:ln>
              <a:noFill/>
            </a:ln>
          </p:spPr>
          <p:txBody>
            <a:bodyPr anchor="ctr"/>
            <a:lstStyle/>
            <a:p>
              <a:pPr algn="ctr"/>
              <a:endParaRPr/>
            </a:p>
          </p:txBody>
        </p:sp>
        <p:sp>
          <p:nvSpPr>
            <p:cNvPr id="37" name="Oval 21"/>
            <p:cNvSpPr/>
            <p:nvPr/>
          </p:nvSpPr>
          <p:spPr bwMode="auto">
            <a:xfrm rot="3026502">
              <a:off x="10416349" y="1635888"/>
              <a:ext cx="91489" cy="89394"/>
            </a:xfrm>
            <a:prstGeom prst="ellipse">
              <a:avLst/>
            </a:prstGeom>
            <a:solidFill>
              <a:srgbClr val="B3B3B3"/>
            </a:solidFill>
            <a:ln>
              <a:noFill/>
            </a:ln>
          </p:spPr>
          <p:txBody>
            <a:bodyPr anchor="ctr"/>
            <a:lstStyle/>
            <a:p>
              <a:pPr algn="ctr"/>
              <a:endParaRPr/>
            </a:p>
          </p:txBody>
        </p:sp>
        <p:sp>
          <p:nvSpPr>
            <p:cNvPr id="38" name="Oval 22"/>
            <p:cNvSpPr/>
            <p:nvPr/>
          </p:nvSpPr>
          <p:spPr bwMode="auto">
            <a:xfrm rot="3026502">
              <a:off x="10416349" y="1635888"/>
              <a:ext cx="91489" cy="89394"/>
            </a:xfrm>
            <a:prstGeom prst="ellipse">
              <a:avLst/>
            </a:prstGeom>
            <a:solidFill>
              <a:schemeClr val="bg2">
                <a:lumMod val="20000"/>
                <a:lumOff val="80000"/>
              </a:schemeClr>
            </a:solidFill>
            <a:ln>
              <a:noFill/>
            </a:ln>
          </p:spPr>
          <p:txBody>
            <a:bodyPr anchor="ctr"/>
            <a:lstStyle/>
            <a:p>
              <a:pPr algn="ctr"/>
              <a:endParaRPr/>
            </a:p>
          </p:txBody>
        </p:sp>
        <p:sp>
          <p:nvSpPr>
            <p:cNvPr id="39" name="Oval 23"/>
            <p:cNvSpPr/>
            <p:nvPr/>
          </p:nvSpPr>
          <p:spPr bwMode="auto">
            <a:xfrm rot="3026502">
              <a:off x="10296815" y="1734629"/>
              <a:ext cx="91489" cy="89394"/>
            </a:xfrm>
            <a:prstGeom prst="ellipse">
              <a:avLst/>
            </a:prstGeom>
            <a:solidFill>
              <a:srgbClr val="B3B3B3"/>
            </a:solidFill>
            <a:ln>
              <a:noFill/>
            </a:ln>
          </p:spPr>
          <p:txBody>
            <a:bodyPr anchor="ctr"/>
            <a:lstStyle/>
            <a:p>
              <a:pPr algn="ctr"/>
              <a:endParaRPr/>
            </a:p>
          </p:txBody>
        </p:sp>
        <p:sp>
          <p:nvSpPr>
            <p:cNvPr id="40" name="Oval 24"/>
            <p:cNvSpPr/>
            <p:nvPr/>
          </p:nvSpPr>
          <p:spPr bwMode="auto">
            <a:xfrm rot="3026502">
              <a:off x="10296815" y="1734629"/>
              <a:ext cx="91489" cy="89394"/>
            </a:xfrm>
            <a:prstGeom prst="ellipse">
              <a:avLst/>
            </a:prstGeom>
            <a:solidFill>
              <a:srgbClr val="B3B3B3"/>
            </a:solidFill>
            <a:ln>
              <a:noFill/>
            </a:ln>
          </p:spPr>
          <p:txBody>
            <a:bodyPr anchor="ctr"/>
            <a:lstStyle/>
            <a:p>
              <a:pPr algn="ctr"/>
              <a:endParaRPr/>
            </a:p>
          </p:txBody>
        </p:sp>
        <p:sp>
          <p:nvSpPr>
            <p:cNvPr id="41" name="Oval 25"/>
            <p:cNvSpPr/>
            <p:nvPr/>
          </p:nvSpPr>
          <p:spPr bwMode="auto">
            <a:xfrm rot="3026502">
              <a:off x="10296815" y="1734629"/>
              <a:ext cx="91489" cy="89394"/>
            </a:xfrm>
            <a:prstGeom prst="ellipse">
              <a:avLst/>
            </a:prstGeom>
            <a:solidFill>
              <a:schemeClr val="bg2">
                <a:lumMod val="20000"/>
                <a:lumOff val="80000"/>
              </a:schemeClr>
            </a:solidFill>
            <a:ln>
              <a:noFill/>
            </a:ln>
          </p:spPr>
          <p:txBody>
            <a:bodyPr anchor="ctr"/>
            <a:lstStyle/>
            <a:p>
              <a:pPr algn="ctr"/>
              <a:endParaRPr/>
            </a:p>
          </p:txBody>
        </p:sp>
        <p:sp>
          <p:nvSpPr>
            <p:cNvPr id="42" name="Freeform: Shape 26"/>
            <p:cNvSpPr/>
            <p:nvPr/>
          </p:nvSpPr>
          <p:spPr bwMode="auto">
            <a:xfrm rot="3026502">
              <a:off x="9886487" y="1698180"/>
              <a:ext cx="129202" cy="819909"/>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chemeClr val="accent1">
                <a:lumMod val="20000"/>
                <a:lumOff val="80000"/>
              </a:schemeClr>
            </a:solidFill>
            <a:ln>
              <a:noFill/>
            </a:ln>
          </p:spPr>
          <p:txBody>
            <a:bodyPr anchor="ctr"/>
            <a:lstStyle/>
            <a:p>
              <a:pPr algn="ctr"/>
              <a:endParaRPr/>
            </a:p>
          </p:txBody>
        </p:sp>
        <p:sp>
          <p:nvSpPr>
            <p:cNvPr id="43" name="Oval 27"/>
            <p:cNvSpPr/>
            <p:nvPr/>
          </p:nvSpPr>
          <p:spPr bwMode="auto">
            <a:xfrm rot="3026502">
              <a:off x="10707783" y="1195435"/>
              <a:ext cx="323354" cy="322656"/>
            </a:xfrm>
            <a:prstGeom prst="ellipse">
              <a:avLst/>
            </a:prstGeom>
            <a:solidFill>
              <a:schemeClr val="bg1"/>
            </a:solidFill>
            <a:ln>
              <a:solidFill>
                <a:schemeClr val="accent1">
                  <a:lumMod val="20000"/>
                  <a:lumOff val="80000"/>
                </a:schemeClr>
              </a:solidFill>
            </a:ln>
          </p:spPr>
          <p:txBody>
            <a:bodyPr anchor="ctr"/>
            <a:lstStyle/>
            <a:p>
              <a:pPr algn="ctr"/>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2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p:nvPr/>
        </p:nvSpPr>
        <p:spPr>
          <a:xfrm>
            <a:off x="3349913" y="1700954"/>
            <a:ext cx="2444183" cy="1938417"/>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Oval 5"/>
          <p:cNvSpPr>
            <a:spLocks noChangeAspect="1"/>
          </p:cNvSpPr>
          <p:nvPr/>
        </p:nvSpPr>
        <p:spPr>
          <a:xfrm>
            <a:off x="4291052" y="1970983"/>
            <a:ext cx="561913" cy="561913"/>
          </a:xfrm>
          <a:prstGeom prst="ellipse">
            <a:avLst/>
          </a:prstGeom>
          <a:solidFill>
            <a:schemeClr val="bg1"/>
          </a:solid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4"/>
          <p:cNvSpPr/>
          <p:nvPr/>
        </p:nvSpPr>
        <p:spPr bwMode="auto">
          <a:xfrm>
            <a:off x="4448176" y="2149740"/>
            <a:ext cx="252141" cy="204398"/>
          </a:xfrm>
          <a:custGeom>
            <a:avLst/>
            <a:gdLst>
              <a:gd name="T0" fmla="*/ 68 w 186"/>
              <a:gd name="T1" fmla="*/ 84 h 151"/>
              <a:gd name="T2" fmla="*/ 118 w 186"/>
              <a:gd name="T3" fmla="*/ 84 h 151"/>
              <a:gd name="T4" fmla="*/ 93 w 186"/>
              <a:gd name="T5" fmla="*/ 101 h 151"/>
              <a:gd name="T6" fmla="*/ 93 w 186"/>
              <a:gd name="T7" fmla="*/ 67 h 151"/>
              <a:gd name="T8" fmla="*/ 93 w 186"/>
              <a:gd name="T9" fmla="*/ 101 h 151"/>
              <a:gd name="T10" fmla="*/ 114 w 186"/>
              <a:gd name="T11" fmla="*/ 25 h 151"/>
              <a:gd name="T12" fmla="*/ 114 w 186"/>
              <a:gd name="T13" fmla="*/ 16 h 151"/>
              <a:gd name="T14" fmla="*/ 68 w 186"/>
              <a:gd name="T15" fmla="*/ 21 h 151"/>
              <a:gd name="T16" fmla="*/ 156 w 186"/>
              <a:gd name="T17" fmla="*/ 33 h 151"/>
              <a:gd name="T18" fmla="*/ 156 w 186"/>
              <a:gd name="T19" fmla="*/ 59 h 151"/>
              <a:gd name="T20" fmla="*/ 156 w 186"/>
              <a:gd name="T21" fmla="*/ 33 h 151"/>
              <a:gd name="T22" fmla="*/ 152 w 186"/>
              <a:gd name="T23" fmla="*/ 46 h 151"/>
              <a:gd name="T24" fmla="*/ 160 w 186"/>
              <a:gd name="T25" fmla="*/ 46 h 151"/>
              <a:gd name="T26" fmla="*/ 169 w 186"/>
              <a:gd name="T27" fmla="*/ 16 h 151"/>
              <a:gd name="T28" fmla="*/ 122 w 186"/>
              <a:gd name="T29" fmla="*/ 0 h 151"/>
              <a:gd name="T30" fmla="*/ 63 w 186"/>
              <a:gd name="T31" fmla="*/ 0 h 151"/>
              <a:gd name="T32" fmla="*/ 17 w 186"/>
              <a:gd name="T33" fmla="*/ 16 h 151"/>
              <a:gd name="T34" fmla="*/ 0 w 186"/>
              <a:gd name="T35" fmla="*/ 135 h 151"/>
              <a:gd name="T36" fmla="*/ 169 w 186"/>
              <a:gd name="T37" fmla="*/ 151 h 151"/>
              <a:gd name="T38" fmla="*/ 186 w 186"/>
              <a:gd name="T39" fmla="*/ 33 h 151"/>
              <a:gd name="T40" fmla="*/ 177 w 186"/>
              <a:gd name="T41" fmla="*/ 101 h 151"/>
              <a:gd name="T42" fmla="*/ 137 w 186"/>
              <a:gd name="T43" fmla="*/ 109 h 151"/>
              <a:gd name="T44" fmla="*/ 177 w 186"/>
              <a:gd name="T45" fmla="*/ 135 h 151"/>
              <a:gd name="T46" fmla="*/ 17 w 186"/>
              <a:gd name="T47" fmla="*/ 143 h 151"/>
              <a:gd name="T48" fmla="*/ 9 w 186"/>
              <a:gd name="T49" fmla="*/ 109 h 151"/>
              <a:gd name="T50" fmla="*/ 45 w 186"/>
              <a:gd name="T51" fmla="*/ 101 h 151"/>
              <a:gd name="T52" fmla="*/ 9 w 186"/>
              <a:gd name="T53" fmla="*/ 33 h 151"/>
              <a:gd name="T54" fmla="*/ 34 w 186"/>
              <a:gd name="T55" fmla="*/ 25 h 151"/>
              <a:gd name="T56" fmla="*/ 93 w 186"/>
              <a:gd name="T57" fmla="*/ 8 h 151"/>
              <a:gd name="T58" fmla="*/ 152 w 186"/>
              <a:gd name="T59" fmla="*/ 25 h 151"/>
              <a:gd name="T60" fmla="*/ 177 w 186"/>
              <a:gd name="T61" fmla="*/ 33 h 151"/>
              <a:gd name="T62" fmla="*/ 156 w 186"/>
              <a:gd name="T63" fmla="*/ 67 h 151"/>
              <a:gd name="T64" fmla="*/ 156 w 186"/>
              <a:gd name="T65" fmla="*/ 75 h 151"/>
              <a:gd name="T66" fmla="*/ 156 w 186"/>
              <a:gd name="T67" fmla="*/ 67 h 151"/>
              <a:gd name="T68" fmla="*/ 51 w 186"/>
              <a:gd name="T69" fmla="*/ 84 h 151"/>
              <a:gd name="T70" fmla="*/ 135 w 186"/>
              <a:gd name="T71" fmla="*/ 84 h 151"/>
              <a:gd name="T72" fmla="*/ 93 w 186"/>
              <a:gd name="T73" fmla="*/ 118 h 151"/>
              <a:gd name="T74" fmla="*/ 93 w 186"/>
              <a:gd name="T75" fmla="*/ 50 h 151"/>
              <a:gd name="T76" fmla="*/ 93 w 186"/>
              <a:gd name="T77" fmla="*/ 1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6" h="151">
                <a:moveTo>
                  <a:pt x="93" y="59"/>
                </a:moveTo>
                <a:cubicBezTo>
                  <a:pt x="79" y="59"/>
                  <a:pt x="68" y="70"/>
                  <a:pt x="68" y="84"/>
                </a:cubicBezTo>
                <a:cubicBezTo>
                  <a:pt x="68" y="98"/>
                  <a:pt x="79" y="109"/>
                  <a:pt x="93" y="109"/>
                </a:cubicBezTo>
                <a:cubicBezTo>
                  <a:pt x="107" y="109"/>
                  <a:pt x="118" y="98"/>
                  <a:pt x="118" y="84"/>
                </a:cubicBezTo>
                <a:cubicBezTo>
                  <a:pt x="118" y="70"/>
                  <a:pt x="107" y="59"/>
                  <a:pt x="93" y="59"/>
                </a:cubicBezTo>
                <a:close/>
                <a:moveTo>
                  <a:pt x="93" y="101"/>
                </a:moveTo>
                <a:cubicBezTo>
                  <a:pt x="84" y="101"/>
                  <a:pt x="76" y="93"/>
                  <a:pt x="76" y="84"/>
                </a:cubicBezTo>
                <a:cubicBezTo>
                  <a:pt x="76" y="75"/>
                  <a:pt x="84" y="67"/>
                  <a:pt x="93" y="67"/>
                </a:cubicBezTo>
                <a:cubicBezTo>
                  <a:pt x="102" y="67"/>
                  <a:pt x="110" y="75"/>
                  <a:pt x="110" y="84"/>
                </a:cubicBezTo>
                <a:cubicBezTo>
                  <a:pt x="110" y="93"/>
                  <a:pt x="102" y="101"/>
                  <a:pt x="93" y="101"/>
                </a:cubicBezTo>
                <a:close/>
                <a:moveTo>
                  <a:pt x="72" y="25"/>
                </a:moveTo>
                <a:cubicBezTo>
                  <a:pt x="114" y="25"/>
                  <a:pt x="114" y="25"/>
                  <a:pt x="114" y="25"/>
                </a:cubicBezTo>
                <a:cubicBezTo>
                  <a:pt x="116" y="25"/>
                  <a:pt x="118" y="23"/>
                  <a:pt x="118" y="21"/>
                </a:cubicBezTo>
                <a:cubicBezTo>
                  <a:pt x="118" y="18"/>
                  <a:pt x="116" y="16"/>
                  <a:pt x="114" y="16"/>
                </a:cubicBezTo>
                <a:cubicBezTo>
                  <a:pt x="72" y="16"/>
                  <a:pt x="72" y="16"/>
                  <a:pt x="72" y="16"/>
                </a:cubicBezTo>
                <a:cubicBezTo>
                  <a:pt x="70" y="16"/>
                  <a:pt x="68" y="18"/>
                  <a:pt x="68" y="21"/>
                </a:cubicBezTo>
                <a:cubicBezTo>
                  <a:pt x="68" y="23"/>
                  <a:pt x="70" y="25"/>
                  <a:pt x="72" y="25"/>
                </a:cubicBezTo>
                <a:close/>
                <a:moveTo>
                  <a:pt x="156" y="33"/>
                </a:moveTo>
                <a:cubicBezTo>
                  <a:pt x="149" y="33"/>
                  <a:pt x="144" y="39"/>
                  <a:pt x="144" y="46"/>
                </a:cubicBezTo>
                <a:cubicBezTo>
                  <a:pt x="144" y="53"/>
                  <a:pt x="149" y="59"/>
                  <a:pt x="156" y="59"/>
                </a:cubicBezTo>
                <a:cubicBezTo>
                  <a:pt x="163" y="59"/>
                  <a:pt x="169" y="53"/>
                  <a:pt x="169" y="46"/>
                </a:cubicBezTo>
                <a:cubicBezTo>
                  <a:pt x="169" y="39"/>
                  <a:pt x="163" y="33"/>
                  <a:pt x="156" y="33"/>
                </a:cubicBezTo>
                <a:close/>
                <a:moveTo>
                  <a:pt x="156" y="50"/>
                </a:moveTo>
                <a:cubicBezTo>
                  <a:pt x="154" y="50"/>
                  <a:pt x="152" y="48"/>
                  <a:pt x="152" y="46"/>
                </a:cubicBezTo>
                <a:cubicBezTo>
                  <a:pt x="152" y="44"/>
                  <a:pt x="154" y="42"/>
                  <a:pt x="156" y="42"/>
                </a:cubicBezTo>
                <a:cubicBezTo>
                  <a:pt x="159" y="42"/>
                  <a:pt x="160" y="44"/>
                  <a:pt x="160" y="46"/>
                </a:cubicBezTo>
                <a:cubicBezTo>
                  <a:pt x="160" y="48"/>
                  <a:pt x="159" y="50"/>
                  <a:pt x="156" y="50"/>
                </a:cubicBezTo>
                <a:close/>
                <a:moveTo>
                  <a:pt x="169" y="16"/>
                </a:moveTo>
                <a:cubicBezTo>
                  <a:pt x="152" y="16"/>
                  <a:pt x="152" y="16"/>
                  <a:pt x="152" y="16"/>
                </a:cubicBezTo>
                <a:cubicBezTo>
                  <a:pt x="139" y="16"/>
                  <a:pt x="139" y="0"/>
                  <a:pt x="122" y="0"/>
                </a:cubicBezTo>
                <a:cubicBezTo>
                  <a:pt x="106" y="0"/>
                  <a:pt x="93" y="0"/>
                  <a:pt x="93" y="0"/>
                </a:cubicBezTo>
                <a:cubicBezTo>
                  <a:pt x="93" y="0"/>
                  <a:pt x="80" y="0"/>
                  <a:pt x="63" y="0"/>
                </a:cubicBezTo>
                <a:cubicBezTo>
                  <a:pt x="47" y="0"/>
                  <a:pt x="47" y="16"/>
                  <a:pt x="34" y="16"/>
                </a:cubicBezTo>
                <a:cubicBezTo>
                  <a:pt x="17" y="16"/>
                  <a:pt x="17" y="16"/>
                  <a:pt x="17" y="16"/>
                </a:cubicBezTo>
                <a:cubicBezTo>
                  <a:pt x="8" y="16"/>
                  <a:pt x="0" y="24"/>
                  <a:pt x="0" y="33"/>
                </a:cubicBezTo>
                <a:cubicBezTo>
                  <a:pt x="0" y="135"/>
                  <a:pt x="0" y="135"/>
                  <a:pt x="0" y="135"/>
                </a:cubicBezTo>
                <a:cubicBezTo>
                  <a:pt x="0" y="144"/>
                  <a:pt x="8" y="151"/>
                  <a:pt x="17" y="151"/>
                </a:cubicBezTo>
                <a:cubicBezTo>
                  <a:pt x="169" y="151"/>
                  <a:pt x="169" y="151"/>
                  <a:pt x="169" y="151"/>
                </a:cubicBezTo>
                <a:cubicBezTo>
                  <a:pt x="178" y="151"/>
                  <a:pt x="186" y="144"/>
                  <a:pt x="186" y="135"/>
                </a:cubicBezTo>
                <a:cubicBezTo>
                  <a:pt x="186" y="33"/>
                  <a:pt x="186" y="33"/>
                  <a:pt x="186" y="33"/>
                </a:cubicBezTo>
                <a:cubicBezTo>
                  <a:pt x="186" y="24"/>
                  <a:pt x="178" y="16"/>
                  <a:pt x="169" y="16"/>
                </a:cubicBezTo>
                <a:close/>
                <a:moveTo>
                  <a:pt x="177" y="101"/>
                </a:moveTo>
                <a:cubicBezTo>
                  <a:pt x="141" y="101"/>
                  <a:pt x="141" y="101"/>
                  <a:pt x="141" y="101"/>
                </a:cubicBezTo>
                <a:cubicBezTo>
                  <a:pt x="140" y="104"/>
                  <a:pt x="138" y="107"/>
                  <a:pt x="137" y="109"/>
                </a:cubicBezTo>
                <a:cubicBezTo>
                  <a:pt x="177" y="109"/>
                  <a:pt x="177" y="109"/>
                  <a:pt x="177" y="109"/>
                </a:cubicBezTo>
                <a:cubicBezTo>
                  <a:pt x="177" y="135"/>
                  <a:pt x="177" y="135"/>
                  <a:pt x="177" y="135"/>
                </a:cubicBezTo>
                <a:cubicBezTo>
                  <a:pt x="177" y="139"/>
                  <a:pt x="174" y="143"/>
                  <a:pt x="169" y="143"/>
                </a:cubicBezTo>
                <a:cubicBezTo>
                  <a:pt x="17" y="143"/>
                  <a:pt x="17" y="143"/>
                  <a:pt x="17" y="143"/>
                </a:cubicBezTo>
                <a:cubicBezTo>
                  <a:pt x="12" y="143"/>
                  <a:pt x="9" y="139"/>
                  <a:pt x="9" y="135"/>
                </a:cubicBezTo>
                <a:cubicBezTo>
                  <a:pt x="9" y="109"/>
                  <a:pt x="9" y="109"/>
                  <a:pt x="9" y="109"/>
                </a:cubicBezTo>
                <a:cubicBezTo>
                  <a:pt x="49" y="109"/>
                  <a:pt x="49" y="109"/>
                  <a:pt x="49" y="109"/>
                </a:cubicBezTo>
                <a:cubicBezTo>
                  <a:pt x="48" y="107"/>
                  <a:pt x="46" y="104"/>
                  <a:pt x="45" y="101"/>
                </a:cubicBezTo>
                <a:cubicBezTo>
                  <a:pt x="9" y="101"/>
                  <a:pt x="9" y="101"/>
                  <a:pt x="9" y="101"/>
                </a:cubicBezTo>
                <a:cubicBezTo>
                  <a:pt x="9" y="33"/>
                  <a:pt x="9" y="33"/>
                  <a:pt x="9" y="33"/>
                </a:cubicBezTo>
                <a:cubicBezTo>
                  <a:pt x="9" y="29"/>
                  <a:pt x="12" y="25"/>
                  <a:pt x="17" y="25"/>
                </a:cubicBezTo>
                <a:cubicBezTo>
                  <a:pt x="34" y="25"/>
                  <a:pt x="34" y="25"/>
                  <a:pt x="34" y="25"/>
                </a:cubicBezTo>
                <a:cubicBezTo>
                  <a:pt x="51" y="25"/>
                  <a:pt x="51" y="8"/>
                  <a:pt x="63" y="8"/>
                </a:cubicBezTo>
                <a:cubicBezTo>
                  <a:pt x="72" y="8"/>
                  <a:pt x="93" y="8"/>
                  <a:pt x="93" y="8"/>
                </a:cubicBezTo>
                <a:cubicBezTo>
                  <a:pt x="93" y="8"/>
                  <a:pt x="114" y="8"/>
                  <a:pt x="122" y="8"/>
                </a:cubicBezTo>
                <a:cubicBezTo>
                  <a:pt x="135" y="8"/>
                  <a:pt x="135" y="25"/>
                  <a:pt x="152" y="25"/>
                </a:cubicBezTo>
                <a:cubicBezTo>
                  <a:pt x="169" y="25"/>
                  <a:pt x="169" y="25"/>
                  <a:pt x="169" y="25"/>
                </a:cubicBezTo>
                <a:cubicBezTo>
                  <a:pt x="174" y="25"/>
                  <a:pt x="177" y="29"/>
                  <a:pt x="177" y="33"/>
                </a:cubicBezTo>
                <a:lnTo>
                  <a:pt x="177" y="101"/>
                </a:lnTo>
                <a:close/>
                <a:moveTo>
                  <a:pt x="156" y="67"/>
                </a:moveTo>
                <a:cubicBezTo>
                  <a:pt x="154" y="67"/>
                  <a:pt x="152" y="69"/>
                  <a:pt x="152" y="71"/>
                </a:cubicBezTo>
                <a:cubicBezTo>
                  <a:pt x="152" y="74"/>
                  <a:pt x="154" y="75"/>
                  <a:pt x="156" y="75"/>
                </a:cubicBezTo>
                <a:cubicBezTo>
                  <a:pt x="159" y="75"/>
                  <a:pt x="160" y="74"/>
                  <a:pt x="160" y="71"/>
                </a:cubicBezTo>
                <a:cubicBezTo>
                  <a:pt x="160" y="69"/>
                  <a:pt x="159" y="67"/>
                  <a:pt x="156" y="67"/>
                </a:cubicBezTo>
                <a:close/>
                <a:moveTo>
                  <a:pt x="93" y="42"/>
                </a:moveTo>
                <a:cubicBezTo>
                  <a:pt x="70" y="42"/>
                  <a:pt x="51" y="61"/>
                  <a:pt x="51" y="84"/>
                </a:cubicBezTo>
                <a:cubicBezTo>
                  <a:pt x="51" y="107"/>
                  <a:pt x="70" y="126"/>
                  <a:pt x="93" y="126"/>
                </a:cubicBezTo>
                <a:cubicBezTo>
                  <a:pt x="116" y="126"/>
                  <a:pt x="135" y="107"/>
                  <a:pt x="135" y="84"/>
                </a:cubicBezTo>
                <a:cubicBezTo>
                  <a:pt x="135" y="61"/>
                  <a:pt x="116" y="42"/>
                  <a:pt x="93" y="42"/>
                </a:cubicBezTo>
                <a:close/>
                <a:moveTo>
                  <a:pt x="93" y="118"/>
                </a:moveTo>
                <a:cubicBezTo>
                  <a:pt x="74" y="118"/>
                  <a:pt x="59" y="103"/>
                  <a:pt x="59" y="84"/>
                </a:cubicBezTo>
                <a:cubicBezTo>
                  <a:pt x="59" y="65"/>
                  <a:pt x="74" y="50"/>
                  <a:pt x="93" y="50"/>
                </a:cubicBezTo>
                <a:cubicBezTo>
                  <a:pt x="112" y="50"/>
                  <a:pt x="127" y="65"/>
                  <a:pt x="127" y="84"/>
                </a:cubicBezTo>
                <a:cubicBezTo>
                  <a:pt x="127" y="103"/>
                  <a:pt x="112" y="118"/>
                  <a:pt x="93" y="118"/>
                </a:cubicBezTo>
                <a:close/>
              </a:path>
            </a:pathLst>
          </a:custGeom>
          <a:solidFill>
            <a:schemeClr val="accent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Rectangle 6"/>
          <p:cNvSpPr/>
          <p:nvPr/>
        </p:nvSpPr>
        <p:spPr>
          <a:xfrm>
            <a:off x="539357" y="1700954"/>
            <a:ext cx="2810554" cy="193841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ctangle 7"/>
          <p:cNvSpPr/>
          <p:nvPr/>
        </p:nvSpPr>
        <p:spPr>
          <a:xfrm>
            <a:off x="5794094" y="1700954"/>
            <a:ext cx="2810554" cy="193841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TextBox 12"/>
          <p:cNvSpPr txBox="1"/>
          <p:nvPr/>
        </p:nvSpPr>
        <p:spPr>
          <a:xfrm>
            <a:off x="3495559" y="2711646"/>
            <a:ext cx="2152892" cy="212267"/>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72000" tIns="0" rIns="72000" bIns="0" anchor="b" anchorCtr="0">
            <a:normAutofit/>
          </a:body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0" name="TextBox 14"/>
          <p:cNvSpPr txBox="1"/>
          <p:nvPr/>
        </p:nvSpPr>
        <p:spPr>
          <a:xfrm>
            <a:off x="3495559" y="2923913"/>
            <a:ext cx="2152892" cy="467192"/>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square" lIns="72000" tIns="0" rIns="72000" bIns="0" anchor="t" anchorCtr="0">
            <a:normAutofit/>
          </a:bodyPr>
          <a:lstStyle/>
          <a:p>
            <a:pPr lvl="0" algn="ct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dirty="0">
                <a:solidFill>
                  <a:schemeClr val="bg1">
                    <a:lumMod val="50000"/>
                  </a:schemeClr>
                </a:solidFill>
                <a:latin typeface="微软雅黑" panose="020B0503020204020204" pitchFamily="34" charset="-122"/>
                <a:ea typeface="微软雅黑" panose="020B0503020204020204" pitchFamily="34" charset="-122"/>
              </a:rPr>
            </a:br>
            <a:r>
              <a:rPr lang="zh-CN" altLang="en-US" sz="8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1" name="TextBox 18"/>
          <p:cNvSpPr txBox="1"/>
          <p:nvPr/>
        </p:nvSpPr>
        <p:spPr>
          <a:xfrm>
            <a:off x="539355" y="954064"/>
            <a:ext cx="8065294" cy="346249"/>
          </a:xfrm>
          <a:prstGeom prst="rect">
            <a:avLst/>
          </a:prstGeom>
          <a:noFill/>
        </p:spPr>
        <p:txBody>
          <a:bodyPr wrap="none">
            <a:normAutofit/>
          </a:bodyPr>
          <a:lstStyle/>
          <a:p>
            <a:pPr algn="ct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TextBox 19"/>
          <p:cNvSpPr txBox="1"/>
          <p:nvPr/>
        </p:nvSpPr>
        <p:spPr>
          <a:xfrm>
            <a:off x="539355" y="1300313"/>
            <a:ext cx="8065294" cy="397080"/>
          </a:xfrm>
          <a:prstGeom prst="rect">
            <a:avLst/>
          </a:prstGeom>
          <a:noFill/>
        </p:spPr>
        <p:txBody>
          <a:bodyPr wrap="square">
            <a:normAutofit/>
          </a:bodyPr>
          <a:lstStyle/>
          <a:p>
            <a:pPr algn="ct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此部分内容作为文字排版占位显示（建议使用主题字体）如需更改请在（设置形状格式）菜单下（文本选项）中调整</a:t>
            </a:r>
          </a:p>
        </p:txBody>
      </p:sp>
    </p:spTree>
  </p:cSld>
  <p:clrMapOvr>
    <a:masterClrMapping/>
  </p:clrMapOvr>
  <mc:AlternateContent xmlns:mc="http://schemas.openxmlformats.org/markup-compatibility/2006" xmlns:p14="http://schemas.microsoft.com/office/powerpoint/2010/main">
    <mc:Choice Requires="p14">
      <p:transition spd="slow" p14:dur="12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a:spLocks noChangeArrowheads="1"/>
          </p:cNvSpPr>
          <p:nvPr/>
        </p:nvSpPr>
        <p:spPr bwMode="auto">
          <a:xfrm>
            <a:off x="2211706" y="1447801"/>
            <a:ext cx="1258718" cy="385763"/>
          </a:xfrm>
          <a:prstGeom prst="homePlate">
            <a:avLst>
              <a:gd name="adj" fmla="val 50114"/>
            </a:avLst>
          </a:prstGeom>
          <a:solidFill>
            <a:schemeClr val="accent2"/>
          </a:solidFill>
          <a:ln w="3175">
            <a:noFill/>
            <a:bevel/>
          </a:ln>
        </p:spPr>
        <p:txBody>
          <a:bodyPr lIns="62111" tIns="31054" rIns="62111" bIns="31054"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27" name="TextBox 22"/>
          <p:cNvSpPr txBox="1">
            <a:spLocks noChangeArrowheads="1"/>
          </p:cNvSpPr>
          <p:nvPr/>
        </p:nvSpPr>
        <p:spPr bwMode="auto">
          <a:xfrm>
            <a:off x="2348214" y="1509714"/>
            <a:ext cx="1057133" cy="250825"/>
          </a:xfrm>
          <a:prstGeom prst="rect">
            <a:avLst/>
          </a:prstGeom>
          <a:noFill/>
          <a:ln w="3175">
            <a:noFill/>
            <a:bevel/>
          </a:ln>
        </p:spPr>
        <p:txBody>
          <a:bodyPr lIns="62111" tIns="31054" rIns="62111" bIns="31054" anchor="ctr"/>
          <a:lstStyle/>
          <a:p>
            <a:r>
              <a:rPr lang="zh-CN" altLang="en-US" sz="1100" b="1" dirty="0">
                <a:solidFill>
                  <a:srgbClr val="F8F8F8"/>
                </a:solidFill>
                <a:ea typeface="微软雅黑" panose="020B0503020204020204" pitchFamily="34" charset="-122"/>
              </a:rPr>
              <a:t>添加标题</a:t>
            </a:r>
          </a:p>
        </p:txBody>
      </p:sp>
      <p:sp>
        <p:nvSpPr>
          <p:cNvPr id="28" name="五边形 27"/>
          <p:cNvSpPr>
            <a:spLocks noChangeArrowheads="1"/>
          </p:cNvSpPr>
          <p:nvPr/>
        </p:nvSpPr>
        <p:spPr bwMode="auto">
          <a:xfrm>
            <a:off x="2211706" y="2638425"/>
            <a:ext cx="1258718" cy="385763"/>
          </a:xfrm>
          <a:prstGeom prst="homePlate">
            <a:avLst>
              <a:gd name="adj" fmla="val 50114"/>
            </a:avLst>
          </a:prstGeom>
          <a:solidFill>
            <a:schemeClr val="accent3"/>
          </a:solidFill>
          <a:ln w="3175">
            <a:noFill/>
            <a:bevel/>
          </a:ln>
        </p:spPr>
        <p:txBody>
          <a:bodyPr lIns="62111" tIns="31054" rIns="62111" bIns="31054"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29" name="TextBox 22"/>
          <p:cNvSpPr txBox="1">
            <a:spLocks noChangeArrowheads="1"/>
          </p:cNvSpPr>
          <p:nvPr/>
        </p:nvSpPr>
        <p:spPr bwMode="auto">
          <a:xfrm>
            <a:off x="2354562" y="2714626"/>
            <a:ext cx="1050784" cy="250825"/>
          </a:xfrm>
          <a:prstGeom prst="rect">
            <a:avLst/>
          </a:prstGeom>
          <a:noFill/>
          <a:ln w="3175">
            <a:noFill/>
            <a:bevel/>
          </a:ln>
        </p:spPr>
        <p:txBody>
          <a:bodyPr lIns="62111" tIns="31054" rIns="62111" bIns="31054" anchor="ctr"/>
          <a:lstStyle/>
          <a:p>
            <a:r>
              <a:rPr lang="zh-CN" altLang="en-US" sz="1100" b="1" dirty="0">
                <a:solidFill>
                  <a:srgbClr val="F8F8F8"/>
                </a:solidFill>
                <a:ea typeface="微软雅黑" panose="020B0503020204020204" pitchFamily="34" charset="-122"/>
              </a:rPr>
              <a:t>添加标题</a:t>
            </a:r>
          </a:p>
        </p:txBody>
      </p:sp>
      <p:sp>
        <p:nvSpPr>
          <p:cNvPr id="30" name="五边形 29"/>
          <p:cNvSpPr>
            <a:spLocks noChangeArrowheads="1"/>
          </p:cNvSpPr>
          <p:nvPr/>
        </p:nvSpPr>
        <p:spPr bwMode="auto">
          <a:xfrm>
            <a:off x="2211706" y="3884613"/>
            <a:ext cx="1258718" cy="387350"/>
          </a:xfrm>
          <a:prstGeom prst="homePlate">
            <a:avLst>
              <a:gd name="adj" fmla="val 49909"/>
            </a:avLst>
          </a:prstGeom>
          <a:solidFill>
            <a:schemeClr val="accent4"/>
          </a:solidFill>
          <a:ln w="3175">
            <a:noFill/>
            <a:bevel/>
          </a:ln>
        </p:spPr>
        <p:txBody>
          <a:bodyPr lIns="62111" tIns="31054" rIns="62111" bIns="31054"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31" name="TextBox 22"/>
          <p:cNvSpPr txBox="1">
            <a:spLocks noChangeArrowheads="1"/>
          </p:cNvSpPr>
          <p:nvPr/>
        </p:nvSpPr>
        <p:spPr bwMode="auto">
          <a:xfrm>
            <a:off x="2354562" y="3948114"/>
            <a:ext cx="1050784" cy="250825"/>
          </a:xfrm>
          <a:prstGeom prst="rect">
            <a:avLst/>
          </a:prstGeom>
          <a:noFill/>
          <a:ln w="3175">
            <a:noFill/>
            <a:bevel/>
          </a:ln>
        </p:spPr>
        <p:txBody>
          <a:bodyPr lIns="62111" tIns="31054" rIns="62111" bIns="31054" anchor="ctr"/>
          <a:lstStyle/>
          <a:p>
            <a:r>
              <a:rPr lang="zh-CN" altLang="en-US" sz="1100" b="1" dirty="0">
                <a:solidFill>
                  <a:srgbClr val="F8F8F8"/>
                </a:solidFill>
                <a:ea typeface="微软雅黑" panose="020B0503020204020204" pitchFamily="34" charset="-122"/>
              </a:rPr>
              <a:t>添加标题</a:t>
            </a:r>
          </a:p>
        </p:txBody>
      </p:sp>
      <p:sp>
        <p:nvSpPr>
          <p:cNvPr id="32" name="任意多边形 31"/>
          <p:cNvSpPr/>
          <p:nvPr/>
        </p:nvSpPr>
        <p:spPr bwMode="auto">
          <a:xfrm>
            <a:off x="1497428" y="1628776"/>
            <a:ext cx="855547" cy="1204913"/>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1" tIns="31054" rIns="62111" bIns="31054" anchor="ctr"/>
          <a:lstStyle/>
          <a:p>
            <a:pPr algn="ctr" eaLnBrk="0" fontAlgn="ctr" hangingPunct="0">
              <a:buClr>
                <a:srgbClr val="FF0000"/>
              </a:buClr>
              <a:buSzPct val="70000"/>
              <a:defRPr/>
            </a:pPr>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33" name="任意多边形 32"/>
          <p:cNvSpPr/>
          <p:nvPr/>
        </p:nvSpPr>
        <p:spPr bwMode="auto">
          <a:xfrm flipV="1">
            <a:off x="1497428" y="2851150"/>
            <a:ext cx="855547" cy="12271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1" tIns="31054" rIns="62111" bIns="31054" anchor="ctr"/>
          <a:lstStyle/>
          <a:p>
            <a:pPr algn="ctr" eaLnBrk="0" fontAlgn="ctr" hangingPunct="0">
              <a:buClr>
                <a:srgbClr val="FF0000"/>
              </a:buClr>
              <a:buSzPct val="70000"/>
              <a:defRPr/>
            </a:pPr>
            <a:endParaRPr lang="zh-CN" altLang="en-US" sz="1100" b="1" noProof="1">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1497428" y="2851150"/>
            <a:ext cx="855547" cy="0"/>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5688" y="2379663"/>
            <a:ext cx="942848" cy="942975"/>
          </a:xfrm>
          <a:prstGeom prst="ellipse">
            <a:avLst/>
          </a:prstGeom>
          <a:solidFill>
            <a:schemeClr val="accent1"/>
          </a:solidFill>
          <a:ln w="3175">
            <a:noFill/>
            <a:bevel/>
          </a:ln>
        </p:spPr>
        <p:txBody>
          <a:bodyPr lIns="62111" tIns="31054" rIns="62111" bIns="31054" anchor="ctr"/>
          <a:lstStyle/>
          <a:p>
            <a:pPr algn="ctr"/>
            <a:r>
              <a:rPr lang="zh-CN" altLang="en-US" sz="1400" b="1" dirty="0">
                <a:solidFill>
                  <a:srgbClr val="F8F8F8"/>
                </a:solidFill>
                <a:ea typeface="微软雅黑" panose="020B0503020204020204" pitchFamily="34" charset="-122"/>
              </a:rPr>
              <a:t>添加</a:t>
            </a:r>
            <a:endParaRPr lang="en-US" altLang="zh-CN" sz="1400" b="1" dirty="0">
              <a:solidFill>
                <a:srgbClr val="F8F8F8"/>
              </a:solidFill>
              <a:ea typeface="微软雅黑" panose="020B0503020204020204" pitchFamily="34" charset="-122"/>
            </a:endParaRPr>
          </a:p>
          <a:p>
            <a:pPr algn="ctr"/>
            <a:r>
              <a:rPr lang="zh-CN" altLang="en-US" sz="1400" b="1" dirty="0">
                <a:solidFill>
                  <a:srgbClr val="F8F8F8"/>
                </a:solidFill>
                <a:ea typeface="微软雅黑" panose="020B0503020204020204" pitchFamily="34" charset="-122"/>
              </a:rPr>
              <a:t>标题</a:t>
            </a:r>
          </a:p>
        </p:txBody>
      </p:sp>
      <p:sp>
        <p:nvSpPr>
          <p:cNvPr id="36" name="右弧形箭头 35"/>
          <p:cNvSpPr>
            <a:spLocks noChangeArrowheads="1"/>
          </p:cNvSpPr>
          <p:nvPr/>
        </p:nvSpPr>
        <p:spPr bwMode="auto">
          <a:xfrm>
            <a:off x="6435474" y="1389063"/>
            <a:ext cx="673009" cy="1409700"/>
          </a:xfrm>
          <a:prstGeom prst="curvedLeftArrow">
            <a:avLst>
              <a:gd name="adj1" fmla="val 25035"/>
              <a:gd name="adj2" fmla="val 50070"/>
              <a:gd name="adj3" fmla="val 25000"/>
            </a:avLst>
          </a:prstGeom>
          <a:solidFill>
            <a:schemeClr val="accent2"/>
          </a:solidFill>
          <a:ln w="19050">
            <a:noFill/>
            <a:miter lim="800000"/>
          </a:ln>
        </p:spPr>
        <p:txBody>
          <a:bodyPr lIns="55899" tIns="27950" rIns="55899" bIns="27950"/>
          <a:lstStyle/>
          <a:p>
            <a:endParaRPr lang="zh-CN" altLang="en-US" sz="1100" dirty="0">
              <a:solidFill>
                <a:srgbClr val="1E1C11"/>
              </a:solidFill>
              <a:ea typeface="微软雅黑" panose="020B0503020204020204" pitchFamily="34" charset="-122"/>
            </a:endParaRPr>
          </a:p>
        </p:txBody>
      </p:sp>
      <p:sp>
        <p:nvSpPr>
          <p:cNvPr id="37" name="右弧形箭头 36"/>
          <p:cNvSpPr>
            <a:spLocks noChangeArrowheads="1"/>
          </p:cNvSpPr>
          <p:nvPr/>
        </p:nvSpPr>
        <p:spPr bwMode="auto">
          <a:xfrm>
            <a:off x="6441823" y="2801938"/>
            <a:ext cx="666660" cy="1557337"/>
          </a:xfrm>
          <a:prstGeom prst="curvedLeftArrow">
            <a:avLst>
              <a:gd name="adj1" fmla="val 25012"/>
              <a:gd name="adj2" fmla="val 50012"/>
              <a:gd name="adj3" fmla="val 25000"/>
            </a:avLst>
          </a:prstGeom>
          <a:solidFill>
            <a:schemeClr val="accent4"/>
          </a:solidFill>
          <a:ln w="19050">
            <a:noFill/>
            <a:miter lim="800000"/>
          </a:ln>
        </p:spPr>
        <p:txBody>
          <a:bodyPr lIns="55899" tIns="27950" rIns="55899" bIns="27950"/>
          <a:lstStyle/>
          <a:p>
            <a:endParaRPr lang="zh-CN" altLang="en-US" sz="1100" dirty="0">
              <a:solidFill>
                <a:srgbClr val="1E1C11"/>
              </a:solidFill>
              <a:ea typeface="微软雅黑" panose="020B0503020204020204" pitchFamily="34" charset="-122"/>
            </a:endParaRPr>
          </a:p>
        </p:txBody>
      </p:sp>
      <p:sp>
        <p:nvSpPr>
          <p:cNvPr id="38" name="右弧形箭头 37"/>
          <p:cNvSpPr>
            <a:spLocks noChangeArrowheads="1"/>
          </p:cNvSpPr>
          <p:nvPr/>
        </p:nvSpPr>
        <p:spPr bwMode="auto">
          <a:xfrm rot="10800000" flipH="1">
            <a:off x="6243414" y="1697038"/>
            <a:ext cx="769833" cy="2286000"/>
          </a:xfrm>
          <a:prstGeom prst="curvedLeftArrow">
            <a:avLst>
              <a:gd name="adj1" fmla="val 25017"/>
              <a:gd name="adj2" fmla="val 50034"/>
              <a:gd name="adj3" fmla="val 25000"/>
            </a:avLst>
          </a:prstGeom>
          <a:solidFill>
            <a:schemeClr val="accent3"/>
          </a:solidFill>
          <a:ln w="19050">
            <a:noFill/>
            <a:miter lim="800000"/>
          </a:ln>
        </p:spPr>
        <p:txBody>
          <a:bodyPr lIns="55899" tIns="27950" rIns="55899" bIns="27950"/>
          <a:lstStyle/>
          <a:p>
            <a:endParaRPr lang="zh-CN" altLang="en-US" sz="1100" dirty="0">
              <a:solidFill>
                <a:srgbClr val="1E1C11"/>
              </a:solidFill>
              <a:ea typeface="微软雅黑" panose="020B0503020204020204" pitchFamily="34" charset="-122"/>
            </a:endParaRPr>
          </a:p>
        </p:txBody>
      </p:sp>
      <p:sp>
        <p:nvSpPr>
          <p:cNvPr id="39" name="TextBox 31"/>
          <p:cNvSpPr txBox="1">
            <a:spLocks noChangeArrowheads="1"/>
          </p:cNvSpPr>
          <p:nvPr/>
        </p:nvSpPr>
        <p:spPr bwMode="auto">
          <a:xfrm>
            <a:off x="7064039" y="2724150"/>
            <a:ext cx="963279" cy="247325"/>
          </a:xfrm>
          <a:prstGeom prst="rect">
            <a:avLst/>
          </a:prstGeom>
          <a:noFill/>
          <a:ln w="9525">
            <a:noFill/>
            <a:miter lim="800000"/>
          </a:ln>
        </p:spPr>
        <p:txBody>
          <a:bodyPr wrap="square" lIns="62111" tIns="31054" rIns="62111" bIns="31054">
            <a:spAutoFit/>
          </a:bodyPr>
          <a:lstStyle/>
          <a:p>
            <a:pPr algn="ctr"/>
            <a:r>
              <a:rPr lang="zh-CN" altLang="en-US" sz="1200" b="1" dirty="0">
                <a:solidFill>
                  <a:schemeClr val="bg1">
                    <a:lumMod val="50000"/>
                  </a:schemeClr>
                </a:solidFill>
                <a:latin typeface="Broadway BT" panose="04040905080B02020502"/>
                <a:ea typeface="微软雅黑" panose="020B0503020204020204" pitchFamily="34" charset="-122"/>
              </a:rPr>
              <a:t>补充性文字</a:t>
            </a:r>
          </a:p>
        </p:txBody>
      </p:sp>
      <p:sp>
        <p:nvSpPr>
          <p:cNvPr id="40" name="TextBox 31"/>
          <p:cNvSpPr txBox="1">
            <a:spLocks noChangeArrowheads="1"/>
          </p:cNvSpPr>
          <p:nvPr/>
        </p:nvSpPr>
        <p:spPr bwMode="auto">
          <a:xfrm>
            <a:off x="7200545" y="3471864"/>
            <a:ext cx="970744" cy="247325"/>
          </a:xfrm>
          <a:prstGeom prst="rect">
            <a:avLst/>
          </a:prstGeom>
          <a:noFill/>
          <a:ln w="9525">
            <a:noFill/>
            <a:miter lim="800000"/>
          </a:ln>
        </p:spPr>
        <p:txBody>
          <a:bodyPr wrap="square" lIns="62111" tIns="31054" rIns="62111" bIns="31054">
            <a:spAutoFit/>
          </a:bodyPr>
          <a:lstStyle/>
          <a:p>
            <a:pPr algn="ctr"/>
            <a:r>
              <a:rPr lang="zh-CN" altLang="en-US" sz="1200" b="1" dirty="0">
                <a:solidFill>
                  <a:schemeClr val="bg1">
                    <a:lumMod val="50000"/>
                  </a:schemeClr>
                </a:solidFill>
                <a:latin typeface="Broadway BT" panose="04040905080B02020502"/>
                <a:ea typeface="微软雅黑" panose="020B0503020204020204" pitchFamily="34" charset="-122"/>
              </a:rPr>
              <a:t>补充性文字</a:t>
            </a:r>
          </a:p>
        </p:txBody>
      </p:sp>
      <p:sp>
        <p:nvSpPr>
          <p:cNvPr id="41" name="TextBox 31"/>
          <p:cNvSpPr txBox="1">
            <a:spLocks noChangeArrowheads="1"/>
          </p:cNvSpPr>
          <p:nvPr/>
        </p:nvSpPr>
        <p:spPr bwMode="auto">
          <a:xfrm>
            <a:off x="7200545" y="1958975"/>
            <a:ext cx="970744" cy="247325"/>
          </a:xfrm>
          <a:prstGeom prst="rect">
            <a:avLst/>
          </a:prstGeom>
          <a:noFill/>
          <a:ln w="9525">
            <a:noFill/>
            <a:miter lim="800000"/>
          </a:ln>
        </p:spPr>
        <p:txBody>
          <a:bodyPr wrap="square" lIns="62111" tIns="31054" rIns="62111" bIns="31054">
            <a:spAutoFit/>
          </a:bodyPr>
          <a:lstStyle/>
          <a:p>
            <a:pPr algn="ctr"/>
            <a:r>
              <a:rPr lang="zh-CN" altLang="en-US" sz="1200" b="1" dirty="0">
                <a:solidFill>
                  <a:schemeClr val="bg1">
                    <a:lumMod val="50000"/>
                  </a:schemeClr>
                </a:solidFill>
                <a:latin typeface="Broadway BT" panose="04040905080B02020502"/>
                <a:ea typeface="微软雅黑" panose="020B0503020204020204" pitchFamily="34" charset="-122"/>
              </a:rPr>
              <a:t>补充性文字</a:t>
            </a:r>
          </a:p>
        </p:txBody>
      </p:sp>
      <p:sp>
        <p:nvSpPr>
          <p:cNvPr id="42" name="圆角矩形 41"/>
          <p:cNvSpPr>
            <a:spLocks noChangeArrowheads="1"/>
          </p:cNvSpPr>
          <p:nvPr/>
        </p:nvSpPr>
        <p:spPr bwMode="auto">
          <a:xfrm>
            <a:off x="3102174" y="2413000"/>
            <a:ext cx="3049177" cy="876301"/>
          </a:xfrm>
          <a:prstGeom prst="roundRect">
            <a:avLst>
              <a:gd name="adj" fmla="val 9991"/>
            </a:avLst>
          </a:prstGeom>
          <a:solidFill>
            <a:srgbClr val="F2F2F2"/>
          </a:solidFill>
          <a:ln w="3175">
            <a:solidFill>
              <a:srgbClr val="7F7F7F"/>
            </a:solidFill>
            <a:bevel/>
          </a:ln>
        </p:spPr>
        <p:txBody>
          <a:bodyPr lIns="62111" tIns="31054" rIns="62111" bIns="31054" anchor="ctr"/>
          <a:lstStyle/>
          <a:p>
            <a:pPr lvl="2"/>
            <a:endParaRPr lang="zh-CN" altLang="en-US" sz="1000" dirty="0">
              <a:solidFill>
                <a:srgbClr val="434343"/>
              </a:solidFill>
            </a:endParaRPr>
          </a:p>
        </p:txBody>
      </p:sp>
      <p:sp>
        <p:nvSpPr>
          <p:cNvPr id="43" name="圆角矩形 42"/>
          <p:cNvSpPr>
            <a:spLocks noChangeArrowheads="1"/>
          </p:cNvSpPr>
          <p:nvPr/>
        </p:nvSpPr>
        <p:spPr bwMode="auto">
          <a:xfrm>
            <a:off x="3102174" y="3640139"/>
            <a:ext cx="3049177" cy="876301"/>
          </a:xfrm>
          <a:prstGeom prst="roundRect">
            <a:avLst>
              <a:gd name="adj" fmla="val 9991"/>
            </a:avLst>
          </a:prstGeom>
          <a:solidFill>
            <a:srgbClr val="F2F2F2"/>
          </a:solidFill>
          <a:ln w="3175">
            <a:solidFill>
              <a:srgbClr val="7F7F7F"/>
            </a:solidFill>
            <a:bevel/>
          </a:ln>
        </p:spPr>
        <p:txBody>
          <a:bodyPr lIns="62111" tIns="31054" rIns="62111" bIns="31054" anchor="ctr"/>
          <a:lstStyle/>
          <a:p>
            <a:pPr lvl="2"/>
            <a:endParaRPr lang="zh-CN" altLang="en-US" sz="1000" dirty="0">
              <a:solidFill>
                <a:srgbClr val="434343"/>
              </a:solidFill>
              <a:latin typeface="Arial" panose="020B0604020202020204" pitchFamily="34" charset="0"/>
            </a:endParaRPr>
          </a:p>
        </p:txBody>
      </p:sp>
      <p:sp>
        <p:nvSpPr>
          <p:cNvPr id="44" name="圆角矩形 43"/>
          <p:cNvSpPr>
            <a:spLocks noChangeArrowheads="1"/>
          </p:cNvSpPr>
          <p:nvPr/>
        </p:nvSpPr>
        <p:spPr bwMode="auto">
          <a:xfrm>
            <a:off x="3102174" y="1198563"/>
            <a:ext cx="3049177" cy="874712"/>
          </a:xfrm>
          <a:prstGeom prst="roundRect">
            <a:avLst>
              <a:gd name="adj" fmla="val 9991"/>
            </a:avLst>
          </a:prstGeom>
          <a:solidFill>
            <a:srgbClr val="F2F2F2"/>
          </a:solidFill>
          <a:ln w="3175">
            <a:solidFill>
              <a:srgbClr val="7F7F7F"/>
            </a:solidFill>
            <a:bevel/>
          </a:ln>
        </p:spPr>
        <p:txBody>
          <a:bodyPr lIns="62111" tIns="31054" rIns="62111" bIns="31054" anchor="ctr"/>
          <a:lstStyle/>
          <a:p>
            <a:pPr lvl="2"/>
            <a:endParaRPr lang="zh-CN" altLang="en-US" sz="1000" dirty="0">
              <a:solidFill>
                <a:srgbClr val="434343"/>
              </a:solidFill>
              <a:latin typeface="Arial" panose="020B0604020202020204" pitchFamily="34" charset="0"/>
            </a:endParaRPr>
          </a:p>
        </p:txBody>
      </p:sp>
      <p:sp>
        <p:nvSpPr>
          <p:cNvPr id="45" name="TextBox 32"/>
          <p:cNvSpPr txBox="1">
            <a:spLocks noChangeArrowheads="1"/>
          </p:cNvSpPr>
          <p:nvPr/>
        </p:nvSpPr>
        <p:spPr bwMode="auto">
          <a:xfrm>
            <a:off x="3294236" y="3859214"/>
            <a:ext cx="2657117" cy="471487"/>
          </a:xfrm>
          <a:prstGeom prst="rect">
            <a:avLst/>
          </a:prstGeom>
          <a:noFill/>
          <a:ln w="3175">
            <a:noFill/>
            <a:bevel/>
          </a:ln>
        </p:spPr>
        <p:txBody>
          <a:bodyPr lIns="62111" tIns="31054" rIns="62111" bIns="31054" anchor="ctr"/>
          <a:lstStyle/>
          <a:p>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p>
        </p:txBody>
      </p:sp>
      <p:sp>
        <p:nvSpPr>
          <p:cNvPr id="46" name="TextBox 32"/>
          <p:cNvSpPr txBox="1">
            <a:spLocks noChangeArrowheads="1"/>
          </p:cNvSpPr>
          <p:nvPr/>
        </p:nvSpPr>
        <p:spPr bwMode="auto">
          <a:xfrm>
            <a:off x="3283124" y="2566989"/>
            <a:ext cx="2657117" cy="471487"/>
          </a:xfrm>
          <a:prstGeom prst="rect">
            <a:avLst/>
          </a:prstGeom>
          <a:noFill/>
          <a:ln w="3175">
            <a:noFill/>
            <a:bevel/>
          </a:ln>
        </p:spPr>
        <p:txBody>
          <a:bodyPr lIns="62111" tIns="31054" rIns="62111" bIns="31054" anchor="ctr"/>
          <a:lstStyle/>
          <a:p>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p>
        </p:txBody>
      </p:sp>
      <p:sp>
        <p:nvSpPr>
          <p:cNvPr id="47" name="TextBox 32"/>
          <p:cNvSpPr txBox="1">
            <a:spLocks noChangeArrowheads="1"/>
          </p:cNvSpPr>
          <p:nvPr/>
        </p:nvSpPr>
        <p:spPr bwMode="auto">
          <a:xfrm>
            <a:off x="3286299" y="1393825"/>
            <a:ext cx="2657117" cy="471488"/>
          </a:xfrm>
          <a:prstGeom prst="rect">
            <a:avLst/>
          </a:prstGeom>
          <a:noFill/>
          <a:ln w="3175">
            <a:noFill/>
            <a:bevel/>
          </a:ln>
        </p:spPr>
        <p:txBody>
          <a:bodyPr lIns="62111" tIns="31054" rIns="62111" bIns="31054" anchor="ctr"/>
          <a:lstStyle/>
          <a:p>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p>
        </p:txBody>
      </p:sp>
    </p:spTree>
  </p:cSld>
  <p:clrMapOvr>
    <a:masterClrMapping/>
  </p:clrMapOvr>
  <mc:AlternateContent xmlns:mc="http://schemas.openxmlformats.org/markup-compatibility/2006" xmlns:p14="http://schemas.microsoft.com/office/powerpoint/2010/main">
    <mc:Choice Requires="p14">
      <p:transition spd="slow" p14:dur="12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55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60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65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70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75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9308" cy="5143500"/>
          </a:xfrm>
          <a:prstGeom prst="rect">
            <a:avLst/>
          </a:prstGeom>
        </p:spPr>
      </p:pic>
      <p:sp>
        <p:nvSpPr>
          <p:cNvPr id="44" name="文本框 3080"/>
          <p:cNvSpPr txBox="1">
            <a:spLocks noChangeArrowheads="1"/>
          </p:cNvSpPr>
          <p:nvPr/>
        </p:nvSpPr>
        <p:spPr bwMode="auto">
          <a:xfrm>
            <a:off x="1187624" y="2024221"/>
            <a:ext cx="1252230" cy="1015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000" dirty="0">
                <a:solidFill>
                  <a:schemeClr val="accent1"/>
                </a:solidFill>
                <a:latin typeface="方正启体简体" panose="03000509000000000000" pitchFamily="65" charset="-122"/>
                <a:ea typeface="方正启体简体" panose="03000509000000000000" pitchFamily="65" charset="-122"/>
                <a:sym typeface="Arial" panose="020B0604020202020204" pitchFamily="34" charset="0"/>
              </a:rPr>
              <a:t>04</a:t>
            </a:r>
          </a:p>
        </p:txBody>
      </p:sp>
      <p:sp>
        <p:nvSpPr>
          <p:cNvPr id="47" name="矩形 46"/>
          <p:cNvSpPr/>
          <p:nvPr/>
        </p:nvSpPr>
        <p:spPr>
          <a:xfrm>
            <a:off x="2252358" y="2050136"/>
            <a:ext cx="2304256" cy="480131"/>
          </a:xfrm>
          <a:prstGeom prst="rect">
            <a:avLst/>
          </a:prstGeom>
        </p:spPr>
        <p:txBody>
          <a:bodyPr wrap="square" lIns="0" tIns="0" rIns="0" bIns="0">
            <a:spAutoFit/>
          </a:bodyPr>
          <a:lstStyle/>
          <a:p>
            <a:pPr>
              <a:lnSpc>
                <a:spcPct val="130000"/>
              </a:lnSpc>
            </a:pPr>
            <a:r>
              <a:rPr lang="zh-CN" altLang="en-US" sz="2400" b="1" dirty="0">
                <a:solidFill>
                  <a:schemeClr val="accent1"/>
                </a:solidFill>
                <a:latin typeface="方正启体简体" panose="03000509000000000000" pitchFamily="65" charset="-122"/>
                <a:ea typeface="方正启体简体" panose="03000509000000000000" pitchFamily="65" charset="-122"/>
                <a:sym typeface="Arial" panose="020B0604020202020204" pitchFamily="34" charset="0"/>
              </a:rPr>
              <a:t>请替换文字内容</a:t>
            </a:r>
          </a:p>
        </p:txBody>
      </p:sp>
      <p:sp>
        <p:nvSpPr>
          <p:cNvPr id="48" name="文本框 47"/>
          <p:cNvSpPr txBox="1"/>
          <p:nvPr/>
        </p:nvSpPr>
        <p:spPr>
          <a:xfrm>
            <a:off x="2252358" y="2531785"/>
            <a:ext cx="2829294" cy="369332"/>
          </a:xfrm>
          <a:prstGeom prst="rect">
            <a:avLst/>
          </a:prstGeom>
          <a:noFill/>
        </p:spPr>
        <p:txBody>
          <a:bodyPr wrap="square" lIns="0" tIns="0" rIns="0" bIns="0" rtlCol="0">
            <a:spAutoFit/>
          </a:bodyPr>
          <a:lstStyle/>
          <a:p>
            <a:pPr algn="just">
              <a:lnSpc>
                <a:spcPct val="150000"/>
              </a:lnSpc>
            </a:pPr>
            <a:r>
              <a:rPr lang="zh-CN" altLang="en-US" sz="800" dirty="0">
                <a:solidFill>
                  <a:schemeClr val="accent1"/>
                </a:solidFill>
                <a:latin typeface="方正启体简体" panose="03000509000000000000" pitchFamily="65" charset="-122"/>
                <a:ea typeface="方正启体简体" panose="03000509000000000000" pitchFamily="65" charset="-122"/>
                <a:cs typeface="+mn-ea"/>
                <a:sym typeface="Arial" panose="020B0604020202020204" pitchFamily="34" charset="0"/>
              </a:rPr>
              <a:t>请替换文字内容，修改文字内容，也可以直接复制你的内容到此。请替换文字内容，修改文字内容</a:t>
            </a:r>
          </a:p>
        </p:txBody>
      </p:sp>
    </p:spTree>
  </p:cSld>
  <p:clrMapOvr>
    <a:masterClrMapping/>
  </p:clrMapOvr>
  <mc:AlternateContent xmlns:mc="http://schemas.openxmlformats.org/markup-compatibility/2006" xmlns:p14="http://schemas.microsoft.com/office/powerpoint/2010/main">
    <mc:Choice Requires="p14">
      <p:transition spd="slow" p14:dur="1250" advClick="0" advTm="2301">
        <p:push dir="u"/>
      </p:transition>
    </mc:Choice>
    <mc:Fallback xmlns="">
      <p:transition spd="slow" advClick="0" advTm="2301">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ppt_w</p:attrName>
                                        </p:attrNameLst>
                                      </p:cBhvr>
                                      <p:tavLst>
                                        <p:tav tm="0">
                                          <p:val>
                                            <p:strVal val="4*#ppt_w"/>
                                          </p:val>
                                        </p:tav>
                                        <p:tav tm="100000">
                                          <p:val>
                                            <p:strVal val="#ppt_w"/>
                                          </p:val>
                                        </p:tav>
                                      </p:tavLst>
                                    </p:anim>
                                    <p:anim calcmode="lin" valueType="num">
                                      <p:cBhvr>
                                        <p:cTn id="19" dur="500" fill="hold"/>
                                        <p:tgtEl>
                                          <p:spTgt spid="47"/>
                                        </p:tgtEl>
                                        <p:attrNameLst>
                                          <p:attrName>ppt_h</p:attrName>
                                        </p:attrNameLst>
                                      </p:cBhvr>
                                      <p:tavLst>
                                        <p:tav tm="0">
                                          <p:val>
                                            <p:strVal val="4*#ppt_h"/>
                                          </p:val>
                                        </p:tav>
                                        <p:tav tm="100000">
                                          <p:val>
                                            <p:strVal val="#ppt_h"/>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7" grpId="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9308" cy="5143500"/>
          </a:xfrm>
          <a:prstGeom prst="rect">
            <a:avLst/>
          </a:prstGeom>
        </p:spPr>
      </p:pic>
      <p:sp>
        <p:nvSpPr>
          <p:cNvPr id="21" name="TextBox 20"/>
          <p:cNvSpPr txBox="1"/>
          <p:nvPr/>
        </p:nvSpPr>
        <p:spPr>
          <a:xfrm>
            <a:off x="2044858" y="1231904"/>
            <a:ext cx="3132349" cy="369332"/>
          </a:xfrm>
          <a:prstGeom prst="rect">
            <a:avLst/>
          </a:prstGeom>
          <a:noFill/>
        </p:spPr>
        <p:txBody>
          <a:bodyPr wrap="square" lIns="0" tIns="0" rIns="0" bIns="0" rtlCol="0">
            <a:spAutoFit/>
          </a:bodyPr>
          <a:lstStyle/>
          <a:p>
            <a:r>
              <a:rPr lang="en-US" altLang="zh-CN" sz="2400" dirty="0">
                <a:solidFill>
                  <a:schemeClr val="accent1"/>
                </a:solidFill>
                <a:latin typeface="华文新魏" panose="02010800040101010101" pitchFamily="2" charset="-122"/>
                <a:ea typeface="华文新魏" panose="02010800040101010101" pitchFamily="2" charset="-122"/>
              </a:rPr>
              <a:t>CONTENTS</a:t>
            </a:r>
            <a:endParaRPr lang="zh-CN" altLang="en-US" sz="2400" dirty="0">
              <a:solidFill>
                <a:schemeClr val="accent1"/>
              </a:solidFill>
              <a:latin typeface="华文新魏" panose="02010800040101010101" pitchFamily="2" charset="-122"/>
              <a:ea typeface="华文新魏" panose="02010800040101010101" pitchFamily="2" charset="-122"/>
            </a:endParaRPr>
          </a:p>
        </p:txBody>
      </p:sp>
      <p:sp>
        <p:nvSpPr>
          <p:cNvPr id="20" name="TextBox 19"/>
          <p:cNvSpPr txBox="1"/>
          <p:nvPr/>
        </p:nvSpPr>
        <p:spPr>
          <a:xfrm>
            <a:off x="1491116" y="536440"/>
            <a:ext cx="2268252" cy="900244"/>
          </a:xfrm>
          <a:prstGeom prst="rect">
            <a:avLst/>
          </a:prstGeom>
          <a:noFill/>
        </p:spPr>
        <p:txBody>
          <a:bodyPr wrap="square" lIns="68576" tIns="34289" rIns="68576" bIns="34289" rtlCol="0">
            <a:spAutoFit/>
          </a:bodyPr>
          <a:lstStyle/>
          <a:p>
            <a:pPr algn="ctr"/>
            <a:r>
              <a:rPr lang="zh-CN" altLang="en-US" sz="5400" b="1" dirty="0">
                <a:solidFill>
                  <a:schemeClr val="accent1"/>
                </a:solidFill>
                <a:latin typeface="华文新魏" panose="02010800040101010101" pitchFamily="2" charset="-122"/>
                <a:ea typeface="华文新魏" panose="02010800040101010101" pitchFamily="2" charset="-122"/>
              </a:rPr>
              <a:t>目录</a:t>
            </a:r>
          </a:p>
        </p:txBody>
      </p:sp>
      <p:sp>
        <p:nvSpPr>
          <p:cNvPr id="36" name="圆角矩形 35"/>
          <p:cNvSpPr/>
          <p:nvPr/>
        </p:nvSpPr>
        <p:spPr>
          <a:xfrm>
            <a:off x="2067180" y="1813981"/>
            <a:ext cx="776951" cy="45141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圆角矩形 36"/>
          <p:cNvSpPr/>
          <p:nvPr/>
        </p:nvSpPr>
        <p:spPr>
          <a:xfrm>
            <a:off x="2067180" y="2428163"/>
            <a:ext cx="776951" cy="451412"/>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dirty="0"/>
          </a:p>
        </p:txBody>
      </p:sp>
      <p:sp>
        <p:nvSpPr>
          <p:cNvPr id="40" name="圆角矩形 39"/>
          <p:cNvSpPr/>
          <p:nvPr/>
        </p:nvSpPr>
        <p:spPr>
          <a:xfrm>
            <a:off x="2067180" y="3042344"/>
            <a:ext cx="776951" cy="45141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1" name="圆角矩形 40"/>
          <p:cNvSpPr/>
          <p:nvPr/>
        </p:nvSpPr>
        <p:spPr>
          <a:xfrm>
            <a:off x="2067180" y="3656526"/>
            <a:ext cx="776951" cy="451412"/>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椭圆 80"/>
          <p:cNvSpPr/>
          <p:nvPr/>
        </p:nvSpPr>
        <p:spPr bwMode="auto">
          <a:xfrm>
            <a:off x="2051720" y="1776300"/>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01</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52" name="椭圆 80"/>
          <p:cNvSpPr/>
          <p:nvPr/>
        </p:nvSpPr>
        <p:spPr bwMode="auto">
          <a:xfrm>
            <a:off x="2051720" y="2393860"/>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02</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54" name="椭圆 80"/>
          <p:cNvSpPr/>
          <p:nvPr/>
        </p:nvSpPr>
        <p:spPr bwMode="auto">
          <a:xfrm>
            <a:off x="2051720" y="3008042"/>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03</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56" name="椭圆 80"/>
          <p:cNvSpPr/>
          <p:nvPr/>
        </p:nvSpPr>
        <p:spPr bwMode="auto">
          <a:xfrm>
            <a:off x="2051720" y="3635910"/>
            <a:ext cx="709935" cy="520016"/>
          </a:xfrm>
          <a:prstGeom prst="ellipse">
            <a:avLst/>
          </a:prstGeom>
          <a:noFill/>
          <a:ln w="25400" cap="flat" cmpd="sng" algn="ctr">
            <a:noFill/>
            <a:prstDash val="solid"/>
          </a:ln>
          <a:effectLst>
            <a:innerShdw blurRad="63500" dist="25400" dir="18660000">
              <a:prstClr val="black">
                <a:alpha val="35000"/>
              </a:prstClr>
            </a:innerShdw>
          </a:effectLst>
        </p:spPr>
        <p:txBody>
          <a:bodyPr lIns="51435" tIns="25718" rIns="51435" bIns="2571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b="1" kern="0" dirty="0">
                <a:solidFill>
                  <a:srgbClr val="FFFFFF"/>
                </a:solidFill>
                <a:latin typeface="微软雅黑" panose="020B0503020204020204" pitchFamily="34" charset="-122"/>
                <a:ea typeface="微软雅黑" panose="020B0503020204020204" pitchFamily="34" charset="-122"/>
              </a:rPr>
              <a:t>04</a:t>
            </a:r>
            <a:endParaRPr lang="zh-CN" altLang="en-US" sz="2100" b="1" kern="0" dirty="0">
              <a:solidFill>
                <a:srgbClr val="FFFFFF"/>
              </a:solidFill>
              <a:latin typeface="微软雅黑" panose="020B0503020204020204" pitchFamily="34" charset="-122"/>
              <a:ea typeface="微软雅黑" panose="020B0503020204020204" pitchFamily="34" charset="-122"/>
            </a:endParaRPr>
          </a:p>
        </p:txBody>
      </p:sp>
      <p:sp>
        <p:nvSpPr>
          <p:cNvPr id="58" name="矩形 39"/>
          <p:cNvSpPr>
            <a:spLocks noChangeArrowheads="1"/>
          </p:cNvSpPr>
          <p:nvPr/>
        </p:nvSpPr>
        <p:spPr bwMode="auto">
          <a:xfrm>
            <a:off x="3201492" y="1784360"/>
            <a:ext cx="2594644"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en-US" altLang="zh-CN"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 </a:t>
            </a:r>
            <a:r>
              <a:rPr lang="zh-CN" altLang="en-US"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加入标题描述 </a:t>
            </a:r>
            <a:r>
              <a:rPr lang="en-US" altLang="zh-CN"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a:t>
            </a:r>
            <a:endParaRPr lang="zh-CN" altLang="en-US"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endParaRPr>
          </a:p>
        </p:txBody>
      </p:sp>
      <p:sp>
        <p:nvSpPr>
          <p:cNvPr id="60" name="矩形 39"/>
          <p:cNvSpPr>
            <a:spLocks noChangeArrowheads="1"/>
          </p:cNvSpPr>
          <p:nvPr/>
        </p:nvSpPr>
        <p:spPr bwMode="auto">
          <a:xfrm>
            <a:off x="3201492" y="2407518"/>
            <a:ext cx="2594644"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en-US" altLang="zh-CN"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 </a:t>
            </a:r>
            <a:r>
              <a:rPr lang="zh-CN" altLang="en-US"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加入标题描述 </a:t>
            </a:r>
            <a:r>
              <a:rPr lang="en-US" altLang="zh-CN"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a:t>
            </a:r>
            <a:endParaRPr lang="zh-CN" altLang="en-US"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endParaRPr>
          </a:p>
        </p:txBody>
      </p:sp>
      <p:sp>
        <p:nvSpPr>
          <p:cNvPr id="61" name="矩形 39"/>
          <p:cNvSpPr>
            <a:spLocks noChangeArrowheads="1"/>
          </p:cNvSpPr>
          <p:nvPr/>
        </p:nvSpPr>
        <p:spPr bwMode="auto">
          <a:xfrm>
            <a:off x="3201492" y="3022496"/>
            <a:ext cx="2594644"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en-US" altLang="zh-CN"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 </a:t>
            </a:r>
            <a:r>
              <a:rPr lang="zh-CN" altLang="en-US"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加入标题描述 </a:t>
            </a:r>
            <a:r>
              <a:rPr lang="en-US" altLang="zh-CN"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a:t>
            </a:r>
            <a:endParaRPr lang="zh-CN" altLang="en-US"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endParaRPr>
          </a:p>
        </p:txBody>
      </p:sp>
      <p:sp>
        <p:nvSpPr>
          <p:cNvPr id="62" name="矩形 39"/>
          <p:cNvSpPr>
            <a:spLocks noChangeArrowheads="1"/>
          </p:cNvSpPr>
          <p:nvPr/>
        </p:nvSpPr>
        <p:spPr bwMode="auto">
          <a:xfrm>
            <a:off x="3201492" y="3642559"/>
            <a:ext cx="2594644"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565"/>
              </a:spcBef>
            </a:pPr>
            <a:r>
              <a:rPr lang="en-US" altLang="zh-CN"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 </a:t>
            </a:r>
            <a:r>
              <a:rPr lang="zh-CN" altLang="en-US"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加入标题描述 </a:t>
            </a:r>
            <a:r>
              <a:rPr lang="en-US" altLang="zh-CN"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rPr>
              <a:t>】</a:t>
            </a:r>
            <a:endParaRPr lang="zh-CN" altLang="en-US" dirty="0">
              <a:solidFill>
                <a:schemeClr val="accent1"/>
              </a:solidFill>
              <a:latin typeface="方正启体简体" panose="03000509000000000000" pitchFamily="65" charset="-122"/>
              <a:ea typeface="方正启体简体" panose="03000509000000000000" pitchFamily="65"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1+#ppt_w/2"/>
                                          </p:val>
                                        </p:tav>
                                        <p:tav tm="100000">
                                          <p:val>
                                            <p:strVal val="#ppt_x"/>
                                          </p:val>
                                        </p:tav>
                                      </p:tavLst>
                                    </p:anim>
                                    <p:anim calcmode="lin" valueType="num">
                                      <p:cBhvr additive="base">
                                        <p:cTn id="20" dur="500" fill="hold"/>
                                        <p:tgtEl>
                                          <p:spTgt spid="4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1+#ppt_w/2"/>
                                          </p:val>
                                        </p:tav>
                                        <p:tav tm="100000">
                                          <p:val>
                                            <p:strVal val="#ppt_x"/>
                                          </p:val>
                                        </p:tav>
                                      </p:tavLst>
                                    </p:anim>
                                    <p:anim calcmode="lin" valueType="num">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500" fill="hold"/>
                                        <p:tgtEl>
                                          <p:spTgt spid="47"/>
                                        </p:tgtEl>
                                        <p:attrNameLst>
                                          <p:attrName>ppt_x</p:attrName>
                                        </p:attrNameLst>
                                      </p:cBhvr>
                                      <p:tavLst>
                                        <p:tav tm="0">
                                          <p:val>
                                            <p:strVal val="1+#ppt_w/2"/>
                                          </p:val>
                                        </p:tav>
                                        <p:tav tm="100000">
                                          <p:val>
                                            <p:strVal val="#ppt_x"/>
                                          </p:val>
                                        </p:tav>
                                      </p:tavLst>
                                    </p:anim>
                                    <p:anim calcmode="lin" valueType="num">
                                      <p:cBhvr additive="base">
                                        <p:cTn id="28" dur="500" fill="hold"/>
                                        <p:tgtEl>
                                          <p:spTgt spid="4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additive="base">
                                        <p:cTn id="35" dur="500" fill="hold"/>
                                        <p:tgtEl>
                                          <p:spTgt spid="54"/>
                                        </p:tgtEl>
                                        <p:attrNameLst>
                                          <p:attrName>ppt_x</p:attrName>
                                        </p:attrNameLst>
                                      </p:cBhvr>
                                      <p:tavLst>
                                        <p:tav tm="0">
                                          <p:val>
                                            <p:strVal val="1+#ppt_w/2"/>
                                          </p:val>
                                        </p:tav>
                                        <p:tav tm="100000">
                                          <p:val>
                                            <p:strVal val="#ppt_x"/>
                                          </p:val>
                                        </p:tav>
                                      </p:tavLst>
                                    </p:anim>
                                    <p:anim calcmode="lin" valueType="num">
                                      <p:cBhvr additive="base">
                                        <p:cTn id="36" dur="500" fill="hold"/>
                                        <p:tgtEl>
                                          <p:spTgt spid="5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additive="base">
                                        <p:cTn id="39" dur="500" fill="hold"/>
                                        <p:tgtEl>
                                          <p:spTgt spid="56"/>
                                        </p:tgtEl>
                                        <p:attrNameLst>
                                          <p:attrName>ppt_x</p:attrName>
                                        </p:attrNameLst>
                                      </p:cBhvr>
                                      <p:tavLst>
                                        <p:tav tm="0">
                                          <p:val>
                                            <p:strVal val="1+#ppt_w/2"/>
                                          </p:val>
                                        </p:tav>
                                        <p:tav tm="100000">
                                          <p:val>
                                            <p:strVal val="#ppt_x"/>
                                          </p:val>
                                        </p:tav>
                                      </p:tavLst>
                                    </p:anim>
                                    <p:anim calcmode="lin" valueType="num">
                                      <p:cBhvr additive="base">
                                        <p:cTn id="40" dur="500" fill="hold"/>
                                        <p:tgtEl>
                                          <p:spTgt spid="56"/>
                                        </p:tgtEl>
                                        <p:attrNameLst>
                                          <p:attrName>ppt_y</p:attrName>
                                        </p:attrNameLst>
                                      </p:cBhvr>
                                      <p:tavLst>
                                        <p:tav tm="0">
                                          <p:val>
                                            <p:strVal val="#ppt_y"/>
                                          </p:val>
                                        </p:tav>
                                        <p:tav tm="100000">
                                          <p:val>
                                            <p:strVal val="#ppt_y"/>
                                          </p:val>
                                        </p:tav>
                                      </p:tavLst>
                                    </p:anim>
                                  </p:childTnLst>
                                </p:cTn>
                              </p:par>
                              <p:par>
                                <p:cTn id="41" presetID="22" presetClass="entr" presetSubtype="8"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left)">
                                      <p:cBhvr>
                                        <p:cTn id="43" dur="500"/>
                                        <p:tgtEl>
                                          <p:spTgt spid="5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500"/>
                                        <p:tgtEl>
                                          <p:spTgt spid="6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wipe(left)">
                                      <p:cBhvr>
                                        <p:cTn id="5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40" grpId="0" animBg="1"/>
      <p:bldP spid="41" grpId="0" animBg="1"/>
      <p:bldP spid="47" grpId="0"/>
      <p:bldP spid="52" grpId="0"/>
      <p:bldP spid="54" grpId="0"/>
      <p:bldP spid="56" grpId="0"/>
      <p:bldP spid="58" grpId="0"/>
      <p:bldP spid="60" grpId="0"/>
      <p:bldP spid="61" grpId="0"/>
      <p:bldP spid="6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5" name="Freeform 7"/>
          <p:cNvSpPr/>
          <p:nvPr/>
        </p:nvSpPr>
        <p:spPr bwMode="auto">
          <a:xfrm>
            <a:off x="2140279" y="1917554"/>
            <a:ext cx="925388" cy="924211"/>
          </a:xfrm>
          <a:custGeom>
            <a:avLst/>
            <a:gdLst>
              <a:gd name="T0" fmla="*/ 0 w 307"/>
              <a:gd name="T1" fmla="*/ 307 h 307"/>
              <a:gd name="T2" fmla="*/ 307 w 307"/>
              <a:gd name="T3" fmla="*/ 307 h 307"/>
              <a:gd name="T4" fmla="*/ 0 w 307"/>
              <a:gd name="T5" fmla="*/ 0 h 307"/>
              <a:gd name="T6" fmla="*/ 0 w 307"/>
              <a:gd name="T7" fmla="*/ 307 h 307"/>
            </a:gdLst>
            <a:ahLst/>
            <a:cxnLst>
              <a:cxn ang="0">
                <a:pos x="T0" y="T1"/>
              </a:cxn>
              <a:cxn ang="0">
                <a:pos x="T2" y="T3"/>
              </a:cxn>
              <a:cxn ang="0">
                <a:pos x="T4" y="T5"/>
              </a:cxn>
              <a:cxn ang="0">
                <a:pos x="T6" y="T7"/>
              </a:cxn>
            </a:cxnLst>
            <a:rect l="0" t="0" r="r" b="b"/>
            <a:pathLst>
              <a:path w="307" h="307">
                <a:moveTo>
                  <a:pt x="0" y="307"/>
                </a:moveTo>
                <a:cubicBezTo>
                  <a:pt x="307" y="307"/>
                  <a:pt x="307" y="307"/>
                  <a:pt x="307" y="307"/>
                </a:cubicBezTo>
                <a:cubicBezTo>
                  <a:pt x="301" y="140"/>
                  <a:pt x="167" y="6"/>
                  <a:pt x="0" y="0"/>
                </a:cubicBezTo>
                <a:lnTo>
                  <a:pt x="0" y="307"/>
                </a:lnTo>
                <a:close/>
              </a:path>
            </a:pathLst>
          </a:custGeom>
          <a:solidFill>
            <a:srgbClr val="FFFDEF"/>
          </a:solidFill>
          <a:ln w="9525" cmpd="sng">
            <a:solidFill>
              <a:schemeClr val="accent1"/>
            </a:solidFill>
            <a:round/>
          </a:ln>
        </p:spPr>
        <p:txBody>
          <a:bodyPr lIns="91439" tIns="45720" rIns="91439" bIns="45720"/>
          <a:lstStyle/>
          <a:p>
            <a:endParaRPr lang="zh-CN" altLang="en-US" sz="1800">
              <a:solidFill>
                <a:schemeClr val="bg1">
                  <a:lumMod val="50000"/>
                </a:schemeClr>
              </a:solidFill>
            </a:endParaRPr>
          </a:p>
        </p:txBody>
      </p:sp>
      <p:sp>
        <p:nvSpPr>
          <p:cNvPr id="17416" name="Freeform 8"/>
          <p:cNvSpPr/>
          <p:nvPr/>
        </p:nvSpPr>
        <p:spPr bwMode="auto">
          <a:xfrm>
            <a:off x="1156162" y="1923906"/>
            <a:ext cx="923800" cy="924211"/>
          </a:xfrm>
          <a:custGeom>
            <a:avLst/>
            <a:gdLst>
              <a:gd name="T0" fmla="*/ 307 w 307"/>
              <a:gd name="T1" fmla="*/ 307 h 307"/>
              <a:gd name="T2" fmla="*/ 307 w 307"/>
              <a:gd name="T3" fmla="*/ 0 h 307"/>
              <a:gd name="T4" fmla="*/ 0 w 307"/>
              <a:gd name="T5" fmla="*/ 307 h 307"/>
              <a:gd name="T6" fmla="*/ 307 w 307"/>
              <a:gd name="T7" fmla="*/ 307 h 307"/>
            </a:gdLst>
            <a:ahLst/>
            <a:cxnLst>
              <a:cxn ang="0">
                <a:pos x="T0" y="T1"/>
              </a:cxn>
              <a:cxn ang="0">
                <a:pos x="T2" y="T3"/>
              </a:cxn>
              <a:cxn ang="0">
                <a:pos x="T4" y="T5"/>
              </a:cxn>
              <a:cxn ang="0">
                <a:pos x="T6" y="T7"/>
              </a:cxn>
            </a:cxnLst>
            <a:rect l="0" t="0" r="r" b="b"/>
            <a:pathLst>
              <a:path w="307" h="307">
                <a:moveTo>
                  <a:pt x="307" y="307"/>
                </a:moveTo>
                <a:cubicBezTo>
                  <a:pt x="307" y="0"/>
                  <a:pt x="307" y="0"/>
                  <a:pt x="307" y="0"/>
                </a:cubicBezTo>
                <a:cubicBezTo>
                  <a:pt x="140" y="6"/>
                  <a:pt x="6" y="140"/>
                  <a:pt x="0" y="307"/>
                </a:cubicBezTo>
                <a:lnTo>
                  <a:pt x="307" y="307"/>
                </a:lnTo>
                <a:close/>
              </a:path>
            </a:pathLst>
          </a:custGeom>
          <a:solidFill>
            <a:schemeClr val="accent1"/>
          </a:solidFill>
          <a:ln w="9525" cmpd="sng">
            <a:noFill/>
            <a:round/>
          </a:ln>
        </p:spPr>
        <p:txBody>
          <a:bodyPr lIns="91439" tIns="45720" rIns="91439" bIns="45720"/>
          <a:lstStyle/>
          <a:p>
            <a:endParaRPr lang="zh-CN" altLang="en-US" sz="1800">
              <a:solidFill>
                <a:schemeClr val="bg1">
                  <a:lumMod val="50000"/>
                </a:schemeClr>
              </a:solidFill>
            </a:endParaRPr>
          </a:p>
        </p:txBody>
      </p:sp>
      <p:sp>
        <p:nvSpPr>
          <p:cNvPr id="17417" name="Freeform 9"/>
          <p:cNvSpPr/>
          <p:nvPr/>
        </p:nvSpPr>
        <p:spPr bwMode="auto">
          <a:xfrm>
            <a:off x="3124396" y="2902108"/>
            <a:ext cx="925388" cy="924211"/>
          </a:xfrm>
          <a:custGeom>
            <a:avLst/>
            <a:gdLst>
              <a:gd name="T0" fmla="*/ 0 w 307"/>
              <a:gd name="T1" fmla="*/ 0 h 307"/>
              <a:gd name="T2" fmla="*/ 0 w 307"/>
              <a:gd name="T3" fmla="*/ 307 h 307"/>
              <a:gd name="T4" fmla="*/ 307 w 307"/>
              <a:gd name="T5" fmla="*/ 0 h 307"/>
              <a:gd name="T6" fmla="*/ 0 w 307"/>
              <a:gd name="T7" fmla="*/ 0 h 307"/>
            </a:gdLst>
            <a:ahLst/>
            <a:cxnLst>
              <a:cxn ang="0">
                <a:pos x="T0" y="T1"/>
              </a:cxn>
              <a:cxn ang="0">
                <a:pos x="T2" y="T3"/>
              </a:cxn>
              <a:cxn ang="0">
                <a:pos x="T4" y="T5"/>
              </a:cxn>
              <a:cxn ang="0">
                <a:pos x="T6" y="T7"/>
              </a:cxn>
            </a:cxnLst>
            <a:rect l="0" t="0" r="r" b="b"/>
            <a:pathLst>
              <a:path w="307" h="307">
                <a:moveTo>
                  <a:pt x="0" y="0"/>
                </a:moveTo>
                <a:cubicBezTo>
                  <a:pt x="0" y="307"/>
                  <a:pt x="0" y="307"/>
                  <a:pt x="0" y="307"/>
                </a:cubicBezTo>
                <a:cubicBezTo>
                  <a:pt x="167" y="301"/>
                  <a:pt x="301" y="167"/>
                  <a:pt x="307" y="0"/>
                </a:cubicBezTo>
                <a:lnTo>
                  <a:pt x="0" y="0"/>
                </a:lnTo>
                <a:close/>
              </a:path>
            </a:pathLst>
          </a:custGeom>
          <a:solidFill>
            <a:srgbClr val="FFFDEF"/>
          </a:solidFill>
          <a:ln w="9525" cmpd="sng">
            <a:solidFill>
              <a:schemeClr val="accent2"/>
            </a:solidFill>
            <a:round/>
          </a:ln>
        </p:spPr>
        <p:txBody>
          <a:bodyPr lIns="91439" tIns="45720" rIns="91439" bIns="45720"/>
          <a:lstStyle/>
          <a:p>
            <a:endParaRPr lang="zh-CN" altLang="en-US" sz="1800">
              <a:solidFill>
                <a:schemeClr val="bg1">
                  <a:lumMod val="50000"/>
                </a:schemeClr>
              </a:solidFill>
            </a:endParaRPr>
          </a:p>
        </p:txBody>
      </p:sp>
      <p:sp>
        <p:nvSpPr>
          <p:cNvPr id="17418" name="Freeform 10"/>
          <p:cNvSpPr/>
          <p:nvPr/>
        </p:nvSpPr>
        <p:spPr bwMode="auto">
          <a:xfrm>
            <a:off x="2140279" y="2908460"/>
            <a:ext cx="925388" cy="924211"/>
          </a:xfrm>
          <a:custGeom>
            <a:avLst/>
            <a:gdLst>
              <a:gd name="T0" fmla="*/ 307 w 307"/>
              <a:gd name="T1" fmla="*/ 0 h 307"/>
              <a:gd name="T2" fmla="*/ 0 w 307"/>
              <a:gd name="T3" fmla="*/ 0 h 307"/>
              <a:gd name="T4" fmla="*/ 307 w 307"/>
              <a:gd name="T5" fmla="*/ 307 h 307"/>
              <a:gd name="T6" fmla="*/ 307 w 307"/>
              <a:gd name="T7" fmla="*/ 0 h 307"/>
            </a:gdLst>
            <a:ahLst/>
            <a:cxnLst>
              <a:cxn ang="0">
                <a:pos x="T0" y="T1"/>
              </a:cxn>
              <a:cxn ang="0">
                <a:pos x="T2" y="T3"/>
              </a:cxn>
              <a:cxn ang="0">
                <a:pos x="T4" y="T5"/>
              </a:cxn>
              <a:cxn ang="0">
                <a:pos x="T6" y="T7"/>
              </a:cxn>
            </a:cxnLst>
            <a:rect l="0" t="0" r="r" b="b"/>
            <a:pathLst>
              <a:path w="307" h="307">
                <a:moveTo>
                  <a:pt x="307" y="0"/>
                </a:moveTo>
                <a:cubicBezTo>
                  <a:pt x="0" y="0"/>
                  <a:pt x="0" y="0"/>
                  <a:pt x="0" y="0"/>
                </a:cubicBezTo>
                <a:cubicBezTo>
                  <a:pt x="6" y="167"/>
                  <a:pt x="140" y="301"/>
                  <a:pt x="307" y="307"/>
                </a:cubicBezTo>
                <a:lnTo>
                  <a:pt x="307" y="0"/>
                </a:lnTo>
                <a:close/>
              </a:path>
            </a:pathLst>
          </a:custGeom>
          <a:solidFill>
            <a:schemeClr val="accent2"/>
          </a:solidFill>
          <a:ln w="9525" cmpd="sng">
            <a:noFill/>
            <a:round/>
          </a:ln>
        </p:spPr>
        <p:txBody>
          <a:bodyPr lIns="91439" tIns="45720" rIns="91439" bIns="45720"/>
          <a:lstStyle/>
          <a:p>
            <a:endParaRPr lang="zh-CN" altLang="en-US" sz="1800">
              <a:solidFill>
                <a:schemeClr val="bg1">
                  <a:lumMod val="50000"/>
                </a:schemeClr>
              </a:solidFill>
            </a:endParaRPr>
          </a:p>
        </p:txBody>
      </p:sp>
      <p:sp>
        <p:nvSpPr>
          <p:cNvPr id="17419" name="Freeform 11"/>
          <p:cNvSpPr/>
          <p:nvPr/>
        </p:nvSpPr>
        <p:spPr bwMode="auto">
          <a:xfrm>
            <a:off x="4110102" y="1917554"/>
            <a:ext cx="923800" cy="924211"/>
          </a:xfrm>
          <a:custGeom>
            <a:avLst/>
            <a:gdLst>
              <a:gd name="T0" fmla="*/ 0 w 307"/>
              <a:gd name="T1" fmla="*/ 307 h 307"/>
              <a:gd name="T2" fmla="*/ 307 w 307"/>
              <a:gd name="T3" fmla="*/ 307 h 307"/>
              <a:gd name="T4" fmla="*/ 0 w 307"/>
              <a:gd name="T5" fmla="*/ 0 h 307"/>
              <a:gd name="T6" fmla="*/ 0 w 307"/>
              <a:gd name="T7" fmla="*/ 307 h 307"/>
            </a:gdLst>
            <a:ahLst/>
            <a:cxnLst>
              <a:cxn ang="0">
                <a:pos x="T0" y="T1"/>
              </a:cxn>
              <a:cxn ang="0">
                <a:pos x="T2" y="T3"/>
              </a:cxn>
              <a:cxn ang="0">
                <a:pos x="T4" y="T5"/>
              </a:cxn>
              <a:cxn ang="0">
                <a:pos x="T6" y="T7"/>
              </a:cxn>
            </a:cxnLst>
            <a:rect l="0" t="0" r="r" b="b"/>
            <a:pathLst>
              <a:path w="307" h="307">
                <a:moveTo>
                  <a:pt x="0" y="307"/>
                </a:moveTo>
                <a:cubicBezTo>
                  <a:pt x="307" y="307"/>
                  <a:pt x="307" y="307"/>
                  <a:pt x="307" y="307"/>
                </a:cubicBezTo>
                <a:cubicBezTo>
                  <a:pt x="302" y="140"/>
                  <a:pt x="167" y="6"/>
                  <a:pt x="0" y="0"/>
                </a:cubicBezTo>
                <a:lnTo>
                  <a:pt x="0" y="307"/>
                </a:lnTo>
                <a:close/>
              </a:path>
            </a:pathLst>
          </a:custGeom>
          <a:solidFill>
            <a:srgbClr val="FFFDEF"/>
          </a:solidFill>
          <a:ln w="9525" cmpd="sng">
            <a:solidFill>
              <a:schemeClr val="accent3"/>
            </a:solidFill>
            <a:round/>
          </a:ln>
        </p:spPr>
        <p:txBody>
          <a:bodyPr lIns="91439" tIns="45720" rIns="91439" bIns="45720"/>
          <a:lstStyle/>
          <a:p>
            <a:endParaRPr lang="zh-CN" altLang="en-US" sz="1800">
              <a:solidFill>
                <a:schemeClr val="bg1">
                  <a:lumMod val="50000"/>
                </a:schemeClr>
              </a:solidFill>
            </a:endParaRPr>
          </a:p>
        </p:txBody>
      </p:sp>
      <p:sp>
        <p:nvSpPr>
          <p:cNvPr id="17420" name="Freeform 12"/>
          <p:cNvSpPr/>
          <p:nvPr/>
        </p:nvSpPr>
        <p:spPr bwMode="auto">
          <a:xfrm>
            <a:off x="3124396" y="1923906"/>
            <a:ext cx="925388" cy="924211"/>
          </a:xfrm>
          <a:custGeom>
            <a:avLst/>
            <a:gdLst>
              <a:gd name="T0" fmla="*/ 307 w 307"/>
              <a:gd name="T1" fmla="*/ 307 h 307"/>
              <a:gd name="T2" fmla="*/ 307 w 307"/>
              <a:gd name="T3" fmla="*/ 0 h 307"/>
              <a:gd name="T4" fmla="*/ 0 w 307"/>
              <a:gd name="T5" fmla="*/ 307 h 307"/>
              <a:gd name="T6" fmla="*/ 307 w 307"/>
              <a:gd name="T7" fmla="*/ 307 h 307"/>
            </a:gdLst>
            <a:ahLst/>
            <a:cxnLst>
              <a:cxn ang="0">
                <a:pos x="T0" y="T1"/>
              </a:cxn>
              <a:cxn ang="0">
                <a:pos x="T2" y="T3"/>
              </a:cxn>
              <a:cxn ang="0">
                <a:pos x="T4" y="T5"/>
              </a:cxn>
              <a:cxn ang="0">
                <a:pos x="T6" y="T7"/>
              </a:cxn>
            </a:cxnLst>
            <a:rect l="0" t="0" r="r" b="b"/>
            <a:pathLst>
              <a:path w="307" h="307">
                <a:moveTo>
                  <a:pt x="307" y="307"/>
                </a:moveTo>
                <a:cubicBezTo>
                  <a:pt x="307" y="0"/>
                  <a:pt x="307" y="0"/>
                  <a:pt x="307" y="0"/>
                </a:cubicBezTo>
                <a:cubicBezTo>
                  <a:pt x="140" y="6"/>
                  <a:pt x="6" y="140"/>
                  <a:pt x="0" y="307"/>
                </a:cubicBezTo>
                <a:lnTo>
                  <a:pt x="307" y="307"/>
                </a:lnTo>
                <a:close/>
              </a:path>
            </a:pathLst>
          </a:custGeom>
          <a:solidFill>
            <a:schemeClr val="accent3"/>
          </a:solidFill>
          <a:ln w="9525" cmpd="sng">
            <a:noFill/>
            <a:round/>
          </a:ln>
        </p:spPr>
        <p:txBody>
          <a:bodyPr lIns="91439" tIns="45720" rIns="91439" bIns="45720"/>
          <a:lstStyle/>
          <a:p>
            <a:endParaRPr lang="zh-CN" altLang="en-US" sz="1800">
              <a:solidFill>
                <a:schemeClr val="bg1">
                  <a:lumMod val="50000"/>
                </a:schemeClr>
              </a:solidFill>
            </a:endParaRPr>
          </a:p>
        </p:txBody>
      </p:sp>
      <p:sp>
        <p:nvSpPr>
          <p:cNvPr id="17421" name="Freeform 13"/>
          <p:cNvSpPr/>
          <p:nvPr/>
        </p:nvSpPr>
        <p:spPr bwMode="auto">
          <a:xfrm>
            <a:off x="5097392" y="2902108"/>
            <a:ext cx="920626" cy="924211"/>
          </a:xfrm>
          <a:custGeom>
            <a:avLst/>
            <a:gdLst>
              <a:gd name="T0" fmla="*/ 0 w 306"/>
              <a:gd name="T1" fmla="*/ 0 h 307"/>
              <a:gd name="T2" fmla="*/ 0 w 306"/>
              <a:gd name="T3" fmla="*/ 307 h 307"/>
              <a:gd name="T4" fmla="*/ 306 w 306"/>
              <a:gd name="T5" fmla="*/ 0 h 307"/>
              <a:gd name="T6" fmla="*/ 0 w 306"/>
              <a:gd name="T7" fmla="*/ 0 h 307"/>
            </a:gdLst>
            <a:ahLst/>
            <a:cxnLst>
              <a:cxn ang="0">
                <a:pos x="T0" y="T1"/>
              </a:cxn>
              <a:cxn ang="0">
                <a:pos x="T2" y="T3"/>
              </a:cxn>
              <a:cxn ang="0">
                <a:pos x="T4" y="T5"/>
              </a:cxn>
              <a:cxn ang="0">
                <a:pos x="T6" y="T7"/>
              </a:cxn>
            </a:cxnLst>
            <a:rect l="0" t="0" r="r" b="b"/>
            <a:pathLst>
              <a:path w="306" h="307">
                <a:moveTo>
                  <a:pt x="0" y="0"/>
                </a:moveTo>
                <a:cubicBezTo>
                  <a:pt x="0" y="307"/>
                  <a:pt x="0" y="307"/>
                  <a:pt x="0" y="307"/>
                </a:cubicBezTo>
                <a:cubicBezTo>
                  <a:pt x="166" y="301"/>
                  <a:pt x="301" y="167"/>
                  <a:pt x="306" y="0"/>
                </a:cubicBezTo>
                <a:lnTo>
                  <a:pt x="0" y="0"/>
                </a:lnTo>
                <a:close/>
              </a:path>
            </a:pathLst>
          </a:custGeom>
          <a:solidFill>
            <a:srgbClr val="FFFDEF"/>
          </a:solidFill>
          <a:ln w="9525" cmpd="sng">
            <a:solidFill>
              <a:schemeClr val="accent4"/>
            </a:solidFill>
            <a:round/>
          </a:ln>
        </p:spPr>
        <p:txBody>
          <a:bodyPr lIns="91439" tIns="45720" rIns="91439" bIns="45720"/>
          <a:lstStyle/>
          <a:p>
            <a:endParaRPr lang="zh-CN" altLang="en-US" sz="1800">
              <a:solidFill>
                <a:schemeClr val="bg1">
                  <a:lumMod val="50000"/>
                </a:schemeClr>
              </a:solidFill>
            </a:endParaRPr>
          </a:p>
        </p:txBody>
      </p:sp>
      <p:sp>
        <p:nvSpPr>
          <p:cNvPr id="17422" name="Freeform 14"/>
          <p:cNvSpPr/>
          <p:nvPr/>
        </p:nvSpPr>
        <p:spPr bwMode="auto">
          <a:xfrm>
            <a:off x="4110102" y="2908460"/>
            <a:ext cx="923800" cy="924211"/>
          </a:xfrm>
          <a:custGeom>
            <a:avLst/>
            <a:gdLst>
              <a:gd name="T0" fmla="*/ 307 w 307"/>
              <a:gd name="T1" fmla="*/ 0 h 307"/>
              <a:gd name="T2" fmla="*/ 0 w 307"/>
              <a:gd name="T3" fmla="*/ 0 h 307"/>
              <a:gd name="T4" fmla="*/ 307 w 307"/>
              <a:gd name="T5" fmla="*/ 307 h 307"/>
              <a:gd name="T6" fmla="*/ 307 w 307"/>
              <a:gd name="T7" fmla="*/ 0 h 307"/>
            </a:gdLst>
            <a:ahLst/>
            <a:cxnLst>
              <a:cxn ang="0">
                <a:pos x="T0" y="T1"/>
              </a:cxn>
              <a:cxn ang="0">
                <a:pos x="T2" y="T3"/>
              </a:cxn>
              <a:cxn ang="0">
                <a:pos x="T4" y="T5"/>
              </a:cxn>
              <a:cxn ang="0">
                <a:pos x="T6" y="T7"/>
              </a:cxn>
            </a:cxnLst>
            <a:rect l="0" t="0" r="r" b="b"/>
            <a:pathLst>
              <a:path w="307" h="307">
                <a:moveTo>
                  <a:pt x="307" y="0"/>
                </a:moveTo>
                <a:cubicBezTo>
                  <a:pt x="0" y="0"/>
                  <a:pt x="0" y="0"/>
                  <a:pt x="0" y="0"/>
                </a:cubicBezTo>
                <a:cubicBezTo>
                  <a:pt x="6" y="167"/>
                  <a:pt x="140" y="301"/>
                  <a:pt x="307" y="307"/>
                </a:cubicBezTo>
                <a:lnTo>
                  <a:pt x="307" y="0"/>
                </a:lnTo>
                <a:close/>
              </a:path>
            </a:pathLst>
          </a:custGeom>
          <a:solidFill>
            <a:schemeClr val="accent4"/>
          </a:solidFill>
          <a:ln w="9525" cmpd="sng">
            <a:noFill/>
            <a:round/>
          </a:ln>
        </p:spPr>
        <p:txBody>
          <a:bodyPr lIns="91439" tIns="45720" rIns="91439" bIns="45720"/>
          <a:lstStyle/>
          <a:p>
            <a:endParaRPr lang="zh-CN" altLang="en-US" sz="1800">
              <a:solidFill>
                <a:schemeClr val="bg1">
                  <a:lumMod val="50000"/>
                </a:schemeClr>
              </a:solidFill>
            </a:endParaRPr>
          </a:p>
        </p:txBody>
      </p:sp>
      <p:sp>
        <p:nvSpPr>
          <p:cNvPr id="17423" name="Freeform 15"/>
          <p:cNvSpPr/>
          <p:nvPr/>
        </p:nvSpPr>
        <p:spPr bwMode="auto">
          <a:xfrm>
            <a:off x="6084685" y="1923906"/>
            <a:ext cx="922212" cy="924211"/>
          </a:xfrm>
          <a:custGeom>
            <a:avLst/>
            <a:gdLst>
              <a:gd name="T0" fmla="*/ 0 w 306"/>
              <a:gd name="T1" fmla="*/ 307 h 307"/>
              <a:gd name="T2" fmla="*/ 306 w 306"/>
              <a:gd name="T3" fmla="*/ 307 h 307"/>
              <a:gd name="T4" fmla="*/ 0 w 306"/>
              <a:gd name="T5" fmla="*/ 0 h 307"/>
              <a:gd name="T6" fmla="*/ 0 w 306"/>
              <a:gd name="T7" fmla="*/ 307 h 307"/>
            </a:gdLst>
            <a:ahLst/>
            <a:cxnLst>
              <a:cxn ang="0">
                <a:pos x="T0" y="T1"/>
              </a:cxn>
              <a:cxn ang="0">
                <a:pos x="T2" y="T3"/>
              </a:cxn>
              <a:cxn ang="0">
                <a:pos x="T4" y="T5"/>
              </a:cxn>
              <a:cxn ang="0">
                <a:pos x="T6" y="T7"/>
              </a:cxn>
            </a:cxnLst>
            <a:rect l="0" t="0" r="r" b="b"/>
            <a:pathLst>
              <a:path w="306" h="307">
                <a:moveTo>
                  <a:pt x="0" y="307"/>
                </a:moveTo>
                <a:cubicBezTo>
                  <a:pt x="306" y="307"/>
                  <a:pt x="306" y="307"/>
                  <a:pt x="306" y="307"/>
                </a:cubicBezTo>
                <a:cubicBezTo>
                  <a:pt x="301" y="140"/>
                  <a:pt x="166" y="6"/>
                  <a:pt x="0" y="0"/>
                </a:cubicBezTo>
                <a:lnTo>
                  <a:pt x="0" y="307"/>
                </a:lnTo>
                <a:close/>
              </a:path>
            </a:pathLst>
          </a:custGeom>
          <a:solidFill>
            <a:srgbClr val="FFFDEF"/>
          </a:solidFill>
          <a:ln w="9525" cmpd="sng">
            <a:solidFill>
              <a:schemeClr val="accent1"/>
            </a:solidFill>
            <a:round/>
          </a:ln>
        </p:spPr>
        <p:txBody>
          <a:bodyPr lIns="91439" tIns="45720" rIns="91439" bIns="45720"/>
          <a:lstStyle/>
          <a:p>
            <a:endParaRPr lang="zh-CN" altLang="en-US" sz="1800">
              <a:solidFill>
                <a:schemeClr val="bg1">
                  <a:lumMod val="50000"/>
                </a:schemeClr>
              </a:solidFill>
            </a:endParaRPr>
          </a:p>
        </p:txBody>
      </p:sp>
      <p:sp>
        <p:nvSpPr>
          <p:cNvPr id="17424" name="Freeform 16"/>
          <p:cNvSpPr/>
          <p:nvPr/>
        </p:nvSpPr>
        <p:spPr bwMode="auto">
          <a:xfrm>
            <a:off x="5097392" y="1923906"/>
            <a:ext cx="920626" cy="924211"/>
          </a:xfrm>
          <a:custGeom>
            <a:avLst/>
            <a:gdLst>
              <a:gd name="T0" fmla="*/ 306 w 306"/>
              <a:gd name="T1" fmla="*/ 307 h 307"/>
              <a:gd name="T2" fmla="*/ 306 w 306"/>
              <a:gd name="T3" fmla="*/ 0 h 307"/>
              <a:gd name="T4" fmla="*/ 0 w 306"/>
              <a:gd name="T5" fmla="*/ 307 h 307"/>
              <a:gd name="T6" fmla="*/ 306 w 306"/>
              <a:gd name="T7" fmla="*/ 307 h 307"/>
            </a:gdLst>
            <a:ahLst/>
            <a:cxnLst>
              <a:cxn ang="0">
                <a:pos x="T0" y="T1"/>
              </a:cxn>
              <a:cxn ang="0">
                <a:pos x="T2" y="T3"/>
              </a:cxn>
              <a:cxn ang="0">
                <a:pos x="T4" y="T5"/>
              </a:cxn>
              <a:cxn ang="0">
                <a:pos x="T6" y="T7"/>
              </a:cxn>
            </a:cxnLst>
            <a:rect l="0" t="0" r="r" b="b"/>
            <a:pathLst>
              <a:path w="306" h="307">
                <a:moveTo>
                  <a:pt x="306" y="307"/>
                </a:moveTo>
                <a:cubicBezTo>
                  <a:pt x="306" y="0"/>
                  <a:pt x="306" y="0"/>
                  <a:pt x="306" y="0"/>
                </a:cubicBezTo>
                <a:cubicBezTo>
                  <a:pt x="139" y="6"/>
                  <a:pt x="5" y="140"/>
                  <a:pt x="0" y="307"/>
                </a:cubicBezTo>
                <a:lnTo>
                  <a:pt x="306" y="307"/>
                </a:lnTo>
                <a:close/>
              </a:path>
            </a:pathLst>
          </a:custGeom>
          <a:solidFill>
            <a:schemeClr val="accent1"/>
          </a:solidFill>
          <a:ln w="9525" cmpd="sng">
            <a:noFill/>
            <a:round/>
          </a:ln>
        </p:spPr>
        <p:txBody>
          <a:bodyPr lIns="91439" tIns="45720" rIns="91439" bIns="45720"/>
          <a:lstStyle/>
          <a:p>
            <a:endParaRPr lang="zh-CN" altLang="en-US" sz="1800">
              <a:solidFill>
                <a:schemeClr val="bg1">
                  <a:lumMod val="50000"/>
                </a:schemeClr>
              </a:solidFill>
            </a:endParaRPr>
          </a:p>
        </p:txBody>
      </p:sp>
      <p:sp>
        <p:nvSpPr>
          <p:cNvPr id="17425" name="Freeform 17"/>
          <p:cNvSpPr/>
          <p:nvPr/>
        </p:nvSpPr>
        <p:spPr bwMode="auto">
          <a:xfrm>
            <a:off x="7067213" y="2908460"/>
            <a:ext cx="920626" cy="924211"/>
          </a:xfrm>
          <a:custGeom>
            <a:avLst/>
            <a:gdLst>
              <a:gd name="T0" fmla="*/ 0 w 306"/>
              <a:gd name="T1" fmla="*/ 0 h 307"/>
              <a:gd name="T2" fmla="*/ 0 w 306"/>
              <a:gd name="T3" fmla="*/ 307 h 307"/>
              <a:gd name="T4" fmla="*/ 306 w 306"/>
              <a:gd name="T5" fmla="*/ 0 h 307"/>
              <a:gd name="T6" fmla="*/ 0 w 306"/>
              <a:gd name="T7" fmla="*/ 0 h 307"/>
            </a:gdLst>
            <a:ahLst/>
            <a:cxnLst>
              <a:cxn ang="0">
                <a:pos x="T0" y="T1"/>
              </a:cxn>
              <a:cxn ang="0">
                <a:pos x="T2" y="T3"/>
              </a:cxn>
              <a:cxn ang="0">
                <a:pos x="T4" y="T5"/>
              </a:cxn>
              <a:cxn ang="0">
                <a:pos x="T6" y="T7"/>
              </a:cxn>
            </a:cxnLst>
            <a:rect l="0" t="0" r="r" b="b"/>
            <a:pathLst>
              <a:path w="306" h="307">
                <a:moveTo>
                  <a:pt x="0" y="0"/>
                </a:moveTo>
                <a:cubicBezTo>
                  <a:pt x="0" y="307"/>
                  <a:pt x="0" y="307"/>
                  <a:pt x="0" y="307"/>
                </a:cubicBezTo>
                <a:cubicBezTo>
                  <a:pt x="167" y="301"/>
                  <a:pt x="301" y="167"/>
                  <a:pt x="306" y="0"/>
                </a:cubicBezTo>
                <a:lnTo>
                  <a:pt x="0" y="0"/>
                </a:lnTo>
                <a:close/>
              </a:path>
            </a:pathLst>
          </a:custGeom>
          <a:solidFill>
            <a:srgbClr val="FFFDEF"/>
          </a:solidFill>
          <a:ln w="9525" cmpd="sng">
            <a:solidFill>
              <a:schemeClr val="accent2"/>
            </a:solidFill>
            <a:round/>
          </a:ln>
        </p:spPr>
        <p:txBody>
          <a:bodyPr lIns="91439" tIns="45720" rIns="91439" bIns="45720"/>
          <a:lstStyle/>
          <a:p>
            <a:endParaRPr lang="zh-CN" altLang="en-US" sz="1800">
              <a:solidFill>
                <a:schemeClr val="bg1">
                  <a:lumMod val="50000"/>
                </a:schemeClr>
              </a:solidFill>
            </a:endParaRPr>
          </a:p>
        </p:txBody>
      </p:sp>
      <p:sp>
        <p:nvSpPr>
          <p:cNvPr id="17426" name="Freeform 18"/>
          <p:cNvSpPr/>
          <p:nvPr/>
        </p:nvSpPr>
        <p:spPr bwMode="auto">
          <a:xfrm>
            <a:off x="6081511" y="2908460"/>
            <a:ext cx="922212" cy="924211"/>
          </a:xfrm>
          <a:custGeom>
            <a:avLst/>
            <a:gdLst>
              <a:gd name="T0" fmla="*/ 306 w 306"/>
              <a:gd name="T1" fmla="*/ 0 h 307"/>
              <a:gd name="T2" fmla="*/ 0 w 306"/>
              <a:gd name="T3" fmla="*/ 0 h 307"/>
              <a:gd name="T4" fmla="*/ 306 w 306"/>
              <a:gd name="T5" fmla="*/ 307 h 307"/>
              <a:gd name="T6" fmla="*/ 306 w 306"/>
              <a:gd name="T7" fmla="*/ 0 h 307"/>
            </a:gdLst>
            <a:ahLst/>
            <a:cxnLst>
              <a:cxn ang="0">
                <a:pos x="T0" y="T1"/>
              </a:cxn>
              <a:cxn ang="0">
                <a:pos x="T2" y="T3"/>
              </a:cxn>
              <a:cxn ang="0">
                <a:pos x="T4" y="T5"/>
              </a:cxn>
              <a:cxn ang="0">
                <a:pos x="T6" y="T7"/>
              </a:cxn>
            </a:cxnLst>
            <a:rect l="0" t="0" r="r" b="b"/>
            <a:pathLst>
              <a:path w="306" h="307">
                <a:moveTo>
                  <a:pt x="306" y="0"/>
                </a:moveTo>
                <a:cubicBezTo>
                  <a:pt x="0" y="0"/>
                  <a:pt x="0" y="0"/>
                  <a:pt x="0" y="0"/>
                </a:cubicBezTo>
                <a:cubicBezTo>
                  <a:pt x="5" y="167"/>
                  <a:pt x="139" y="301"/>
                  <a:pt x="306" y="307"/>
                </a:cubicBezTo>
                <a:lnTo>
                  <a:pt x="306" y="0"/>
                </a:lnTo>
                <a:close/>
              </a:path>
            </a:pathLst>
          </a:custGeom>
          <a:solidFill>
            <a:schemeClr val="accent2"/>
          </a:solidFill>
          <a:ln w="9525" cmpd="sng">
            <a:noFill/>
            <a:round/>
          </a:ln>
        </p:spPr>
        <p:txBody>
          <a:bodyPr lIns="91439" tIns="45720" rIns="91439" bIns="45720"/>
          <a:lstStyle/>
          <a:p>
            <a:endParaRPr lang="zh-CN" altLang="en-US" sz="1800">
              <a:solidFill>
                <a:schemeClr val="bg1">
                  <a:lumMod val="50000"/>
                </a:schemeClr>
              </a:solidFill>
            </a:endParaRPr>
          </a:p>
        </p:txBody>
      </p:sp>
      <p:sp>
        <p:nvSpPr>
          <p:cNvPr id="17427" name="Freeform 19"/>
          <p:cNvSpPr>
            <a:spLocks noEditPoints="1"/>
          </p:cNvSpPr>
          <p:nvPr/>
        </p:nvSpPr>
        <p:spPr bwMode="auto">
          <a:xfrm>
            <a:off x="7376736" y="3149835"/>
            <a:ext cx="212696" cy="200087"/>
          </a:xfrm>
          <a:custGeom>
            <a:avLst/>
            <a:gdLst>
              <a:gd name="T0" fmla="*/ 65 w 103"/>
              <a:gd name="T1" fmla="*/ 84 h 97"/>
              <a:gd name="T2" fmla="*/ 67 w 103"/>
              <a:gd name="T3" fmla="*/ 81 h 97"/>
              <a:gd name="T4" fmla="*/ 67 w 103"/>
              <a:gd name="T5" fmla="*/ 46 h 97"/>
              <a:gd name="T6" fmla="*/ 65 w 103"/>
              <a:gd name="T7" fmla="*/ 44 h 97"/>
              <a:gd name="T8" fmla="*/ 38 w 103"/>
              <a:gd name="T9" fmla="*/ 44 h 97"/>
              <a:gd name="T10" fmla="*/ 36 w 103"/>
              <a:gd name="T11" fmla="*/ 46 h 97"/>
              <a:gd name="T12" fmla="*/ 36 w 103"/>
              <a:gd name="T13" fmla="*/ 81 h 97"/>
              <a:gd name="T14" fmla="*/ 38 w 103"/>
              <a:gd name="T15" fmla="*/ 84 h 97"/>
              <a:gd name="T16" fmla="*/ 65 w 103"/>
              <a:gd name="T17" fmla="*/ 84 h 97"/>
              <a:gd name="T18" fmla="*/ 40 w 103"/>
              <a:gd name="T19" fmla="*/ 49 h 97"/>
              <a:gd name="T20" fmla="*/ 40 w 103"/>
              <a:gd name="T21" fmla="*/ 49 h 97"/>
              <a:gd name="T22" fmla="*/ 62 w 103"/>
              <a:gd name="T23" fmla="*/ 49 h 97"/>
              <a:gd name="T24" fmla="*/ 62 w 103"/>
              <a:gd name="T25" fmla="*/ 79 h 97"/>
              <a:gd name="T26" fmla="*/ 40 w 103"/>
              <a:gd name="T27" fmla="*/ 79 h 97"/>
              <a:gd name="T28" fmla="*/ 40 w 103"/>
              <a:gd name="T29" fmla="*/ 49 h 97"/>
              <a:gd name="T30" fmla="*/ 84 w 103"/>
              <a:gd name="T31" fmla="*/ 50 h 97"/>
              <a:gd name="T32" fmla="*/ 84 w 103"/>
              <a:gd name="T33" fmla="*/ 50 h 97"/>
              <a:gd name="T34" fmla="*/ 80 w 103"/>
              <a:gd name="T35" fmla="*/ 54 h 97"/>
              <a:gd name="T36" fmla="*/ 80 w 103"/>
              <a:gd name="T37" fmla="*/ 89 h 97"/>
              <a:gd name="T38" fmla="*/ 23 w 103"/>
              <a:gd name="T39" fmla="*/ 89 h 97"/>
              <a:gd name="T40" fmla="*/ 23 w 103"/>
              <a:gd name="T41" fmla="*/ 54 h 97"/>
              <a:gd name="T42" fmla="*/ 19 w 103"/>
              <a:gd name="T43" fmla="*/ 50 h 97"/>
              <a:gd name="T44" fmla="*/ 15 w 103"/>
              <a:gd name="T45" fmla="*/ 54 h 97"/>
              <a:gd name="T46" fmla="*/ 15 w 103"/>
              <a:gd name="T47" fmla="*/ 93 h 97"/>
              <a:gd name="T48" fmla="*/ 19 w 103"/>
              <a:gd name="T49" fmla="*/ 97 h 97"/>
              <a:gd name="T50" fmla="*/ 84 w 103"/>
              <a:gd name="T51" fmla="*/ 97 h 97"/>
              <a:gd name="T52" fmla="*/ 88 w 103"/>
              <a:gd name="T53" fmla="*/ 93 h 97"/>
              <a:gd name="T54" fmla="*/ 88 w 103"/>
              <a:gd name="T55" fmla="*/ 54 h 97"/>
              <a:gd name="T56" fmla="*/ 84 w 103"/>
              <a:gd name="T57" fmla="*/ 50 h 97"/>
              <a:gd name="T58" fmla="*/ 102 w 103"/>
              <a:gd name="T59" fmla="*/ 49 h 97"/>
              <a:gd name="T60" fmla="*/ 102 w 103"/>
              <a:gd name="T61" fmla="*/ 49 h 97"/>
              <a:gd name="T62" fmla="*/ 54 w 103"/>
              <a:gd name="T63" fmla="*/ 2 h 97"/>
              <a:gd name="T64" fmla="*/ 49 w 103"/>
              <a:gd name="T65" fmla="*/ 2 h 97"/>
              <a:gd name="T66" fmla="*/ 1 w 103"/>
              <a:gd name="T67" fmla="*/ 49 h 97"/>
              <a:gd name="T68" fmla="*/ 1 w 103"/>
              <a:gd name="T69" fmla="*/ 55 h 97"/>
              <a:gd name="T70" fmla="*/ 7 w 103"/>
              <a:gd name="T71" fmla="*/ 55 h 97"/>
              <a:gd name="T72" fmla="*/ 51 w 103"/>
              <a:gd name="T73" fmla="*/ 10 h 97"/>
              <a:gd name="T74" fmla="*/ 96 w 103"/>
              <a:gd name="T75" fmla="*/ 55 h 97"/>
              <a:gd name="T76" fmla="*/ 102 w 103"/>
              <a:gd name="T77" fmla="*/ 55 h 97"/>
              <a:gd name="T78" fmla="*/ 102 w 103"/>
              <a:gd name="T79" fmla="*/ 4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 h="97">
                <a:moveTo>
                  <a:pt x="65" y="84"/>
                </a:moveTo>
                <a:cubicBezTo>
                  <a:pt x="66" y="84"/>
                  <a:pt x="67" y="83"/>
                  <a:pt x="67" y="81"/>
                </a:cubicBezTo>
                <a:cubicBezTo>
                  <a:pt x="67" y="46"/>
                  <a:pt x="67" y="46"/>
                  <a:pt x="67" y="46"/>
                </a:cubicBezTo>
                <a:cubicBezTo>
                  <a:pt x="67" y="45"/>
                  <a:pt x="66" y="44"/>
                  <a:pt x="65" y="44"/>
                </a:cubicBezTo>
                <a:cubicBezTo>
                  <a:pt x="38" y="44"/>
                  <a:pt x="38" y="44"/>
                  <a:pt x="38" y="44"/>
                </a:cubicBezTo>
                <a:cubicBezTo>
                  <a:pt x="37" y="44"/>
                  <a:pt x="36" y="45"/>
                  <a:pt x="36" y="46"/>
                </a:cubicBezTo>
                <a:cubicBezTo>
                  <a:pt x="36" y="81"/>
                  <a:pt x="36" y="81"/>
                  <a:pt x="36" y="81"/>
                </a:cubicBezTo>
                <a:cubicBezTo>
                  <a:pt x="36" y="83"/>
                  <a:pt x="37" y="84"/>
                  <a:pt x="38" y="84"/>
                </a:cubicBezTo>
                <a:cubicBezTo>
                  <a:pt x="65" y="84"/>
                  <a:pt x="65" y="84"/>
                  <a:pt x="65" y="84"/>
                </a:cubicBezTo>
                <a:close/>
                <a:moveTo>
                  <a:pt x="40" y="49"/>
                </a:moveTo>
                <a:cubicBezTo>
                  <a:pt x="40" y="49"/>
                  <a:pt x="40" y="49"/>
                  <a:pt x="40" y="49"/>
                </a:cubicBezTo>
                <a:cubicBezTo>
                  <a:pt x="62" y="49"/>
                  <a:pt x="62" y="49"/>
                  <a:pt x="62" y="49"/>
                </a:cubicBezTo>
                <a:cubicBezTo>
                  <a:pt x="62" y="79"/>
                  <a:pt x="62" y="79"/>
                  <a:pt x="62" y="79"/>
                </a:cubicBezTo>
                <a:cubicBezTo>
                  <a:pt x="40" y="79"/>
                  <a:pt x="40" y="79"/>
                  <a:pt x="40" y="79"/>
                </a:cubicBezTo>
                <a:cubicBezTo>
                  <a:pt x="40" y="49"/>
                  <a:pt x="40" y="49"/>
                  <a:pt x="40" y="49"/>
                </a:cubicBezTo>
                <a:close/>
                <a:moveTo>
                  <a:pt x="84" y="50"/>
                </a:moveTo>
                <a:cubicBezTo>
                  <a:pt x="84" y="50"/>
                  <a:pt x="84" y="50"/>
                  <a:pt x="84" y="50"/>
                </a:cubicBezTo>
                <a:cubicBezTo>
                  <a:pt x="82" y="50"/>
                  <a:pt x="80" y="52"/>
                  <a:pt x="80" y="54"/>
                </a:cubicBezTo>
                <a:cubicBezTo>
                  <a:pt x="80" y="89"/>
                  <a:pt x="80" y="89"/>
                  <a:pt x="80" y="89"/>
                </a:cubicBezTo>
                <a:cubicBezTo>
                  <a:pt x="23" y="89"/>
                  <a:pt x="23" y="89"/>
                  <a:pt x="23" y="89"/>
                </a:cubicBezTo>
                <a:cubicBezTo>
                  <a:pt x="23" y="54"/>
                  <a:pt x="23" y="54"/>
                  <a:pt x="23" y="54"/>
                </a:cubicBezTo>
                <a:cubicBezTo>
                  <a:pt x="23" y="52"/>
                  <a:pt x="21" y="50"/>
                  <a:pt x="19" y="50"/>
                </a:cubicBezTo>
                <a:cubicBezTo>
                  <a:pt x="17" y="50"/>
                  <a:pt x="15" y="52"/>
                  <a:pt x="15" y="54"/>
                </a:cubicBezTo>
                <a:cubicBezTo>
                  <a:pt x="15" y="93"/>
                  <a:pt x="15" y="93"/>
                  <a:pt x="15" y="93"/>
                </a:cubicBezTo>
                <a:cubicBezTo>
                  <a:pt x="15" y="95"/>
                  <a:pt x="17" y="97"/>
                  <a:pt x="19" y="97"/>
                </a:cubicBezTo>
                <a:cubicBezTo>
                  <a:pt x="84" y="97"/>
                  <a:pt x="84" y="97"/>
                  <a:pt x="84" y="97"/>
                </a:cubicBezTo>
                <a:cubicBezTo>
                  <a:pt x="86" y="97"/>
                  <a:pt x="88" y="95"/>
                  <a:pt x="88" y="93"/>
                </a:cubicBezTo>
                <a:cubicBezTo>
                  <a:pt x="88" y="54"/>
                  <a:pt x="88" y="54"/>
                  <a:pt x="88" y="54"/>
                </a:cubicBezTo>
                <a:cubicBezTo>
                  <a:pt x="88" y="52"/>
                  <a:pt x="86" y="50"/>
                  <a:pt x="84" y="50"/>
                </a:cubicBezTo>
                <a:close/>
                <a:moveTo>
                  <a:pt x="102" y="49"/>
                </a:moveTo>
                <a:cubicBezTo>
                  <a:pt x="102" y="49"/>
                  <a:pt x="102" y="49"/>
                  <a:pt x="102" y="49"/>
                </a:cubicBezTo>
                <a:cubicBezTo>
                  <a:pt x="54" y="2"/>
                  <a:pt x="54" y="2"/>
                  <a:pt x="54" y="2"/>
                </a:cubicBezTo>
                <a:cubicBezTo>
                  <a:pt x="53" y="0"/>
                  <a:pt x="50" y="0"/>
                  <a:pt x="49" y="2"/>
                </a:cubicBezTo>
                <a:cubicBezTo>
                  <a:pt x="1" y="49"/>
                  <a:pt x="1" y="49"/>
                  <a:pt x="1" y="49"/>
                </a:cubicBezTo>
                <a:cubicBezTo>
                  <a:pt x="0" y="51"/>
                  <a:pt x="0" y="53"/>
                  <a:pt x="1" y="55"/>
                </a:cubicBezTo>
                <a:cubicBezTo>
                  <a:pt x="3" y="57"/>
                  <a:pt x="5" y="57"/>
                  <a:pt x="7" y="55"/>
                </a:cubicBezTo>
                <a:cubicBezTo>
                  <a:pt x="51" y="10"/>
                  <a:pt x="51" y="10"/>
                  <a:pt x="51" y="10"/>
                </a:cubicBezTo>
                <a:cubicBezTo>
                  <a:pt x="96" y="55"/>
                  <a:pt x="96" y="55"/>
                  <a:pt x="96" y="55"/>
                </a:cubicBezTo>
                <a:cubicBezTo>
                  <a:pt x="98" y="57"/>
                  <a:pt x="100" y="57"/>
                  <a:pt x="102" y="55"/>
                </a:cubicBezTo>
                <a:cubicBezTo>
                  <a:pt x="103" y="53"/>
                  <a:pt x="103" y="51"/>
                  <a:pt x="102" y="49"/>
                </a:cubicBezTo>
                <a:close/>
              </a:path>
            </a:pathLst>
          </a:custGeom>
          <a:solidFill>
            <a:schemeClr val="accent2"/>
          </a:solidFill>
          <a:ln>
            <a:noFill/>
          </a:ln>
        </p:spPr>
        <p:txBody>
          <a:bodyPr lIns="91439" tIns="45720" rIns="91439" bIns="45720"/>
          <a:lstStyle/>
          <a:p>
            <a:endParaRPr lang="zh-CN" altLang="en-US" sz="1800">
              <a:solidFill>
                <a:schemeClr val="bg1">
                  <a:lumMod val="50000"/>
                </a:schemeClr>
              </a:solidFill>
            </a:endParaRPr>
          </a:p>
        </p:txBody>
      </p:sp>
      <p:sp>
        <p:nvSpPr>
          <p:cNvPr id="17428" name="Freeform 20"/>
          <p:cNvSpPr>
            <a:spLocks noEditPoints="1"/>
          </p:cNvSpPr>
          <p:nvPr/>
        </p:nvSpPr>
        <p:spPr bwMode="auto">
          <a:xfrm>
            <a:off x="4413271" y="2332019"/>
            <a:ext cx="247617" cy="254079"/>
          </a:xfrm>
          <a:custGeom>
            <a:avLst/>
            <a:gdLst>
              <a:gd name="T0" fmla="*/ 3 w 120"/>
              <a:gd name="T1" fmla="*/ 63 h 124"/>
              <a:gd name="T2" fmla="*/ 60 w 120"/>
              <a:gd name="T3" fmla="*/ 20 h 124"/>
              <a:gd name="T4" fmla="*/ 20 w 120"/>
              <a:gd name="T5" fmla="*/ 60 h 124"/>
              <a:gd name="T6" fmla="*/ 30 w 120"/>
              <a:gd name="T7" fmla="*/ 60 h 124"/>
              <a:gd name="T8" fmla="*/ 44 w 120"/>
              <a:gd name="T9" fmla="*/ 108 h 124"/>
              <a:gd name="T10" fmla="*/ 76 w 120"/>
              <a:gd name="T11" fmla="*/ 102 h 124"/>
              <a:gd name="T12" fmla="*/ 53 w 120"/>
              <a:gd name="T13" fmla="*/ 124 h 124"/>
              <a:gd name="T14" fmla="*/ 67 w 120"/>
              <a:gd name="T15" fmla="*/ 118 h 124"/>
              <a:gd name="T16" fmla="*/ 44 w 120"/>
              <a:gd name="T17" fmla="*/ 116 h 124"/>
              <a:gd name="T18" fmla="*/ 76 w 120"/>
              <a:gd name="T19" fmla="*/ 110 h 124"/>
              <a:gd name="T20" fmla="*/ 84 w 120"/>
              <a:gd name="T21" fmla="*/ 60 h 124"/>
              <a:gd name="T22" fmla="*/ 75 w 120"/>
              <a:gd name="T23" fmla="*/ 56 h 124"/>
              <a:gd name="T24" fmla="*/ 60 w 120"/>
              <a:gd name="T25" fmla="*/ 56 h 124"/>
              <a:gd name="T26" fmla="*/ 50 w 120"/>
              <a:gd name="T27" fmla="*/ 57 h 124"/>
              <a:gd name="T28" fmla="*/ 35 w 120"/>
              <a:gd name="T29" fmla="*/ 60 h 124"/>
              <a:gd name="T30" fmla="*/ 47 w 120"/>
              <a:gd name="T31" fmla="*/ 62 h 124"/>
              <a:gd name="T32" fmla="*/ 50 w 120"/>
              <a:gd name="T33" fmla="*/ 64 h 124"/>
              <a:gd name="T34" fmla="*/ 50 w 120"/>
              <a:gd name="T35" fmla="*/ 64 h 124"/>
              <a:gd name="T36" fmla="*/ 51 w 120"/>
              <a:gd name="T37" fmla="*/ 64 h 124"/>
              <a:gd name="T38" fmla="*/ 51 w 120"/>
              <a:gd name="T39" fmla="*/ 64 h 124"/>
              <a:gd name="T40" fmla="*/ 51 w 120"/>
              <a:gd name="T41" fmla="*/ 65 h 124"/>
              <a:gd name="T42" fmla="*/ 51 w 120"/>
              <a:gd name="T43" fmla="*/ 65 h 124"/>
              <a:gd name="T44" fmla="*/ 51 w 120"/>
              <a:gd name="T45" fmla="*/ 65 h 124"/>
              <a:gd name="T46" fmla="*/ 52 w 120"/>
              <a:gd name="T47" fmla="*/ 65 h 124"/>
              <a:gd name="T48" fmla="*/ 52 w 120"/>
              <a:gd name="T49" fmla="*/ 65 h 124"/>
              <a:gd name="T50" fmla="*/ 52 w 120"/>
              <a:gd name="T51" fmla="*/ 65 h 124"/>
              <a:gd name="T52" fmla="*/ 52 w 120"/>
              <a:gd name="T53" fmla="*/ 65 h 124"/>
              <a:gd name="T54" fmla="*/ 53 w 120"/>
              <a:gd name="T55" fmla="*/ 65 h 124"/>
              <a:gd name="T56" fmla="*/ 53 w 120"/>
              <a:gd name="T57" fmla="*/ 65 h 124"/>
              <a:gd name="T58" fmla="*/ 53 w 120"/>
              <a:gd name="T59" fmla="*/ 65 h 124"/>
              <a:gd name="T60" fmla="*/ 53 w 120"/>
              <a:gd name="T61" fmla="*/ 65 h 124"/>
              <a:gd name="T62" fmla="*/ 53 w 120"/>
              <a:gd name="T63" fmla="*/ 65 h 124"/>
              <a:gd name="T64" fmla="*/ 54 w 120"/>
              <a:gd name="T65" fmla="*/ 65 h 124"/>
              <a:gd name="T66" fmla="*/ 54 w 120"/>
              <a:gd name="T67" fmla="*/ 65 h 124"/>
              <a:gd name="T68" fmla="*/ 54 w 120"/>
              <a:gd name="T69" fmla="*/ 64 h 124"/>
              <a:gd name="T70" fmla="*/ 54 w 120"/>
              <a:gd name="T71" fmla="*/ 64 h 124"/>
              <a:gd name="T72" fmla="*/ 55 w 120"/>
              <a:gd name="T73" fmla="*/ 64 h 124"/>
              <a:gd name="T74" fmla="*/ 58 w 120"/>
              <a:gd name="T75" fmla="*/ 62 h 124"/>
              <a:gd name="T76" fmla="*/ 64 w 120"/>
              <a:gd name="T77" fmla="*/ 63 h 124"/>
              <a:gd name="T78" fmla="*/ 69 w 120"/>
              <a:gd name="T79" fmla="*/ 64 h 124"/>
              <a:gd name="T80" fmla="*/ 80 w 120"/>
              <a:gd name="T81" fmla="*/ 64 h 124"/>
              <a:gd name="T82" fmla="*/ 29 w 120"/>
              <a:gd name="T83" fmla="*/ 26 h 124"/>
              <a:gd name="T84" fmla="*/ 25 w 120"/>
              <a:gd name="T85" fmla="*/ 30 h 124"/>
              <a:gd name="T86" fmla="*/ 106 w 120"/>
              <a:gd name="T87" fmla="*/ 63 h 124"/>
              <a:gd name="T88" fmla="*/ 120 w 120"/>
              <a:gd name="T89" fmla="*/ 60 h 124"/>
              <a:gd name="T90" fmla="*/ 95 w 120"/>
              <a:gd name="T91" fmla="*/ 30 h 124"/>
              <a:gd name="T92" fmla="*/ 91 w 120"/>
              <a:gd name="T93" fmla="*/ 26 h 124"/>
              <a:gd name="T94" fmla="*/ 63 w 120"/>
              <a:gd name="T95" fmla="*/ 14 h 124"/>
              <a:gd name="T96" fmla="*/ 60 w 120"/>
              <a:gd name="T9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24">
                <a:moveTo>
                  <a:pt x="14" y="58"/>
                </a:moveTo>
                <a:cubicBezTo>
                  <a:pt x="15" y="58"/>
                  <a:pt x="16" y="59"/>
                  <a:pt x="16" y="60"/>
                </a:cubicBezTo>
                <a:cubicBezTo>
                  <a:pt x="16" y="62"/>
                  <a:pt x="15" y="63"/>
                  <a:pt x="14" y="63"/>
                </a:cubicBezTo>
                <a:cubicBezTo>
                  <a:pt x="3" y="63"/>
                  <a:pt x="3" y="63"/>
                  <a:pt x="3" y="63"/>
                </a:cubicBezTo>
                <a:cubicBezTo>
                  <a:pt x="1" y="63"/>
                  <a:pt x="0" y="62"/>
                  <a:pt x="0" y="60"/>
                </a:cubicBezTo>
                <a:cubicBezTo>
                  <a:pt x="0" y="59"/>
                  <a:pt x="1" y="58"/>
                  <a:pt x="3" y="58"/>
                </a:cubicBezTo>
                <a:cubicBezTo>
                  <a:pt x="14" y="58"/>
                  <a:pt x="14" y="58"/>
                  <a:pt x="14" y="58"/>
                </a:cubicBezTo>
                <a:close/>
                <a:moveTo>
                  <a:pt x="60" y="20"/>
                </a:moveTo>
                <a:cubicBezTo>
                  <a:pt x="60" y="20"/>
                  <a:pt x="60" y="20"/>
                  <a:pt x="60" y="20"/>
                </a:cubicBezTo>
                <a:cubicBezTo>
                  <a:pt x="82" y="20"/>
                  <a:pt x="100" y="38"/>
                  <a:pt x="100" y="60"/>
                </a:cubicBezTo>
                <a:cubicBezTo>
                  <a:pt x="100" y="83"/>
                  <a:pt x="82" y="101"/>
                  <a:pt x="60" y="101"/>
                </a:cubicBezTo>
                <a:cubicBezTo>
                  <a:pt x="38" y="101"/>
                  <a:pt x="20" y="83"/>
                  <a:pt x="20" y="60"/>
                </a:cubicBezTo>
                <a:cubicBezTo>
                  <a:pt x="20" y="38"/>
                  <a:pt x="38" y="20"/>
                  <a:pt x="60" y="20"/>
                </a:cubicBezTo>
                <a:close/>
                <a:moveTo>
                  <a:pt x="60" y="30"/>
                </a:moveTo>
                <a:cubicBezTo>
                  <a:pt x="60" y="30"/>
                  <a:pt x="60" y="30"/>
                  <a:pt x="60" y="30"/>
                </a:cubicBezTo>
                <a:cubicBezTo>
                  <a:pt x="43" y="30"/>
                  <a:pt x="30" y="44"/>
                  <a:pt x="30" y="60"/>
                </a:cubicBezTo>
                <a:cubicBezTo>
                  <a:pt x="30" y="77"/>
                  <a:pt x="43" y="91"/>
                  <a:pt x="60" y="91"/>
                </a:cubicBezTo>
                <a:cubicBezTo>
                  <a:pt x="77" y="91"/>
                  <a:pt x="90" y="77"/>
                  <a:pt x="90" y="60"/>
                </a:cubicBezTo>
                <a:cubicBezTo>
                  <a:pt x="90" y="44"/>
                  <a:pt x="77" y="30"/>
                  <a:pt x="60" y="30"/>
                </a:cubicBezTo>
                <a:close/>
                <a:moveTo>
                  <a:pt x="44" y="108"/>
                </a:moveTo>
                <a:cubicBezTo>
                  <a:pt x="44" y="108"/>
                  <a:pt x="44" y="108"/>
                  <a:pt x="44" y="108"/>
                </a:cubicBezTo>
                <a:cubicBezTo>
                  <a:pt x="42" y="108"/>
                  <a:pt x="41" y="107"/>
                  <a:pt x="41" y="105"/>
                </a:cubicBezTo>
                <a:cubicBezTo>
                  <a:pt x="41" y="104"/>
                  <a:pt x="42" y="102"/>
                  <a:pt x="44" y="102"/>
                </a:cubicBezTo>
                <a:cubicBezTo>
                  <a:pt x="76" y="102"/>
                  <a:pt x="76" y="102"/>
                  <a:pt x="76" y="102"/>
                </a:cubicBezTo>
                <a:cubicBezTo>
                  <a:pt x="78" y="102"/>
                  <a:pt x="79" y="104"/>
                  <a:pt x="79" y="105"/>
                </a:cubicBezTo>
                <a:cubicBezTo>
                  <a:pt x="79" y="107"/>
                  <a:pt x="78" y="108"/>
                  <a:pt x="76" y="108"/>
                </a:cubicBezTo>
                <a:cubicBezTo>
                  <a:pt x="44" y="108"/>
                  <a:pt x="44" y="108"/>
                  <a:pt x="44" y="108"/>
                </a:cubicBezTo>
                <a:close/>
                <a:moveTo>
                  <a:pt x="53" y="124"/>
                </a:moveTo>
                <a:cubicBezTo>
                  <a:pt x="53" y="124"/>
                  <a:pt x="53" y="124"/>
                  <a:pt x="53" y="124"/>
                </a:cubicBezTo>
                <a:cubicBezTo>
                  <a:pt x="51" y="124"/>
                  <a:pt x="50" y="123"/>
                  <a:pt x="50" y="121"/>
                </a:cubicBezTo>
                <a:cubicBezTo>
                  <a:pt x="50" y="119"/>
                  <a:pt x="51" y="118"/>
                  <a:pt x="53" y="118"/>
                </a:cubicBezTo>
                <a:cubicBezTo>
                  <a:pt x="67" y="118"/>
                  <a:pt x="67" y="118"/>
                  <a:pt x="67" y="118"/>
                </a:cubicBezTo>
                <a:cubicBezTo>
                  <a:pt x="69" y="118"/>
                  <a:pt x="70" y="119"/>
                  <a:pt x="70" y="121"/>
                </a:cubicBezTo>
                <a:cubicBezTo>
                  <a:pt x="70" y="123"/>
                  <a:pt x="69" y="124"/>
                  <a:pt x="67" y="124"/>
                </a:cubicBezTo>
                <a:cubicBezTo>
                  <a:pt x="53" y="124"/>
                  <a:pt x="53" y="124"/>
                  <a:pt x="53" y="124"/>
                </a:cubicBezTo>
                <a:close/>
                <a:moveTo>
                  <a:pt x="44" y="116"/>
                </a:moveTo>
                <a:cubicBezTo>
                  <a:pt x="44" y="116"/>
                  <a:pt x="44" y="116"/>
                  <a:pt x="44" y="116"/>
                </a:cubicBezTo>
                <a:cubicBezTo>
                  <a:pt x="42" y="116"/>
                  <a:pt x="41" y="115"/>
                  <a:pt x="41" y="113"/>
                </a:cubicBezTo>
                <a:cubicBezTo>
                  <a:pt x="41" y="112"/>
                  <a:pt x="42" y="110"/>
                  <a:pt x="44" y="110"/>
                </a:cubicBezTo>
                <a:cubicBezTo>
                  <a:pt x="76" y="110"/>
                  <a:pt x="76" y="110"/>
                  <a:pt x="76" y="110"/>
                </a:cubicBezTo>
                <a:cubicBezTo>
                  <a:pt x="78" y="110"/>
                  <a:pt x="79" y="112"/>
                  <a:pt x="79" y="113"/>
                </a:cubicBezTo>
                <a:cubicBezTo>
                  <a:pt x="79" y="115"/>
                  <a:pt x="78" y="116"/>
                  <a:pt x="76" y="116"/>
                </a:cubicBezTo>
                <a:cubicBezTo>
                  <a:pt x="44" y="116"/>
                  <a:pt x="44" y="116"/>
                  <a:pt x="44" y="116"/>
                </a:cubicBezTo>
                <a:close/>
                <a:moveTo>
                  <a:pt x="84" y="60"/>
                </a:moveTo>
                <a:cubicBezTo>
                  <a:pt x="84" y="60"/>
                  <a:pt x="84" y="60"/>
                  <a:pt x="84" y="60"/>
                </a:cubicBezTo>
                <a:cubicBezTo>
                  <a:pt x="83" y="59"/>
                  <a:pt x="82" y="58"/>
                  <a:pt x="80" y="57"/>
                </a:cubicBezTo>
                <a:cubicBezTo>
                  <a:pt x="79" y="57"/>
                  <a:pt x="78" y="56"/>
                  <a:pt x="78" y="56"/>
                </a:cubicBezTo>
                <a:cubicBezTo>
                  <a:pt x="77" y="56"/>
                  <a:pt x="76" y="56"/>
                  <a:pt x="75" y="56"/>
                </a:cubicBezTo>
                <a:cubicBezTo>
                  <a:pt x="72" y="56"/>
                  <a:pt x="70" y="57"/>
                  <a:pt x="67" y="58"/>
                </a:cubicBezTo>
                <a:cubicBezTo>
                  <a:pt x="67" y="58"/>
                  <a:pt x="66" y="57"/>
                  <a:pt x="65" y="57"/>
                </a:cubicBezTo>
                <a:cubicBezTo>
                  <a:pt x="64" y="57"/>
                  <a:pt x="64" y="56"/>
                  <a:pt x="63" y="56"/>
                </a:cubicBezTo>
                <a:cubicBezTo>
                  <a:pt x="62" y="56"/>
                  <a:pt x="61" y="56"/>
                  <a:pt x="60" y="56"/>
                </a:cubicBezTo>
                <a:cubicBezTo>
                  <a:pt x="59" y="56"/>
                  <a:pt x="58" y="56"/>
                  <a:pt x="57" y="56"/>
                </a:cubicBezTo>
                <a:cubicBezTo>
                  <a:pt x="56" y="56"/>
                  <a:pt x="56" y="57"/>
                  <a:pt x="55" y="57"/>
                </a:cubicBezTo>
                <a:cubicBezTo>
                  <a:pt x="54" y="57"/>
                  <a:pt x="53" y="58"/>
                  <a:pt x="52" y="58"/>
                </a:cubicBezTo>
                <a:cubicBezTo>
                  <a:pt x="52" y="58"/>
                  <a:pt x="51" y="57"/>
                  <a:pt x="50" y="57"/>
                </a:cubicBezTo>
                <a:cubicBezTo>
                  <a:pt x="49" y="57"/>
                  <a:pt x="49" y="56"/>
                  <a:pt x="48" y="56"/>
                </a:cubicBezTo>
                <a:cubicBezTo>
                  <a:pt x="47" y="56"/>
                  <a:pt x="46" y="56"/>
                  <a:pt x="45" y="56"/>
                </a:cubicBezTo>
                <a:cubicBezTo>
                  <a:pt x="42" y="56"/>
                  <a:pt x="40" y="57"/>
                  <a:pt x="37" y="58"/>
                </a:cubicBezTo>
                <a:cubicBezTo>
                  <a:pt x="37" y="59"/>
                  <a:pt x="36" y="59"/>
                  <a:pt x="35" y="60"/>
                </a:cubicBezTo>
                <a:cubicBezTo>
                  <a:pt x="34" y="61"/>
                  <a:pt x="34" y="63"/>
                  <a:pt x="35" y="64"/>
                </a:cubicBezTo>
                <a:cubicBezTo>
                  <a:pt x="37" y="65"/>
                  <a:pt x="38" y="65"/>
                  <a:pt x="40" y="64"/>
                </a:cubicBezTo>
                <a:cubicBezTo>
                  <a:pt x="41" y="63"/>
                  <a:pt x="43" y="62"/>
                  <a:pt x="45" y="62"/>
                </a:cubicBezTo>
                <a:cubicBezTo>
                  <a:pt x="46" y="62"/>
                  <a:pt x="46" y="62"/>
                  <a:pt x="47" y="62"/>
                </a:cubicBezTo>
                <a:cubicBezTo>
                  <a:pt x="47" y="62"/>
                  <a:pt x="47" y="62"/>
                  <a:pt x="48" y="62"/>
                </a:cubicBezTo>
                <a:cubicBezTo>
                  <a:pt x="49" y="63"/>
                  <a:pt x="50" y="63"/>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0" y="64"/>
                  <a:pt x="50" y="64"/>
                  <a:pt x="50"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2" y="65"/>
                  <a:pt x="52" y="65"/>
                  <a:pt x="52"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3" y="65"/>
                  <a:pt x="53" y="65"/>
                  <a:pt x="53"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5"/>
                  <a:pt x="54" y="65"/>
                  <a:pt x="54" y="65"/>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5" y="64"/>
                  <a:pt x="55"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3"/>
                  <a:pt x="56" y="63"/>
                  <a:pt x="57" y="62"/>
                </a:cubicBezTo>
                <a:cubicBezTo>
                  <a:pt x="57" y="62"/>
                  <a:pt x="58" y="62"/>
                  <a:pt x="58" y="62"/>
                </a:cubicBezTo>
                <a:cubicBezTo>
                  <a:pt x="59" y="62"/>
                  <a:pt x="59" y="62"/>
                  <a:pt x="60" y="62"/>
                </a:cubicBezTo>
                <a:cubicBezTo>
                  <a:pt x="61" y="62"/>
                  <a:pt x="61" y="62"/>
                  <a:pt x="61" y="62"/>
                </a:cubicBezTo>
                <a:cubicBezTo>
                  <a:pt x="62" y="62"/>
                  <a:pt x="62" y="62"/>
                  <a:pt x="63" y="62"/>
                </a:cubicBezTo>
                <a:cubicBezTo>
                  <a:pt x="63" y="63"/>
                  <a:pt x="64" y="63"/>
                  <a:pt x="64" y="63"/>
                </a:cubicBezTo>
                <a:cubicBezTo>
                  <a:pt x="65" y="63"/>
                  <a:pt x="65" y="64"/>
                  <a:pt x="65" y="64"/>
                </a:cubicBezTo>
                <a:cubicBezTo>
                  <a:pt x="65" y="64"/>
                  <a:pt x="65" y="64"/>
                  <a:pt x="65" y="64"/>
                </a:cubicBezTo>
                <a:cubicBezTo>
                  <a:pt x="65" y="64"/>
                  <a:pt x="65" y="64"/>
                  <a:pt x="65" y="64"/>
                </a:cubicBezTo>
                <a:cubicBezTo>
                  <a:pt x="66" y="65"/>
                  <a:pt x="68" y="65"/>
                  <a:pt x="69" y="64"/>
                </a:cubicBezTo>
                <a:cubicBezTo>
                  <a:pt x="71" y="63"/>
                  <a:pt x="73" y="62"/>
                  <a:pt x="75" y="62"/>
                </a:cubicBezTo>
                <a:cubicBezTo>
                  <a:pt x="76" y="62"/>
                  <a:pt x="76" y="62"/>
                  <a:pt x="76" y="62"/>
                </a:cubicBezTo>
                <a:cubicBezTo>
                  <a:pt x="77" y="62"/>
                  <a:pt x="77" y="62"/>
                  <a:pt x="78" y="62"/>
                </a:cubicBezTo>
                <a:cubicBezTo>
                  <a:pt x="79" y="63"/>
                  <a:pt x="80" y="63"/>
                  <a:pt x="80" y="64"/>
                </a:cubicBezTo>
                <a:cubicBezTo>
                  <a:pt x="82" y="65"/>
                  <a:pt x="83" y="65"/>
                  <a:pt x="84" y="64"/>
                </a:cubicBezTo>
                <a:cubicBezTo>
                  <a:pt x="86" y="63"/>
                  <a:pt x="86" y="61"/>
                  <a:pt x="84" y="60"/>
                </a:cubicBezTo>
                <a:close/>
                <a:moveTo>
                  <a:pt x="29" y="26"/>
                </a:moveTo>
                <a:cubicBezTo>
                  <a:pt x="29" y="26"/>
                  <a:pt x="29" y="26"/>
                  <a:pt x="29" y="26"/>
                </a:cubicBezTo>
                <a:cubicBezTo>
                  <a:pt x="22" y="18"/>
                  <a:pt x="22" y="18"/>
                  <a:pt x="22" y="18"/>
                </a:cubicBezTo>
                <a:cubicBezTo>
                  <a:pt x="21" y="17"/>
                  <a:pt x="19" y="17"/>
                  <a:pt x="17" y="18"/>
                </a:cubicBezTo>
                <a:cubicBezTo>
                  <a:pt x="16" y="19"/>
                  <a:pt x="16" y="21"/>
                  <a:pt x="17" y="22"/>
                </a:cubicBezTo>
                <a:cubicBezTo>
                  <a:pt x="25" y="30"/>
                  <a:pt x="25" y="30"/>
                  <a:pt x="25" y="30"/>
                </a:cubicBezTo>
                <a:cubicBezTo>
                  <a:pt x="26" y="31"/>
                  <a:pt x="28" y="31"/>
                  <a:pt x="29" y="30"/>
                </a:cubicBezTo>
                <a:cubicBezTo>
                  <a:pt x="30" y="29"/>
                  <a:pt x="30" y="27"/>
                  <a:pt x="29" y="26"/>
                </a:cubicBezTo>
                <a:close/>
                <a:moveTo>
                  <a:pt x="106" y="63"/>
                </a:moveTo>
                <a:cubicBezTo>
                  <a:pt x="106" y="63"/>
                  <a:pt x="106" y="63"/>
                  <a:pt x="106" y="63"/>
                </a:cubicBezTo>
                <a:cubicBezTo>
                  <a:pt x="105" y="63"/>
                  <a:pt x="103" y="62"/>
                  <a:pt x="103" y="60"/>
                </a:cubicBezTo>
                <a:cubicBezTo>
                  <a:pt x="103" y="59"/>
                  <a:pt x="105" y="58"/>
                  <a:pt x="106" y="58"/>
                </a:cubicBezTo>
                <a:cubicBezTo>
                  <a:pt x="117" y="58"/>
                  <a:pt x="117" y="58"/>
                  <a:pt x="117" y="58"/>
                </a:cubicBezTo>
                <a:cubicBezTo>
                  <a:pt x="119" y="58"/>
                  <a:pt x="120" y="59"/>
                  <a:pt x="120" y="60"/>
                </a:cubicBezTo>
                <a:cubicBezTo>
                  <a:pt x="120" y="62"/>
                  <a:pt x="119" y="63"/>
                  <a:pt x="117" y="63"/>
                </a:cubicBezTo>
                <a:cubicBezTo>
                  <a:pt x="106" y="63"/>
                  <a:pt x="106" y="63"/>
                  <a:pt x="106" y="63"/>
                </a:cubicBezTo>
                <a:close/>
                <a:moveTo>
                  <a:pt x="95" y="30"/>
                </a:moveTo>
                <a:cubicBezTo>
                  <a:pt x="95" y="30"/>
                  <a:pt x="95" y="30"/>
                  <a:pt x="95" y="30"/>
                </a:cubicBezTo>
                <a:cubicBezTo>
                  <a:pt x="102" y="22"/>
                  <a:pt x="102" y="22"/>
                  <a:pt x="102" y="22"/>
                </a:cubicBezTo>
                <a:cubicBezTo>
                  <a:pt x="104" y="21"/>
                  <a:pt x="104" y="19"/>
                  <a:pt x="102" y="18"/>
                </a:cubicBezTo>
                <a:cubicBezTo>
                  <a:pt x="101" y="17"/>
                  <a:pt x="99" y="17"/>
                  <a:pt x="98" y="18"/>
                </a:cubicBezTo>
                <a:cubicBezTo>
                  <a:pt x="91" y="26"/>
                  <a:pt x="91" y="26"/>
                  <a:pt x="91" y="26"/>
                </a:cubicBezTo>
                <a:cubicBezTo>
                  <a:pt x="90" y="27"/>
                  <a:pt x="90" y="29"/>
                  <a:pt x="91" y="30"/>
                </a:cubicBezTo>
                <a:cubicBezTo>
                  <a:pt x="92" y="31"/>
                  <a:pt x="94" y="31"/>
                  <a:pt x="95" y="30"/>
                </a:cubicBezTo>
                <a:close/>
                <a:moveTo>
                  <a:pt x="63" y="14"/>
                </a:moveTo>
                <a:cubicBezTo>
                  <a:pt x="63" y="14"/>
                  <a:pt x="63" y="14"/>
                  <a:pt x="63" y="14"/>
                </a:cubicBezTo>
                <a:cubicBezTo>
                  <a:pt x="63" y="16"/>
                  <a:pt x="62" y="17"/>
                  <a:pt x="60" y="17"/>
                </a:cubicBezTo>
                <a:cubicBezTo>
                  <a:pt x="58" y="17"/>
                  <a:pt x="57" y="16"/>
                  <a:pt x="57" y="14"/>
                </a:cubicBezTo>
                <a:cubicBezTo>
                  <a:pt x="57" y="3"/>
                  <a:pt x="57" y="3"/>
                  <a:pt x="57" y="3"/>
                </a:cubicBezTo>
                <a:cubicBezTo>
                  <a:pt x="57" y="2"/>
                  <a:pt x="58" y="0"/>
                  <a:pt x="60" y="0"/>
                </a:cubicBezTo>
                <a:cubicBezTo>
                  <a:pt x="62" y="0"/>
                  <a:pt x="63" y="2"/>
                  <a:pt x="63" y="3"/>
                </a:cubicBezTo>
                <a:cubicBezTo>
                  <a:pt x="63" y="14"/>
                  <a:pt x="63" y="14"/>
                  <a:pt x="63" y="14"/>
                </a:cubicBezTo>
                <a:close/>
              </a:path>
            </a:pathLst>
          </a:custGeom>
          <a:solidFill>
            <a:schemeClr val="accent3"/>
          </a:solidFill>
          <a:ln>
            <a:noFill/>
          </a:ln>
        </p:spPr>
        <p:txBody>
          <a:bodyPr lIns="91439" tIns="45720" rIns="91439" bIns="45720"/>
          <a:lstStyle/>
          <a:p>
            <a:endParaRPr lang="zh-CN" altLang="en-US" sz="1800">
              <a:solidFill>
                <a:schemeClr val="bg1">
                  <a:lumMod val="50000"/>
                </a:schemeClr>
              </a:solidFill>
            </a:endParaRPr>
          </a:p>
        </p:txBody>
      </p:sp>
      <p:sp>
        <p:nvSpPr>
          <p:cNvPr id="17429" name="Freeform 21"/>
          <p:cNvSpPr>
            <a:spLocks noEditPoints="1"/>
          </p:cNvSpPr>
          <p:nvPr/>
        </p:nvSpPr>
        <p:spPr bwMode="auto">
          <a:xfrm>
            <a:off x="6432300" y="3143484"/>
            <a:ext cx="168252" cy="212790"/>
          </a:xfrm>
          <a:custGeom>
            <a:avLst/>
            <a:gdLst>
              <a:gd name="T0" fmla="*/ 4 w 81"/>
              <a:gd name="T1" fmla="*/ 0 h 103"/>
              <a:gd name="T2" fmla="*/ 77 w 81"/>
              <a:gd name="T3" fmla="*/ 8 h 103"/>
              <a:gd name="T4" fmla="*/ 66 w 81"/>
              <a:gd name="T5" fmla="*/ 38 h 103"/>
              <a:gd name="T6" fmla="*/ 67 w 81"/>
              <a:gd name="T7" fmla="*/ 67 h 103"/>
              <a:gd name="T8" fmla="*/ 81 w 81"/>
              <a:gd name="T9" fmla="*/ 99 h 103"/>
              <a:gd name="T10" fmla="*/ 0 w 81"/>
              <a:gd name="T11" fmla="*/ 99 h 103"/>
              <a:gd name="T12" fmla="*/ 15 w 81"/>
              <a:gd name="T13" fmla="*/ 67 h 103"/>
              <a:gd name="T14" fmla="*/ 15 w 81"/>
              <a:gd name="T15" fmla="*/ 38 h 103"/>
              <a:gd name="T16" fmla="*/ 4 w 81"/>
              <a:gd name="T17" fmla="*/ 8 h 103"/>
              <a:gd name="T18" fmla="*/ 55 w 81"/>
              <a:gd name="T19" fmla="*/ 77 h 103"/>
              <a:gd name="T20" fmla="*/ 13 w 81"/>
              <a:gd name="T21" fmla="*/ 95 h 103"/>
              <a:gd name="T22" fmla="*/ 14 w 81"/>
              <a:gd name="T23" fmla="*/ 82 h 103"/>
              <a:gd name="T24" fmla="*/ 58 w 81"/>
              <a:gd name="T25" fmla="*/ 73 h 103"/>
              <a:gd name="T26" fmla="*/ 62 w 81"/>
              <a:gd name="T27" fmla="*/ 69 h 103"/>
              <a:gd name="T28" fmla="*/ 44 w 81"/>
              <a:gd name="T29" fmla="*/ 55 h 103"/>
              <a:gd name="T30" fmla="*/ 43 w 81"/>
              <a:gd name="T31" fmla="*/ 54 h 103"/>
              <a:gd name="T32" fmla="*/ 43 w 81"/>
              <a:gd name="T33" fmla="*/ 54 h 103"/>
              <a:gd name="T34" fmla="*/ 42 w 81"/>
              <a:gd name="T35" fmla="*/ 53 h 103"/>
              <a:gd name="T36" fmla="*/ 42 w 81"/>
              <a:gd name="T37" fmla="*/ 52 h 103"/>
              <a:gd name="T38" fmla="*/ 42 w 81"/>
              <a:gd name="T39" fmla="*/ 52 h 103"/>
              <a:gd name="T40" fmla="*/ 43 w 81"/>
              <a:gd name="T41" fmla="*/ 51 h 103"/>
              <a:gd name="T42" fmla="*/ 43 w 81"/>
              <a:gd name="T43" fmla="*/ 51 h 103"/>
              <a:gd name="T44" fmla="*/ 43 w 81"/>
              <a:gd name="T45" fmla="*/ 51 h 103"/>
              <a:gd name="T46" fmla="*/ 44 w 81"/>
              <a:gd name="T47" fmla="*/ 50 h 103"/>
              <a:gd name="T48" fmla="*/ 69 w 81"/>
              <a:gd name="T49" fmla="*/ 8 h 103"/>
              <a:gd name="T50" fmla="*/ 19 w 81"/>
              <a:gd name="T51" fmla="*/ 35 h 103"/>
              <a:gd name="T52" fmla="*/ 38 w 81"/>
              <a:gd name="T53" fmla="*/ 50 h 103"/>
              <a:gd name="T54" fmla="*/ 39 w 81"/>
              <a:gd name="T55" fmla="*/ 51 h 103"/>
              <a:gd name="T56" fmla="*/ 39 w 81"/>
              <a:gd name="T57" fmla="*/ 51 h 103"/>
              <a:gd name="T58" fmla="*/ 39 w 81"/>
              <a:gd name="T59" fmla="*/ 52 h 103"/>
              <a:gd name="T60" fmla="*/ 39 w 81"/>
              <a:gd name="T61" fmla="*/ 52 h 103"/>
              <a:gd name="T62" fmla="*/ 39 w 81"/>
              <a:gd name="T63" fmla="*/ 53 h 103"/>
              <a:gd name="T64" fmla="*/ 39 w 81"/>
              <a:gd name="T65" fmla="*/ 53 h 103"/>
              <a:gd name="T66" fmla="*/ 39 w 81"/>
              <a:gd name="T67" fmla="*/ 54 h 103"/>
              <a:gd name="T68" fmla="*/ 38 w 81"/>
              <a:gd name="T69" fmla="*/ 54 h 103"/>
              <a:gd name="T70" fmla="*/ 38 w 81"/>
              <a:gd name="T71" fmla="*/ 55 h 103"/>
              <a:gd name="T72" fmla="*/ 14 w 81"/>
              <a:gd name="T73" fmla="*/ 82 h 103"/>
              <a:gd name="T74" fmla="*/ 28 w 81"/>
              <a:gd name="T75" fmla="*/ 40 h 103"/>
              <a:gd name="T76" fmla="*/ 39 w 81"/>
              <a:gd name="T77" fmla="*/ 46 h 103"/>
              <a:gd name="T78" fmla="*/ 40 w 81"/>
              <a:gd name="T79" fmla="*/ 47 h 103"/>
              <a:gd name="T80" fmla="*/ 42 w 81"/>
              <a:gd name="T81" fmla="*/ 47 h 103"/>
              <a:gd name="T82" fmla="*/ 43 w 81"/>
              <a:gd name="T83" fmla="*/ 46 h 103"/>
              <a:gd name="T84" fmla="*/ 61 w 81"/>
              <a:gd name="T85" fmla="*/ 28 h 103"/>
              <a:gd name="T86" fmla="*/ 51 w 81"/>
              <a:gd name="T87" fmla="*/ 36 h 103"/>
              <a:gd name="T88" fmla="*/ 41 w 81"/>
              <a:gd name="T89" fmla="*/ 42 h 103"/>
              <a:gd name="T90" fmla="*/ 40 w 81"/>
              <a:gd name="T91" fmla="*/ 42 h 103"/>
              <a:gd name="T92" fmla="*/ 24 w 81"/>
              <a:gd name="T93" fmla="*/ 26 h 103"/>
              <a:gd name="T94" fmla="*/ 41 w 81"/>
              <a:gd name="T95" fmla="*/ 42 h 103"/>
              <a:gd name="T96" fmla="*/ 41 w 81"/>
              <a:gd name="T97" fmla="*/ 4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 h="103">
                <a:moveTo>
                  <a:pt x="4" y="8"/>
                </a:moveTo>
                <a:cubicBezTo>
                  <a:pt x="2" y="8"/>
                  <a:pt x="0" y="6"/>
                  <a:pt x="0" y="4"/>
                </a:cubicBezTo>
                <a:cubicBezTo>
                  <a:pt x="0" y="2"/>
                  <a:pt x="2" y="0"/>
                  <a:pt x="4" y="0"/>
                </a:cubicBezTo>
                <a:cubicBezTo>
                  <a:pt x="77" y="0"/>
                  <a:pt x="77" y="0"/>
                  <a:pt x="77" y="0"/>
                </a:cubicBezTo>
                <a:cubicBezTo>
                  <a:pt x="79" y="0"/>
                  <a:pt x="81" y="2"/>
                  <a:pt x="81" y="4"/>
                </a:cubicBezTo>
                <a:cubicBezTo>
                  <a:pt x="81" y="6"/>
                  <a:pt x="79" y="8"/>
                  <a:pt x="77" y="8"/>
                </a:cubicBezTo>
                <a:cubicBezTo>
                  <a:pt x="74" y="8"/>
                  <a:pt x="74" y="8"/>
                  <a:pt x="74" y="8"/>
                </a:cubicBezTo>
                <a:cubicBezTo>
                  <a:pt x="73" y="21"/>
                  <a:pt x="71" y="31"/>
                  <a:pt x="67" y="38"/>
                </a:cubicBezTo>
                <a:cubicBezTo>
                  <a:pt x="66" y="38"/>
                  <a:pt x="66" y="38"/>
                  <a:pt x="66" y="38"/>
                </a:cubicBezTo>
                <a:cubicBezTo>
                  <a:pt x="62" y="45"/>
                  <a:pt x="57" y="50"/>
                  <a:pt x="51" y="52"/>
                </a:cubicBezTo>
                <a:cubicBezTo>
                  <a:pt x="57" y="55"/>
                  <a:pt x="62" y="60"/>
                  <a:pt x="66" y="67"/>
                </a:cubicBezTo>
                <a:cubicBezTo>
                  <a:pt x="67" y="67"/>
                  <a:pt x="67" y="67"/>
                  <a:pt x="67" y="67"/>
                </a:cubicBezTo>
                <a:cubicBezTo>
                  <a:pt x="70" y="74"/>
                  <a:pt x="73" y="83"/>
                  <a:pt x="74" y="95"/>
                </a:cubicBezTo>
                <a:cubicBezTo>
                  <a:pt x="77" y="95"/>
                  <a:pt x="77" y="95"/>
                  <a:pt x="77" y="95"/>
                </a:cubicBezTo>
                <a:cubicBezTo>
                  <a:pt x="79" y="95"/>
                  <a:pt x="81" y="97"/>
                  <a:pt x="81" y="99"/>
                </a:cubicBezTo>
                <a:cubicBezTo>
                  <a:pt x="81" y="101"/>
                  <a:pt x="79" y="103"/>
                  <a:pt x="77" y="103"/>
                </a:cubicBezTo>
                <a:cubicBezTo>
                  <a:pt x="4" y="103"/>
                  <a:pt x="4" y="103"/>
                  <a:pt x="4" y="103"/>
                </a:cubicBezTo>
                <a:cubicBezTo>
                  <a:pt x="2" y="103"/>
                  <a:pt x="0" y="101"/>
                  <a:pt x="0" y="99"/>
                </a:cubicBezTo>
                <a:cubicBezTo>
                  <a:pt x="0" y="97"/>
                  <a:pt x="2" y="95"/>
                  <a:pt x="4" y="95"/>
                </a:cubicBezTo>
                <a:cubicBezTo>
                  <a:pt x="8" y="95"/>
                  <a:pt x="8" y="95"/>
                  <a:pt x="8" y="95"/>
                </a:cubicBezTo>
                <a:cubicBezTo>
                  <a:pt x="8" y="83"/>
                  <a:pt x="11" y="74"/>
                  <a:pt x="15" y="67"/>
                </a:cubicBezTo>
                <a:cubicBezTo>
                  <a:pt x="15" y="67"/>
                  <a:pt x="15" y="67"/>
                  <a:pt x="15" y="67"/>
                </a:cubicBezTo>
                <a:cubicBezTo>
                  <a:pt x="19" y="60"/>
                  <a:pt x="25" y="55"/>
                  <a:pt x="31" y="52"/>
                </a:cubicBezTo>
                <a:cubicBezTo>
                  <a:pt x="25" y="50"/>
                  <a:pt x="19" y="45"/>
                  <a:pt x="15" y="38"/>
                </a:cubicBezTo>
                <a:cubicBezTo>
                  <a:pt x="15" y="38"/>
                  <a:pt x="15" y="38"/>
                  <a:pt x="15" y="38"/>
                </a:cubicBezTo>
                <a:cubicBezTo>
                  <a:pt x="11" y="31"/>
                  <a:pt x="8" y="21"/>
                  <a:pt x="8" y="8"/>
                </a:cubicBezTo>
                <a:cubicBezTo>
                  <a:pt x="4" y="8"/>
                  <a:pt x="4" y="8"/>
                  <a:pt x="4" y="8"/>
                </a:cubicBezTo>
                <a:close/>
                <a:moveTo>
                  <a:pt x="69" y="95"/>
                </a:moveTo>
                <a:cubicBezTo>
                  <a:pt x="69" y="95"/>
                  <a:pt x="69" y="95"/>
                  <a:pt x="69" y="95"/>
                </a:cubicBezTo>
                <a:cubicBezTo>
                  <a:pt x="66" y="87"/>
                  <a:pt x="61" y="81"/>
                  <a:pt x="55" y="77"/>
                </a:cubicBezTo>
                <a:cubicBezTo>
                  <a:pt x="51" y="75"/>
                  <a:pt x="46" y="74"/>
                  <a:pt x="41" y="74"/>
                </a:cubicBezTo>
                <a:cubicBezTo>
                  <a:pt x="36" y="74"/>
                  <a:pt x="31" y="75"/>
                  <a:pt x="26" y="77"/>
                </a:cubicBezTo>
                <a:cubicBezTo>
                  <a:pt x="20" y="81"/>
                  <a:pt x="15" y="87"/>
                  <a:pt x="13" y="95"/>
                </a:cubicBezTo>
                <a:cubicBezTo>
                  <a:pt x="69" y="95"/>
                  <a:pt x="69" y="95"/>
                  <a:pt x="69" y="95"/>
                </a:cubicBezTo>
                <a:close/>
                <a:moveTo>
                  <a:pt x="14" y="82"/>
                </a:moveTo>
                <a:cubicBezTo>
                  <a:pt x="14" y="82"/>
                  <a:pt x="14" y="82"/>
                  <a:pt x="14" y="82"/>
                </a:cubicBezTo>
                <a:cubicBezTo>
                  <a:pt x="17" y="78"/>
                  <a:pt x="20" y="75"/>
                  <a:pt x="24" y="73"/>
                </a:cubicBezTo>
                <a:cubicBezTo>
                  <a:pt x="29" y="70"/>
                  <a:pt x="35" y="69"/>
                  <a:pt x="41" y="69"/>
                </a:cubicBezTo>
                <a:cubicBezTo>
                  <a:pt x="47" y="69"/>
                  <a:pt x="52" y="70"/>
                  <a:pt x="58" y="73"/>
                </a:cubicBezTo>
                <a:cubicBezTo>
                  <a:pt x="61" y="75"/>
                  <a:pt x="65" y="78"/>
                  <a:pt x="67" y="82"/>
                </a:cubicBezTo>
                <a:cubicBezTo>
                  <a:pt x="66" y="77"/>
                  <a:pt x="64" y="73"/>
                  <a:pt x="62" y="70"/>
                </a:cubicBezTo>
                <a:cubicBezTo>
                  <a:pt x="62" y="69"/>
                  <a:pt x="62" y="69"/>
                  <a:pt x="62" y="69"/>
                </a:cubicBezTo>
                <a:cubicBezTo>
                  <a:pt x="58" y="61"/>
                  <a:pt x="51" y="57"/>
                  <a:pt x="44" y="55"/>
                </a:cubicBezTo>
                <a:cubicBezTo>
                  <a:pt x="44" y="55"/>
                  <a:pt x="44" y="55"/>
                  <a:pt x="44" y="55"/>
                </a:cubicBezTo>
                <a:cubicBezTo>
                  <a:pt x="44" y="55"/>
                  <a:pt x="44" y="55"/>
                  <a:pt x="44" y="55"/>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4"/>
                </a:cubicBezTo>
                <a:cubicBezTo>
                  <a:pt x="43" y="54"/>
                  <a:pt x="43" y="54"/>
                  <a:pt x="43" y="53"/>
                </a:cubicBezTo>
                <a:cubicBezTo>
                  <a:pt x="42" y="53"/>
                  <a:pt x="42" y="53"/>
                  <a:pt x="42" y="53"/>
                </a:cubicBezTo>
                <a:cubicBezTo>
                  <a:pt x="42" y="53"/>
                  <a:pt x="42" y="53"/>
                  <a:pt x="42" y="53"/>
                </a:cubicBezTo>
                <a:cubicBezTo>
                  <a:pt x="42" y="53"/>
                  <a:pt x="42" y="53"/>
                  <a:pt x="42" y="53"/>
                </a:cubicBezTo>
                <a:cubicBezTo>
                  <a:pt x="42" y="53"/>
                  <a:pt x="42" y="53"/>
                  <a:pt x="42" y="53"/>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2"/>
                </a:cubicBezTo>
                <a:cubicBezTo>
                  <a:pt x="42" y="52"/>
                  <a:pt x="42" y="52"/>
                  <a:pt x="42" y="51"/>
                </a:cubicBezTo>
                <a:cubicBezTo>
                  <a:pt x="43" y="51"/>
                  <a:pt x="43" y="51"/>
                  <a:pt x="43" y="51"/>
                </a:cubicBezTo>
                <a:cubicBezTo>
                  <a:pt x="43" y="51"/>
                  <a:pt x="43" y="51"/>
                  <a:pt x="43" y="51"/>
                </a:cubicBezTo>
                <a:cubicBezTo>
                  <a:pt x="43" y="51"/>
                  <a:pt x="43" y="51"/>
                  <a:pt x="43" y="51"/>
                </a:cubicBezTo>
                <a:cubicBezTo>
                  <a:pt x="43" y="51"/>
                  <a:pt x="43" y="51"/>
                  <a:pt x="43" y="51"/>
                </a:cubicBezTo>
                <a:cubicBezTo>
                  <a:pt x="43" y="51"/>
                  <a:pt x="43" y="51"/>
                  <a:pt x="43" y="51"/>
                </a:cubicBezTo>
                <a:cubicBezTo>
                  <a:pt x="43" y="51"/>
                  <a:pt x="43" y="51"/>
                  <a:pt x="43" y="51"/>
                </a:cubicBezTo>
                <a:cubicBezTo>
                  <a:pt x="43" y="51"/>
                  <a:pt x="43" y="51"/>
                  <a:pt x="43" y="51"/>
                </a:cubicBezTo>
                <a:cubicBezTo>
                  <a:pt x="43" y="50"/>
                  <a:pt x="43" y="50"/>
                  <a:pt x="44" y="50"/>
                </a:cubicBezTo>
                <a:cubicBezTo>
                  <a:pt x="44" y="50"/>
                  <a:pt x="44" y="50"/>
                  <a:pt x="44" y="50"/>
                </a:cubicBezTo>
                <a:cubicBezTo>
                  <a:pt x="44" y="50"/>
                  <a:pt x="44" y="50"/>
                  <a:pt x="44" y="50"/>
                </a:cubicBezTo>
                <a:cubicBezTo>
                  <a:pt x="51" y="48"/>
                  <a:pt x="58" y="44"/>
                  <a:pt x="62" y="35"/>
                </a:cubicBezTo>
                <a:cubicBezTo>
                  <a:pt x="62" y="35"/>
                  <a:pt x="62" y="35"/>
                  <a:pt x="62" y="35"/>
                </a:cubicBezTo>
                <a:cubicBezTo>
                  <a:pt x="66" y="29"/>
                  <a:pt x="69" y="20"/>
                  <a:pt x="69" y="8"/>
                </a:cubicBezTo>
                <a:cubicBezTo>
                  <a:pt x="12" y="8"/>
                  <a:pt x="12" y="8"/>
                  <a:pt x="12" y="8"/>
                </a:cubicBezTo>
                <a:cubicBezTo>
                  <a:pt x="13" y="20"/>
                  <a:pt x="15" y="29"/>
                  <a:pt x="19" y="35"/>
                </a:cubicBezTo>
                <a:cubicBezTo>
                  <a:pt x="19" y="35"/>
                  <a:pt x="19" y="35"/>
                  <a:pt x="19" y="35"/>
                </a:cubicBezTo>
                <a:cubicBezTo>
                  <a:pt x="24" y="44"/>
                  <a:pt x="31" y="48"/>
                  <a:pt x="38" y="50"/>
                </a:cubicBezTo>
                <a:cubicBezTo>
                  <a:pt x="38" y="50"/>
                  <a:pt x="38" y="50"/>
                  <a:pt x="38" y="50"/>
                </a:cubicBezTo>
                <a:cubicBezTo>
                  <a:pt x="38" y="50"/>
                  <a:pt x="38" y="50"/>
                  <a:pt x="38" y="50"/>
                </a:cubicBezTo>
                <a:cubicBezTo>
                  <a:pt x="38" y="50"/>
                  <a:pt x="38" y="50"/>
                  <a:pt x="38" y="51"/>
                </a:cubicBezTo>
                <a:cubicBezTo>
                  <a:pt x="38" y="51"/>
                  <a:pt x="38" y="51"/>
                  <a:pt x="38"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2"/>
                  <a:pt x="39" y="52"/>
                  <a:pt x="39" y="52"/>
                </a:cubicBezTo>
                <a:cubicBezTo>
                  <a:pt x="39" y="52"/>
                  <a:pt x="39" y="52"/>
                  <a:pt x="39" y="52"/>
                </a:cubicBezTo>
                <a:cubicBezTo>
                  <a:pt x="39" y="52"/>
                  <a:pt x="39" y="52"/>
                  <a:pt x="39" y="52"/>
                </a:cubicBezTo>
                <a:cubicBezTo>
                  <a:pt x="39" y="52"/>
                  <a:pt x="39" y="52"/>
                  <a:pt x="39" y="52"/>
                </a:cubicBezTo>
                <a:cubicBezTo>
                  <a:pt x="39" y="52"/>
                  <a:pt x="39" y="52"/>
                  <a:pt x="39" y="52"/>
                </a:cubicBezTo>
                <a:cubicBezTo>
                  <a:pt x="39" y="53"/>
                  <a:pt x="39" y="53"/>
                  <a:pt x="39" y="53"/>
                </a:cubicBezTo>
                <a:cubicBezTo>
                  <a:pt x="39" y="53"/>
                  <a:pt x="39" y="53"/>
                  <a:pt x="39" y="53"/>
                </a:cubicBezTo>
                <a:cubicBezTo>
                  <a:pt x="39" y="53"/>
                  <a:pt x="39" y="53"/>
                  <a:pt x="39" y="53"/>
                </a:cubicBezTo>
                <a:cubicBezTo>
                  <a:pt x="39" y="53"/>
                  <a:pt x="39" y="53"/>
                  <a:pt x="39" y="53"/>
                </a:cubicBezTo>
                <a:cubicBezTo>
                  <a:pt x="39" y="53"/>
                  <a:pt x="39" y="53"/>
                  <a:pt x="39" y="53"/>
                </a:cubicBezTo>
                <a:cubicBezTo>
                  <a:pt x="39" y="54"/>
                  <a:pt x="39" y="54"/>
                  <a:pt x="39" y="54"/>
                </a:cubicBezTo>
                <a:cubicBezTo>
                  <a:pt x="39" y="54"/>
                  <a:pt x="39" y="54"/>
                  <a:pt x="39" y="54"/>
                </a:cubicBezTo>
                <a:cubicBezTo>
                  <a:pt x="39" y="54"/>
                  <a:pt x="39" y="54"/>
                  <a:pt x="39" y="54"/>
                </a:cubicBezTo>
                <a:cubicBezTo>
                  <a:pt x="39" y="54"/>
                  <a:pt x="39" y="54"/>
                  <a:pt x="39" y="54"/>
                </a:cubicBezTo>
                <a:cubicBezTo>
                  <a:pt x="38" y="54"/>
                  <a:pt x="38" y="54"/>
                  <a:pt x="38" y="54"/>
                </a:cubicBezTo>
                <a:cubicBezTo>
                  <a:pt x="38" y="54"/>
                  <a:pt x="38" y="54"/>
                  <a:pt x="38" y="54"/>
                </a:cubicBezTo>
                <a:cubicBezTo>
                  <a:pt x="38" y="54"/>
                  <a:pt x="38" y="54"/>
                  <a:pt x="38" y="55"/>
                </a:cubicBezTo>
                <a:cubicBezTo>
                  <a:pt x="38" y="55"/>
                  <a:pt x="38" y="55"/>
                  <a:pt x="38" y="55"/>
                </a:cubicBezTo>
                <a:cubicBezTo>
                  <a:pt x="38" y="55"/>
                  <a:pt x="38" y="55"/>
                  <a:pt x="38" y="55"/>
                </a:cubicBezTo>
                <a:cubicBezTo>
                  <a:pt x="31" y="57"/>
                  <a:pt x="24" y="61"/>
                  <a:pt x="19" y="69"/>
                </a:cubicBezTo>
                <a:cubicBezTo>
                  <a:pt x="19" y="70"/>
                  <a:pt x="19" y="70"/>
                  <a:pt x="19" y="70"/>
                </a:cubicBezTo>
                <a:cubicBezTo>
                  <a:pt x="17" y="73"/>
                  <a:pt x="16" y="77"/>
                  <a:pt x="14" y="82"/>
                </a:cubicBezTo>
                <a:close/>
                <a:moveTo>
                  <a:pt x="20" y="28"/>
                </a:moveTo>
                <a:cubicBezTo>
                  <a:pt x="20" y="28"/>
                  <a:pt x="20" y="28"/>
                  <a:pt x="20" y="28"/>
                </a:cubicBezTo>
                <a:cubicBezTo>
                  <a:pt x="22" y="33"/>
                  <a:pt x="24" y="37"/>
                  <a:pt x="28" y="40"/>
                </a:cubicBezTo>
                <a:cubicBezTo>
                  <a:pt x="31" y="43"/>
                  <a:pt x="34" y="45"/>
                  <a:pt x="39" y="46"/>
                </a:cubicBezTo>
                <a:cubicBezTo>
                  <a:pt x="39" y="46"/>
                  <a:pt x="39" y="46"/>
                  <a:pt x="39" y="46"/>
                </a:cubicBezTo>
                <a:cubicBezTo>
                  <a:pt x="39" y="46"/>
                  <a:pt x="39" y="46"/>
                  <a:pt x="39" y="46"/>
                </a:cubicBezTo>
                <a:cubicBezTo>
                  <a:pt x="40" y="47"/>
                  <a:pt x="40" y="47"/>
                  <a:pt x="40" y="47"/>
                </a:cubicBezTo>
                <a:cubicBezTo>
                  <a:pt x="40" y="47"/>
                  <a:pt x="40" y="47"/>
                  <a:pt x="40" y="47"/>
                </a:cubicBezTo>
                <a:cubicBezTo>
                  <a:pt x="40" y="47"/>
                  <a:pt x="40" y="47"/>
                  <a:pt x="40" y="47"/>
                </a:cubicBezTo>
                <a:cubicBezTo>
                  <a:pt x="40" y="47"/>
                  <a:pt x="40" y="47"/>
                  <a:pt x="40" y="47"/>
                </a:cubicBezTo>
                <a:cubicBezTo>
                  <a:pt x="41" y="47"/>
                  <a:pt x="41" y="47"/>
                  <a:pt x="42" y="47"/>
                </a:cubicBezTo>
                <a:cubicBezTo>
                  <a:pt x="42" y="47"/>
                  <a:pt x="42" y="47"/>
                  <a:pt x="42" y="47"/>
                </a:cubicBezTo>
                <a:cubicBezTo>
                  <a:pt x="43" y="46"/>
                  <a:pt x="43" y="46"/>
                  <a:pt x="43" y="46"/>
                </a:cubicBezTo>
                <a:cubicBezTo>
                  <a:pt x="43" y="46"/>
                  <a:pt x="43" y="46"/>
                  <a:pt x="43" y="46"/>
                </a:cubicBezTo>
                <a:cubicBezTo>
                  <a:pt x="43" y="46"/>
                  <a:pt x="43" y="46"/>
                  <a:pt x="43" y="46"/>
                </a:cubicBezTo>
                <a:cubicBezTo>
                  <a:pt x="47" y="45"/>
                  <a:pt x="51" y="43"/>
                  <a:pt x="54" y="40"/>
                </a:cubicBezTo>
                <a:cubicBezTo>
                  <a:pt x="54" y="40"/>
                  <a:pt x="54" y="40"/>
                  <a:pt x="54" y="40"/>
                </a:cubicBezTo>
                <a:cubicBezTo>
                  <a:pt x="57" y="37"/>
                  <a:pt x="60" y="33"/>
                  <a:pt x="61" y="28"/>
                </a:cubicBezTo>
                <a:cubicBezTo>
                  <a:pt x="62" y="27"/>
                  <a:pt x="61" y="26"/>
                  <a:pt x="60" y="25"/>
                </a:cubicBezTo>
                <a:cubicBezTo>
                  <a:pt x="59" y="25"/>
                  <a:pt x="58" y="25"/>
                  <a:pt x="57" y="26"/>
                </a:cubicBezTo>
                <a:cubicBezTo>
                  <a:pt x="56" y="30"/>
                  <a:pt x="54" y="34"/>
                  <a:pt x="51" y="36"/>
                </a:cubicBezTo>
                <a:cubicBezTo>
                  <a:pt x="48" y="39"/>
                  <a:pt x="45" y="41"/>
                  <a:pt x="41" y="42"/>
                </a:cubicBezTo>
                <a:cubicBezTo>
                  <a:pt x="41" y="42"/>
                  <a:pt x="41" y="42"/>
                  <a:pt x="41" y="42"/>
                </a:cubicBezTo>
                <a:cubicBezTo>
                  <a:pt x="41" y="42"/>
                  <a:pt x="41" y="42"/>
                  <a:pt x="41" y="42"/>
                </a:cubicBezTo>
                <a:cubicBezTo>
                  <a:pt x="41" y="42"/>
                  <a:pt x="41" y="42"/>
                  <a:pt x="41" y="42"/>
                </a:cubicBezTo>
                <a:cubicBezTo>
                  <a:pt x="41" y="42"/>
                  <a:pt x="41" y="42"/>
                  <a:pt x="41" y="42"/>
                </a:cubicBezTo>
                <a:cubicBezTo>
                  <a:pt x="40" y="42"/>
                  <a:pt x="40" y="42"/>
                  <a:pt x="40" y="42"/>
                </a:cubicBezTo>
                <a:cubicBezTo>
                  <a:pt x="40" y="42"/>
                  <a:pt x="40" y="42"/>
                  <a:pt x="40" y="42"/>
                </a:cubicBezTo>
                <a:cubicBezTo>
                  <a:pt x="36" y="41"/>
                  <a:pt x="33" y="39"/>
                  <a:pt x="31" y="36"/>
                </a:cubicBezTo>
                <a:cubicBezTo>
                  <a:pt x="28" y="34"/>
                  <a:pt x="26" y="30"/>
                  <a:pt x="24" y="26"/>
                </a:cubicBezTo>
                <a:cubicBezTo>
                  <a:pt x="24" y="25"/>
                  <a:pt x="23" y="25"/>
                  <a:pt x="21" y="25"/>
                </a:cubicBezTo>
                <a:cubicBezTo>
                  <a:pt x="20" y="26"/>
                  <a:pt x="20" y="27"/>
                  <a:pt x="20" y="28"/>
                </a:cubicBezTo>
                <a:close/>
                <a:moveTo>
                  <a:pt x="41" y="42"/>
                </a:moveTo>
                <a:cubicBezTo>
                  <a:pt x="41" y="42"/>
                  <a:pt x="41" y="42"/>
                  <a:pt x="41" y="42"/>
                </a:cubicBezTo>
                <a:cubicBezTo>
                  <a:pt x="41" y="42"/>
                  <a:pt x="41" y="42"/>
                  <a:pt x="41" y="42"/>
                </a:cubicBezTo>
                <a:cubicBezTo>
                  <a:pt x="41" y="42"/>
                  <a:pt x="41" y="42"/>
                  <a:pt x="41"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9" tIns="45720" rIns="91439" bIns="45720"/>
          <a:lstStyle/>
          <a:p>
            <a:endParaRPr lang="zh-CN" altLang="en-US" sz="1800">
              <a:solidFill>
                <a:schemeClr val="bg1">
                  <a:lumMod val="50000"/>
                </a:schemeClr>
              </a:solidFill>
            </a:endParaRPr>
          </a:p>
        </p:txBody>
      </p:sp>
      <p:sp>
        <p:nvSpPr>
          <p:cNvPr id="17430" name="Freeform 22"/>
          <p:cNvSpPr>
            <a:spLocks noEditPoints="1"/>
          </p:cNvSpPr>
          <p:nvPr/>
        </p:nvSpPr>
        <p:spPr bwMode="auto">
          <a:xfrm>
            <a:off x="3514868" y="2343137"/>
            <a:ext cx="228569" cy="231846"/>
          </a:xfrm>
          <a:custGeom>
            <a:avLst/>
            <a:gdLst>
              <a:gd name="T0" fmla="*/ 59 w 109"/>
              <a:gd name="T1" fmla="*/ 56 h 112"/>
              <a:gd name="T2" fmla="*/ 55 w 109"/>
              <a:gd name="T3" fmla="*/ 21 h 112"/>
              <a:gd name="T4" fmla="*/ 51 w 109"/>
              <a:gd name="T5" fmla="*/ 60 h 112"/>
              <a:gd name="T6" fmla="*/ 77 w 109"/>
              <a:gd name="T7" fmla="*/ 64 h 112"/>
              <a:gd name="T8" fmla="*/ 77 w 109"/>
              <a:gd name="T9" fmla="*/ 56 h 112"/>
              <a:gd name="T10" fmla="*/ 91 w 109"/>
              <a:gd name="T11" fmla="*/ 24 h 112"/>
              <a:gd name="T12" fmla="*/ 18 w 109"/>
              <a:gd name="T13" fmla="*/ 24 h 112"/>
              <a:gd name="T14" fmla="*/ 3 w 109"/>
              <a:gd name="T15" fmla="*/ 60 h 112"/>
              <a:gd name="T16" fmla="*/ 18 w 109"/>
              <a:gd name="T17" fmla="*/ 97 h 112"/>
              <a:gd name="T18" fmla="*/ 91 w 109"/>
              <a:gd name="T19" fmla="*/ 97 h 112"/>
              <a:gd name="T20" fmla="*/ 91 w 109"/>
              <a:gd name="T21" fmla="*/ 97 h 112"/>
              <a:gd name="T22" fmla="*/ 91 w 109"/>
              <a:gd name="T23" fmla="*/ 24 h 112"/>
              <a:gd name="T24" fmla="*/ 85 w 109"/>
              <a:gd name="T25" fmla="*/ 91 h 112"/>
              <a:gd name="T26" fmla="*/ 55 w 109"/>
              <a:gd name="T27" fmla="*/ 104 h 112"/>
              <a:gd name="T28" fmla="*/ 24 w 109"/>
              <a:gd name="T29" fmla="*/ 91 h 112"/>
              <a:gd name="T30" fmla="*/ 24 w 109"/>
              <a:gd name="T31" fmla="*/ 30 h 112"/>
              <a:gd name="T32" fmla="*/ 55 w 109"/>
              <a:gd name="T33" fmla="*/ 17 h 112"/>
              <a:gd name="T34" fmla="*/ 86 w 109"/>
              <a:gd name="T35" fmla="*/ 30 h 112"/>
              <a:gd name="T36" fmla="*/ 85 w 109"/>
              <a:gd name="T37" fmla="*/ 91 h 112"/>
              <a:gd name="T38" fmla="*/ 108 w 109"/>
              <a:gd name="T39" fmla="*/ 24 h 112"/>
              <a:gd name="T40" fmla="*/ 100 w 109"/>
              <a:gd name="T41" fmla="*/ 15 h 112"/>
              <a:gd name="T42" fmla="*/ 96 w 109"/>
              <a:gd name="T43" fmla="*/ 11 h 112"/>
              <a:gd name="T44" fmla="*/ 85 w 109"/>
              <a:gd name="T45" fmla="*/ 4 h 112"/>
              <a:gd name="T46" fmla="*/ 75 w 109"/>
              <a:gd name="T47" fmla="*/ 3 h 112"/>
              <a:gd name="T48" fmla="*/ 82 w 109"/>
              <a:gd name="T49" fmla="*/ 11 h 112"/>
              <a:gd name="T50" fmla="*/ 91 w 109"/>
              <a:gd name="T51" fmla="*/ 17 h 112"/>
              <a:gd name="T52" fmla="*/ 95 w 109"/>
              <a:gd name="T53" fmla="*/ 20 h 112"/>
              <a:gd name="T54" fmla="*/ 102 w 109"/>
              <a:gd name="T55" fmla="*/ 29 h 112"/>
              <a:gd name="T56" fmla="*/ 108 w 109"/>
              <a:gd name="T57" fmla="*/ 24 h 112"/>
              <a:gd name="T58" fmla="*/ 8 w 109"/>
              <a:gd name="T59" fmla="*/ 29 h 112"/>
              <a:gd name="T60" fmla="*/ 15 w 109"/>
              <a:gd name="T61" fmla="*/ 20 h 112"/>
              <a:gd name="T62" fmla="*/ 23 w 109"/>
              <a:gd name="T63" fmla="*/ 13 h 112"/>
              <a:gd name="T64" fmla="*/ 28 w 109"/>
              <a:gd name="T65" fmla="*/ 10 h 112"/>
              <a:gd name="T66" fmla="*/ 35 w 109"/>
              <a:gd name="T67" fmla="*/ 3 h 112"/>
              <a:gd name="T68" fmla="*/ 24 w 109"/>
              <a:gd name="T69" fmla="*/ 4 h 112"/>
              <a:gd name="T70" fmla="*/ 18 w 109"/>
              <a:gd name="T71" fmla="*/ 7 h 112"/>
              <a:gd name="T72" fmla="*/ 9 w 109"/>
              <a:gd name="T73" fmla="*/ 15 h 112"/>
              <a:gd name="T74" fmla="*/ 1 w 109"/>
              <a:gd name="T75" fmla="*/ 24 h 112"/>
              <a:gd name="T76" fmla="*/ 8 w 109"/>
              <a:gd name="T77" fmla="*/ 2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12">
                <a:moveTo>
                  <a:pt x="77" y="56"/>
                </a:moveTo>
                <a:cubicBezTo>
                  <a:pt x="59" y="56"/>
                  <a:pt x="59" y="56"/>
                  <a:pt x="59" y="56"/>
                </a:cubicBezTo>
                <a:cubicBezTo>
                  <a:pt x="59" y="25"/>
                  <a:pt x="59" y="25"/>
                  <a:pt x="59" y="25"/>
                </a:cubicBezTo>
                <a:cubicBezTo>
                  <a:pt x="59" y="23"/>
                  <a:pt x="57" y="21"/>
                  <a:pt x="55" y="21"/>
                </a:cubicBezTo>
                <a:cubicBezTo>
                  <a:pt x="52" y="21"/>
                  <a:pt x="51" y="23"/>
                  <a:pt x="51" y="25"/>
                </a:cubicBezTo>
                <a:cubicBezTo>
                  <a:pt x="51" y="60"/>
                  <a:pt x="51" y="60"/>
                  <a:pt x="51" y="60"/>
                </a:cubicBezTo>
                <a:cubicBezTo>
                  <a:pt x="51" y="63"/>
                  <a:pt x="52" y="64"/>
                  <a:pt x="55" y="64"/>
                </a:cubicBezTo>
                <a:cubicBezTo>
                  <a:pt x="77" y="64"/>
                  <a:pt x="77" y="64"/>
                  <a:pt x="77" y="64"/>
                </a:cubicBezTo>
                <a:cubicBezTo>
                  <a:pt x="79" y="64"/>
                  <a:pt x="81" y="63"/>
                  <a:pt x="81" y="60"/>
                </a:cubicBezTo>
                <a:cubicBezTo>
                  <a:pt x="81" y="58"/>
                  <a:pt x="79" y="56"/>
                  <a:pt x="77" y="56"/>
                </a:cubicBezTo>
                <a:close/>
                <a:moveTo>
                  <a:pt x="91" y="24"/>
                </a:moveTo>
                <a:cubicBezTo>
                  <a:pt x="91" y="24"/>
                  <a:pt x="91" y="24"/>
                  <a:pt x="91" y="24"/>
                </a:cubicBezTo>
                <a:cubicBezTo>
                  <a:pt x="82" y="15"/>
                  <a:pt x="69" y="9"/>
                  <a:pt x="55" y="9"/>
                </a:cubicBezTo>
                <a:cubicBezTo>
                  <a:pt x="40" y="9"/>
                  <a:pt x="28" y="15"/>
                  <a:pt x="18" y="24"/>
                </a:cubicBezTo>
                <a:cubicBezTo>
                  <a:pt x="18" y="24"/>
                  <a:pt x="18" y="24"/>
                  <a:pt x="18" y="24"/>
                </a:cubicBezTo>
                <a:cubicBezTo>
                  <a:pt x="9" y="33"/>
                  <a:pt x="3" y="46"/>
                  <a:pt x="3" y="60"/>
                </a:cubicBezTo>
                <a:cubicBezTo>
                  <a:pt x="3" y="75"/>
                  <a:pt x="9" y="87"/>
                  <a:pt x="18" y="97"/>
                </a:cubicBezTo>
                <a:cubicBezTo>
                  <a:pt x="18" y="97"/>
                  <a:pt x="18" y="97"/>
                  <a:pt x="18" y="97"/>
                </a:cubicBezTo>
                <a:cubicBezTo>
                  <a:pt x="28" y="106"/>
                  <a:pt x="40" y="112"/>
                  <a:pt x="55" y="112"/>
                </a:cubicBezTo>
                <a:cubicBezTo>
                  <a:pt x="69" y="112"/>
                  <a:pt x="82" y="106"/>
                  <a:pt x="91" y="97"/>
                </a:cubicBezTo>
                <a:cubicBezTo>
                  <a:pt x="91" y="97"/>
                  <a:pt x="91" y="97"/>
                  <a:pt x="91" y="97"/>
                </a:cubicBezTo>
                <a:cubicBezTo>
                  <a:pt x="91" y="97"/>
                  <a:pt x="91" y="97"/>
                  <a:pt x="91" y="97"/>
                </a:cubicBezTo>
                <a:cubicBezTo>
                  <a:pt x="100" y="87"/>
                  <a:pt x="106" y="75"/>
                  <a:pt x="106" y="60"/>
                </a:cubicBezTo>
                <a:cubicBezTo>
                  <a:pt x="106" y="46"/>
                  <a:pt x="100" y="34"/>
                  <a:pt x="91" y="24"/>
                </a:cubicBezTo>
                <a:cubicBezTo>
                  <a:pt x="91" y="24"/>
                  <a:pt x="91" y="24"/>
                  <a:pt x="91" y="24"/>
                </a:cubicBezTo>
                <a:close/>
                <a:moveTo>
                  <a:pt x="85" y="91"/>
                </a:moveTo>
                <a:cubicBezTo>
                  <a:pt x="85" y="91"/>
                  <a:pt x="85" y="91"/>
                  <a:pt x="85" y="91"/>
                </a:cubicBezTo>
                <a:cubicBezTo>
                  <a:pt x="77" y="99"/>
                  <a:pt x="67" y="104"/>
                  <a:pt x="55" y="104"/>
                </a:cubicBezTo>
                <a:cubicBezTo>
                  <a:pt x="43" y="104"/>
                  <a:pt x="32" y="99"/>
                  <a:pt x="24" y="91"/>
                </a:cubicBezTo>
                <a:cubicBezTo>
                  <a:pt x="24" y="91"/>
                  <a:pt x="24" y="91"/>
                  <a:pt x="24" y="91"/>
                </a:cubicBezTo>
                <a:cubicBezTo>
                  <a:pt x="16" y="83"/>
                  <a:pt x="11" y="72"/>
                  <a:pt x="11" y="60"/>
                </a:cubicBezTo>
                <a:cubicBezTo>
                  <a:pt x="11" y="48"/>
                  <a:pt x="16" y="38"/>
                  <a:pt x="24" y="30"/>
                </a:cubicBezTo>
                <a:cubicBezTo>
                  <a:pt x="24" y="30"/>
                  <a:pt x="24" y="30"/>
                  <a:pt x="24" y="30"/>
                </a:cubicBezTo>
                <a:cubicBezTo>
                  <a:pt x="32" y="22"/>
                  <a:pt x="43" y="17"/>
                  <a:pt x="55" y="17"/>
                </a:cubicBezTo>
                <a:cubicBezTo>
                  <a:pt x="67" y="17"/>
                  <a:pt x="77" y="22"/>
                  <a:pt x="85" y="30"/>
                </a:cubicBezTo>
                <a:cubicBezTo>
                  <a:pt x="86" y="30"/>
                  <a:pt x="86" y="30"/>
                  <a:pt x="86" y="30"/>
                </a:cubicBezTo>
                <a:cubicBezTo>
                  <a:pt x="93" y="38"/>
                  <a:pt x="98" y="49"/>
                  <a:pt x="98" y="60"/>
                </a:cubicBezTo>
                <a:cubicBezTo>
                  <a:pt x="98" y="72"/>
                  <a:pt x="93" y="83"/>
                  <a:pt x="85" y="91"/>
                </a:cubicBezTo>
                <a:close/>
                <a:moveTo>
                  <a:pt x="108" y="24"/>
                </a:moveTo>
                <a:cubicBezTo>
                  <a:pt x="108" y="24"/>
                  <a:pt x="108" y="24"/>
                  <a:pt x="108" y="24"/>
                </a:cubicBezTo>
                <a:cubicBezTo>
                  <a:pt x="107" y="23"/>
                  <a:pt x="106" y="21"/>
                  <a:pt x="104" y="19"/>
                </a:cubicBezTo>
                <a:cubicBezTo>
                  <a:pt x="103" y="18"/>
                  <a:pt x="102" y="16"/>
                  <a:pt x="100" y="15"/>
                </a:cubicBezTo>
                <a:cubicBezTo>
                  <a:pt x="99" y="13"/>
                  <a:pt x="97" y="12"/>
                  <a:pt x="96" y="11"/>
                </a:cubicBezTo>
                <a:cubicBezTo>
                  <a:pt x="96" y="11"/>
                  <a:pt x="96" y="11"/>
                  <a:pt x="96" y="11"/>
                </a:cubicBezTo>
                <a:cubicBezTo>
                  <a:pt x="94" y="9"/>
                  <a:pt x="92" y="8"/>
                  <a:pt x="91" y="7"/>
                </a:cubicBezTo>
                <a:cubicBezTo>
                  <a:pt x="89" y="6"/>
                  <a:pt x="87" y="5"/>
                  <a:pt x="85" y="4"/>
                </a:cubicBezTo>
                <a:cubicBezTo>
                  <a:pt x="84" y="3"/>
                  <a:pt x="82" y="2"/>
                  <a:pt x="80" y="1"/>
                </a:cubicBezTo>
                <a:cubicBezTo>
                  <a:pt x="78" y="0"/>
                  <a:pt x="75" y="1"/>
                  <a:pt x="75" y="3"/>
                </a:cubicBezTo>
                <a:cubicBezTo>
                  <a:pt x="74" y="5"/>
                  <a:pt x="75" y="7"/>
                  <a:pt x="77" y="8"/>
                </a:cubicBezTo>
                <a:cubicBezTo>
                  <a:pt x="78" y="9"/>
                  <a:pt x="80" y="10"/>
                  <a:pt x="82" y="11"/>
                </a:cubicBezTo>
                <a:cubicBezTo>
                  <a:pt x="83" y="11"/>
                  <a:pt x="85" y="12"/>
                  <a:pt x="86" y="13"/>
                </a:cubicBezTo>
                <a:cubicBezTo>
                  <a:pt x="88" y="14"/>
                  <a:pt x="89" y="16"/>
                  <a:pt x="91" y="17"/>
                </a:cubicBezTo>
                <a:cubicBezTo>
                  <a:pt x="91" y="17"/>
                  <a:pt x="91" y="17"/>
                  <a:pt x="91" y="17"/>
                </a:cubicBezTo>
                <a:cubicBezTo>
                  <a:pt x="92" y="18"/>
                  <a:pt x="93" y="19"/>
                  <a:pt x="95" y="20"/>
                </a:cubicBezTo>
                <a:cubicBezTo>
                  <a:pt x="96" y="22"/>
                  <a:pt x="97" y="23"/>
                  <a:pt x="98" y="24"/>
                </a:cubicBezTo>
                <a:cubicBezTo>
                  <a:pt x="99" y="26"/>
                  <a:pt x="101" y="27"/>
                  <a:pt x="102" y="29"/>
                </a:cubicBezTo>
                <a:cubicBezTo>
                  <a:pt x="103" y="31"/>
                  <a:pt x="105" y="31"/>
                  <a:pt x="107" y="30"/>
                </a:cubicBezTo>
                <a:cubicBezTo>
                  <a:pt x="109" y="29"/>
                  <a:pt x="109" y="26"/>
                  <a:pt x="108" y="24"/>
                </a:cubicBezTo>
                <a:close/>
                <a:moveTo>
                  <a:pt x="8" y="29"/>
                </a:moveTo>
                <a:cubicBezTo>
                  <a:pt x="8" y="29"/>
                  <a:pt x="8" y="29"/>
                  <a:pt x="8" y="29"/>
                </a:cubicBezTo>
                <a:cubicBezTo>
                  <a:pt x="9" y="27"/>
                  <a:pt x="10" y="26"/>
                  <a:pt x="11" y="24"/>
                </a:cubicBezTo>
                <a:cubicBezTo>
                  <a:pt x="12" y="23"/>
                  <a:pt x="13" y="22"/>
                  <a:pt x="15" y="20"/>
                </a:cubicBezTo>
                <a:cubicBezTo>
                  <a:pt x="16" y="19"/>
                  <a:pt x="17" y="18"/>
                  <a:pt x="19" y="17"/>
                </a:cubicBezTo>
                <a:cubicBezTo>
                  <a:pt x="20" y="16"/>
                  <a:pt x="21" y="14"/>
                  <a:pt x="23" y="13"/>
                </a:cubicBezTo>
                <a:cubicBezTo>
                  <a:pt x="24" y="12"/>
                  <a:pt x="26" y="11"/>
                  <a:pt x="28" y="11"/>
                </a:cubicBezTo>
                <a:cubicBezTo>
                  <a:pt x="28" y="10"/>
                  <a:pt x="28" y="10"/>
                  <a:pt x="28" y="10"/>
                </a:cubicBezTo>
                <a:cubicBezTo>
                  <a:pt x="29" y="10"/>
                  <a:pt x="31" y="9"/>
                  <a:pt x="33" y="8"/>
                </a:cubicBezTo>
                <a:cubicBezTo>
                  <a:pt x="35" y="7"/>
                  <a:pt x="35" y="5"/>
                  <a:pt x="35" y="3"/>
                </a:cubicBezTo>
                <a:cubicBezTo>
                  <a:pt x="34" y="1"/>
                  <a:pt x="31" y="0"/>
                  <a:pt x="29" y="1"/>
                </a:cubicBezTo>
                <a:cubicBezTo>
                  <a:pt x="28" y="2"/>
                  <a:pt x="26" y="3"/>
                  <a:pt x="24" y="4"/>
                </a:cubicBezTo>
                <a:cubicBezTo>
                  <a:pt x="24" y="4"/>
                  <a:pt x="24" y="4"/>
                  <a:pt x="24" y="4"/>
                </a:cubicBezTo>
                <a:cubicBezTo>
                  <a:pt x="22" y="5"/>
                  <a:pt x="20" y="6"/>
                  <a:pt x="18" y="7"/>
                </a:cubicBezTo>
                <a:cubicBezTo>
                  <a:pt x="17" y="8"/>
                  <a:pt x="15" y="9"/>
                  <a:pt x="14" y="11"/>
                </a:cubicBezTo>
                <a:cubicBezTo>
                  <a:pt x="12" y="12"/>
                  <a:pt x="10" y="13"/>
                  <a:pt x="9" y="15"/>
                </a:cubicBezTo>
                <a:cubicBezTo>
                  <a:pt x="8" y="16"/>
                  <a:pt x="6" y="18"/>
                  <a:pt x="5" y="19"/>
                </a:cubicBezTo>
                <a:cubicBezTo>
                  <a:pt x="3" y="21"/>
                  <a:pt x="2" y="23"/>
                  <a:pt x="1" y="24"/>
                </a:cubicBezTo>
                <a:cubicBezTo>
                  <a:pt x="0" y="26"/>
                  <a:pt x="0" y="29"/>
                  <a:pt x="2" y="30"/>
                </a:cubicBezTo>
                <a:cubicBezTo>
                  <a:pt x="4" y="31"/>
                  <a:pt x="6" y="31"/>
                  <a:pt x="8"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9" tIns="45720" rIns="91439" bIns="45720"/>
          <a:lstStyle/>
          <a:p>
            <a:endParaRPr lang="zh-CN" altLang="en-US" sz="1800">
              <a:solidFill>
                <a:schemeClr val="bg1">
                  <a:lumMod val="50000"/>
                </a:schemeClr>
              </a:solidFill>
            </a:endParaRPr>
          </a:p>
        </p:txBody>
      </p:sp>
      <p:sp>
        <p:nvSpPr>
          <p:cNvPr id="17431" name="Freeform 23"/>
          <p:cNvSpPr>
            <a:spLocks noEditPoints="1"/>
          </p:cNvSpPr>
          <p:nvPr/>
        </p:nvSpPr>
        <p:spPr bwMode="auto">
          <a:xfrm>
            <a:off x="4422797" y="3145071"/>
            <a:ext cx="219045" cy="215966"/>
          </a:xfrm>
          <a:custGeom>
            <a:avLst/>
            <a:gdLst>
              <a:gd name="T0" fmla="*/ 51 w 105"/>
              <a:gd name="T1" fmla="*/ 30 h 105"/>
              <a:gd name="T2" fmla="*/ 45 w 105"/>
              <a:gd name="T3" fmla="*/ 30 h 105"/>
              <a:gd name="T4" fmla="*/ 45 w 105"/>
              <a:gd name="T5" fmla="*/ 24 h 105"/>
              <a:gd name="T6" fmla="*/ 62 w 105"/>
              <a:gd name="T7" fmla="*/ 8 h 105"/>
              <a:gd name="T8" fmla="*/ 80 w 105"/>
              <a:gd name="T9" fmla="*/ 0 h 105"/>
              <a:gd name="T10" fmla="*/ 105 w 105"/>
              <a:gd name="T11" fmla="*/ 26 h 105"/>
              <a:gd name="T12" fmla="*/ 98 w 105"/>
              <a:gd name="T13" fmla="*/ 44 h 105"/>
              <a:gd name="T14" fmla="*/ 80 w 105"/>
              <a:gd name="T15" fmla="*/ 62 h 105"/>
              <a:gd name="T16" fmla="*/ 80 w 105"/>
              <a:gd name="T17" fmla="*/ 62 h 105"/>
              <a:gd name="T18" fmla="*/ 62 w 105"/>
              <a:gd name="T19" fmla="*/ 69 h 105"/>
              <a:gd name="T20" fmla="*/ 40 w 105"/>
              <a:gd name="T21" fmla="*/ 57 h 105"/>
              <a:gd name="T22" fmla="*/ 40 w 105"/>
              <a:gd name="T23" fmla="*/ 57 h 105"/>
              <a:gd name="T24" fmla="*/ 37 w 105"/>
              <a:gd name="T25" fmla="*/ 51 h 105"/>
              <a:gd name="T26" fmla="*/ 40 w 105"/>
              <a:gd name="T27" fmla="*/ 46 h 105"/>
              <a:gd name="T28" fmla="*/ 45 w 105"/>
              <a:gd name="T29" fmla="*/ 49 h 105"/>
              <a:gd name="T30" fmla="*/ 47 w 105"/>
              <a:gd name="T31" fmla="*/ 53 h 105"/>
              <a:gd name="T32" fmla="*/ 62 w 105"/>
              <a:gd name="T33" fmla="*/ 61 h 105"/>
              <a:gd name="T34" fmla="*/ 74 w 105"/>
              <a:gd name="T35" fmla="*/ 56 h 105"/>
              <a:gd name="T36" fmla="*/ 74 w 105"/>
              <a:gd name="T37" fmla="*/ 56 h 105"/>
              <a:gd name="T38" fmla="*/ 74 w 105"/>
              <a:gd name="T39" fmla="*/ 56 h 105"/>
              <a:gd name="T40" fmla="*/ 92 w 105"/>
              <a:gd name="T41" fmla="*/ 38 h 105"/>
              <a:gd name="T42" fmla="*/ 97 w 105"/>
              <a:gd name="T43" fmla="*/ 26 h 105"/>
              <a:gd name="T44" fmla="*/ 80 w 105"/>
              <a:gd name="T45" fmla="*/ 8 h 105"/>
              <a:gd name="T46" fmla="*/ 67 w 105"/>
              <a:gd name="T47" fmla="*/ 13 h 105"/>
              <a:gd name="T48" fmla="*/ 67 w 105"/>
              <a:gd name="T49" fmla="*/ 13 h 105"/>
              <a:gd name="T50" fmla="*/ 51 w 105"/>
              <a:gd name="T51" fmla="*/ 30 h 105"/>
              <a:gd name="T52" fmla="*/ 57 w 105"/>
              <a:gd name="T53" fmla="*/ 73 h 105"/>
              <a:gd name="T54" fmla="*/ 57 w 105"/>
              <a:gd name="T55" fmla="*/ 73 h 105"/>
              <a:gd name="T56" fmla="*/ 40 w 105"/>
              <a:gd name="T57" fmla="*/ 90 h 105"/>
              <a:gd name="T58" fmla="*/ 16 w 105"/>
              <a:gd name="T59" fmla="*/ 90 h 105"/>
              <a:gd name="T60" fmla="*/ 16 w 105"/>
              <a:gd name="T61" fmla="*/ 90 h 105"/>
              <a:gd name="T62" fmla="*/ 16 w 105"/>
              <a:gd name="T63" fmla="*/ 65 h 105"/>
              <a:gd name="T64" fmla="*/ 34 w 105"/>
              <a:gd name="T65" fmla="*/ 47 h 105"/>
              <a:gd name="T66" fmla="*/ 46 w 105"/>
              <a:gd name="T67" fmla="*/ 42 h 105"/>
              <a:gd name="T68" fmla="*/ 59 w 105"/>
              <a:gd name="T69" fmla="*/ 47 h 105"/>
              <a:gd name="T70" fmla="*/ 61 w 105"/>
              <a:gd name="T71" fmla="*/ 50 h 105"/>
              <a:gd name="T72" fmla="*/ 63 w 105"/>
              <a:gd name="T73" fmla="*/ 54 h 105"/>
              <a:gd name="T74" fmla="*/ 68 w 105"/>
              <a:gd name="T75" fmla="*/ 57 h 105"/>
              <a:gd name="T76" fmla="*/ 70 w 105"/>
              <a:gd name="T77" fmla="*/ 52 h 105"/>
              <a:gd name="T78" fmla="*/ 68 w 105"/>
              <a:gd name="T79" fmla="*/ 46 h 105"/>
              <a:gd name="T80" fmla="*/ 64 w 105"/>
              <a:gd name="T81" fmla="*/ 41 h 105"/>
              <a:gd name="T82" fmla="*/ 64 w 105"/>
              <a:gd name="T83" fmla="*/ 41 h 105"/>
              <a:gd name="T84" fmla="*/ 46 w 105"/>
              <a:gd name="T85" fmla="*/ 34 h 105"/>
              <a:gd name="T86" fmla="*/ 28 w 105"/>
              <a:gd name="T87" fmla="*/ 41 h 105"/>
              <a:gd name="T88" fmla="*/ 10 w 105"/>
              <a:gd name="T89" fmla="*/ 60 h 105"/>
              <a:gd name="T90" fmla="*/ 10 w 105"/>
              <a:gd name="T91" fmla="*/ 96 h 105"/>
              <a:gd name="T92" fmla="*/ 10 w 105"/>
              <a:gd name="T93" fmla="*/ 96 h 105"/>
              <a:gd name="T94" fmla="*/ 46 w 105"/>
              <a:gd name="T95" fmla="*/ 96 h 105"/>
              <a:gd name="T96" fmla="*/ 46 w 105"/>
              <a:gd name="T97" fmla="*/ 96 h 105"/>
              <a:gd name="T98" fmla="*/ 46 w 105"/>
              <a:gd name="T99" fmla="*/ 96 h 105"/>
              <a:gd name="T100" fmla="*/ 63 w 105"/>
              <a:gd name="T101" fmla="*/ 79 h 105"/>
              <a:gd name="T102" fmla="*/ 63 w 105"/>
              <a:gd name="T103" fmla="*/ 73 h 105"/>
              <a:gd name="T104" fmla="*/ 57 w 105"/>
              <a:gd name="T105" fmla="*/ 7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51" y="30"/>
                </a:moveTo>
                <a:cubicBezTo>
                  <a:pt x="49" y="32"/>
                  <a:pt x="47" y="32"/>
                  <a:pt x="45" y="30"/>
                </a:cubicBezTo>
                <a:cubicBezTo>
                  <a:pt x="44" y="29"/>
                  <a:pt x="44" y="26"/>
                  <a:pt x="45" y="24"/>
                </a:cubicBezTo>
                <a:cubicBezTo>
                  <a:pt x="62" y="8"/>
                  <a:pt x="62" y="8"/>
                  <a:pt x="62" y="8"/>
                </a:cubicBezTo>
                <a:cubicBezTo>
                  <a:pt x="67" y="3"/>
                  <a:pt x="73" y="0"/>
                  <a:pt x="80" y="0"/>
                </a:cubicBezTo>
                <a:cubicBezTo>
                  <a:pt x="94" y="0"/>
                  <a:pt x="105" y="12"/>
                  <a:pt x="105" y="26"/>
                </a:cubicBezTo>
                <a:cubicBezTo>
                  <a:pt x="105" y="32"/>
                  <a:pt x="103" y="39"/>
                  <a:pt x="98" y="44"/>
                </a:cubicBezTo>
                <a:cubicBezTo>
                  <a:pt x="80" y="62"/>
                  <a:pt x="80" y="62"/>
                  <a:pt x="80" y="62"/>
                </a:cubicBezTo>
                <a:cubicBezTo>
                  <a:pt x="80" y="62"/>
                  <a:pt x="80" y="62"/>
                  <a:pt x="80" y="62"/>
                </a:cubicBezTo>
                <a:cubicBezTo>
                  <a:pt x="75" y="67"/>
                  <a:pt x="68" y="69"/>
                  <a:pt x="62" y="69"/>
                </a:cubicBezTo>
                <a:cubicBezTo>
                  <a:pt x="53" y="69"/>
                  <a:pt x="44" y="65"/>
                  <a:pt x="40" y="57"/>
                </a:cubicBezTo>
                <a:cubicBezTo>
                  <a:pt x="40" y="57"/>
                  <a:pt x="40" y="57"/>
                  <a:pt x="40" y="57"/>
                </a:cubicBezTo>
                <a:cubicBezTo>
                  <a:pt x="39" y="55"/>
                  <a:pt x="38" y="53"/>
                  <a:pt x="37" y="51"/>
                </a:cubicBezTo>
                <a:cubicBezTo>
                  <a:pt x="37" y="49"/>
                  <a:pt x="38" y="47"/>
                  <a:pt x="40" y="46"/>
                </a:cubicBezTo>
                <a:cubicBezTo>
                  <a:pt x="42" y="46"/>
                  <a:pt x="44" y="47"/>
                  <a:pt x="45" y="49"/>
                </a:cubicBezTo>
                <a:cubicBezTo>
                  <a:pt x="45" y="50"/>
                  <a:pt x="46" y="52"/>
                  <a:pt x="47" y="53"/>
                </a:cubicBezTo>
                <a:cubicBezTo>
                  <a:pt x="50" y="58"/>
                  <a:pt x="56" y="61"/>
                  <a:pt x="62" y="61"/>
                </a:cubicBezTo>
                <a:cubicBezTo>
                  <a:pt x="66" y="61"/>
                  <a:pt x="71" y="60"/>
                  <a:pt x="74" y="56"/>
                </a:cubicBezTo>
                <a:cubicBezTo>
                  <a:pt x="74" y="56"/>
                  <a:pt x="74" y="56"/>
                  <a:pt x="74" y="56"/>
                </a:cubicBezTo>
                <a:cubicBezTo>
                  <a:pt x="74" y="56"/>
                  <a:pt x="74" y="56"/>
                  <a:pt x="74" y="56"/>
                </a:cubicBezTo>
                <a:cubicBezTo>
                  <a:pt x="92" y="38"/>
                  <a:pt x="92" y="38"/>
                  <a:pt x="92" y="38"/>
                </a:cubicBezTo>
                <a:cubicBezTo>
                  <a:pt x="96" y="35"/>
                  <a:pt x="97" y="30"/>
                  <a:pt x="97" y="26"/>
                </a:cubicBezTo>
                <a:cubicBezTo>
                  <a:pt x="97" y="16"/>
                  <a:pt x="90" y="8"/>
                  <a:pt x="80" y="8"/>
                </a:cubicBezTo>
                <a:cubicBezTo>
                  <a:pt x="75" y="8"/>
                  <a:pt x="71" y="10"/>
                  <a:pt x="67" y="13"/>
                </a:cubicBezTo>
                <a:cubicBezTo>
                  <a:pt x="67" y="13"/>
                  <a:pt x="67" y="13"/>
                  <a:pt x="67" y="13"/>
                </a:cubicBezTo>
                <a:cubicBezTo>
                  <a:pt x="51" y="30"/>
                  <a:pt x="51" y="30"/>
                  <a:pt x="51" y="30"/>
                </a:cubicBezTo>
                <a:close/>
                <a:moveTo>
                  <a:pt x="57" y="73"/>
                </a:moveTo>
                <a:cubicBezTo>
                  <a:pt x="57" y="73"/>
                  <a:pt x="57" y="73"/>
                  <a:pt x="57" y="73"/>
                </a:cubicBezTo>
                <a:cubicBezTo>
                  <a:pt x="40" y="90"/>
                  <a:pt x="40" y="90"/>
                  <a:pt x="40" y="90"/>
                </a:cubicBezTo>
                <a:cubicBezTo>
                  <a:pt x="34" y="97"/>
                  <a:pt x="22" y="97"/>
                  <a:pt x="16" y="90"/>
                </a:cubicBezTo>
                <a:cubicBezTo>
                  <a:pt x="16" y="90"/>
                  <a:pt x="16" y="90"/>
                  <a:pt x="16" y="90"/>
                </a:cubicBezTo>
                <a:cubicBezTo>
                  <a:pt x="9" y="83"/>
                  <a:pt x="9" y="72"/>
                  <a:pt x="16" y="65"/>
                </a:cubicBezTo>
                <a:cubicBezTo>
                  <a:pt x="34" y="47"/>
                  <a:pt x="34" y="47"/>
                  <a:pt x="34" y="47"/>
                </a:cubicBezTo>
                <a:cubicBezTo>
                  <a:pt x="37" y="44"/>
                  <a:pt x="42" y="42"/>
                  <a:pt x="46" y="42"/>
                </a:cubicBezTo>
                <a:cubicBezTo>
                  <a:pt x="51" y="42"/>
                  <a:pt x="55" y="44"/>
                  <a:pt x="59" y="47"/>
                </a:cubicBezTo>
                <a:cubicBezTo>
                  <a:pt x="60" y="48"/>
                  <a:pt x="60" y="49"/>
                  <a:pt x="61" y="50"/>
                </a:cubicBezTo>
                <a:cubicBezTo>
                  <a:pt x="62" y="52"/>
                  <a:pt x="62" y="53"/>
                  <a:pt x="63" y="54"/>
                </a:cubicBezTo>
                <a:cubicBezTo>
                  <a:pt x="64" y="57"/>
                  <a:pt x="66" y="58"/>
                  <a:pt x="68" y="57"/>
                </a:cubicBezTo>
                <a:cubicBezTo>
                  <a:pt x="70" y="57"/>
                  <a:pt x="71" y="54"/>
                  <a:pt x="70" y="52"/>
                </a:cubicBezTo>
                <a:cubicBezTo>
                  <a:pt x="70" y="50"/>
                  <a:pt x="69" y="48"/>
                  <a:pt x="68" y="46"/>
                </a:cubicBezTo>
                <a:cubicBezTo>
                  <a:pt x="67" y="45"/>
                  <a:pt x="66" y="43"/>
                  <a:pt x="64" y="41"/>
                </a:cubicBezTo>
                <a:cubicBezTo>
                  <a:pt x="64" y="41"/>
                  <a:pt x="64" y="41"/>
                  <a:pt x="64" y="41"/>
                </a:cubicBezTo>
                <a:cubicBezTo>
                  <a:pt x="59" y="37"/>
                  <a:pt x="53" y="34"/>
                  <a:pt x="46" y="34"/>
                </a:cubicBezTo>
                <a:cubicBezTo>
                  <a:pt x="40" y="34"/>
                  <a:pt x="33" y="37"/>
                  <a:pt x="28" y="41"/>
                </a:cubicBezTo>
                <a:cubicBezTo>
                  <a:pt x="10" y="60"/>
                  <a:pt x="10" y="60"/>
                  <a:pt x="10" y="60"/>
                </a:cubicBezTo>
                <a:cubicBezTo>
                  <a:pt x="0" y="69"/>
                  <a:pt x="0" y="86"/>
                  <a:pt x="10" y="96"/>
                </a:cubicBezTo>
                <a:cubicBezTo>
                  <a:pt x="10" y="96"/>
                  <a:pt x="10" y="96"/>
                  <a:pt x="10" y="96"/>
                </a:cubicBezTo>
                <a:cubicBezTo>
                  <a:pt x="20" y="105"/>
                  <a:pt x="36" y="105"/>
                  <a:pt x="46" y="96"/>
                </a:cubicBezTo>
                <a:cubicBezTo>
                  <a:pt x="46" y="96"/>
                  <a:pt x="46" y="96"/>
                  <a:pt x="46" y="96"/>
                </a:cubicBezTo>
                <a:cubicBezTo>
                  <a:pt x="46" y="96"/>
                  <a:pt x="46" y="96"/>
                  <a:pt x="46" y="96"/>
                </a:cubicBezTo>
                <a:cubicBezTo>
                  <a:pt x="63" y="79"/>
                  <a:pt x="63" y="79"/>
                  <a:pt x="63" y="79"/>
                </a:cubicBezTo>
                <a:cubicBezTo>
                  <a:pt x="64" y="77"/>
                  <a:pt x="64" y="75"/>
                  <a:pt x="63" y="73"/>
                </a:cubicBezTo>
                <a:cubicBezTo>
                  <a:pt x="61" y="72"/>
                  <a:pt x="59" y="72"/>
                  <a:pt x="57"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9" tIns="45720" rIns="91439" bIns="45720"/>
          <a:lstStyle/>
          <a:p>
            <a:endParaRPr lang="zh-CN" altLang="en-US" sz="1800">
              <a:solidFill>
                <a:schemeClr val="bg1">
                  <a:lumMod val="50000"/>
                </a:schemeClr>
              </a:solidFill>
            </a:endParaRPr>
          </a:p>
        </p:txBody>
      </p:sp>
      <p:sp>
        <p:nvSpPr>
          <p:cNvPr id="17432" name="Freeform 24"/>
          <p:cNvSpPr>
            <a:spLocks noEditPoints="1"/>
          </p:cNvSpPr>
          <p:nvPr/>
        </p:nvSpPr>
        <p:spPr bwMode="auto">
          <a:xfrm>
            <a:off x="2456150" y="2354251"/>
            <a:ext cx="215870" cy="212790"/>
          </a:xfrm>
          <a:custGeom>
            <a:avLst/>
            <a:gdLst>
              <a:gd name="T0" fmla="*/ 29 w 104"/>
              <a:gd name="T1" fmla="*/ 32 h 103"/>
              <a:gd name="T2" fmla="*/ 29 w 104"/>
              <a:gd name="T3" fmla="*/ 70 h 103"/>
              <a:gd name="T4" fmla="*/ 29 w 104"/>
              <a:gd name="T5" fmla="*/ 70 h 103"/>
              <a:gd name="T6" fmla="*/ 56 w 104"/>
              <a:gd name="T7" fmla="*/ 91 h 103"/>
              <a:gd name="T8" fmla="*/ 56 w 104"/>
              <a:gd name="T9" fmla="*/ 73 h 103"/>
              <a:gd name="T10" fmla="*/ 56 w 104"/>
              <a:gd name="T11" fmla="*/ 29 h 103"/>
              <a:gd name="T12" fmla="*/ 56 w 104"/>
              <a:gd name="T13" fmla="*/ 12 h 103"/>
              <a:gd name="T14" fmla="*/ 29 w 104"/>
              <a:gd name="T15" fmla="*/ 32 h 103"/>
              <a:gd name="T16" fmla="*/ 29 w 104"/>
              <a:gd name="T17" fmla="*/ 32 h 103"/>
              <a:gd name="T18" fmla="*/ 77 w 104"/>
              <a:gd name="T19" fmla="*/ 17 h 103"/>
              <a:gd name="T20" fmla="*/ 77 w 104"/>
              <a:gd name="T21" fmla="*/ 17 h 103"/>
              <a:gd name="T22" fmla="*/ 75 w 104"/>
              <a:gd name="T23" fmla="*/ 12 h 103"/>
              <a:gd name="T24" fmla="*/ 81 w 104"/>
              <a:gd name="T25" fmla="*/ 10 h 103"/>
              <a:gd name="T26" fmla="*/ 98 w 104"/>
              <a:gd name="T27" fmla="*/ 28 h 103"/>
              <a:gd name="T28" fmla="*/ 104 w 104"/>
              <a:gd name="T29" fmla="*/ 51 h 103"/>
              <a:gd name="T30" fmla="*/ 98 w 104"/>
              <a:gd name="T31" fmla="*/ 75 h 103"/>
              <a:gd name="T32" fmla="*/ 81 w 104"/>
              <a:gd name="T33" fmla="*/ 92 h 103"/>
              <a:gd name="T34" fmla="*/ 75 w 104"/>
              <a:gd name="T35" fmla="*/ 91 h 103"/>
              <a:gd name="T36" fmla="*/ 77 w 104"/>
              <a:gd name="T37" fmla="*/ 85 h 103"/>
              <a:gd name="T38" fmla="*/ 91 w 104"/>
              <a:gd name="T39" fmla="*/ 71 h 103"/>
              <a:gd name="T40" fmla="*/ 96 w 104"/>
              <a:gd name="T41" fmla="*/ 51 h 103"/>
              <a:gd name="T42" fmla="*/ 91 w 104"/>
              <a:gd name="T43" fmla="*/ 32 h 103"/>
              <a:gd name="T44" fmla="*/ 77 w 104"/>
              <a:gd name="T45" fmla="*/ 17 h 103"/>
              <a:gd name="T46" fmla="*/ 24 w 104"/>
              <a:gd name="T47" fmla="*/ 33 h 103"/>
              <a:gd name="T48" fmla="*/ 24 w 104"/>
              <a:gd name="T49" fmla="*/ 33 h 103"/>
              <a:gd name="T50" fmla="*/ 8 w 104"/>
              <a:gd name="T51" fmla="*/ 33 h 103"/>
              <a:gd name="T52" fmla="*/ 8 w 104"/>
              <a:gd name="T53" fmla="*/ 69 h 103"/>
              <a:gd name="T54" fmla="*/ 24 w 104"/>
              <a:gd name="T55" fmla="*/ 69 h 103"/>
              <a:gd name="T56" fmla="*/ 24 w 104"/>
              <a:gd name="T57" fmla="*/ 33 h 103"/>
              <a:gd name="T58" fmla="*/ 25 w 104"/>
              <a:gd name="T59" fmla="*/ 25 h 103"/>
              <a:gd name="T60" fmla="*/ 25 w 104"/>
              <a:gd name="T61" fmla="*/ 25 h 103"/>
              <a:gd name="T62" fmla="*/ 57 w 104"/>
              <a:gd name="T63" fmla="*/ 1 h 103"/>
              <a:gd name="T64" fmla="*/ 60 w 104"/>
              <a:gd name="T65" fmla="*/ 0 h 103"/>
              <a:gd name="T66" fmla="*/ 63 w 104"/>
              <a:gd name="T67" fmla="*/ 4 h 103"/>
              <a:gd name="T68" fmla="*/ 63 w 104"/>
              <a:gd name="T69" fmla="*/ 29 h 103"/>
              <a:gd name="T70" fmla="*/ 63 w 104"/>
              <a:gd name="T71" fmla="*/ 30 h 103"/>
              <a:gd name="T72" fmla="*/ 73 w 104"/>
              <a:gd name="T73" fmla="*/ 37 h 103"/>
              <a:gd name="T74" fmla="*/ 78 w 104"/>
              <a:gd name="T75" fmla="*/ 51 h 103"/>
              <a:gd name="T76" fmla="*/ 73 w 104"/>
              <a:gd name="T77" fmla="*/ 65 h 103"/>
              <a:gd name="T78" fmla="*/ 63 w 104"/>
              <a:gd name="T79" fmla="*/ 72 h 103"/>
              <a:gd name="T80" fmla="*/ 63 w 104"/>
              <a:gd name="T81" fmla="*/ 73 h 103"/>
              <a:gd name="T82" fmla="*/ 63 w 104"/>
              <a:gd name="T83" fmla="*/ 99 h 103"/>
              <a:gd name="T84" fmla="*/ 63 w 104"/>
              <a:gd name="T85" fmla="*/ 101 h 103"/>
              <a:gd name="T86" fmla="*/ 57 w 104"/>
              <a:gd name="T87" fmla="*/ 102 h 103"/>
              <a:gd name="T88" fmla="*/ 25 w 104"/>
              <a:gd name="T89" fmla="*/ 77 h 103"/>
              <a:gd name="T90" fmla="*/ 4 w 104"/>
              <a:gd name="T91" fmla="*/ 77 h 103"/>
              <a:gd name="T92" fmla="*/ 4 w 104"/>
              <a:gd name="T93" fmla="*/ 77 h 103"/>
              <a:gd name="T94" fmla="*/ 0 w 104"/>
              <a:gd name="T95" fmla="*/ 73 h 103"/>
              <a:gd name="T96" fmla="*/ 0 w 104"/>
              <a:gd name="T97" fmla="*/ 29 h 103"/>
              <a:gd name="T98" fmla="*/ 0 w 104"/>
              <a:gd name="T99" fmla="*/ 29 h 103"/>
              <a:gd name="T100" fmla="*/ 4 w 104"/>
              <a:gd name="T101" fmla="*/ 25 h 103"/>
              <a:gd name="T102" fmla="*/ 25 w 104"/>
              <a:gd name="T103" fmla="*/ 25 h 103"/>
              <a:gd name="T104" fmla="*/ 63 w 104"/>
              <a:gd name="T105" fmla="*/ 35 h 103"/>
              <a:gd name="T106" fmla="*/ 63 w 104"/>
              <a:gd name="T107" fmla="*/ 35 h 103"/>
              <a:gd name="T108" fmla="*/ 63 w 104"/>
              <a:gd name="T109" fmla="*/ 67 h 103"/>
              <a:gd name="T110" fmla="*/ 69 w 104"/>
              <a:gd name="T111" fmla="*/ 62 h 103"/>
              <a:gd name="T112" fmla="*/ 73 w 104"/>
              <a:gd name="T113" fmla="*/ 51 h 103"/>
              <a:gd name="T114" fmla="*/ 69 w 104"/>
              <a:gd name="T115" fmla="*/ 40 h 103"/>
              <a:gd name="T116" fmla="*/ 63 w 104"/>
              <a:gd name="T117"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4" h="103">
                <a:moveTo>
                  <a:pt x="29" y="32"/>
                </a:moveTo>
                <a:cubicBezTo>
                  <a:pt x="29" y="70"/>
                  <a:pt x="29" y="70"/>
                  <a:pt x="29" y="70"/>
                </a:cubicBezTo>
                <a:cubicBezTo>
                  <a:pt x="29" y="70"/>
                  <a:pt x="29" y="70"/>
                  <a:pt x="29" y="70"/>
                </a:cubicBezTo>
                <a:cubicBezTo>
                  <a:pt x="56" y="91"/>
                  <a:pt x="56" y="91"/>
                  <a:pt x="56" y="91"/>
                </a:cubicBezTo>
                <a:cubicBezTo>
                  <a:pt x="56" y="73"/>
                  <a:pt x="56" y="73"/>
                  <a:pt x="56" y="73"/>
                </a:cubicBezTo>
                <a:cubicBezTo>
                  <a:pt x="56" y="29"/>
                  <a:pt x="56" y="29"/>
                  <a:pt x="56" y="29"/>
                </a:cubicBezTo>
                <a:cubicBezTo>
                  <a:pt x="56" y="12"/>
                  <a:pt x="56" y="12"/>
                  <a:pt x="56" y="12"/>
                </a:cubicBezTo>
                <a:cubicBezTo>
                  <a:pt x="29" y="32"/>
                  <a:pt x="29" y="32"/>
                  <a:pt x="29" y="32"/>
                </a:cubicBezTo>
                <a:cubicBezTo>
                  <a:pt x="29" y="32"/>
                  <a:pt x="29" y="32"/>
                  <a:pt x="29" y="32"/>
                </a:cubicBezTo>
                <a:close/>
                <a:moveTo>
                  <a:pt x="77" y="17"/>
                </a:moveTo>
                <a:cubicBezTo>
                  <a:pt x="77" y="17"/>
                  <a:pt x="77" y="17"/>
                  <a:pt x="77" y="17"/>
                </a:cubicBezTo>
                <a:cubicBezTo>
                  <a:pt x="75" y="16"/>
                  <a:pt x="74" y="13"/>
                  <a:pt x="75" y="12"/>
                </a:cubicBezTo>
                <a:cubicBezTo>
                  <a:pt x="77" y="10"/>
                  <a:pt x="79" y="9"/>
                  <a:pt x="81" y="10"/>
                </a:cubicBezTo>
                <a:cubicBezTo>
                  <a:pt x="88" y="14"/>
                  <a:pt x="94" y="21"/>
                  <a:pt x="98" y="28"/>
                </a:cubicBezTo>
                <a:cubicBezTo>
                  <a:pt x="102" y="35"/>
                  <a:pt x="104" y="43"/>
                  <a:pt x="104" y="51"/>
                </a:cubicBezTo>
                <a:cubicBezTo>
                  <a:pt x="104" y="60"/>
                  <a:pt x="102" y="68"/>
                  <a:pt x="98" y="75"/>
                </a:cubicBezTo>
                <a:cubicBezTo>
                  <a:pt x="94" y="82"/>
                  <a:pt x="88" y="88"/>
                  <a:pt x="81" y="92"/>
                </a:cubicBezTo>
                <a:cubicBezTo>
                  <a:pt x="79" y="93"/>
                  <a:pt x="77" y="93"/>
                  <a:pt x="75" y="91"/>
                </a:cubicBezTo>
                <a:cubicBezTo>
                  <a:pt x="74" y="89"/>
                  <a:pt x="75" y="86"/>
                  <a:pt x="77" y="85"/>
                </a:cubicBezTo>
                <a:cubicBezTo>
                  <a:pt x="83" y="82"/>
                  <a:pt x="88" y="77"/>
                  <a:pt x="91" y="71"/>
                </a:cubicBezTo>
                <a:cubicBezTo>
                  <a:pt x="94" y="65"/>
                  <a:pt x="96" y="58"/>
                  <a:pt x="96" y="51"/>
                </a:cubicBezTo>
                <a:cubicBezTo>
                  <a:pt x="96" y="44"/>
                  <a:pt x="94" y="37"/>
                  <a:pt x="91" y="32"/>
                </a:cubicBezTo>
                <a:cubicBezTo>
                  <a:pt x="88" y="26"/>
                  <a:pt x="83" y="21"/>
                  <a:pt x="77" y="17"/>
                </a:cubicBezTo>
                <a:close/>
                <a:moveTo>
                  <a:pt x="24" y="33"/>
                </a:moveTo>
                <a:cubicBezTo>
                  <a:pt x="24" y="33"/>
                  <a:pt x="24" y="33"/>
                  <a:pt x="24" y="33"/>
                </a:cubicBezTo>
                <a:cubicBezTo>
                  <a:pt x="8" y="33"/>
                  <a:pt x="8" y="33"/>
                  <a:pt x="8" y="33"/>
                </a:cubicBezTo>
                <a:cubicBezTo>
                  <a:pt x="8" y="69"/>
                  <a:pt x="8" y="69"/>
                  <a:pt x="8" y="69"/>
                </a:cubicBezTo>
                <a:cubicBezTo>
                  <a:pt x="24" y="69"/>
                  <a:pt x="24" y="69"/>
                  <a:pt x="24" y="69"/>
                </a:cubicBezTo>
                <a:cubicBezTo>
                  <a:pt x="24" y="33"/>
                  <a:pt x="24" y="33"/>
                  <a:pt x="24" y="33"/>
                </a:cubicBezTo>
                <a:close/>
                <a:moveTo>
                  <a:pt x="25" y="25"/>
                </a:moveTo>
                <a:cubicBezTo>
                  <a:pt x="25" y="25"/>
                  <a:pt x="25" y="25"/>
                  <a:pt x="25" y="25"/>
                </a:cubicBezTo>
                <a:cubicBezTo>
                  <a:pt x="57" y="1"/>
                  <a:pt x="57" y="1"/>
                  <a:pt x="57" y="1"/>
                </a:cubicBezTo>
                <a:cubicBezTo>
                  <a:pt x="58" y="0"/>
                  <a:pt x="59" y="0"/>
                  <a:pt x="60" y="0"/>
                </a:cubicBezTo>
                <a:cubicBezTo>
                  <a:pt x="62" y="0"/>
                  <a:pt x="63" y="2"/>
                  <a:pt x="63" y="4"/>
                </a:cubicBezTo>
                <a:cubicBezTo>
                  <a:pt x="63" y="29"/>
                  <a:pt x="63" y="29"/>
                  <a:pt x="63" y="29"/>
                </a:cubicBezTo>
                <a:cubicBezTo>
                  <a:pt x="63" y="30"/>
                  <a:pt x="63" y="30"/>
                  <a:pt x="63" y="30"/>
                </a:cubicBezTo>
                <a:cubicBezTo>
                  <a:pt x="67" y="31"/>
                  <a:pt x="70" y="34"/>
                  <a:pt x="73" y="37"/>
                </a:cubicBezTo>
                <a:cubicBezTo>
                  <a:pt x="76" y="41"/>
                  <a:pt x="78" y="46"/>
                  <a:pt x="78" y="51"/>
                </a:cubicBezTo>
                <a:cubicBezTo>
                  <a:pt x="78" y="57"/>
                  <a:pt x="76" y="61"/>
                  <a:pt x="73" y="65"/>
                </a:cubicBezTo>
                <a:cubicBezTo>
                  <a:pt x="70" y="68"/>
                  <a:pt x="67" y="71"/>
                  <a:pt x="63" y="72"/>
                </a:cubicBezTo>
                <a:cubicBezTo>
                  <a:pt x="63" y="73"/>
                  <a:pt x="63" y="73"/>
                  <a:pt x="63" y="73"/>
                </a:cubicBezTo>
                <a:cubicBezTo>
                  <a:pt x="63" y="99"/>
                  <a:pt x="63" y="99"/>
                  <a:pt x="63" y="99"/>
                </a:cubicBezTo>
                <a:cubicBezTo>
                  <a:pt x="63" y="100"/>
                  <a:pt x="63" y="100"/>
                  <a:pt x="63" y="101"/>
                </a:cubicBezTo>
                <a:cubicBezTo>
                  <a:pt x="61" y="103"/>
                  <a:pt x="59" y="103"/>
                  <a:pt x="57" y="102"/>
                </a:cubicBezTo>
                <a:cubicBezTo>
                  <a:pt x="25" y="77"/>
                  <a:pt x="25" y="77"/>
                  <a:pt x="25" y="77"/>
                </a:cubicBezTo>
                <a:cubicBezTo>
                  <a:pt x="4" y="77"/>
                  <a:pt x="4" y="77"/>
                  <a:pt x="4" y="77"/>
                </a:cubicBezTo>
                <a:cubicBezTo>
                  <a:pt x="4" y="77"/>
                  <a:pt x="4" y="77"/>
                  <a:pt x="4" y="77"/>
                </a:cubicBezTo>
                <a:cubicBezTo>
                  <a:pt x="2" y="77"/>
                  <a:pt x="0" y="75"/>
                  <a:pt x="0" y="73"/>
                </a:cubicBezTo>
                <a:cubicBezTo>
                  <a:pt x="0" y="29"/>
                  <a:pt x="0" y="29"/>
                  <a:pt x="0" y="29"/>
                </a:cubicBezTo>
                <a:cubicBezTo>
                  <a:pt x="0" y="29"/>
                  <a:pt x="0" y="29"/>
                  <a:pt x="0" y="29"/>
                </a:cubicBezTo>
                <a:cubicBezTo>
                  <a:pt x="0" y="27"/>
                  <a:pt x="2" y="25"/>
                  <a:pt x="4" y="25"/>
                </a:cubicBezTo>
                <a:cubicBezTo>
                  <a:pt x="25" y="25"/>
                  <a:pt x="25" y="25"/>
                  <a:pt x="25" y="25"/>
                </a:cubicBezTo>
                <a:close/>
                <a:moveTo>
                  <a:pt x="63" y="35"/>
                </a:moveTo>
                <a:cubicBezTo>
                  <a:pt x="63" y="35"/>
                  <a:pt x="63" y="35"/>
                  <a:pt x="63" y="35"/>
                </a:cubicBezTo>
                <a:cubicBezTo>
                  <a:pt x="63" y="67"/>
                  <a:pt x="63" y="67"/>
                  <a:pt x="63" y="67"/>
                </a:cubicBezTo>
                <a:cubicBezTo>
                  <a:pt x="66" y="66"/>
                  <a:pt x="68" y="64"/>
                  <a:pt x="69" y="62"/>
                </a:cubicBezTo>
                <a:cubicBezTo>
                  <a:pt x="71" y="59"/>
                  <a:pt x="73" y="55"/>
                  <a:pt x="73" y="51"/>
                </a:cubicBezTo>
                <a:cubicBezTo>
                  <a:pt x="73" y="47"/>
                  <a:pt x="71" y="43"/>
                  <a:pt x="69" y="40"/>
                </a:cubicBezTo>
                <a:cubicBezTo>
                  <a:pt x="68" y="38"/>
                  <a:pt x="66" y="36"/>
                  <a:pt x="63" y="35"/>
                </a:cubicBezTo>
                <a:close/>
              </a:path>
            </a:pathLst>
          </a:custGeom>
          <a:solidFill>
            <a:schemeClr val="accent1"/>
          </a:solidFill>
          <a:ln>
            <a:noFill/>
          </a:ln>
        </p:spPr>
        <p:txBody>
          <a:bodyPr lIns="91439" tIns="45720" rIns="91439" bIns="45720"/>
          <a:lstStyle/>
          <a:p>
            <a:endParaRPr lang="zh-CN" altLang="en-US" sz="1800">
              <a:solidFill>
                <a:schemeClr val="bg1">
                  <a:lumMod val="50000"/>
                </a:schemeClr>
              </a:solidFill>
            </a:endParaRPr>
          </a:p>
        </p:txBody>
      </p:sp>
      <p:sp>
        <p:nvSpPr>
          <p:cNvPr id="17433" name="Freeform 25"/>
          <p:cNvSpPr>
            <a:spLocks noEditPoints="1"/>
          </p:cNvSpPr>
          <p:nvPr/>
        </p:nvSpPr>
        <p:spPr bwMode="auto">
          <a:xfrm>
            <a:off x="6438648" y="2354251"/>
            <a:ext cx="158729" cy="212790"/>
          </a:xfrm>
          <a:custGeom>
            <a:avLst/>
            <a:gdLst>
              <a:gd name="T0" fmla="*/ 55 w 76"/>
              <a:gd name="T1" fmla="*/ 7 h 103"/>
              <a:gd name="T2" fmla="*/ 63 w 76"/>
              <a:gd name="T3" fmla="*/ 47 h 103"/>
              <a:gd name="T4" fmla="*/ 55 w 76"/>
              <a:gd name="T5" fmla="*/ 65 h 103"/>
              <a:gd name="T6" fmla="*/ 20 w 76"/>
              <a:gd name="T7" fmla="*/ 65 h 103"/>
              <a:gd name="T8" fmla="*/ 13 w 76"/>
              <a:gd name="T9" fmla="*/ 47 h 103"/>
              <a:gd name="T10" fmla="*/ 20 w 76"/>
              <a:gd name="T11" fmla="*/ 7 h 103"/>
              <a:gd name="T12" fmla="*/ 21 w 76"/>
              <a:gd name="T13" fmla="*/ 34 h 103"/>
              <a:gd name="T14" fmla="*/ 55 w 76"/>
              <a:gd name="T15" fmla="*/ 34 h 103"/>
              <a:gd name="T16" fmla="*/ 50 w 76"/>
              <a:gd name="T17" fmla="*/ 13 h 103"/>
              <a:gd name="T18" fmla="*/ 26 w 76"/>
              <a:gd name="T19" fmla="*/ 13 h 103"/>
              <a:gd name="T20" fmla="*/ 21 w 76"/>
              <a:gd name="T21" fmla="*/ 34 h 103"/>
              <a:gd name="T22" fmla="*/ 55 w 76"/>
              <a:gd name="T23" fmla="*/ 38 h 103"/>
              <a:gd name="T24" fmla="*/ 21 w 76"/>
              <a:gd name="T25" fmla="*/ 47 h 103"/>
              <a:gd name="T26" fmla="*/ 26 w 76"/>
              <a:gd name="T27" fmla="*/ 59 h 103"/>
              <a:gd name="T28" fmla="*/ 50 w 76"/>
              <a:gd name="T29" fmla="*/ 59 h 103"/>
              <a:gd name="T30" fmla="*/ 50 w 76"/>
              <a:gd name="T31" fmla="*/ 59 h 103"/>
              <a:gd name="T32" fmla="*/ 55 w 76"/>
              <a:gd name="T33" fmla="*/ 38 h 103"/>
              <a:gd name="T34" fmla="*/ 14 w 76"/>
              <a:gd name="T35" fmla="*/ 103 h 103"/>
              <a:gd name="T36" fmla="*/ 38 w 76"/>
              <a:gd name="T37" fmla="*/ 103 h 103"/>
              <a:gd name="T38" fmla="*/ 61 w 76"/>
              <a:gd name="T39" fmla="*/ 103 h 103"/>
              <a:gd name="T40" fmla="*/ 61 w 76"/>
              <a:gd name="T41" fmla="*/ 95 h 103"/>
              <a:gd name="T42" fmla="*/ 42 w 76"/>
              <a:gd name="T43" fmla="*/ 85 h 103"/>
              <a:gd name="T44" fmla="*/ 73 w 76"/>
              <a:gd name="T45" fmla="*/ 62 h 103"/>
              <a:gd name="T46" fmla="*/ 76 w 76"/>
              <a:gd name="T47" fmla="*/ 36 h 103"/>
              <a:gd name="T48" fmla="*/ 68 w 76"/>
              <a:gd name="T49" fmla="*/ 36 h 103"/>
              <a:gd name="T50" fmla="*/ 66 w 76"/>
              <a:gd name="T51" fmla="*/ 59 h 103"/>
              <a:gd name="T52" fmla="*/ 38 w 76"/>
              <a:gd name="T53" fmla="*/ 77 h 103"/>
              <a:gd name="T54" fmla="*/ 16 w 76"/>
              <a:gd name="T55" fmla="*/ 69 h 103"/>
              <a:gd name="T56" fmla="*/ 8 w 76"/>
              <a:gd name="T57" fmla="*/ 47 h 103"/>
              <a:gd name="T58" fmla="*/ 4 w 76"/>
              <a:gd name="T59" fmla="*/ 32 h 103"/>
              <a:gd name="T60" fmla="*/ 0 w 76"/>
              <a:gd name="T61" fmla="*/ 47 h 103"/>
              <a:gd name="T62" fmla="*/ 11 w 76"/>
              <a:gd name="T63" fmla="*/ 74 h 103"/>
              <a:gd name="T64" fmla="*/ 34 w 76"/>
              <a:gd name="T65" fmla="*/ 85 h 103"/>
              <a:gd name="T66" fmla="*/ 14 w 76"/>
              <a:gd name="T67" fmla="*/ 95 h 103"/>
              <a:gd name="T68" fmla="*/ 14 w 76"/>
              <a:gd name="T6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103">
                <a:moveTo>
                  <a:pt x="38" y="0"/>
                </a:moveTo>
                <a:cubicBezTo>
                  <a:pt x="45" y="0"/>
                  <a:pt x="51" y="3"/>
                  <a:pt x="55" y="7"/>
                </a:cubicBezTo>
                <a:cubicBezTo>
                  <a:pt x="60" y="12"/>
                  <a:pt x="63" y="18"/>
                  <a:pt x="63" y="25"/>
                </a:cubicBezTo>
                <a:cubicBezTo>
                  <a:pt x="63" y="47"/>
                  <a:pt x="63" y="47"/>
                  <a:pt x="63" y="47"/>
                </a:cubicBezTo>
                <a:cubicBezTo>
                  <a:pt x="63" y="54"/>
                  <a:pt x="60" y="60"/>
                  <a:pt x="55" y="65"/>
                </a:cubicBezTo>
                <a:cubicBezTo>
                  <a:pt x="55" y="65"/>
                  <a:pt x="55" y="65"/>
                  <a:pt x="55" y="65"/>
                </a:cubicBezTo>
                <a:cubicBezTo>
                  <a:pt x="51" y="69"/>
                  <a:pt x="45" y="72"/>
                  <a:pt x="38" y="72"/>
                </a:cubicBezTo>
                <a:cubicBezTo>
                  <a:pt x="31" y="72"/>
                  <a:pt x="25" y="69"/>
                  <a:pt x="20" y="65"/>
                </a:cubicBezTo>
                <a:cubicBezTo>
                  <a:pt x="20" y="65"/>
                  <a:pt x="20" y="65"/>
                  <a:pt x="20" y="65"/>
                </a:cubicBezTo>
                <a:cubicBezTo>
                  <a:pt x="16" y="60"/>
                  <a:pt x="13" y="54"/>
                  <a:pt x="13" y="47"/>
                </a:cubicBezTo>
                <a:cubicBezTo>
                  <a:pt x="13" y="25"/>
                  <a:pt x="13" y="25"/>
                  <a:pt x="13" y="25"/>
                </a:cubicBezTo>
                <a:cubicBezTo>
                  <a:pt x="13" y="18"/>
                  <a:pt x="16" y="12"/>
                  <a:pt x="20" y="7"/>
                </a:cubicBezTo>
                <a:cubicBezTo>
                  <a:pt x="25" y="3"/>
                  <a:pt x="31" y="0"/>
                  <a:pt x="38" y="0"/>
                </a:cubicBezTo>
                <a:close/>
                <a:moveTo>
                  <a:pt x="21" y="34"/>
                </a:moveTo>
                <a:cubicBezTo>
                  <a:pt x="21" y="34"/>
                  <a:pt x="21" y="34"/>
                  <a:pt x="21" y="34"/>
                </a:cubicBezTo>
                <a:cubicBezTo>
                  <a:pt x="55" y="34"/>
                  <a:pt x="55" y="34"/>
                  <a:pt x="55" y="34"/>
                </a:cubicBezTo>
                <a:cubicBezTo>
                  <a:pt x="55" y="25"/>
                  <a:pt x="55" y="25"/>
                  <a:pt x="55" y="25"/>
                </a:cubicBezTo>
                <a:cubicBezTo>
                  <a:pt x="55" y="20"/>
                  <a:pt x="53" y="16"/>
                  <a:pt x="50" y="13"/>
                </a:cubicBezTo>
                <a:cubicBezTo>
                  <a:pt x="47" y="10"/>
                  <a:pt x="42" y="8"/>
                  <a:pt x="38" y="8"/>
                </a:cubicBezTo>
                <a:cubicBezTo>
                  <a:pt x="33" y="8"/>
                  <a:pt x="29" y="10"/>
                  <a:pt x="26" y="13"/>
                </a:cubicBezTo>
                <a:cubicBezTo>
                  <a:pt x="23" y="16"/>
                  <a:pt x="21" y="20"/>
                  <a:pt x="21" y="25"/>
                </a:cubicBezTo>
                <a:cubicBezTo>
                  <a:pt x="21" y="34"/>
                  <a:pt x="21" y="34"/>
                  <a:pt x="21" y="34"/>
                </a:cubicBezTo>
                <a:close/>
                <a:moveTo>
                  <a:pt x="55" y="38"/>
                </a:moveTo>
                <a:cubicBezTo>
                  <a:pt x="55" y="38"/>
                  <a:pt x="55" y="38"/>
                  <a:pt x="55" y="38"/>
                </a:cubicBezTo>
                <a:cubicBezTo>
                  <a:pt x="21" y="38"/>
                  <a:pt x="21" y="38"/>
                  <a:pt x="21" y="38"/>
                </a:cubicBezTo>
                <a:cubicBezTo>
                  <a:pt x="21" y="47"/>
                  <a:pt x="21" y="47"/>
                  <a:pt x="21" y="47"/>
                </a:cubicBezTo>
                <a:cubicBezTo>
                  <a:pt x="21" y="52"/>
                  <a:pt x="23" y="56"/>
                  <a:pt x="26" y="59"/>
                </a:cubicBezTo>
                <a:cubicBezTo>
                  <a:pt x="26" y="59"/>
                  <a:pt x="26" y="59"/>
                  <a:pt x="26" y="59"/>
                </a:cubicBezTo>
                <a:cubicBezTo>
                  <a:pt x="29" y="62"/>
                  <a:pt x="33" y="64"/>
                  <a:pt x="38" y="64"/>
                </a:cubicBezTo>
                <a:cubicBezTo>
                  <a:pt x="42" y="64"/>
                  <a:pt x="47" y="62"/>
                  <a:pt x="50" y="59"/>
                </a:cubicBezTo>
                <a:cubicBezTo>
                  <a:pt x="50" y="59"/>
                  <a:pt x="50" y="59"/>
                  <a:pt x="50" y="59"/>
                </a:cubicBezTo>
                <a:cubicBezTo>
                  <a:pt x="50" y="59"/>
                  <a:pt x="50" y="59"/>
                  <a:pt x="50" y="59"/>
                </a:cubicBezTo>
                <a:cubicBezTo>
                  <a:pt x="53" y="56"/>
                  <a:pt x="55" y="52"/>
                  <a:pt x="55" y="47"/>
                </a:cubicBezTo>
                <a:cubicBezTo>
                  <a:pt x="55" y="38"/>
                  <a:pt x="55" y="38"/>
                  <a:pt x="55" y="38"/>
                </a:cubicBezTo>
                <a:close/>
                <a:moveTo>
                  <a:pt x="14" y="103"/>
                </a:moveTo>
                <a:cubicBezTo>
                  <a:pt x="14" y="103"/>
                  <a:pt x="14" y="103"/>
                  <a:pt x="14" y="103"/>
                </a:cubicBezTo>
                <a:cubicBezTo>
                  <a:pt x="38" y="103"/>
                  <a:pt x="38" y="103"/>
                  <a:pt x="38" y="103"/>
                </a:cubicBezTo>
                <a:cubicBezTo>
                  <a:pt x="38" y="103"/>
                  <a:pt x="38" y="103"/>
                  <a:pt x="38" y="103"/>
                </a:cubicBezTo>
                <a:cubicBezTo>
                  <a:pt x="38" y="103"/>
                  <a:pt x="38" y="103"/>
                  <a:pt x="38" y="103"/>
                </a:cubicBezTo>
                <a:cubicBezTo>
                  <a:pt x="61" y="103"/>
                  <a:pt x="61" y="103"/>
                  <a:pt x="61" y="103"/>
                </a:cubicBezTo>
                <a:cubicBezTo>
                  <a:pt x="63" y="103"/>
                  <a:pt x="65" y="101"/>
                  <a:pt x="65" y="99"/>
                </a:cubicBezTo>
                <a:cubicBezTo>
                  <a:pt x="65" y="96"/>
                  <a:pt x="63" y="95"/>
                  <a:pt x="61" y="95"/>
                </a:cubicBezTo>
                <a:cubicBezTo>
                  <a:pt x="42" y="95"/>
                  <a:pt x="42" y="95"/>
                  <a:pt x="42" y="95"/>
                </a:cubicBezTo>
                <a:cubicBezTo>
                  <a:pt x="42" y="85"/>
                  <a:pt x="42" y="85"/>
                  <a:pt x="42" y="85"/>
                </a:cubicBezTo>
                <a:cubicBezTo>
                  <a:pt x="51" y="84"/>
                  <a:pt x="59" y="80"/>
                  <a:pt x="65" y="74"/>
                </a:cubicBezTo>
                <a:cubicBezTo>
                  <a:pt x="68" y="71"/>
                  <a:pt x="71" y="67"/>
                  <a:pt x="73" y="62"/>
                </a:cubicBezTo>
                <a:cubicBezTo>
                  <a:pt x="75" y="57"/>
                  <a:pt x="76" y="52"/>
                  <a:pt x="76" y="47"/>
                </a:cubicBezTo>
                <a:cubicBezTo>
                  <a:pt x="76" y="36"/>
                  <a:pt x="76" y="36"/>
                  <a:pt x="76" y="36"/>
                </a:cubicBezTo>
                <a:cubicBezTo>
                  <a:pt x="76" y="34"/>
                  <a:pt x="74" y="32"/>
                  <a:pt x="72" y="32"/>
                </a:cubicBezTo>
                <a:cubicBezTo>
                  <a:pt x="70" y="32"/>
                  <a:pt x="68" y="34"/>
                  <a:pt x="68" y="36"/>
                </a:cubicBezTo>
                <a:cubicBezTo>
                  <a:pt x="68" y="47"/>
                  <a:pt x="68" y="47"/>
                  <a:pt x="68" y="47"/>
                </a:cubicBezTo>
                <a:cubicBezTo>
                  <a:pt x="68" y="51"/>
                  <a:pt x="67" y="55"/>
                  <a:pt x="66" y="59"/>
                </a:cubicBezTo>
                <a:cubicBezTo>
                  <a:pt x="64" y="63"/>
                  <a:pt x="62" y="66"/>
                  <a:pt x="59" y="69"/>
                </a:cubicBezTo>
                <a:cubicBezTo>
                  <a:pt x="54" y="74"/>
                  <a:pt x="46" y="77"/>
                  <a:pt x="38" y="77"/>
                </a:cubicBezTo>
                <a:cubicBezTo>
                  <a:pt x="34" y="77"/>
                  <a:pt x="30" y="77"/>
                  <a:pt x="26" y="75"/>
                </a:cubicBezTo>
                <a:cubicBezTo>
                  <a:pt x="23" y="74"/>
                  <a:pt x="19" y="71"/>
                  <a:pt x="16" y="69"/>
                </a:cubicBezTo>
                <a:cubicBezTo>
                  <a:pt x="14" y="66"/>
                  <a:pt x="11" y="63"/>
                  <a:pt x="10" y="59"/>
                </a:cubicBezTo>
                <a:cubicBezTo>
                  <a:pt x="8" y="55"/>
                  <a:pt x="8" y="51"/>
                  <a:pt x="8" y="47"/>
                </a:cubicBezTo>
                <a:cubicBezTo>
                  <a:pt x="8" y="36"/>
                  <a:pt x="8" y="36"/>
                  <a:pt x="8" y="36"/>
                </a:cubicBezTo>
                <a:cubicBezTo>
                  <a:pt x="8" y="34"/>
                  <a:pt x="6" y="32"/>
                  <a:pt x="4" y="32"/>
                </a:cubicBezTo>
                <a:cubicBezTo>
                  <a:pt x="1" y="32"/>
                  <a:pt x="0" y="34"/>
                  <a:pt x="0" y="36"/>
                </a:cubicBezTo>
                <a:cubicBezTo>
                  <a:pt x="0" y="47"/>
                  <a:pt x="0" y="47"/>
                  <a:pt x="0" y="47"/>
                </a:cubicBezTo>
                <a:cubicBezTo>
                  <a:pt x="0" y="52"/>
                  <a:pt x="1" y="57"/>
                  <a:pt x="3" y="62"/>
                </a:cubicBezTo>
                <a:cubicBezTo>
                  <a:pt x="5" y="67"/>
                  <a:pt x="7" y="71"/>
                  <a:pt x="11" y="74"/>
                </a:cubicBezTo>
                <a:cubicBezTo>
                  <a:pt x="14" y="78"/>
                  <a:pt x="19" y="81"/>
                  <a:pt x="23" y="82"/>
                </a:cubicBezTo>
                <a:cubicBezTo>
                  <a:pt x="27" y="84"/>
                  <a:pt x="30" y="85"/>
                  <a:pt x="34" y="85"/>
                </a:cubicBezTo>
                <a:cubicBezTo>
                  <a:pt x="34" y="95"/>
                  <a:pt x="34" y="95"/>
                  <a:pt x="34" y="95"/>
                </a:cubicBezTo>
                <a:cubicBezTo>
                  <a:pt x="14" y="95"/>
                  <a:pt x="14" y="95"/>
                  <a:pt x="14" y="95"/>
                </a:cubicBezTo>
                <a:cubicBezTo>
                  <a:pt x="12" y="95"/>
                  <a:pt x="10" y="96"/>
                  <a:pt x="10" y="99"/>
                </a:cubicBezTo>
                <a:cubicBezTo>
                  <a:pt x="10" y="101"/>
                  <a:pt x="12" y="103"/>
                  <a:pt x="14" y="103"/>
                </a:cubicBezTo>
                <a:close/>
              </a:path>
            </a:pathLst>
          </a:custGeom>
          <a:solidFill>
            <a:schemeClr val="accent1"/>
          </a:solidFill>
          <a:ln>
            <a:noFill/>
          </a:ln>
        </p:spPr>
        <p:txBody>
          <a:bodyPr lIns="91439" tIns="45720" rIns="91439" bIns="45720"/>
          <a:lstStyle/>
          <a:p>
            <a:endParaRPr lang="zh-CN" altLang="en-US" sz="1800">
              <a:solidFill>
                <a:schemeClr val="bg1">
                  <a:lumMod val="50000"/>
                </a:schemeClr>
              </a:solidFill>
            </a:endParaRPr>
          </a:p>
        </p:txBody>
      </p:sp>
      <p:sp>
        <p:nvSpPr>
          <p:cNvPr id="17434" name="Freeform 26"/>
          <p:cNvSpPr>
            <a:spLocks noEditPoints="1"/>
          </p:cNvSpPr>
          <p:nvPr/>
        </p:nvSpPr>
        <p:spPr bwMode="auto">
          <a:xfrm>
            <a:off x="1572030" y="2368544"/>
            <a:ext cx="212696" cy="181031"/>
          </a:xfrm>
          <a:custGeom>
            <a:avLst/>
            <a:gdLst>
              <a:gd name="T0" fmla="*/ 99 w 103"/>
              <a:gd name="T1" fmla="*/ 0 h 88"/>
              <a:gd name="T2" fmla="*/ 4 w 103"/>
              <a:gd name="T3" fmla="*/ 0 h 88"/>
              <a:gd name="T4" fmla="*/ 0 w 103"/>
              <a:gd name="T5" fmla="*/ 4 h 88"/>
              <a:gd name="T6" fmla="*/ 0 w 103"/>
              <a:gd name="T7" fmla="*/ 84 h 88"/>
              <a:gd name="T8" fmla="*/ 4 w 103"/>
              <a:gd name="T9" fmla="*/ 88 h 88"/>
              <a:gd name="T10" fmla="*/ 99 w 103"/>
              <a:gd name="T11" fmla="*/ 88 h 88"/>
              <a:gd name="T12" fmla="*/ 103 w 103"/>
              <a:gd name="T13" fmla="*/ 84 h 88"/>
              <a:gd name="T14" fmla="*/ 103 w 103"/>
              <a:gd name="T15" fmla="*/ 4 h 88"/>
              <a:gd name="T16" fmla="*/ 99 w 103"/>
              <a:gd name="T17" fmla="*/ 0 h 88"/>
              <a:gd name="T18" fmla="*/ 95 w 103"/>
              <a:gd name="T19" fmla="*/ 80 h 88"/>
              <a:gd name="T20" fmla="*/ 95 w 103"/>
              <a:gd name="T21" fmla="*/ 80 h 88"/>
              <a:gd name="T22" fmla="*/ 8 w 103"/>
              <a:gd name="T23" fmla="*/ 80 h 88"/>
              <a:gd name="T24" fmla="*/ 8 w 103"/>
              <a:gd name="T25" fmla="*/ 71 h 88"/>
              <a:gd name="T26" fmla="*/ 28 w 103"/>
              <a:gd name="T27" fmla="*/ 51 h 88"/>
              <a:gd name="T28" fmla="*/ 42 w 103"/>
              <a:gd name="T29" fmla="*/ 65 h 88"/>
              <a:gd name="T30" fmla="*/ 42 w 103"/>
              <a:gd name="T31" fmla="*/ 65 h 88"/>
              <a:gd name="T32" fmla="*/ 42 w 103"/>
              <a:gd name="T33" fmla="*/ 65 h 88"/>
              <a:gd name="T34" fmla="*/ 51 w 103"/>
              <a:gd name="T35" fmla="*/ 74 h 88"/>
              <a:gd name="T36" fmla="*/ 54 w 103"/>
              <a:gd name="T37" fmla="*/ 74 h 88"/>
              <a:gd name="T38" fmla="*/ 54 w 103"/>
              <a:gd name="T39" fmla="*/ 70 h 88"/>
              <a:gd name="T40" fmla="*/ 47 w 103"/>
              <a:gd name="T41" fmla="*/ 64 h 88"/>
              <a:gd name="T42" fmla="*/ 67 w 103"/>
              <a:gd name="T43" fmla="*/ 44 h 88"/>
              <a:gd name="T44" fmla="*/ 95 w 103"/>
              <a:gd name="T45" fmla="*/ 73 h 88"/>
              <a:gd name="T46" fmla="*/ 95 w 103"/>
              <a:gd name="T47" fmla="*/ 80 h 88"/>
              <a:gd name="T48" fmla="*/ 95 w 103"/>
              <a:gd name="T49" fmla="*/ 66 h 88"/>
              <a:gd name="T50" fmla="*/ 95 w 103"/>
              <a:gd name="T51" fmla="*/ 66 h 88"/>
              <a:gd name="T52" fmla="*/ 68 w 103"/>
              <a:gd name="T53" fmla="*/ 39 h 88"/>
              <a:gd name="T54" fmla="*/ 65 w 103"/>
              <a:gd name="T55" fmla="*/ 39 h 88"/>
              <a:gd name="T56" fmla="*/ 44 w 103"/>
              <a:gd name="T57" fmla="*/ 60 h 88"/>
              <a:gd name="T58" fmla="*/ 30 w 103"/>
              <a:gd name="T59" fmla="*/ 46 h 88"/>
              <a:gd name="T60" fmla="*/ 26 w 103"/>
              <a:gd name="T61" fmla="*/ 46 h 88"/>
              <a:gd name="T62" fmla="*/ 8 w 103"/>
              <a:gd name="T63" fmla="*/ 65 h 88"/>
              <a:gd name="T64" fmla="*/ 8 w 103"/>
              <a:gd name="T65" fmla="*/ 8 h 88"/>
              <a:gd name="T66" fmla="*/ 95 w 103"/>
              <a:gd name="T67" fmla="*/ 8 h 88"/>
              <a:gd name="T68" fmla="*/ 95 w 103"/>
              <a:gd name="T69" fmla="*/ 66 h 88"/>
              <a:gd name="T70" fmla="*/ 30 w 103"/>
              <a:gd name="T71" fmla="*/ 40 h 88"/>
              <a:gd name="T72" fmla="*/ 30 w 103"/>
              <a:gd name="T73" fmla="*/ 40 h 88"/>
              <a:gd name="T74" fmla="*/ 43 w 103"/>
              <a:gd name="T75" fmla="*/ 26 h 88"/>
              <a:gd name="T76" fmla="*/ 30 w 103"/>
              <a:gd name="T77" fmla="*/ 12 h 88"/>
              <a:gd name="T78" fmla="*/ 16 w 103"/>
              <a:gd name="T79" fmla="*/ 26 h 88"/>
              <a:gd name="T80" fmla="*/ 30 w 103"/>
              <a:gd name="T81" fmla="*/ 40 h 88"/>
              <a:gd name="T82" fmla="*/ 30 w 103"/>
              <a:gd name="T83" fmla="*/ 17 h 88"/>
              <a:gd name="T84" fmla="*/ 30 w 103"/>
              <a:gd name="T85" fmla="*/ 17 h 88"/>
              <a:gd name="T86" fmla="*/ 39 w 103"/>
              <a:gd name="T87" fmla="*/ 26 h 88"/>
              <a:gd name="T88" fmla="*/ 30 w 103"/>
              <a:gd name="T89" fmla="*/ 35 h 88"/>
              <a:gd name="T90" fmla="*/ 21 w 103"/>
              <a:gd name="T91" fmla="*/ 26 h 88"/>
              <a:gd name="T92" fmla="*/ 30 w 103"/>
              <a:gd name="T93"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 h="88">
                <a:moveTo>
                  <a:pt x="99" y="0"/>
                </a:moveTo>
                <a:cubicBezTo>
                  <a:pt x="4" y="0"/>
                  <a:pt x="4" y="0"/>
                  <a:pt x="4" y="0"/>
                </a:cubicBezTo>
                <a:cubicBezTo>
                  <a:pt x="2" y="0"/>
                  <a:pt x="0" y="2"/>
                  <a:pt x="0" y="4"/>
                </a:cubicBezTo>
                <a:cubicBezTo>
                  <a:pt x="0" y="84"/>
                  <a:pt x="0" y="84"/>
                  <a:pt x="0" y="84"/>
                </a:cubicBezTo>
                <a:cubicBezTo>
                  <a:pt x="0" y="86"/>
                  <a:pt x="2" y="88"/>
                  <a:pt x="4" y="88"/>
                </a:cubicBezTo>
                <a:cubicBezTo>
                  <a:pt x="99" y="88"/>
                  <a:pt x="99" y="88"/>
                  <a:pt x="99" y="88"/>
                </a:cubicBezTo>
                <a:cubicBezTo>
                  <a:pt x="101" y="88"/>
                  <a:pt x="103" y="86"/>
                  <a:pt x="103" y="84"/>
                </a:cubicBezTo>
                <a:cubicBezTo>
                  <a:pt x="103" y="4"/>
                  <a:pt x="103" y="4"/>
                  <a:pt x="103" y="4"/>
                </a:cubicBezTo>
                <a:cubicBezTo>
                  <a:pt x="103" y="2"/>
                  <a:pt x="101" y="0"/>
                  <a:pt x="99" y="0"/>
                </a:cubicBezTo>
                <a:close/>
                <a:moveTo>
                  <a:pt x="95" y="80"/>
                </a:moveTo>
                <a:cubicBezTo>
                  <a:pt x="95" y="80"/>
                  <a:pt x="95" y="80"/>
                  <a:pt x="95" y="80"/>
                </a:cubicBezTo>
                <a:cubicBezTo>
                  <a:pt x="8" y="80"/>
                  <a:pt x="8" y="80"/>
                  <a:pt x="8" y="80"/>
                </a:cubicBezTo>
                <a:cubicBezTo>
                  <a:pt x="8" y="71"/>
                  <a:pt x="8" y="71"/>
                  <a:pt x="8" y="71"/>
                </a:cubicBezTo>
                <a:cubicBezTo>
                  <a:pt x="28" y="51"/>
                  <a:pt x="28" y="51"/>
                  <a:pt x="28" y="51"/>
                </a:cubicBezTo>
                <a:cubicBezTo>
                  <a:pt x="42" y="65"/>
                  <a:pt x="42" y="65"/>
                  <a:pt x="42" y="65"/>
                </a:cubicBezTo>
                <a:cubicBezTo>
                  <a:pt x="42" y="65"/>
                  <a:pt x="42" y="65"/>
                  <a:pt x="42" y="65"/>
                </a:cubicBezTo>
                <a:cubicBezTo>
                  <a:pt x="42" y="65"/>
                  <a:pt x="42" y="65"/>
                  <a:pt x="42" y="65"/>
                </a:cubicBezTo>
                <a:cubicBezTo>
                  <a:pt x="51" y="74"/>
                  <a:pt x="51" y="74"/>
                  <a:pt x="51" y="74"/>
                </a:cubicBezTo>
                <a:cubicBezTo>
                  <a:pt x="52" y="75"/>
                  <a:pt x="53" y="75"/>
                  <a:pt x="54" y="74"/>
                </a:cubicBezTo>
                <a:cubicBezTo>
                  <a:pt x="55" y="73"/>
                  <a:pt x="55" y="71"/>
                  <a:pt x="54" y="70"/>
                </a:cubicBezTo>
                <a:cubicBezTo>
                  <a:pt x="47" y="64"/>
                  <a:pt x="47" y="64"/>
                  <a:pt x="47" y="64"/>
                </a:cubicBezTo>
                <a:cubicBezTo>
                  <a:pt x="67" y="44"/>
                  <a:pt x="67" y="44"/>
                  <a:pt x="67" y="44"/>
                </a:cubicBezTo>
                <a:cubicBezTo>
                  <a:pt x="95" y="73"/>
                  <a:pt x="95" y="73"/>
                  <a:pt x="95" y="73"/>
                </a:cubicBezTo>
                <a:cubicBezTo>
                  <a:pt x="95" y="80"/>
                  <a:pt x="95" y="80"/>
                  <a:pt x="95" y="80"/>
                </a:cubicBezTo>
                <a:close/>
                <a:moveTo>
                  <a:pt x="95" y="66"/>
                </a:moveTo>
                <a:cubicBezTo>
                  <a:pt x="95" y="66"/>
                  <a:pt x="95" y="66"/>
                  <a:pt x="95" y="66"/>
                </a:cubicBezTo>
                <a:cubicBezTo>
                  <a:pt x="68" y="39"/>
                  <a:pt x="68" y="39"/>
                  <a:pt x="68" y="39"/>
                </a:cubicBezTo>
                <a:cubicBezTo>
                  <a:pt x="67" y="38"/>
                  <a:pt x="66" y="38"/>
                  <a:pt x="65" y="39"/>
                </a:cubicBezTo>
                <a:cubicBezTo>
                  <a:pt x="44" y="60"/>
                  <a:pt x="44" y="60"/>
                  <a:pt x="44" y="60"/>
                </a:cubicBezTo>
                <a:cubicBezTo>
                  <a:pt x="30" y="46"/>
                  <a:pt x="30" y="46"/>
                  <a:pt x="30" y="46"/>
                </a:cubicBezTo>
                <a:cubicBezTo>
                  <a:pt x="29" y="45"/>
                  <a:pt x="27" y="45"/>
                  <a:pt x="26" y="46"/>
                </a:cubicBezTo>
                <a:cubicBezTo>
                  <a:pt x="8" y="65"/>
                  <a:pt x="8" y="65"/>
                  <a:pt x="8" y="65"/>
                </a:cubicBezTo>
                <a:cubicBezTo>
                  <a:pt x="8" y="8"/>
                  <a:pt x="8" y="8"/>
                  <a:pt x="8" y="8"/>
                </a:cubicBezTo>
                <a:cubicBezTo>
                  <a:pt x="95" y="8"/>
                  <a:pt x="95" y="8"/>
                  <a:pt x="95" y="8"/>
                </a:cubicBezTo>
                <a:cubicBezTo>
                  <a:pt x="95" y="66"/>
                  <a:pt x="95" y="66"/>
                  <a:pt x="95" y="66"/>
                </a:cubicBezTo>
                <a:close/>
                <a:moveTo>
                  <a:pt x="30" y="40"/>
                </a:moveTo>
                <a:cubicBezTo>
                  <a:pt x="30" y="40"/>
                  <a:pt x="30" y="40"/>
                  <a:pt x="30" y="40"/>
                </a:cubicBezTo>
                <a:cubicBezTo>
                  <a:pt x="37" y="40"/>
                  <a:pt x="43" y="34"/>
                  <a:pt x="43" y="26"/>
                </a:cubicBezTo>
                <a:cubicBezTo>
                  <a:pt x="43" y="19"/>
                  <a:pt x="37" y="12"/>
                  <a:pt x="30" y="12"/>
                </a:cubicBezTo>
                <a:cubicBezTo>
                  <a:pt x="22" y="12"/>
                  <a:pt x="16" y="19"/>
                  <a:pt x="16" y="26"/>
                </a:cubicBezTo>
                <a:cubicBezTo>
                  <a:pt x="16" y="34"/>
                  <a:pt x="22" y="40"/>
                  <a:pt x="30" y="40"/>
                </a:cubicBezTo>
                <a:close/>
                <a:moveTo>
                  <a:pt x="30" y="17"/>
                </a:moveTo>
                <a:cubicBezTo>
                  <a:pt x="30" y="17"/>
                  <a:pt x="30" y="17"/>
                  <a:pt x="30" y="17"/>
                </a:cubicBezTo>
                <a:cubicBezTo>
                  <a:pt x="35" y="17"/>
                  <a:pt x="39" y="21"/>
                  <a:pt x="39" y="26"/>
                </a:cubicBezTo>
                <a:cubicBezTo>
                  <a:pt x="39" y="31"/>
                  <a:pt x="35" y="35"/>
                  <a:pt x="30" y="35"/>
                </a:cubicBezTo>
                <a:cubicBezTo>
                  <a:pt x="25" y="35"/>
                  <a:pt x="21" y="31"/>
                  <a:pt x="21" y="26"/>
                </a:cubicBezTo>
                <a:cubicBezTo>
                  <a:pt x="21" y="21"/>
                  <a:pt x="25" y="17"/>
                  <a:pt x="30"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9" tIns="45720" rIns="91439" bIns="45720"/>
          <a:lstStyle/>
          <a:p>
            <a:endParaRPr lang="zh-CN" altLang="en-US" sz="1800">
              <a:solidFill>
                <a:schemeClr val="bg1">
                  <a:lumMod val="50000"/>
                </a:schemeClr>
              </a:solidFill>
            </a:endParaRPr>
          </a:p>
        </p:txBody>
      </p:sp>
      <p:sp>
        <p:nvSpPr>
          <p:cNvPr id="17435" name="Freeform 27"/>
          <p:cNvSpPr>
            <a:spLocks noEditPoints="1"/>
          </p:cNvSpPr>
          <p:nvPr/>
        </p:nvSpPr>
        <p:spPr bwMode="auto">
          <a:xfrm>
            <a:off x="5484691" y="2374895"/>
            <a:ext cx="215870" cy="171503"/>
          </a:xfrm>
          <a:custGeom>
            <a:avLst/>
            <a:gdLst>
              <a:gd name="T0" fmla="*/ 89 w 103"/>
              <a:gd name="T1" fmla="*/ 31 h 83"/>
              <a:gd name="T2" fmla="*/ 81 w 103"/>
              <a:gd name="T3" fmla="*/ 31 h 83"/>
              <a:gd name="T4" fmla="*/ 25 w 103"/>
              <a:gd name="T5" fmla="*/ 12 h 83"/>
              <a:gd name="T6" fmla="*/ 12 w 103"/>
              <a:gd name="T7" fmla="*/ 12 h 83"/>
              <a:gd name="T8" fmla="*/ 24 w 103"/>
              <a:gd name="T9" fmla="*/ 14 h 83"/>
              <a:gd name="T10" fmla="*/ 7 w 103"/>
              <a:gd name="T11" fmla="*/ 14 h 83"/>
              <a:gd name="T12" fmla="*/ 4 w 103"/>
              <a:gd name="T13" fmla="*/ 14 h 83"/>
              <a:gd name="T14" fmla="*/ 0 w 103"/>
              <a:gd name="T15" fmla="*/ 18 h 83"/>
              <a:gd name="T16" fmla="*/ 0 w 103"/>
              <a:gd name="T17" fmla="*/ 79 h 83"/>
              <a:gd name="T18" fmla="*/ 99 w 103"/>
              <a:gd name="T19" fmla="*/ 83 h 83"/>
              <a:gd name="T20" fmla="*/ 103 w 103"/>
              <a:gd name="T21" fmla="*/ 79 h 83"/>
              <a:gd name="T22" fmla="*/ 103 w 103"/>
              <a:gd name="T23" fmla="*/ 18 h 83"/>
              <a:gd name="T24" fmla="*/ 79 w 103"/>
              <a:gd name="T25" fmla="*/ 14 h 83"/>
              <a:gd name="T26" fmla="*/ 71 w 103"/>
              <a:gd name="T27" fmla="*/ 0 h 83"/>
              <a:gd name="T28" fmla="*/ 28 w 103"/>
              <a:gd name="T29" fmla="*/ 2 h 83"/>
              <a:gd name="T30" fmla="*/ 9 w 103"/>
              <a:gd name="T31" fmla="*/ 7 h 83"/>
              <a:gd name="T32" fmla="*/ 7 w 103"/>
              <a:gd name="T33" fmla="*/ 10 h 83"/>
              <a:gd name="T34" fmla="*/ 51 w 103"/>
              <a:gd name="T35" fmla="*/ 30 h 83"/>
              <a:gd name="T36" fmla="*/ 61 w 103"/>
              <a:gd name="T37" fmla="*/ 34 h 83"/>
              <a:gd name="T38" fmla="*/ 51 w 103"/>
              <a:gd name="T39" fmla="*/ 56 h 83"/>
              <a:gd name="T40" fmla="*/ 51 w 103"/>
              <a:gd name="T41" fmla="*/ 30 h 83"/>
              <a:gd name="T42" fmla="*/ 57 w 103"/>
              <a:gd name="T43" fmla="*/ 37 h 83"/>
              <a:gd name="T44" fmla="*/ 60 w 103"/>
              <a:gd name="T45" fmla="*/ 43 h 83"/>
              <a:gd name="T46" fmla="*/ 43 w 103"/>
              <a:gd name="T47" fmla="*/ 43 h 83"/>
              <a:gd name="T48" fmla="*/ 57 w 103"/>
              <a:gd name="T49" fmla="*/ 37 h 83"/>
              <a:gd name="T50" fmla="*/ 27 w 103"/>
              <a:gd name="T51" fmla="*/ 22 h 83"/>
              <a:gd name="T52" fmla="*/ 8 w 103"/>
              <a:gd name="T53" fmla="*/ 75 h 83"/>
              <a:gd name="T54" fmla="*/ 95 w 103"/>
              <a:gd name="T55" fmla="*/ 22 h 83"/>
              <a:gd name="T56" fmla="*/ 76 w 103"/>
              <a:gd name="T57" fmla="*/ 22 h 83"/>
              <a:gd name="T58" fmla="*/ 68 w 103"/>
              <a:gd name="T59" fmla="*/ 8 h 83"/>
              <a:gd name="T60" fmla="*/ 30 w 103"/>
              <a:gd name="T61" fmla="*/ 19 h 83"/>
              <a:gd name="T62" fmla="*/ 51 w 103"/>
              <a:gd name="T63" fmla="*/ 16 h 83"/>
              <a:gd name="T64" fmla="*/ 79 w 103"/>
              <a:gd name="T65" fmla="*/ 43 h 83"/>
              <a:gd name="T66" fmla="*/ 24 w 103"/>
              <a:gd name="T67" fmla="*/ 43 h 83"/>
              <a:gd name="T68" fmla="*/ 51 w 103"/>
              <a:gd name="T69" fmla="*/ 24 h 83"/>
              <a:gd name="T70" fmla="*/ 71 w 103"/>
              <a:gd name="T71" fmla="*/ 43 h 83"/>
              <a:gd name="T72" fmla="*/ 32 w 103"/>
              <a:gd name="T7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 h="83">
                <a:moveTo>
                  <a:pt x="85" y="27"/>
                </a:moveTo>
                <a:cubicBezTo>
                  <a:pt x="87" y="27"/>
                  <a:pt x="89" y="29"/>
                  <a:pt x="89" y="31"/>
                </a:cubicBezTo>
                <a:cubicBezTo>
                  <a:pt x="89" y="33"/>
                  <a:pt x="87" y="35"/>
                  <a:pt x="85" y="35"/>
                </a:cubicBezTo>
                <a:cubicBezTo>
                  <a:pt x="83" y="35"/>
                  <a:pt x="81" y="33"/>
                  <a:pt x="81" y="31"/>
                </a:cubicBezTo>
                <a:cubicBezTo>
                  <a:pt x="81" y="29"/>
                  <a:pt x="83" y="27"/>
                  <a:pt x="85" y="27"/>
                </a:cubicBezTo>
                <a:close/>
                <a:moveTo>
                  <a:pt x="25" y="12"/>
                </a:moveTo>
                <a:cubicBezTo>
                  <a:pt x="25" y="12"/>
                  <a:pt x="25" y="12"/>
                  <a:pt x="25" y="12"/>
                </a:cubicBezTo>
                <a:cubicBezTo>
                  <a:pt x="12" y="12"/>
                  <a:pt x="12" y="12"/>
                  <a:pt x="12" y="12"/>
                </a:cubicBezTo>
                <a:cubicBezTo>
                  <a:pt x="12" y="14"/>
                  <a:pt x="12" y="14"/>
                  <a:pt x="12" y="14"/>
                </a:cubicBezTo>
                <a:cubicBezTo>
                  <a:pt x="24" y="14"/>
                  <a:pt x="24" y="14"/>
                  <a:pt x="24" y="14"/>
                </a:cubicBezTo>
                <a:cubicBezTo>
                  <a:pt x="25" y="12"/>
                  <a:pt x="25" y="12"/>
                  <a:pt x="25" y="12"/>
                </a:cubicBezTo>
                <a:close/>
                <a:moveTo>
                  <a:pt x="7" y="14"/>
                </a:moveTo>
                <a:cubicBezTo>
                  <a:pt x="7" y="14"/>
                  <a:pt x="7" y="14"/>
                  <a:pt x="7" y="14"/>
                </a:cubicBezTo>
                <a:cubicBezTo>
                  <a:pt x="4" y="14"/>
                  <a:pt x="4" y="14"/>
                  <a:pt x="4" y="14"/>
                </a:cubicBezTo>
                <a:cubicBezTo>
                  <a:pt x="4" y="14"/>
                  <a:pt x="4" y="14"/>
                  <a:pt x="4" y="14"/>
                </a:cubicBezTo>
                <a:cubicBezTo>
                  <a:pt x="2" y="14"/>
                  <a:pt x="0" y="16"/>
                  <a:pt x="0" y="18"/>
                </a:cubicBezTo>
                <a:cubicBezTo>
                  <a:pt x="0" y="79"/>
                  <a:pt x="0" y="79"/>
                  <a:pt x="0" y="79"/>
                </a:cubicBezTo>
                <a:cubicBezTo>
                  <a:pt x="0" y="79"/>
                  <a:pt x="0" y="79"/>
                  <a:pt x="0" y="79"/>
                </a:cubicBezTo>
                <a:cubicBezTo>
                  <a:pt x="0" y="81"/>
                  <a:pt x="2" y="83"/>
                  <a:pt x="4" y="83"/>
                </a:cubicBezTo>
                <a:cubicBezTo>
                  <a:pt x="99" y="83"/>
                  <a:pt x="99" y="83"/>
                  <a:pt x="99" y="83"/>
                </a:cubicBezTo>
                <a:cubicBezTo>
                  <a:pt x="99" y="83"/>
                  <a:pt x="99" y="83"/>
                  <a:pt x="99" y="83"/>
                </a:cubicBezTo>
                <a:cubicBezTo>
                  <a:pt x="101" y="83"/>
                  <a:pt x="103" y="81"/>
                  <a:pt x="103" y="79"/>
                </a:cubicBezTo>
                <a:cubicBezTo>
                  <a:pt x="103" y="18"/>
                  <a:pt x="103" y="18"/>
                  <a:pt x="103" y="18"/>
                </a:cubicBezTo>
                <a:cubicBezTo>
                  <a:pt x="103" y="18"/>
                  <a:pt x="103" y="18"/>
                  <a:pt x="103" y="18"/>
                </a:cubicBezTo>
                <a:cubicBezTo>
                  <a:pt x="103" y="16"/>
                  <a:pt x="101" y="14"/>
                  <a:pt x="99" y="14"/>
                </a:cubicBezTo>
                <a:cubicBezTo>
                  <a:pt x="79" y="14"/>
                  <a:pt x="79" y="14"/>
                  <a:pt x="79" y="14"/>
                </a:cubicBezTo>
                <a:cubicBezTo>
                  <a:pt x="74" y="3"/>
                  <a:pt x="74" y="3"/>
                  <a:pt x="74" y="3"/>
                </a:cubicBezTo>
                <a:cubicBezTo>
                  <a:pt x="74" y="1"/>
                  <a:pt x="72" y="0"/>
                  <a:pt x="71" y="0"/>
                </a:cubicBezTo>
                <a:cubicBezTo>
                  <a:pt x="32" y="0"/>
                  <a:pt x="32" y="0"/>
                  <a:pt x="32" y="0"/>
                </a:cubicBezTo>
                <a:cubicBezTo>
                  <a:pt x="30" y="0"/>
                  <a:pt x="29" y="1"/>
                  <a:pt x="28" y="2"/>
                </a:cubicBezTo>
                <a:cubicBezTo>
                  <a:pt x="26" y="7"/>
                  <a:pt x="26" y="7"/>
                  <a:pt x="26" y="7"/>
                </a:cubicBezTo>
                <a:cubicBezTo>
                  <a:pt x="9" y="7"/>
                  <a:pt x="9" y="7"/>
                  <a:pt x="9" y="7"/>
                </a:cubicBezTo>
                <a:cubicBezTo>
                  <a:pt x="8" y="7"/>
                  <a:pt x="7" y="8"/>
                  <a:pt x="7" y="10"/>
                </a:cubicBezTo>
                <a:cubicBezTo>
                  <a:pt x="7" y="10"/>
                  <a:pt x="7" y="10"/>
                  <a:pt x="7" y="10"/>
                </a:cubicBezTo>
                <a:cubicBezTo>
                  <a:pt x="7" y="14"/>
                  <a:pt x="7" y="14"/>
                  <a:pt x="7" y="14"/>
                </a:cubicBezTo>
                <a:close/>
                <a:moveTo>
                  <a:pt x="51" y="30"/>
                </a:moveTo>
                <a:cubicBezTo>
                  <a:pt x="51" y="30"/>
                  <a:pt x="51" y="30"/>
                  <a:pt x="51" y="30"/>
                </a:cubicBezTo>
                <a:cubicBezTo>
                  <a:pt x="55" y="30"/>
                  <a:pt x="58" y="31"/>
                  <a:pt x="61" y="34"/>
                </a:cubicBezTo>
                <a:cubicBezTo>
                  <a:pt x="63" y="36"/>
                  <a:pt x="65" y="39"/>
                  <a:pt x="65" y="43"/>
                </a:cubicBezTo>
                <a:cubicBezTo>
                  <a:pt x="65" y="50"/>
                  <a:pt x="58" y="56"/>
                  <a:pt x="51" y="56"/>
                </a:cubicBezTo>
                <a:cubicBezTo>
                  <a:pt x="44" y="56"/>
                  <a:pt x="38" y="50"/>
                  <a:pt x="38" y="43"/>
                </a:cubicBezTo>
                <a:cubicBezTo>
                  <a:pt x="38" y="36"/>
                  <a:pt x="44" y="30"/>
                  <a:pt x="51" y="30"/>
                </a:cubicBezTo>
                <a:close/>
                <a:moveTo>
                  <a:pt x="57" y="37"/>
                </a:moveTo>
                <a:cubicBezTo>
                  <a:pt x="57" y="37"/>
                  <a:pt x="57" y="37"/>
                  <a:pt x="57" y="37"/>
                </a:cubicBezTo>
                <a:cubicBezTo>
                  <a:pt x="57" y="37"/>
                  <a:pt x="57" y="37"/>
                  <a:pt x="57" y="37"/>
                </a:cubicBezTo>
                <a:cubicBezTo>
                  <a:pt x="59" y="39"/>
                  <a:pt x="60" y="41"/>
                  <a:pt x="60" y="43"/>
                </a:cubicBezTo>
                <a:cubicBezTo>
                  <a:pt x="60" y="48"/>
                  <a:pt x="56" y="52"/>
                  <a:pt x="51" y="52"/>
                </a:cubicBezTo>
                <a:cubicBezTo>
                  <a:pt x="46" y="52"/>
                  <a:pt x="43" y="48"/>
                  <a:pt x="43" y="43"/>
                </a:cubicBezTo>
                <a:cubicBezTo>
                  <a:pt x="43" y="38"/>
                  <a:pt x="47" y="34"/>
                  <a:pt x="51" y="34"/>
                </a:cubicBezTo>
                <a:cubicBezTo>
                  <a:pt x="54" y="34"/>
                  <a:pt x="56" y="35"/>
                  <a:pt x="57" y="37"/>
                </a:cubicBezTo>
                <a:close/>
                <a:moveTo>
                  <a:pt x="27" y="22"/>
                </a:moveTo>
                <a:cubicBezTo>
                  <a:pt x="27" y="22"/>
                  <a:pt x="27" y="22"/>
                  <a:pt x="27" y="22"/>
                </a:cubicBezTo>
                <a:cubicBezTo>
                  <a:pt x="8" y="22"/>
                  <a:pt x="8" y="22"/>
                  <a:pt x="8" y="22"/>
                </a:cubicBezTo>
                <a:cubicBezTo>
                  <a:pt x="8" y="75"/>
                  <a:pt x="8" y="75"/>
                  <a:pt x="8" y="75"/>
                </a:cubicBezTo>
                <a:cubicBezTo>
                  <a:pt x="95" y="75"/>
                  <a:pt x="95" y="75"/>
                  <a:pt x="95" y="75"/>
                </a:cubicBezTo>
                <a:cubicBezTo>
                  <a:pt x="95" y="22"/>
                  <a:pt x="95" y="22"/>
                  <a:pt x="95" y="22"/>
                </a:cubicBezTo>
                <a:cubicBezTo>
                  <a:pt x="76" y="22"/>
                  <a:pt x="76" y="22"/>
                  <a:pt x="76" y="22"/>
                </a:cubicBezTo>
                <a:cubicBezTo>
                  <a:pt x="76" y="22"/>
                  <a:pt x="76" y="22"/>
                  <a:pt x="76" y="22"/>
                </a:cubicBezTo>
                <a:cubicBezTo>
                  <a:pt x="74" y="22"/>
                  <a:pt x="73" y="21"/>
                  <a:pt x="72" y="19"/>
                </a:cubicBezTo>
                <a:cubicBezTo>
                  <a:pt x="68" y="8"/>
                  <a:pt x="68" y="8"/>
                  <a:pt x="68" y="8"/>
                </a:cubicBezTo>
                <a:cubicBezTo>
                  <a:pt x="35" y="8"/>
                  <a:pt x="35" y="8"/>
                  <a:pt x="35" y="8"/>
                </a:cubicBezTo>
                <a:cubicBezTo>
                  <a:pt x="30" y="19"/>
                  <a:pt x="30" y="19"/>
                  <a:pt x="30" y="19"/>
                </a:cubicBezTo>
                <a:cubicBezTo>
                  <a:pt x="30" y="21"/>
                  <a:pt x="28" y="22"/>
                  <a:pt x="27" y="22"/>
                </a:cubicBezTo>
                <a:close/>
                <a:moveTo>
                  <a:pt x="51" y="16"/>
                </a:moveTo>
                <a:cubicBezTo>
                  <a:pt x="51" y="16"/>
                  <a:pt x="51" y="16"/>
                  <a:pt x="51" y="16"/>
                </a:cubicBezTo>
                <a:cubicBezTo>
                  <a:pt x="66" y="16"/>
                  <a:pt x="79" y="28"/>
                  <a:pt x="79" y="43"/>
                </a:cubicBezTo>
                <a:cubicBezTo>
                  <a:pt x="79" y="58"/>
                  <a:pt x="66" y="70"/>
                  <a:pt x="51" y="70"/>
                </a:cubicBezTo>
                <a:cubicBezTo>
                  <a:pt x="36" y="70"/>
                  <a:pt x="24" y="58"/>
                  <a:pt x="24" y="43"/>
                </a:cubicBezTo>
                <a:cubicBezTo>
                  <a:pt x="24" y="28"/>
                  <a:pt x="36" y="16"/>
                  <a:pt x="51" y="16"/>
                </a:cubicBezTo>
                <a:close/>
                <a:moveTo>
                  <a:pt x="51" y="24"/>
                </a:moveTo>
                <a:cubicBezTo>
                  <a:pt x="51" y="24"/>
                  <a:pt x="51" y="24"/>
                  <a:pt x="51" y="24"/>
                </a:cubicBezTo>
                <a:cubicBezTo>
                  <a:pt x="62" y="24"/>
                  <a:pt x="71" y="32"/>
                  <a:pt x="71" y="43"/>
                </a:cubicBezTo>
                <a:cubicBezTo>
                  <a:pt x="71" y="54"/>
                  <a:pt x="62" y="62"/>
                  <a:pt x="51" y="62"/>
                </a:cubicBezTo>
                <a:cubicBezTo>
                  <a:pt x="41" y="62"/>
                  <a:pt x="32" y="54"/>
                  <a:pt x="32" y="43"/>
                </a:cubicBezTo>
                <a:cubicBezTo>
                  <a:pt x="32" y="32"/>
                  <a:pt x="41" y="24"/>
                  <a:pt x="5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9" tIns="45720" rIns="91439" bIns="45720"/>
          <a:lstStyle/>
          <a:p>
            <a:endParaRPr lang="zh-CN" altLang="en-US" sz="1800">
              <a:solidFill>
                <a:schemeClr val="bg1">
                  <a:lumMod val="50000"/>
                </a:schemeClr>
              </a:solidFill>
            </a:endParaRPr>
          </a:p>
        </p:txBody>
      </p:sp>
      <p:sp>
        <p:nvSpPr>
          <p:cNvPr id="17436" name="Freeform 28"/>
          <p:cNvSpPr>
            <a:spLocks noEditPoints="1"/>
          </p:cNvSpPr>
          <p:nvPr/>
        </p:nvSpPr>
        <p:spPr bwMode="auto">
          <a:xfrm>
            <a:off x="2464085" y="3149835"/>
            <a:ext cx="203172" cy="200087"/>
          </a:xfrm>
          <a:custGeom>
            <a:avLst/>
            <a:gdLst>
              <a:gd name="T0" fmla="*/ 84 w 98"/>
              <a:gd name="T1" fmla="*/ 35 h 97"/>
              <a:gd name="T2" fmla="*/ 89 w 98"/>
              <a:gd name="T3" fmla="*/ 25 h 97"/>
              <a:gd name="T4" fmla="*/ 78 w 98"/>
              <a:gd name="T5" fmla="*/ 9 h 97"/>
              <a:gd name="T6" fmla="*/ 66 w 98"/>
              <a:gd name="T7" fmla="*/ 16 h 97"/>
              <a:gd name="T8" fmla="*/ 61 w 98"/>
              <a:gd name="T9" fmla="*/ 4 h 97"/>
              <a:gd name="T10" fmla="*/ 38 w 98"/>
              <a:gd name="T11" fmla="*/ 4 h 97"/>
              <a:gd name="T12" fmla="*/ 32 w 98"/>
              <a:gd name="T13" fmla="*/ 16 h 97"/>
              <a:gd name="T14" fmla="*/ 20 w 98"/>
              <a:gd name="T15" fmla="*/ 9 h 97"/>
              <a:gd name="T16" fmla="*/ 16 w 98"/>
              <a:gd name="T17" fmla="*/ 32 h 97"/>
              <a:gd name="T18" fmla="*/ 14 w 98"/>
              <a:gd name="T19" fmla="*/ 37 h 97"/>
              <a:gd name="T20" fmla="*/ 0 w 98"/>
              <a:gd name="T21" fmla="*/ 56 h 97"/>
              <a:gd name="T22" fmla="*/ 15 w 98"/>
              <a:gd name="T23" fmla="*/ 63 h 97"/>
              <a:gd name="T24" fmla="*/ 10 w 98"/>
              <a:gd name="T25" fmla="*/ 72 h 97"/>
              <a:gd name="T26" fmla="*/ 20 w 98"/>
              <a:gd name="T27" fmla="*/ 88 h 97"/>
              <a:gd name="T28" fmla="*/ 35 w 98"/>
              <a:gd name="T29" fmla="*/ 83 h 97"/>
              <a:gd name="T30" fmla="*/ 38 w 98"/>
              <a:gd name="T31" fmla="*/ 93 h 97"/>
              <a:gd name="T32" fmla="*/ 61 w 98"/>
              <a:gd name="T33" fmla="*/ 93 h 97"/>
              <a:gd name="T34" fmla="*/ 66 w 98"/>
              <a:gd name="T35" fmla="*/ 82 h 97"/>
              <a:gd name="T36" fmla="*/ 78 w 98"/>
              <a:gd name="T37" fmla="*/ 88 h 97"/>
              <a:gd name="T38" fmla="*/ 89 w 98"/>
              <a:gd name="T39" fmla="*/ 72 h 97"/>
              <a:gd name="T40" fmla="*/ 84 w 98"/>
              <a:gd name="T41" fmla="*/ 60 h 97"/>
              <a:gd name="T42" fmla="*/ 98 w 98"/>
              <a:gd name="T43" fmla="*/ 56 h 97"/>
              <a:gd name="T44" fmla="*/ 94 w 98"/>
              <a:gd name="T45" fmla="*/ 37 h 97"/>
              <a:gd name="T46" fmla="*/ 81 w 98"/>
              <a:gd name="T47" fmla="*/ 52 h 97"/>
              <a:gd name="T48" fmla="*/ 74 w 98"/>
              <a:gd name="T49" fmla="*/ 64 h 97"/>
              <a:gd name="T50" fmla="*/ 80 w 98"/>
              <a:gd name="T51" fmla="*/ 75 h 97"/>
              <a:gd name="T52" fmla="*/ 64 w 98"/>
              <a:gd name="T53" fmla="*/ 74 h 97"/>
              <a:gd name="T54" fmla="*/ 53 w 98"/>
              <a:gd name="T55" fmla="*/ 81 h 97"/>
              <a:gd name="T56" fmla="*/ 46 w 98"/>
              <a:gd name="T57" fmla="*/ 89 h 97"/>
              <a:gd name="T58" fmla="*/ 38 w 98"/>
              <a:gd name="T59" fmla="*/ 76 h 97"/>
              <a:gd name="T60" fmla="*/ 29 w 98"/>
              <a:gd name="T61" fmla="*/ 74 h 97"/>
              <a:gd name="T62" fmla="*/ 24 w 98"/>
              <a:gd name="T63" fmla="*/ 69 h 97"/>
              <a:gd name="T64" fmla="*/ 22 w 98"/>
              <a:gd name="T65" fmla="*/ 60 h 97"/>
              <a:gd name="T66" fmla="*/ 17 w 98"/>
              <a:gd name="T67" fmla="*/ 52 h 97"/>
              <a:gd name="T68" fmla="*/ 17 w 98"/>
              <a:gd name="T69" fmla="*/ 45 h 97"/>
              <a:gd name="T70" fmla="*/ 22 w 98"/>
              <a:gd name="T71" fmla="*/ 37 h 97"/>
              <a:gd name="T72" fmla="*/ 24 w 98"/>
              <a:gd name="T73" fmla="*/ 28 h 97"/>
              <a:gd name="T74" fmla="*/ 29 w 98"/>
              <a:gd name="T75" fmla="*/ 23 h 97"/>
              <a:gd name="T76" fmla="*/ 43 w 98"/>
              <a:gd name="T77" fmla="*/ 20 h 97"/>
              <a:gd name="T78" fmla="*/ 46 w 98"/>
              <a:gd name="T79" fmla="*/ 8 h 97"/>
              <a:gd name="T80" fmla="*/ 56 w 98"/>
              <a:gd name="T81" fmla="*/ 20 h 97"/>
              <a:gd name="T82" fmla="*/ 70 w 98"/>
              <a:gd name="T83" fmla="*/ 23 h 97"/>
              <a:gd name="T84" fmla="*/ 74 w 98"/>
              <a:gd name="T85" fmla="*/ 28 h 97"/>
              <a:gd name="T86" fmla="*/ 76 w 98"/>
              <a:gd name="T87" fmla="*/ 38 h 97"/>
              <a:gd name="T88" fmla="*/ 90 w 98"/>
              <a:gd name="T89" fmla="*/ 45 h 97"/>
              <a:gd name="T90" fmla="*/ 49 w 98"/>
              <a:gd name="T91" fmla="*/ 32 h 97"/>
              <a:gd name="T92" fmla="*/ 37 w 98"/>
              <a:gd name="T93" fmla="*/ 60 h 97"/>
              <a:gd name="T94" fmla="*/ 66 w 98"/>
              <a:gd name="T95" fmla="*/ 49 h 97"/>
              <a:gd name="T96" fmla="*/ 58 w 98"/>
              <a:gd name="T97" fmla="*/ 57 h 97"/>
              <a:gd name="T98" fmla="*/ 41 w 98"/>
              <a:gd name="T99" fmla="*/ 57 h 97"/>
              <a:gd name="T100" fmla="*/ 49 w 98"/>
              <a:gd name="T101" fmla="*/ 37 h 97"/>
              <a:gd name="T102" fmla="*/ 58 w 98"/>
              <a:gd name="T103" fmla="*/ 5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8" h="97">
                <a:moveTo>
                  <a:pt x="94" y="37"/>
                </a:moveTo>
                <a:cubicBezTo>
                  <a:pt x="84" y="37"/>
                  <a:pt x="84" y="37"/>
                  <a:pt x="84" y="37"/>
                </a:cubicBezTo>
                <a:cubicBezTo>
                  <a:pt x="84" y="36"/>
                  <a:pt x="84" y="35"/>
                  <a:pt x="84" y="35"/>
                </a:cubicBezTo>
                <a:cubicBezTo>
                  <a:pt x="83" y="34"/>
                  <a:pt x="83" y="34"/>
                  <a:pt x="83" y="34"/>
                </a:cubicBezTo>
                <a:cubicBezTo>
                  <a:pt x="83" y="33"/>
                  <a:pt x="83" y="33"/>
                  <a:pt x="82" y="32"/>
                </a:cubicBezTo>
                <a:cubicBezTo>
                  <a:pt x="89" y="25"/>
                  <a:pt x="89" y="25"/>
                  <a:pt x="89" y="25"/>
                </a:cubicBezTo>
                <a:cubicBezTo>
                  <a:pt x="89" y="25"/>
                  <a:pt x="89" y="25"/>
                  <a:pt x="89" y="25"/>
                </a:cubicBezTo>
                <a:cubicBezTo>
                  <a:pt x="90" y="24"/>
                  <a:pt x="90" y="21"/>
                  <a:pt x="89" y="20"/>
                </a:cubicBezTo>
                <a:cubicBezTo>
                  <a:pt x="78" y="9"/>
                  <a:pt x="78" y="9"/>
                  <a:pt x="78" y="9"/>
                </a:cubicBezTo>
                <a:cubicBezTo>
                  <a:pt x="78" y="9"/>
                  <a:pt x="78" y="9"/>
                  <a:pt x="78" y="9"/>
                </a:cubicBezTo>
                <a:cubicBezTo>
                  <a:pt x="77" y="7"/>
                  <a:pt x="74" y="7"/>
                  <a:pt x="73" y="9"/>
                </a:cubicBezTo>
                <a:cubicBezTo>
                  <a:pt x="66" y="16"/>
                  <a:pt x="66" y="16"/>
                  <a:pt x="66" y="16"/>
                </a:cubicBezTo>
                <a:cubicBezTo>
                  <a:pt x="65" y="15"/>
                  <a:pt x="64" y="15"/>
                  <a:pt x="63" y="14"/>
                </a:cubicBezTo>
                <a:cubicBezTo>
                  <a:pt x="62" y="14"/>
                  <a:pt x="61" y="14"/>
                  <a:pt x="61" y="13"/>
                </a:cubicBezTo>
                <a:cubicBezTo>
                  <a:pt x="61" y="4"/>
                  <a:pt x="61" y="4"/>
                  <a:pt x="61" y="4"/>
                </a:cubicBezTo>
                <a:cubicBezTo>
                  <a:pt x="61" y="2"/>
                  <a:pt x="59" y="0"/>
                  <a:pt x="57" y="0"/>
                </a:cubicBezTo>
                <a:cubicBezTo>
                  <a:pt x="42" y="0"/>
                  <a:pt x="42" y="0"/>
                  <a:pt x="42" y="0"/>
                </a:cubicBezTo>
                <a:cubicBezTo>
                  <a:pt x="39" y="0"/>
                  <a:pt x="38" y="2"/>
                  <a:pt x="38" y="4"/>
                </a:cubicBezTo>
                <a:cubicBezTo>
                  <a:pt x="38" y="13"/>
                  <a:pt x="38" y="13"/>
                  <a:pt x="38" y="13"/>
                </a:cubicBezTo>
                <a:cubicBezTo>
                  <a:pt x="37" y="14"/>
                  <a:pt x="36" y="14"/>
                  <a:pt x="35" y="14"/>
                </a:cubicBezTo>
                <a:cubicBezTo>
                  <a:pt x="34" y="15"/>
                  <a:pt x="33" y="15"/>
                  <a:pt x="32" y="16"/>
                </a:cubicBezTo>
                <a:cubicBezTo>
                  <a:pt x="26" y="9"/>
                  <a:pt x="26" y="9"/>
                  <a:pt x="26" y="9"/>
                </a:cubicBezTo>
                <a:cubicBezTo>
                  <a:pt x="26" y="9"/>
                  <a:pt x="26" y="9"/>
                  <a:pt x="26" y="9"/>
                </a:cubicBezTo>
                <a:cubicBezTo>
                  <a:pt x="24" y="7"/>
                  <a:pt x="22" y="7"/>
                  <a:pt x="20" y="9"/>
                </a:cubicBezTo>
                <a:cubicBezTo>
                  <a:pt x="9" y="20"/>
                  <a:pt x="9" y="20"/>
                  <a:pt x="9" y="20"/>
                </a:cubicBezTo>
                <a:cubicBezTo>
                  <a:pt x="8" y="21"/>
                  <a:pt x="8" y="24"/>
                  <a:pt x="9" y="25"/>
                </a:cubicBezTo>
                <a:cubicBezTo>
                  <a:pt x="16" y="32"/>
                  <a:pt x="16" y="32"/>
                  <a:pt x="16" y="32"/>
                </a:cubicBezTo>
                <a:cubicBezTo>
                  <a:pt x="16" y="33"/>
                  <a:pt x="15" y="33"/>
                  <a:pt x="15" y="34"/>
                </a:cubicBezTo>
                <a:cubicBezTo>
                  <a:pt x="15" y="34"/>
                  <a:pt x="15" y="34"/>
                  <a:pt x="15" y="34"/>
                </a:cubicBezTo>
                <a:cubicBezTo>
                  <a:pt x="14" y="35"/>
                  <a:pt x="14" y="36"/>
                  <a:pt x="14" y="37"/>
                </a:cubicBezTo>
                <a:cubicBezTo>
                  <a:pt x="4" y="37"/>
                  <a:pt x="4" y="37"/>
                  <a:pt x="4" y="37"/>
                </a:cubicBezTo>
                <a:cubicBezTo>
                  <a:pt x="2" y="37"/>
                  <a:pt x="0" y="39"/>
                  <a:pt x="0" y="41"/>
                </a:cubicBezTo>
                <a:cubicBezTo>
                  <a:pt x="0" y="56"/>
                  <a:pt x="0" y="56"/>
                  <a:pt x="0" y="56"/>
                </a:cubicBezTo>
                <a:cubicBezTo>
                  <a:pt x="0" y="58"/>
                  <a:pt x="2" y="60"/>
                  <a:pt x="4" y="60"/>
                </a:cubicBezTo>
                <a:cubicBezTo>
                  <a:pt x="14" y="60"/>
                  <a:pt x="14" y="60"/>
                  <a:pt x="14" y="60"/>
                </a:cubicBezTo>
                <a:cubicBezTo>
                  <a:pt x="14" y="61"/>
                  <a:pt x="14" y="62"/>
                  <a:pt x="15" y="63"/>
                </a:cubicBezTo>
                <a:cubicBezTo>
                  <a:pt x="15" y="63"/>
                  <a:pt x="15" y="63"/>
                  <a:pt x="15" y="63"/>
                </a:cubicBezTo>
                <a:cubicBezTo>
                  <a:pt x="15" y="64"/>
                  <a:pt x="16" y="65"/>
                  <a:pt x="16" y="66"/>
                </a:cubicBezTo>
                <a:cubicBezTo>
                  <a:pt x="10" y="72"/>
                  <a:pt x="10" y="72"/>
                  <a:pt x="10" y="72"/>
                </a:cubicBezTo>
                <a:cubicBezTo>
                  <a:pt x="9" y="72"/>
                  <a:pt x="9" y="72"/>
                  <a:pt x="9" y="72"/>
                </a:cubicBezTo>
                <a:cubicBezTo>
                  <a:pt x="8" y="74"/>
                  <a:pt x="8" y="76"/>
                  <a:pt x="9" y="78"/>
                </a:cubicBezTo>
                <a:cubicBezTo>
                  <a:pt x="20" y="88"/>
                  <a:pt x="20" y="88"/>
                  <a:pt x="20" y="88"/>
                </a:cubicBezTo>
                <a:cubicBezTo>
                  <a:pt x="22" y="90"/>
                  <a:pt x="24" y="90"/>
                  <a:pt x="26" y="88"/>
                </a:cubicBezTo>
                <a:cubicBezTo>
                  <a:pt x="32" y="82"/>
                  <a:pt x="32" y="82"/>
                  <a:pt x="32" y="82"/>
                </a:cubicBezTo>
                <a:cubicBezTo>
                  <a:pt x="33" y="82"/>
                  <a:pt x="34" y="83"/>
                  <a:pt x="35" y="83"/>
                </a:cubicBezTo>
                <a:cubicBezTo>
                  <a:pt x="35" y="83"/>
                  <a:pt x="35" y="83"/>
                  <a:pt x="35" y="83"/>
                </a:cubicBezTo>
                <a:cubicBezTo>
                  <a:pt x="36" y="83"/>
                  <a:pt x="37" y="84"/>
                  <a:pt x="38" y="84"/>
                </a:cubicBezTo>
                <a:cubicBezTo>
                  <a:pt x="38" y="93"/>
                  <a:pt x="38" y="93"/>
                  <a:pt x="38" y="93"/>
                </a:cubicBezTo>
                <a:cubicBezTo>
                  <a:pt x="38" y="95"/>
                  <a:pt x="39" y="97"/>
                  <a:pt x="42" y="97"/>
                </a:cubicBezTo>
                <a:cubicBezTo>
                  <a:pt x="57" y="97"/>
                  <a:pt x="57" y="97"/>
                  <a:pt x="57" y="97"/>
                </a:cubicBezTo>
                <a:cubicBezTo>
                  <a:pt x="59" y="97"/>
                  <a:pt x="61" y="95"/>
                  <a:pt x="61" y="93"/>
                </a:cubicBezTo>
                <a:cubicBezTo>
                  <a:pt x="61" y="84"/>
                  <a:pt x="61" y="84"/>
                  <a:pt x="61" y="84"/>
                </a:cubicBezTo>
                <a:cubicBezTo>
                  <a:pt x="61" y="84"/>
                  <a:pt x="62" y="83"/>
                  <a:pt x="63" y="83"/>
                </a:cubicBezTo>
                <a:cubicBezTo>
                  <a:pt x="64" y="83"/>
                  <a:pt x="65" y="82"/>
                  <a:pt x="66" y="82"/>
                </a:cubicBezTo>
                <a:cubicBezTo>
                  <a:pt x="73" y="88"/>
                  <a:pt x="73" y="88"/>
                  <a:pt x="73" y="88"/>
                </a:cubicBezTo>
                <a:cubicBezTo>
                  <a:pt x="73" y="88"/>
                  <a:pt x="73" y="88"/>
                  <a:pt x="73" y="88"/>
                </a:cubicBezTo>
                <a:cubicBezTo>
                  <a:pt x="74" y="90"/>
                  <a:pt x="77" y="90"/>
                  <a:pt x="78" y="88"/>
                </a:cubicBezTo>
                <a:cubicBezTo>
                  <a:pt x="89" y="78"/>
                  <a:pt x="89" y="78"/>
                  <a:pt x="89" y="78"/>
                </a:cubicBezTo>
                <a:cubicBezTo>
                  <a:pt x="89" y="78"/>
                  <a:pt x="89" y="78"/>
                  <a:pt x="89" y="78"/>
                </a:cubicBezTo>
                <a:cubicBezTo>
                  <a:pt x="90" y="76"/>
                  <a:pt x="90" y="74"/>
                  <a:pt x="89" y="72"/>
                </a:cubicBezTo>
                <a:cubicBezTo>
                  <a:pt x="82" y="66"/>
                  <a:pt x="82" y="66"/>
                  <a:pt x="82" y="66"/>
                </a:cubicBezTo>
                <a:cubicBezTo>
                  <a:pt x="83" y="65"/>
                  <a:pt x="83" y="64"/>
                  <a:pt x="83" y="63"/>
                </a:cubicBezTo>
                <a:cubicBezTo>
                  <a:pt x="84" y="62"/>
                  <a:pt x="84" y="61"/>
                  <a:pt x="84" y="60"/>
                </a:cubicBezTo>
                <a:cubicBezTo>
                  <a:pt x="94" y="60"/>
                  <a:pt x="94" y="60"/>
                  <a:pt x="94" y="60"/>
                </a:cubicBezTo>
                <a:cubicBezTo>
                  <a:pt x="94" y="60"/>
                  <a:pt x="94" y="60"/>
                  <a:pt x="94" y="60"/>
                </a:cubicBezTo>
                <a:cubicBezTo>
                  <a:pt x="96" y="60"/>
                  <a:pt x="98" y="58"/>
                  <a:pt x="98" y="56"/>
                </a:cubicBezTo>
                <a:cubicBezTo>
                  <a:pt x="98" y="41"/>
                  <a:pt x="98" y="41"/>
                  <a:pt x="98" y="41"/>
                </a:cubicBezTo>
                <a:cubicBezTo>
                  <a:pt x="98" y="41"/>
                  <a:pt x="98" y="41"/>
                  <a:pt x="98" y="41"/>
                </a:cubicBezTo>
                <a:cubicBezTo>
                  <a:pt x="98" y="39"/>
                  <a:pt x="96" y="37"/>
                  <a:pt x="94" y="37"/>
                </a:cubicBezTo>
                <a:close/>
                <a:moveTo>
                  <a:pt x="90" y="52"/>
                </a:moveTo>
                <a:cubicBezTo>
                  <a:pt x="90" y="52"/>
                  <a:pt x="90" y="52"/>
                  <a:pt x="90" y="52"/>
                </a:cubicBezTo>
                <a:cubicBezTo>
                  <a:pt x="81" y="52"/>
                  <a:pt x="81" y="52"/>
                  <a:pt x="81" y="52"/>
                </a:cubicBezTo>
                <a:cubicBezTo>
                  <a:pt x="79" y="52"/>
                  <a:pt x="78" y="54"/>
                  <a:pt x="78" y="55"/>
                </a:cubicBezTo>
                <a:cubicBezTo>
                  <a:pt x="77" y="57"/>
                  <a:pt x="77" y="58"/>
                  <a:pt x="76" y="60"/>
                </a:cubicBezTo>
                <a:cubicBezTo>
                  <a:pt x="76" y="61"/>
                  <a:pt x="75" y="63"/>
                  <a:pt x="74" y="64"/>
                </a:cubicBezTo>
                <a:cubicBezTo>
                  <a:pt x="73" y="66"/>
                  <a:pt x="73" y="68"/>
                  <a:pt x="74" y="69"/>
                </a:cubicBezTo>
                <a:cubicBezTo>
                  <a:pt x="74" y="69"/>
                  <a:pt x="74" y="69"/>
                  <a:pt x="74" y="69"/>
                </a:cubicBezTo>
                <a:cubicBezTo>
                  <a:pt x="80" y="75"/>
                  <a:pt x="80" y="75"/>
                  <a:pt x="80" y="75"/>
                </a:cubicBezTo>
                <a:cubicBezTo>
                  <a:pt x="75" y="80"/>
                  <a:pt x="75" y="80"/>
                  <a:pt x="75" y="80"/>
                </a:cubicBezTo>
                <a:cubicBezTo>
                  <a:pt x="69" y="74"/>
                  <a:pt x="69" y="74"/>
                  <a:pt x="69" y="74"/>
                </a:cubicBezTo>
                <a:cubicBezTo>
                  <a:pt x="68" y="73"/>
                  <a:pt x="66" y="72"/>
                  <a:pt x="64" y="74"/>
                </a:cubicBezTo>
                <a:cubicBezTo>
                  <a:pt x="63" y="74"/>
                  <a:pt x="62" y="75"/>
                  <a:pt x="60" y="76"/>
                </a:cubicBezTo>
                <a:cubicBezTo>
                  <a:pt x="59" y="76"/>
                  <a:pt x="57" y="77"/>
                  <a:pt x="56" y="77"/>
                </a:cubicBezTo>
                <a:cubicBezTo>
                  <a:pt x="54" y="78"/>
                  <a:pt x="53" y="79"/>
                  <a:pt x="53" y="81"/>
                </a:cubicBezTo>
                <a:cubicBezTo>
                  <a:pt x="53" y="81"/>
                  <a:pt x="53" y="81"/>
                  <a:pt x="53" y="81"/>
                </a:cubicBezTo>
                <a:cubicBezTo>
                  <a:pt x="53" y="89"/>
                  <a:pt x="53" y="89"/>
                  <a:pt x="53" y="89"/>
                </a:cubicBezTo>
                <a:cubicBezTo>
                  <a:pt x="46" y="89"/>
                  <a:pt x="46" y="89"/>
                  <a:pt x="46" y="89"/>
                </a:cubicBezTo>
                <a:cubicBezTo>
                  <a:pt x="46" y="81"/>
                  <a:pt x="46" y="81"/>
                  <a:pt x="46" y="81"/>
                </a:cubicBezTo>
                <a:cubicBezTo>
                  <a:pt x="46" y="79"/>
                  <a:pt x="44" y="77"/>
                  <a:pt x="42" y="77"/>
                </a:cubicBezTo>
                <a:cubicBezTo>
                  <a:pt x="41" y="77"/>
                  <a:pt x="39" y="76"/>
                  <a:pt x="38" y="76"/>
                </a:cubicBezTo>
                <a:cubicBezTo>
                  <a:pt x="38" y="76"/>
                  <a:pt x="38" y="76"/>
                  <a:pt x="38" y="76"/>
                </a:cubicBezTo>
                <a:cubicBezTo>
                  <a:pt x="36" y="75"/>
                  <a:pt x="35" y="74"/>
                  <a:pt x="34" y="73"/>
                </a:cubicBezTo>
                <a:cubicBezTo>
                  <a:pt x="32" y="72"/>
                  <a:pt x="30" y="73"/>
                  <a:pt x="29" y="74"/>
                </a:cubicBezTo>
                <a:cubicBezTo>
                  <a:pt x="23" y="80"/>
                  <a:pt x="23" y="80"/>
                  <a:pt x="23" y="80"/>
                </a:cubicBezTo>
                <a:cubicBezTo>
                  <a:pt x="18" y="75"/>
                  <a:pt x="18" y="75"/>
                  <a:pt x="18" y="75"/>
                </a:cubicBezTo>
                <a:cubicBezTo>
                  <a:pt x="24" y="69"/>
                  <a:pt x="24" y="69"/>
                  <a:pt x="24" y="69"/>
                </a:cubicBezTo>
                <a:cubicBezTo>
                  <a:pt x="25" y="68"/>
                  <a:pt x="25" y="66"/>
                  <a:pt x="24" y="64"/>
                </a:cubicBezTo>
                <a:cubicBezTo>
                  <a:pt x="23" y="63"/>
                  <a:pt x="23" y="61"/>
                  <a:pt x="22" y="60"/>
                </a:cubicBezTo>
                <a:cubicBezTo>
                  <a:pt x="22" y="60"/>
                  <a:pt x="22" y="60"/>
                  <a:pt x="22" y="60"/>
                </a:cubicBezTo>
                <a:cubicBezTo>
                  <a:pt x="21" y="58"/>
                  <a:pt x="21" y="57"/>
                  <a:pt x="21" y="55"/>
                </a:cubicBezTo>
                <a:cubicBezTo>
                  <a:pt x="20" y="53"/>
                  <a:pt x="19" y="52"/>
                  <a:pt x="17" y="52"/>
                </a:cubicBezTo>
                <a:cubicBezTo>
                  <a:pt x="17" y="52"/>
                  <a:pt x="17" y="52"/>
                  <a:pt x="17" y="52"/>
                </a:cubicBezTo>
                <a:cubicBezTo>
                  <a:pt x="8" y="52"/>
                  <a:pt x="8" y="52"/>
                  <a:pt x="8" y="52"/>
                </a:cubicBezTo>
                <a:cubicBezTo>
                  <a:pt x="8" y="45"/>
                  <a:pt x="8" y="45"/>
                  <a:pt x="8" y="45"/>
                </a:cubicBezTo>
                <a:cubicBezTo>
                  <a:pt x="17" y="45"/>
                  <a:pt x="17" y="45"/>
                  <a:pt x="17" y="45"/>
                </a:cubicBezTo>
                <a:cubicBezTo>
                  <a:pt x="19" y="45"/>
                  <a:pt x="20" y="44"/>
                  <a:pt x="21" y="42"/>
                </a:cubicBezTo>
                <a:cubicBezTo>
                  <a:pt x="21" y="40"/>
                  <a:pt x="22" y="39"/>
                  <a:pt x="22" y="37"/>
                </a:cubicBezTo>
                <a:cubicBezTo>
                  <a:pt x="22" y="37"/>
                  <a:pt x="22" y="37"/>
                  <a:pt x="22" y="37"/>
                </a:cubicBezTo>
                <a:cubicBezTo>
                  <a:pt x="23" y="36"/>
                  <a:pt x="23" y="34"/>
                  <a:pt x="24" y="33"/>
                </a:cubicBezTo>
                <a:cubicBezTo>
                  <a:pt x="25" y="32"/>
                  <a:pt x="25" y="30"/>
                  <a:pt x="24" y="28"/>
                </a:cubicBezTo>
                <a:cubicBezTo>
                  <a:pt x="24" y="28"/>
                  <a:pt x="24" y="28"/>
                  <a:pt x="24" y="28"/>
                </a:cubicBezTo>
                <a:cubicBezTo>
                  <a:pt x="18" y="22"/>
                  <a:pt x="18" y="22"/>
                  <a:pt x="18" y="22"/>
                </a:cubicBezTo>
                <a:cubicBezTo>
                  <a:pt x="23" y="17"/>
                  <a:pt x="23" y="17"/>
                  <a:pt x="23" y="17"/>
                </a:cubicBezTo>
                <a:cubicBezTo>
                  <a:pt x="29" y="23"/>
                  <a:pt x="29" y="23"/>
                  <a:pt x="29" y="23"/>
                </a:cubicBezTo>
                <a:cubicBezTo>
                  <a:pt x="30" y="25"/>
                  <a:pt x="32" y="25"/>
                  <a:pt x="34" y="24"/>
                </a:cubicBezTo>
                <a:cubicBezTo>
                  <a:pt x="35" y="23"/>
                  <a:pt x="36" y="22"/>
                  <a:pt x="38" y="22"/>
                </a:cubicBezTo>
                <a:cubicBezTo>
                  <a:pt x="39" y="21"/>
                  <a:pt x="41" y="20"/>
                  <a:pt x="43" y="20"/>
                </a:cubicBezTo>
                <a:cubicBezTo>
                  <a:pt x="44" y="20"/>
                  <a:pt x="46" y="18"/>
                  <a:pt x="46" y="16"/>
                </a:cubicBezTo>
                <a:cubicBezTo>
                  <a:pt x="46" y="16"/>
                  <a:pt x="46" y="16"/>
                  <a:pt x="46" y="16"/>
                </a:cubicBezTo>
                <a:cubicBezTo>
                  <a:pt x="46" y="8"/>
                  <a:pt x="46" y="8"/>
                  <a:pt x="46" y="8"/>
                </a:cubicBezTo>
                <a:cubicBezTo>
                  <a:pt x="53" y="8"/>
                  <a:pt x="53" y="8"/>
                  <a:pt x="53" y="8"/>
                </a:cubicBezTo>
                <a:cubicBezTo>
                  <a:pt x="53" y="16"/>
                  <a:pt x="53" y="16"/>
                  <a:pt x="53" y="16"/>
                </a:cubicBezTo>
                <a:cubicBezTo>
                  <a:pt x="53" y="18"/>
                  <a:pt x="54" y="20"/>
                  <a:pt x="56" y="20"/>
                </a:cubicBezTo>
                <a:cubicBezTo>
                  <a:pt x="57" y="21"/>
                  <a:pt x="59" y="21"/>
                  <a:pt x="60" y="22"/>
                </a:cubicBezTo>
                <a:cubicBezTo>
                  <a:pt x="62" y="22"/>
                  <a:pt x="63" y="23"/>
                  <a:pt x="65" y="24"/>
                </a:cubicBezTo>
                <a:cubicBezTo>
                  <a:pt x="66" y="25"/>
                  <a:pt x="68" y="24"/>
                  <a:pt x="70" y="23"/>
                </a:cubicBezTo>
                <a:cubicBezTo>
                  <a:pt x="75" y="17"/>
                  <a:pt x="75" y="17"/>
                  <a:pt x="75" y="17"/>
                </a:cubicBezTo>
                <a:cubicBezTo>
                  <a:pt x="80" y="22"/>
                  <a:pt x="80" y="22"/>
                  <a:pt x="80" y="22"/>
                </a:cubicBezTo>
                <a:cubicBezTo>
                  <a:pt x="74" y="28"/>
                  <a:pt x="74" y="28"/>
                  <a:pt x="74" y="28"/>
                </a:cubicBezTo>
                <a:cubicBezTo>
                  <a:pt x="73" y="30"/>
                  <a:pt x="73" y="32"/>
                  <a:pt x="74" y="33"/>
                </a:cubicBezTo>
                <a:cubicBezTo>
                  <a:pt x="75" y="35"/>
                  <a:pt x="76" y="36"/>
                  <a:pt x="76" y="37"/>
                </a:cubicBezTo>
                <a:cubicBezTo>
                  <a:pt x="76" y="38"/>
                  <a:pt x="76" y="38"/>
                  <a:pt x="76" y="38"/>
                </a:cubicBezTo>
                <a:cubicBezTo>
                  <a:pt x="77" y="39"/>
                  <a:pt x="77" y="41"/>
                  <a:pt x="78" y="42"/>
                </a:cubicBezTo>
                <a:cubicBezTo>
                  <a:pt x="78" y="44"/>
                  <a:pt x="80" y="45"/>
                  <a:pt x="81" y="45"/>
                </a:cubicBezTo>
                <a:cubicBezTo>
                  <a:pt x="90" y="45"/>
                  <a:pt x="90" y="45"/>
                  <a:pt x="90" y="45"/>
                </a:cubicBezTo>
                <a:cubicBezTo>
                  <a:pt x="90" y="52"/>
                  <a:pt x="90" y="52"/>
                  <a:pt x="90" y="52"/>
                </a:cubicBezTo>
                <a:close/>
                <a:moveTo>
                  <a:pt x="49" y="32"/>
                </a:moveTo>
                <a:cubicBezTo>
                  <a:pt x="49" y="32"/>
                  <a:pt x="49" y="32"/>
                  <a:pt x="49" y="32"/>
                </a:cubicBezTo>
                <a:cubicBezTo>
                  <a:pt x="45" y="32"/>
                  <a:pt x="40" y="34"/>
                  <a:pt x="37" y="37"/>
                </a:cubicBezTo>
                <a:cubicBezTo>
                  <a:pt x="34" y="40"/>
                  <a:pt x="32" y="44"/>
                  <a:pt x="32" y="49"/>
                </a:cubicBezTo>
                <a:cubicBezTo>
                  <a:pt x="32" y="53"/>
                  <a:pt x="34" y="57"/>
                  <a:pt x="37" y="60"/>
                </a:cubicBezTo>
                <a:cubicBezTo>
                  <a:pt x="40" y="63"/>
                  <a:pt x="45" y="65"/>
                  <a:pt x="49" y="65"/>
                </a:cubicBezTo>
                <a:cubicBezTo>
                  <a:pt x="54" y="65"/>
                  <a:pt x="58" y="63"/>
                  <a:pt x="61" y="60"/>
                </a:cubicBezTo>
                <a:cubicBezTo>
                  <a:pt x="64" y="57"/>
                  <a:pt x="66" y="53"/>
                  <a:pt x="66" y="49"/>
                </a:cubicBezTo>
                <a:cubicBezTo>
                  <a:pt x="66" y="44"/>
                  <a:pt x="64" y="40"/>
                  <a:pt x="61" y="37"/>
                </a:cubicBezTo>
                <a:cubicBezTo>
                  <a:pt x="58" y="34"/>
                  <a:pt x="54" y="32"/>
                  <a:pt x="49" y="32"/>
                </a:cubicBezTo>
                <a:close/>
                <a:moveTo>
                  <a:pt x="58" y="57"/>
                </a:moveTo>
                <a:cubicBezTo>
                  <a:pt x="58" y="57"/>
                  <a:pt x="58" y="57"/>
                  <a:pt x="58" y="57"/>
                </a:cubicBezTo>
                <a:cubicBezTo>
                  <a:pt x="55" y="59"/>
                  <a:pt x="52" y="61"/>
                  <a:pt x="49" y="61"/>
                </a:cubicBezTo>
                <a:cubicBezTo>
                  <a:pt x="46" y="61"/>
                  <a:pt x="43" y="59"/>
                  <a:pt x="41" y="57"/>
                </a:cubicBezTo>
                <a:cubicBezTo>
                  <a:pt x="39" y="55"/>
                  <a:pt x="37" y="52"/>
                  <a:pt x="37" y="49"/>
                </a:cubicBezTo>
                <a:cubicBezTo>
                  <a:pt x="37" y="45"/>
                  <a:pt x="39" y="42"/>
                  <a:pt x="41" y="40"/>
                </a:cubicBezTo>
                <a:cubicBezTo>
                  <a:pt x="43" y="38"/>
                  <a:pt x="46" y="37"/>
                  <a:pt x="49" y="37"/>
                </a:cubicBezTo>
                <a:cubicBezTo>
                  <a:pt x="52" y="37"/>
                  <a:pt x="55" y="38"/>
                  <a:pt x="58" y="40"/>
                </a:cubicBezTo>
                <a:cubicBezTo>
                  <a:pt x="60" y="42"/>
                  <a:pt x="61" y="45"/>
                  <a:pt x="61" y="49"/>
                </a:cubicBezTo>
                <a:cubicBezTo>
                  <a:pt x="61" y="52"/>
                  <a:pt x="60" y="55"/>
                  <a:pt x="58"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9" tIns="45720" rIns="91439" bIns="45720"/>
          <a:lstStyle/>
          <a:p>
            <a:endParaRPr lang="zh-CN" altLang="en-US" sz="1800">
              <a:solidFill>
                <a:schemeClr val="bg1">
                  <a:lumMod val="50000"/>
                </a:schemeClr>
              </a:solidFill>
            </a:endParaRPr>
          </a:p>
        </p:txBody>
      </p:sp>
      <p:sp>
        <p:nvSpPr>
          <p:cNvPr id="17437" name="Freeform 29"/>
          <p:cNvSpPr>
            <a:spLocks noEditPoints="1"/>
          </p:cNvSpPr>
          <p:nvPr/>
        </p:nvSpPr>
        <p:spPr bwMode="auto">
          <a:xfrm>
            <a:off x="3533916" y="3143484"/>
            <a:ext cx="190474" cy="212790"/>
          </a:xfrm>
          <a:custGeom>
            <a:avLst/>
            <a:gdLst>
              <a:gd name="T0" fmla="*/ 14 w 91"/>
              <a:gd name="T1" fmla="*/ 32 h 103"/>
              <a:gd name="T2" fmla="*/ 78 w 91"/>
              <a:gd name="T3" fmla="*/ 32 h 103"/>
              <a:gd name="T4" fmla="*/ 83 w 91"/>
              <a:gd name="T5" fmla="*/ 22 h 103"/>
              <a:gd name="T6" fmla="*/ 8 w 91"/>
              <a:gd name="T7" fmla="*/ 32 h 103"/>
              <a:gd name="T8" fmla="*/ 14 w 91"/>
              <a:gd name="T9" fmla="*/ 32 h 103"/>
              <a:gd name="T10" fmla="*/ 27 w 91"/>
              <a:gd name="T11" fmla="*/ 0 h 103"/>
              <a:gd name="T12" fmla="*/ 64 w 91"/>
              <a:gd name="T13" fmla="*/ 0 h 103"/>
              <a:gd name="T14" fmla="*/ 68 w 91"/>
              <a:gd name="T15" fmla="*/ 4 h 103"/>
              <a:gd name="T16" fmla="*/ 87 w 91"/>
              <a:gd name="T17" fmla="*/ 14 h 103"/>
              <a:gd name="T18" fmla="*/ 91 w 91"/>
              <a:gd name="T19" fmla="*/ 18 h 103"/>
              <a:gd name="T20" fmla="*/ 87 w 91"/>
              <a:gd name="T21" fmla="*/ 40 h 103"/>
              <a:gd name="T22" fmla="*/ 82 w 91"/>
              <a:gd name="T23" fmla="*/ 40 h 103"/>
              <a:gd name="T24" fmla="*/ 78 w 91"/>
              <a:gd name="T25" fmla="*/ 103 h 103"/>
              <a:gd name="T26" fmla="*/ 14 w 91"/>
              <a:gd name="T27" fmla="*/ 103 h 103"/>
              <a:gd name="T28" fmla="*/ 10 w 91"/>
              <a:gd name="T29" fmla="*/ 99 h 103"/>
              <a:gd name="T30" fmla="*/ 4 w 91"/>
              <a:gd name="T31" fmla="*/ 40 h 103"/>
              <a:gd name="T32" fmla="*/ 0 w 91"/>
              <a:gd name="T33" fmla="*/ 36 h 103"/>
              <a:gd name="T34" fmla="*/ 4 w 91"/>
              <a:gd name="T35" fmla="*/ 14 h 103"/>
              <a:gd name="T36" fmla="*/ 23 w 91"/>
              <a:gd name="T37" fmla="*/ 14 h 103"/>
              <a:gd name="T38" fmla="*/ 27 w 91"/>
              <a:gd name="T39" fmla="*/ 0 h 103"/>
              <a:gd name="T40" fmla="*/ 60 w 91"/>
              <a:gd name="T41" fmla="*/ 8 h 103"/>
              <a:gd name="T42" fmla="*/ 31 w 91"/>
              <a:gd name="T43" fmla="*/ 13 h 103"/>
              <a:gd name="T44" fmla="*/ 60 w 91"/>
              <a:gd name="T45" fmla="*/ 8 h 103"/>
              <a:gd name="T46" fmla="*/ 31 w 91"/>
              <a:gd name="T47" fmla="*/ 40 h 103"/>
              <a:gd name="T48" fmla="*/ 29 w 91"/>
              <a:gd name="T49" fmla="*/ 88 h 103"/>
              <a:gd name="T50" fmla="*/ 27 w 91"/>
              <a:gd name="T51" fmla="*/ 40 h 103"/>
              <a:gd name="T52" fmla="*/ 18 w 91"/>
              <a:gd name="T53" fmla="*/ 95 h 103"/>
              <a:gd name="T54" fmla="*/ 74 w 91"/>
              <a:gd name="T55" fmla="*/ 40 h 103"/>
              <a:gd name="T56" fmla="*/ 64 w 91"/>
              <a:gd name="T57" fmla="*/ 86 h 103"/>
              <a:gd name="T58" fmla="*/ 60 w 91"/>
              <a:gd name="T59" fmla="*/ 86 h 103"/>
              <a:gd name="T60" fmla="*/ 48 w 91"/>
              <a:gd name="T61" fmla="*/ 40 h 103"/>
              <a:gd name="T62" fmla="*/ 46 w 91"/>
              <a:gd name="T63" fmla="*/ 88 h 103"/>
              <a:gd name="T64" fmla="*/ 43 w 91"/>
              <a:gd name="T65" fmla="*/ 4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103">
                <a:moveTo>
                  <a:pt x="14" y="32"/>
                </a:moveTo>
                <a:cubicBezTo>
                  <a:pt x="14" y="32"/>
                  <a:pt x="14" y="32"/>
                  <a:pt x="14" y="32"/>
                </a:cubicBezTo>
                <a:cubicBezTo>
                  <a:pt x="78" y="32"/>
                  <a:pt x="78" y="32"/>
                  <a:pt x="78" y="32"/>
                </a:cubicBezTo>
                <a:cubicBezTo>
                  <a:pt x="78" y="32"/>
                  <a:pt x="78" y="32"/>
                  <a:pt x="78" y="32"/>
                </a:cubicBezTo>
                <a:cubicBezTo>
                  <a:pt x="83" y="32"/>
                  <a:pt x="83" y="32"/>
                  <a:pt x="83" y="32"/>
                </a:cubicBezTo>
                <a:cubicBezTo>
                  <a:pt x="83" y="22"/>
                  <a:pt x="83" y="22"/>
                  <a:pt x="83" y="22"/>
                </a:cubicBezTo>
                <a:cubicBezTo>
                  <a:pt x="8" y="22"/>
                  <a:pt x="8" y="22"/>
                  <a:pt x="8" y="22"/>
                </a:cubicBezTo>
                <a:cubicBezTo>
                  <a:pt x="8" y="32"/>
                  <a:pt x="8" y="32"/>
                  <a:pt x="8" y="32"/>
                </a:cubicBezTo>
                <a:cubicBezTo>
                  <a:pt x="13" y="32"/>
                  <a:pt x="13" y="32"/>
                  <a:pt x="13" y="32"/>
                </a:cubicBezTo>
                <a:cubicBezTo>
                  <a:pt x="14" y="32"/>
                  <a:pt x="14" y="32"/>
                  <a:pt x="14" y="32"/>
                </a:cubicBezTo>
                <a:close/>
                <a:moveTo>
                  <a:pt x="27" y="0"/>
                </a:moveTo>
                <a:cubicBezTo>
                  <a:pt x="27" y="0"/>
                  <a:pt x="27" y="0"/>
                  <a:pt x="27" y="0"/>
                </a:cubicBezTo>
                <a:cubicBezTo>
                  <a:pt x="27" y="0"/>
                  <a:pt x="27" y="0"/>
                  <a:pt x="27" y="0"/>
                </a:cubicBezTo>
                <a:cubicBezTo>
                  <a:pt x="64" y="0"/>
                  <a:pt x="64" y="0"/>
                  <a:pt x="64" y="0"/>
                </a:cubicBezTo>
                <a:cubicBezTo>
                  <a:pt x="66" y="0"/>
                  <a:pt x="68" y="2"/>
                  <a:pt x="68" y="4"/>
                </a:cubicBezTo>
                <a:cubicBezTo>
                  <a:pt x="68" y="4"/>
                  <a:pt x="68" y="4"/>
                  <a:pt x="68" y="4"/>
                </a:cubicBezTo>
                <a:cubicBezTo>
                  <a:pt x="68" y="14"/>
                  <a:pt x="68" y="14"/>
                  <a:pt x="68" y="14"/>
                </a:cubicBezTo>
                <a:cubicBezTo>
                  <a:pt x="87" y="14"/>
                  <a:pt x="87" y="14"/>
                  <a:pt x="87" y="14"/>
                </a:cubicBezTo>
                <a:cubicBezTo>
                  <a:pt x="90" y="14"/>
                  <a:pt x="91" y="16"/>
                  <a:pt x="91" y="18"/>
                </a:cubicBezTo>
                <a:cubicBezTo>
                  <a:pt x="91" y="18"/>
                  <a:pt x="91" y="18"/>
                  <a:pt x="91" y="18"/>
                </a:cubicBezTo>
                <a:cubicBezTo>
                  <a:pt x="91" y="36"/>
                  <a:pt x="91" y="36"/>
                  <a:pt x="91" y="36"/>
                </a:cubicBezTo>
                <a:cubicBezTo>
                  <a:pt x="91" y="39"/>
                  <a:pt x="90" y="40"/>
                  <a:pt x="87" y="40"/>
                </a:cubicBezTo>
                <a:cubicBezTo>
                  <a:pt x="87" y="40"/>
                  <a:pt x="87" y="40"/>
                  <a:pt x="87" y="40"/>
                </a:cubicBezTo>
                <a:cubicBezTo>
                  <a:pt x="82" y="40"/>
                  <a:pt x="82" y="40"/>
                  <a:pt x="82" y="40"/>
                </a:cubicBezTo>
                <a:cubicBezTo>
                  <a:pt x="82" y="99"/>
                  <a:pt x="82" y="99"/>
                  <a:pt x="82" y="99"/>
                </a:cubicBezTo>
                <a:cubicBezTo>
                  <a:pt x="82" y="101"/>
                  <a:pt x="80" y="103"/>
                  <a:pt x="78" y="103"/>
                </a:cubicBezTo>
                <a:cubicBezTo>
                  <a:pt x="77" y="103"/>
                  <a:pt x="77" y="103"/>
                  <a:pt x="77" y="103"/>
                </a:cubicBezTo>
                <a:cubicBezTo>
                  <a:pt x="14" y="103"/>
                  <a:pt x="14" y="103"/>
                  <a:pt x="14" y="103"/>
                </a:cubicBezTo>
                <a:cubicBezTo>
                  <a:pt x="11" y="103"/>
                  <a:pt x="10" y="101"/>
                  <a:pt x="10" y="99"/>
                </a:cubicBezTo>
                <a:cubicBezTo>
                  <a:pt x="10" y="99"/>
                  <a:pt x="10" y="99"/>
                  <a:pt x="10" y="99"/>
                </a:cubicBezTo>
                <a:cubicBezTo>
                  <a:pt x="10" y="40"/>
                  <a:pt x="10" y="40"/>
                  <a:pt x="10" y="40"/>
                </a:cubicBezTo>
                <a:cubicBezTo>
                  <a:pt x="4" y="40"/>
                  <a:pt x="4" y="40"/>
                  <a:pt x="4" y="40"/>
                </a:cubicBezTo>
                <a:cubicBezTo>
                  <a:pt x="2" y="40"/>
                  <a:pt x="0" y="39"/>
                  <a:pt x="0" y="36"/>
                </a:cubicBezTo>
                <a:cubicBezTo>
                  <a:pt x="0" y="36"/>
                  <a:pt x="0" y="36"/>
                  <a:pt x="0" y="36"/>
                </a:cubicBezTo>
                <a:cubicBezTo>
                  <a:pt x="0" y="18"/>
                  <a:pt x="0" y="18"/>
                  <a:pt x="0" y="18"/>
                </a:cubicBezTo>
                <a:cubicBezTo>
                  <a:pt x="0" y="16"/>
                  <a:pt x="2" y="14"/>
                  <a:pt x="4" y="14"/>
                </a:cubicBezTo>
                <a:cubicBezTo>
                  <a:pt x="4" y="14"/>
                  <a:pt x="4" y="14"/>
                  <a:pt x="4" y="14"/>
                </a:cubicBezTo>
                <a:cubicBezTo>
                  <a:pt x="23" y="14"/>
                  <a:pt x="23" y="14"/>
                  <a:pt x="23" y="14"/>
                </a:cubicBezTo>
                <a:cubicBezTo>
                  <a:pt x="23" y="4"/>
                  <a:pt x="23" y="4"/>
                  <a:pt x="23" y="4"/>
                </a:cubicBezTo>
                <a:cubicBezTo>
                  <a:pt x="23" y="2"/>
                  <a:pt x="25" y="0"/>
                  <a:pt x="27" y="0"/>
                </a:cubicBezTo>
                <a:close/>
                <a:moveTo>
                  <a:pt x="60" y="8"/>
                </a:moveTo>
                <a:cubicBezTo>
                  <a:pt x="60" y="8"/>
                  <a:pt x="60" y="8"/>
                  <a:pt x="60" y="8"/>
                </a:cubicBezTo>
                <a:cubicBezTo>
                  <a:pt x="31" y="8"/>
                  <a:pt x="31" y="8"/>
                  <a:pt x="31" y="8"/>
                </a:cubicBezTo>
                <a:cubicBezTo>
                  <a:pt x="31" y="13"/>
                  <a:pt x="31" y="13"/>
                  <a:pt x="31" y="13"/>
                </a:cubicBezTo>
                <a:cubicBezTo>
                  <a:pt x="60" y="13"/>
                  <a:pt x="60" y="13"/>
                  <a:pt x="60" y="13"/>
                </a:cubicBezTo>
                <a:cubicBezTo>
                  <a:pt x="60" y="8"/>
                  <a:pt x="60" y="8"/>
                  <a:pt x="60" y="8"/>
                </a:cubicBezTo>
                <a:close/>
                <a:moveTo>
                  <a:pt x="31" y="40"/>
                </a:moveTo>
                <a:cubicBezTo>
                  <a:pt x="31" y="40"/>
                  <a:pt x="31" y="40"/>
                  <a:pt x="31" y="40"/>
                </a:cubicBezTo>
                <a:cubicBezTo>
                  <a:pt x="31" y="86"/>
                  <a:pt x="31" y="86"/>
                  <a:pt x="31" y="86"/>
                </a:cubicBezTo>
                <a:cubicBezTo>
                  <a:pt x="31" y="87"/>
                  <a:pt x="30" y="88"/>
                  <a:pt x="29" y="88"/>
                </a:cubicBezTo>
                <a:cubicBezTo>
                  <a:pt x="28" y="88"/>
                  <a:pt x="27" y="87"/>
                  <a:pt x="27" y="86"/>
                </a:cubicBezTo>
                <a:cubicBezTo>
                  <a:pt x="27" y="40"/>
                  <a:pt x="27" y="40"/>
                  <a:pt x="27" y="40"/>
                </a:cubicBezTo>
                <a:cubicBezTo>
                  <a:pt x="18" y="40"/>
                  <a:pt x="18" y="40"/>
                  <a:pt x="18" y="40"/>
                </a:cubicBezTo>
                <a:cubicBezTo>
                  <a:pt x="18" y="95"/>
                  <a:pt x="18" y="95"/>
                  <a:pt x="18" y="95"/>
                </a:cubicBezTo>
                <a:cubicBezTo>
                  <a:pt x="74" y="95"/>
                  <a:pt x="74" y="95"/>
                  <a:pt x="74" y="95"/>
                </a:cubicBezTo>
                <a:cubicBezTo>
                  <a:pt x="74" y="40"/>
                  <a:pt x="74" y="40"/>
                  <a:pt x="74" y="40"/>
                </a:cubicBezTo>
                <a:cubicBezTo>
                  <a:pt x="64" y="40"/>
                  <a:pt x="64" y="40"/>
                  <a:pt x="64" y="40"/>
                </a:cubicBezTo>
                <a:cubicBezTo>
                  <a:pt x="64" y="86"/>
                  <a:pt x="64" y="86"/>
                  <a:pt x="64" y="86"/>
                </a:cubicBezTo>
                <a:cubicBezTo>
                  <a:pt x="64" y="87"/>
                  <a:pt x="63" y="88"/>
                  <a:pt x="62" y="88"/>
                </a:cubicBezTo>
                <a:cubicBezTo>
                  <a:pt x="61" y="88"/>
                  <a:pt x="60" y="87"/>
                  <a:pt x="60" y="86"/>
                </a:cubicBezTo>
                <a:cubicBezTo>
                  <a:pt x="60" y="40"/>
                  <a:pt x="60" y="40"/>
                  <a:pt x="60" y="40"/>
                </a:cubicBezTo>
                <a:cubicBezTo>
                  <a:pt x="48" y="40"/>
                  <a:pt x="48" y="40"/>
                  <a:pt x="48" y="40"/>
                </a:cubicBezTo>
                <a:cubicBezTo>
                  <a:pt x="48" y="86"/>
                  <a:pt x="48" y="86"/>
                  <a:pt x="48" y="86"/>
                </a:cubicBezTo>
                <a:cubicBezTo>
                  <a:pt x="48" y="87"/>
                  <a:pt x="47" y="88"/>
                  <a:pt x="46" y="88"/>
                </a:cubicBezTo>
                <a:cubicBezTo>
                  <a:pt x="44" y="88"/>
                  <a:pt x="43" y="87"/>
                  <a:pt x="43" y="86"/>
                </a:cubicBezTo>
                <a:cubicBezTo>
                  <a:pt x="43" y="40"/>
                  <a:pt x="43" y="40"/>
                  <a:pt x="43" y="40"/>
                </a:cubicBezTo>
                <a:cubicBezTo>
                  <a:pt x="31" y="40"/>
                  <a:pt x="31" y="40"/>
                  <a:pt x="31" y="40"/>
                </a:cubicBezTo>
                <a:close/>
              </a:path>
            </a:pathLst>
          </a:custGeom>
          <a:solidFill>
            <a:schemeClr val="accent2"/>
          </a:solidFill>
          <a:ln>
            <a:noFill/>
          </a:ln>
        </p:spPr>
        <p:txBody>
          <a:bodyPr lIns="91439" tIns="45720" rIns="91439" bIns="45720"/>
          <a:lstStyle/>
          <a:p>
            <a:endParaRPr lang="zh-CN" altLang="en-US" sz="1800">
              <a:solidFill>
                <a:schemeClr val="bg1">
                  <a:lumMod val="50000"/>
                </a:schemeClr>
              </a:solidFill>
            </a:endParaRPr>
          </a:p>
        </p:txBody>
      </p:sp>
      <p:sp>
        <p:nvSpPr>
          <p:cNvPr id="17438" name="Freeform 30"/>
          <p:cNvSpPr>
            <a:spLocks noEditPoints="1"/>
          </p:cNvSpPr>
          <p:nvPr/>
        </p:nvSpPr>
        <p:spPr bwMode="auto">
          <a:xfrm>
            <a:off x="5508499" y="3145071"/>
            <a:ext cx="168252" cy="209614"/>
          </a:xfrm>
          <a:custGeom>
            <a:avLst/>
            <a:gdLst>
              <a:gd name="T0" fmla="*/ 61 w 81"/>
              <a:gd name="T1" fmla="*/ 25 h 101"/>
              <a:gd name="T2" fmla="*/ 55 w 81"/>
              <a:gd name="T3" fmla="*/ 6 h 101"/>
              <a:gd name="T4" fmla="*/ 40 w 81"/>
              <a:gd name="T5" fmla="*/ 0 h 101"/>
              <a:gd name="T6" fmla="*/ 19 w 81"/>
              <a:gd name="T7" fmla="*/ 21 h 101"/>
              <a:gd name="T8" fmla="*/ 4 w 81"/>
              <a:gd name="T9" fmla="*/ 25 h 101"/>
              <a:gd name="T10" fmla="*/ 0 w 81"/>
              <a:gd name="T11" fmla="*/ 97 h 101"/>
              <a:gd name="T12" fmla="*/ 77 w 81"/>
              <a:gd name="T13" fmla="*/ 101 h 101"/>
              <a:gd name="T14" fmla="*/ 81 w 81"/>
              <a:gd name="T15" fmla="*/ 29 h 101"/>
              <a:gd name="T16" fmla="*/ 57 w 81"/>
              <a:gd name="T17" fmla="*/ 46 h 101"/>
              <a:gd name="T18" fmla="*/ 59 w 81"/>
              <a:gd name="T19" fmla="*/ 45 h 101"/>
              <a:gd name="T20" fmla="*/ 59 w 81"/>
              <a:gd name="T21" fmla="*/ 45 h 101"/>
              <a:gd name="T22" fmla="*/ 61 w 81"/>
              <a:gd name="T23" fmla="*/ 46 h 101"/>
              <a:gd name="T24" fmla="*/ 62 w 81"/>
              <a:gd name="T25" fmla="*/ 48 h 101"/>
              <a:gd name="T26" fmla="*/ 61 w 81"/>
              <a:gd name="T27" fmla="*/ 50 h 101"/>
              <a:gd name="T28" fmla="*/ 57 w 81"/>
              <a:gd name="T29" fmla="*/ 50 h 101"/>
              <a:gd name="T30" fmla="*/ 56 w 81"/>
              <a:gd name="T31" fmla="*/ 48 h 101"/>
              <a:gd name="T32" fmla="*/ 57 w 81"/>
              <a:gd name="T33" fmla="*/ 46 h 101"/>
              <a:gd name="T34" fmla="*/ 24 w 81"/>
              <a:gd name="T35" fmla="*/ 21 h 101"/>
              <a:gd name="T36" fmla="*/ 40 w 81"/>
              <a:gd name="T37" fmla="*/ 5 h 101"/>
              <a:gd name="T38" fmla="*/ 52 w 81"/>
              <a:gd name="T39" fmla="*/ 10 h 101"/>
              <a:gd name="T40" fmla="*/ 57 w 81"/>
              <a:gd name="T41" fmla="*/ 25 h 101"/>
              <a:gd name="T42" fmla="*/ 24 w 81"/>
              <a:gd name="T43" fmla="*/ 21 h 101"/>
              <a:gd name="T44" fmla="*/ 19 w 81"/>
              <a:gd name="T45" fmla="*/ 46 h 101"/>
              <a:gd name="T46" fmla="*/ 21 w 81"/>
              <a:gd name="T47" fmla="*/ 45 h 101"/>
              <a:gd name="T48" fmla="*/ 22 w 81"/>
              <a:gd name="T49" fmla="*/ 45 h 101"/>
              <a:gd name="T50" fmla="*/ 24 w 81"/>
              <a:gd name="T51" fmla="*/ 46 h 101"/>
              <a:gd name="T52" fmla="*/ 24 w 81"/>
              <a:gd name="T53" fmla="*/ 50 h 101"/>
              <a:gd name="T54" fmla="*/ 21 w 81"/>
              <a:gd name="T55" fmla="*/ 51 h 101"/>
              <a:gd name="T56" fmla="*/ 19 w 81"/>
              <a:gd name="T57" fmla="*/ 50 h 101"/>
              <a:gd name="T58" fmla="*/ 19 w 81"/>
              <a:gd name="T59" fmla="*/ 46 h 101"/>
              <a:gd name="T60" fmla="*/ 73 w 81"/>
              <a:gd name="T61" fmla="*/ 93 h 101"/>
              <a:gd name="T62" fmla="*/ 8 w 81"/>
              <a:gd name="T63" fmla="*/ 33 h 101"/>
              <a:gd name="T64" fmla="*/ 19 w 81"/>
              <a:gd name="T65" fmla="*/ 41 h 101"/>
              <a:gd name="T66" fmla="*/ 16 w 81"/>
              <a:gd name="T67" fmla="*/ 42 h 101"/>
              <a:gd name="T68" fmla="*/ 16 w 81"/>
              <a:gd name="T69" fmla="*/ 53 h 101"/>
              <a:gd name="T70" fmla="*/ 21 w 81"/>
              <a:gd name="T71" fmla="*/ 56 h 101"/>
              <a:gd name="T72" fmla="*/ 27 w 81"/>
              <a:gd name="T73" fmla="*/ 53 h 101"/>
              <a:gd name="T74" fmla="*/ 27 w 81"/>
              <a:gd name="T75" fmla="*/ 42 h 101"/>
              <a:gd name="T76" fmla="*/ 24 w 81"/>
              <a:gd name="T77" fmla="*/ 41 h 101"/>
              <a:gd name="T78" fmla="*/ 57 w 81"/>
              <a:gd name="T79" fmla="*/ 33 h 101"/>
              <a:gd name="T80" fmla="*/ 54 w 81"/>
              <a:gd name="T81" fmla="*/ 42 h 101"/>
              <a:gd name="T82" fmla="*/ 51 w 81"/>
              <a:gd name="T83" fmla="*/ 48 h 101"/>
              <a:gd name="T84" fmla="*/ 54 w 81"/>
              <a:gd name="T85" fmla="*/ 53 h 101"/>
              <a:gd name="T86" fmla="*/ 64 w 81"/>
              <a:gd name="T87" fmla="*/ 53 h 101"/>
              <a:gd name="T88" fmla="*/ 67 w 81"/>
              <a:gd name="T89" fmla="*/ 48 h 101"/>
              <a:gd name="T90" fmla="*/ 61 w 81"/>
              <a:gd name="T91" fmla="*/ 41 h 101"/>
              <a:gd name="T92" fmla="*/ 73 w 81"/>
              <a:gd name="T9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01">
                <a:moveTo>
                  <a:pt x="77" y="25"/>
                </a:moveTo>
                <a:cubicBezTo>
                  <a:pt x="61" y="25"/>
                  <a:pt x="61" y="25"/>
                  <a:pt x="61" y="25"/>
                </a:cubicBezTo>
                <a:cubicBezTo>
                  <a:pt x="61" y="21"/>
                  <a:pt x="61" y="21"/>
                  <a:pt x="61" y="21"/>
                </a:cubicBezTo>
                <a:cubicBezTo>
                  <a:pt x="61" y="15"/>
                  <a:pt x="59" y="10"/>
                  <a:pt x="55" y="6"/>
                </a:cubicBezTo>
                <a:cubicBezTo>
                  <a:pt x="55" y="6"/>
                  <a:pt x="55" y="6"/>
                  <a:pt x="55" y="6"/>
                </a:cubicBezTo>
                <a:cubicBezTo>
                  <a:pt x="51" y="2"/>
                  <a:pt x="46" y="0"/>
                  <a:pt x="40" y="0"/>
                </a:cubicBezTo>
                <a:cubicBezTo>
                  <a:pt x="34" y="0"/>
                  <a:pt x="29" y="2"/>
                  <a:pt x="25" y="6"/>
                </a:cubicBezTo>
                <a:cubicBezTo>
                  <a:pt x="21" y="10"/>
                  <a:pt x="19" y="15"/>
                  <a:pt x="19" y="21"/>
                </a:cubicBezTo>
                <a:cubicBezTo>
                  <a:pt x="19" y="25"/>
                  <a:pt x="19" y="25"/>
                  <a:pt x="19" y="25"/>
                </a:cubicBezTo>
                <a:cubicBezTo>
                  <a:pt x="4" y="25"/>
                  <a:pt x="4" y="25"/>
                  <a:pt x="4" y="25"/>
                </a:cubicBezTo>
                <a:cubicBezTo>
                  <a:pt x="2" y="25"/>
                  <a:pt x="0" y="27"/>
                  <a:pt x="0" y="29"/>
                </a:cubicBezTo>
                <a:cubicBezTo>
                  <a:pt x="0" y="97"/>
                  <a:pt x="0" y="97"/>
                  <a:pt x="0" y="97"/>
                </a:cubicBezTo>
                <a:cubicBezTo>
                  <a:pt x="0" y="99"/>
                  <a:pt x="2" y="101"/>
                  <a:pt x="4" y="101"/>
                </a:cubicBezTo>
                <a:cubicBezTo>
                  <a:pt x="77" y="101"/>
                  <a:pt x="77" y="101"/>
                  <a:pt x="77" y="101"/>
                </a:cubicBezTo>
                <a:cubicBezTo>
                  <a:pt x="79" y="101"/>
                  <a:pt x="81" y="99"/>
                  <a:pt x="81" y="97"/>
                </a:cubicBezTo>
                <a:cubicBezTo>
                  <a:pt x="81" y="29"/>
                  <a:pt x="81" y="29"/>
                  <a:pt x="81" y="29"/>
                </a:cubicBezTo>
                <a:cubicBezTo>
                  <a:pt x="81" y="27"/>
                  <a:pt x="79" y="25"/>
                  <a:pt x="77" y="25"/>
                </a:cubicBezTo>
                <a:close/>
                <a:moveTo>
                  <a:pt x="57" y="46"/>
                </a:moveTo>
                <a:cubicBezTo>
                  <a:pt x="57" y="46"/>
                  <a:pt x="57" y="46"/>
                  <a:pt x="57" y="46"/>
                </a:cubicBezTo>
                <a:cubicBezTo>
                  <a:pt x="57" y="45"/>
                  <a:pt x="58" y="45"/>
                  <a:pt x="59" y="45"/>
                </a:cubicBezTo>
                <a:cubicBezTo>
                  <a:pt x="59" y="45"/>
                  <a:pt x="59" y="45"/>
                  <a:pt x="59" y="45"/>
                </a:cubicBezTo>
                <a:cubicBezTo>
                  <a:pt x="59" y="45"/>
                  <a:pt x="59" y="45"/>
                  <a:pt x="59" y="45"/>
                </a:cubicBezTo>
                <a:cubicBezTo>
                  <a:pt x="60" y="45"/>
                  <a:pt x="61" y="45"/>
                  <a:pt x="61" y="46"/>
                </a:cubicBezTo>
                <a:cubicBezTo>
                  <a:pt x="61" y="46"/>
                  <a:pt x="61" y="46"/>
                  <a:pt x="61" y="46"/>
                </a:cubicBezTo>
                <a:cubicBezTo>
                  <a:pt x="61" y="46"/>
                  <a:pt x="61" y="46"/>
                  <a:pt x="61" y="46"/>
                </a:cubicBezTo>
                <a:cubicBezTo>
                  <a:pt x="62" y="46"/>
                  <a:pt x="62" y="47"/>
                  <a:pt x="62" y="48"/>
                </a:cubicBezTo>
                <a:cubicBezTo>
                  <a:pt x="62" y="49"/>
                  <a:pt x="62" y="49"/>
                  <a:pt x="61" y="50"/>
                </a:cubicBezTo>
                <a:cubicBezTo>
                  <a:pt x="61" y="50"/>
                  <a:pt x="61" y="50"/>
                  <a:pt x="61" y="50"/>
                </a:cubicBezTo>
                <a:cubicBezTo>
                  <a:pt x="61" y="50"/>
                  <a:pt x="60" y="51"/>
                  <a:pt x="59" y="51"/>
                </a:cubicBezTo>
                <a:cubicBezTo>
                  <a:pt x="58" y="51"/>
                  <a:pt x="57" y="50"/>
                  <a:pt x="57" y="50"/>
                </a:cubicBezTo>
                <a:cubicBezTo>
                  <a:pt x="57" y="50"/>
                  <a:pt x="57" y="50"/>
                  <a:pt x="57" y="50"/>
                </a:cubicBezTo>
                <a:cubicBezTo>
                  <a:pt x="56" y="49"/>
                  <a:pt x="56" y="49"/>
                  <a:pt x="56" y="48"/>
                </a:cubicBezTo>
                <a:cubicBezTo>
                  <a:pt x="56" y="47"/>
                  <a:pt x="56" y="46"/>
                  <a:pt x="57" y="46"/>
                </a:cubicBezTo>
                <a:cubicBezTo>
                  <a:pt x="57" y="46"/>
                  <a:pt x="57" y="46"/>
                  <a:pt x="57" y="46"/>
                </a:cubicBezTo>
                <a:close/>
                <a:moveTo>
                  <a:pt x="24" y="21"/>
                </a:moveTo>
                <a:cubicBezTo>
                  <a:pt x="24" y="21"/>
                  <a:pt x="24" y="21"/>
                  <a:pt x="24" y="21"/>
                </a:cubicBezTo>
                <a:cubicBezTo>
                  <a:pt x="24" y="17"/>
                  <a:pt x="26" y="13"/>
                  <a:pt x="29" y="10"/>
                </a:cubicBezTo>
                <a:cubicBezTo>
                  <a:pt x="32" y="7"/>
                  <a:pt x="36" y="5"/>
                  <a:pt x="40" y="5"/>
                </a:cubicBezTo>
                <a:cubicBezTo>
                  <a:pt x="45" y="5"/>
                  <a:pt x="49" y="7"/>
                  <a:pt x="52" y="10"/>
                </a:cubicBezTo>
                <a:cubicBezTo>
                  <a:pt x="52" y="10"/>
                  <a:pt x="52" y="10"/>
                  <a:pt x="52" y="10"/>
                </a:cubicBezTo>
                <a:cubicBezTo>
                  <a:pt x="55" y="13"/>
                  <a:pt x="57" y="17"/>
                  <a:pt x="57" y="21"/>
                </a:cubicBezTo>
                <a:cubicBezTo>
                  <a:pt x="57" y="25"/>
                  <a:pt x="57" y="25"/>
                  <a:pt x="57" y="25"/>
                </a:cubicBezTo>
                <a:cubicBezTo>
                  <a:pt x="24" y="25"/>
                  <a:pt x="24" y="25"/>
                  <a:pt x="24" y="25"/>
                </a:cubicBezTo>
                <a:cubicBezTo>
                  <a:pt x="24" y="21"/>
                  <a:pt x="24" y="21"/>
                  <a:pt x="24" y="21"/>
                </a:cubicBezTo>
                <a:close/>
                <a:moveTo>
                  <a:pt x="19" y="46"/>
                </a:moveTo>
                <a:cubicBezTo>
                  <a:pt x="19" y="46"/>
                  <a:pt x="19" y="46"/>
                  <a:pt x="19" y="46"/>
                </a:cubicBezTo>
                <a:cubicBezTo>
                  <a:pt x="19" y="46"/>
                  <a:pt x="19" y="46"/>
                  <a:pt x="19" y="46"/>
                </a:cubicBezTo>
                <a:cubicBezTo>
                  <a:pt x="20" y="45"/>
                  <a:pt x="21" y="45"/>
                  <a:pt x="21" y="45"/>
                </a:cubicBezTo>
                <a:cubicBezTo>
                  <a:pt x="21" y="45"/>
                  <a:pt x="21" y="45"/>
                  <a:pt x="21" y="45"/>
                </a:cubicBezTo>
                <a:cubicBezTo>
                  <a:pt x="22" y="45"/>
                  <a:pt x="22" y="45"/>
                  <a:pt x="22" y="45"/>
                </a:cubicBezTo>
                <a:cubicBezTo>
                  <a:pt x="22" y="45"/>
                  <a:pt x="23" y="45"/>
                  <a:pt x="24" y="46"/>
                </a:cubicBezTo>
                <a:cubicBezTo>
                  <a:pt x="24" y="46"/>
                  <a:pt x="24" y="46"/>
                  <a:pt x="24" y="46"/>
                </a:cubicBezTo>
                <a:cubicBezTo>
                  <a:pt x="24" y="46"/>
                  <a:pt x="24" y="47"/>
                  <a:pt x="24" y="48"/>
                </a:cubicBezTo>
                <a:cubicBezTo>
                  <a:pt x="24" y="49"/>
                  <a:pt x="24" y="49"/>
                  <a:pt x="24" y="50"/>
                </a:cubicBezTo>
                <a:cubicBezTo>
                  <a:pt x="24" y="50"/>
                  <a:pt x="24" y="50"/>
                  <a:pt x="24" y="50"/>
                </a:cubicBezTo>
                <a:cubicBezTo>
                  <a:pt x="23" y="50"/>
                  <a:pt x="22" y="51"/>
                  <a:pt x="21" y="51"/>
                </a:cubicBezTo>
                <a:cubicBezTo>
                  <a:pt x="21" y="51"/>
                  <a:pt x="20" y="50"/>
                  <a:pt x="19" y="50"/>
                </a:cubicBezTo>
                <a:cubicBezTo>
                  <a:pt x="19" y="50"/>
                  <a:pt x="19" y="50"/>
                  <a:pt x="19" y="50"/>
                </a:cubicBezTo>
                <a:cubicBezTo>
                  <a:pt x="19" y="49"/>
                  <a:pt x="19" y="49"/>
                  <a:pt x="19" y="48"/>
                </a:cubicBezTo>
                <a:cubicBezTo>
                  <a:pt x="19" y="47"/>
                  <a:pt x="19" y="46"/>
                  <a:pt x="19" y="46"/>
                </a:cubicBezTo>
                <a:close/>
                <a:moveTo>
                  <a:pt x="73" y="93"/>
                </a:moveTo>
                <a:cubicBezTo>
                  <a:pt x="73" y="93"/>
                  <a:pt x="73" y="93"/>
                  <a:pt x="73" y="93"/>
                </a:cubicBezTo>
                <a:cubicBezTo>
                  <a:pt x="8" y="93"/>
                  <a:pt x="8" y="93"/>
                  <a:pt x="8" y="93"/>
                </a:cubicBezTo>
                <a:cubicBezTo>
                  <a:pt x="8" y="33"/>
                  <a:pt x="8" y="33"/>
                  <a:pt x="8" y="33"/>
                </a:cubicBezTo>
                <a:cubicBezTo>
                  <a:pt x="19" y="33"/>
                  <a:pt x="19" y="33"/>
                  <a:pt x="19" y="33"/>
                </a:cubicBezTo>
                <a:cubicBezTo>
                  <a:pt x="19" y="41"/>
                  <a:pt x="19" y="41"/>
                  <a:pt x="19" y="41"/>
                </a:cubicBezTo>
                <a:cubicBezTo>
                  <a:pt x="18" y="41"/>
                  <a:pt x="17" y="42"/>
                  <a:pt x="16" y="42"/>
                </a:cubicBezTo>
                <a:cubicBezTo>
                  <a:pt x="16" y="42"/>
                  <a:pt x="16" y="42"/>
                  <a:pt x="16" y="42"/>
                </a:cubicBezTo>
                <a:cubicBezTo>
                  <a:pt x="15" y="44"/>
                  <a:pt x="14" y="46"/>
                  <a:pt x="14" y="48"/>
                </a:cubicBezTo>
                <a:cubicBezTo>
                  <a:pt x="14" y="50"/>
                  <a:pt x="15" y="52"/>
                  <a:pt x="16" y="53"/>
                </a:cubicBezTo>
                <a:cubicBezTo>
                  <a:pt x="16" y="53"/>
                  <a:pt x="16" y="53"/>
                  <a:pt x="16" y="53"/>
                </a:cubicBezTo>
                <a:cubicBezTo>
                  <a:pt x="17" y="55"/>
                  <a:pt x="19" y="56"/>
                  <a:pt x="21" y="56"/>
                </a:cubicBezTo>
                <a:cubicBezTo>
                  <a:pt x="24" y="56"/>
                  <a:pt x="25" y="55"/>
                  <a:pt x="27" y="53"/>
                </a:cubicBezTo>
                <a:cubicBezTo>
                  <a:pt x="27" y="53"/>
                  <a:pt x="27" y="53"/>
                  <a:pt x="27" y="53"/>
                </a:cubicBezTo>
                <a:cubicBezTo>
                  <a:pt x="28" y="52"/>
                  <a:pt x="29" y="50"/>
                  <a:pt x="29" y="48"/>
                </a:cubicBezTo>
                <a:cubicBezTo>
                  <a:pt x="29" y="46"/>
                  <a:pt x="28" y="44"/>
                  <a:pt x="27" y="42"/>
                </a:cubicBezTo>
                <a:cubicBezTo>
                  <a:pt x="27" y="42"/>
                  <a:pt x="27" y="42"/>
                  <a:pt x="27" y="42"/>
                </a:cubicBezTo>
                <a:cubicBezTo>
                  <a:pt x="26" y="42"/>
                  <a:pt x="25" y="41"/>
                  <a:pt x="24" y="41"/>
                </a:cubicBezTo>
                <a:cubicBezTo>
                  <a:pt x="24" y="33"/>
                  <a:pt x="24" y="33"/>
                  <a:pt x="24" y="33"/>
                </a:cubicBezTo>
                <a:cubicBezTo>
                  <a:pt x="57" y="33"/>
                  <a:pt x="57" y="33"/>
                  <a:pt x="57" y="33"/>
                </a:cubicBezTo>
                <a:cubicBezTo>
                  <a:pt x="57" y="41"/>
                  <a:pt x="57" y="41"/>
                  <a:pt x="57" y="41"/>
                </a:cubicBezTo>
                <a:cubicBezTo>
                  <a:pt x="56" y="41"/>
                  <a:pt x="55" y="42"/>
                  <a:pt x="54" y="42"/>
                </a:cubicBezTo>
                <a:cubicBezTo>
                  <a:pt x="54" y="42"/>
                  <a:pt x="54" y="42"/>
                  <a:pt x="54" y="42"/>
                </a:cubicBezTo>
                <a:cubicBezTo>
                  <a:pt x="52" y="44"/>
                  <a:pt x="51" y="46"/>
                  <a:pt x="51" y="48"/>
                </a:cubicBezTo>
                <a:cubicBezTo>
                  <a:pt x="51" y="50"/>
                  <a:pt x="52" y="52"/>
                  <a:pt x="53" y="53"/>
                </a:cubicBezTo>
                <a:cubicBezTo>
                  <a:pt x="54" y="53"/>
                  <a:pt x="54" y="53"/>
                  <a:pt x="54" y="53"/>
                </a:cubicBezTo>
                <a:cubicBezTo>
                  <a:pt x="55" y="55"/>
                  <a:pt x="57" y="56"/>
                  <a:pt x="59" y="56"/>
                </a:cubicBezTo>
                <a:cubicBezTo>
                  <a:pt x="61" y="56"/>
                  <a:pt x="63" y="55"/>
                  <a:pt x="64" y="53"/>
                </a:cubicBezTo>
                <a:cubicBezTo>
                  <a:pt x="64" y="53"/>
                  <a:pt x="64" y="53"/>
                  <a:pt x="64" y="53"/>
                </a:cubicBezTo>
                <a:cubicBezTo>
                  <a:pt x="66" y="52"/>
                  <a:pt x="67" y="50"/>
                  <a:pt x="67" y="48"/>
                </a:cubicBezTo>
                <a:cubicBezTo>
                  <a:pt x="67" y="46"/>
                  <a:pt x="66" y="44"/>
                  <a:pt x="64" y="42"/>
                </a:cubicBezTo>
                <a:cubicBezTo>
                  <a:pt x="64" y="42"/>
                  <a:pt x="63" y="41"/>
                  <a:pt x="61" y="41"/>
                </a:cubicBezTo>
                <a:cubicBezTo>
                  <a:pt x="61" y="33"/>
                  <a:pt x="61" y="33"/>
                  <a:pt x="61" y="33"/>
                </a:cubicBezTo>
                <a:cubicBezTo>
                  <a:pt x="73" y="33"/>
                  <a:pt x="73" y="33"/>
                  <a:pt x="73" y="33"/>
                </a:cubicBezTo>
                <a:cubicBezTo>
                  <a:pt x="73" y="93"/>
                  <a:pt x="73" y="93"/>
                  <a:pt x="73" y="93"/>
                </a:cubicBezTo>
                <a:close/>
              </a:path>
            </a:pathLst>
          </a:custGeom>
          <a:solidFill>
            <a:schemeClr val="accent4"/>
          </a:solidFill>
          <a:ln>
            <a:noFill/>
          </a:ln>
        </p:spPr>
        <p:txBody>
          <a:bodyPr lIns="91439" tIns="45720" rIns="91439" bIns="45720"/>
          <a:lstStyle/>
          <a:p>
            <a:endParaRPr lang="zh-CN" altLang="en-US" sz="1800">
              <a:solidFill>
                <a:schemeClr val="bg1">
                  <a:lumMod val="50000"/>
                </a:schemeClr>
              </a:solidFill>
            </a:endParaRPr>
          </a:p>
        </p:txBody>
      </p:sp>
      <p:sp>
        <p:nvSpPr>
          <p:cNvPr id="17439" name="Rectangle 31"/>
          <p:cNvSpPr>
            <a:spLocks noChangeArrowheads="1"/>
          </p:cNvSpPr>
          <p:nvPr/>
        </p:nvSpPr>
        <p:spPr bwMode="auto">
          <a:xfrm>
            <a:off x="1405366" y="1276006"/>
            <a:ext cx="1366652" cy="46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440" name="Rectangle 32"/>
          <p:cNvSpPr>
            <a:spLocks noChangeArrowheads="1"/>
          </p:cNvSpPr>
          <p:nvPr/>
        </p:nvSpPr>
        <p:spPr bwMode="auto">
          <a:xfrm>
            <a:off x="3395822" y="1276006"/>
            <a:ext cx="1366652" cy="59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rPr>
              <a:t>.</a:t>
            </a:r>
          </a:p>
        </p:txBody>
      </p:sp>
      <p:sp>
        <p:nvSpPr>
          <p:cNvPr id="17441" name="Rectangle 33"/>
          <p:cNvSpPr>
            <a:spLocks noChangeArrowheads="1"/>
          </p:cNvSpPr>
          <p:nvPr/>
        </p:nvSpPr>
        <p:spPr bwMode="auto">
          <a:xfrm>
            <a:off x="5359295" y="1276006"/>
            <a:ext cx="1366653" cy="46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442" name="Rectangle 34"/>
          <p:cNvSpPr>
            <a:spLocks noChangeArrowheads="1"/>
          </p:cNvSpPr>
          <p:nvPr/>
        </p:nvSpPr>
        <p:spPr bwMode="auto">
          <a:xfrm>
            <a:off x="2413292" y="3980353"/>
            <a:ext cx="1366653" cy="46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443" name="Rectangle 35"/>
          <p:cNvSpPr>
            <a:spLocks noChangeArrowheads="1"/>
          </p:cNvSpPr>
          <p:nvPr/>
        </p:nvSpPr>
        <p:spPr bwMode="auto">
          <a:xfrm>
            <a:off x="4384701" y="3980353"/>
            <a:ext cx="1366653" cy="46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444" name="Rectangle 36"/>
          <p:cNvSpPr>
            <a:spLocks noChangeArrowheads="1"/>
          </p:cNvSpPr>
          <p:nvPr/>
        </p:nvSpPr>
        <p:spPr bwMode="auto">
          <a:xfrm>
            <a:off x="6348174" y="3980353"/>
            <a:ext cx="1366652" cy="46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5000">
        <p:push dir="u"/>
      </p:transition>
    </mc:Choice>
    <mc:Fallback xmlns="">
      <p:transition spd="slow" advClick="0" advTm="5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7416"/>
                                        </p:tgtEl>
                                        <p:attrNameLst>
                                          <p:attrName>style.visibility</p:attrName>
                                        </p:attrNameLst>
                                      </p:cBhvr>
                                      <p:to>
                                        <p:strVal val="visible"/>
                                      </p:to>
                                    </p:set>
                                    <p:anim calcmode="lin" valueType="num">
                                      <p:cBhvr additive="base">
                                        <p:cTn id="7" dur="750" fill="hold"/>
                                        <p:tgtEl>
                                          <p:spTgt spid="17416"/>
                                        </p:tgtEl>
                                        <p:attrNameLst>
                                          <p:attrName>ppt_x</p:attrName>
                                        </p:attrNameLst>
                                      </p:cBhvr>
                                      <p:tavLst>
                                        <p:tav tm="0">
                                          <p:val>
                                            <p:strVal val="#ppt_x"/>
                                          </p:val>
                                        </p:tav>
                                        <p:tav tm="100000">
                                          <p:val>
                                            <p:strVal val="#ppt_x"/>
                                          </p:val>
                                        </p:tav>
                                      </p:tavLst>
                                    </p:anim>
                                    <p:anim calcmode="lin" valueType="num">
                                      <p:cBhvr additive="base">
                                        <p:cTn id="8" dur="750" fill="hold"/>
                                        <p:tgtEl>
                                          <p:spTgt spid="174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434"/>
                                        </p:tgtEl>
                                        <p:attrNameLst>
                                          <p:attrName>style.visibility</p:attrName>
                                        </p:attrNameLst>
                                      </p:cBhvr>
                                      <p:to>
                                        <p:strVal val="visible"/>
                                      </p:to>
                                    </p:set>
                                    <p:anim calcmode="lin" valueType="num">
                                      <p:cBhvr additive="base">
                                        <p:cTn id="11" dur="750" fill="hold"/>
                                        <p:tgtEl>
                                          <p:spTgt spid="17434"/>
                                        </p:tgtEl>
                                        <p:attrNameLst>
                                          <p:attrName>ppt_x</p:attrName>
                                        </p:attrNameLst>
                                      </p:cBhvr>
                                      <p:tavLst>
                                        <p:tav tm="0">
                                          <p:val>
                                            <p:strVal val="#ppt_x"/>
                                          </p:val>
                                        </p:tav>
                                        <p:tav tm="100000">
                                          <p:val>
                                            <p:strVal val="#ppt_x"/>
                                          </p:val>
                                        </p:tav>
                                      </p:tavLst>
                                    </p:anim>
                                    <p:anim calcmode="lin" valueType="num">
                                      <p:cBhvr additive="base">
                                        <p:cTn id="12" dur="750" fill="hold"/>
                                        <p:tgtEl>
                                          <p:spTgt spid="1743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00"/>
                                  </p:stCondLst>
                                  <p:childTnLst>
                                    <p:set>
                                      <p:cBhvr>
                                        <p:cTn id="14" dur="1" fill="hold">
                                          <p:stCondLst>
                                            <p:cond delay="0"/>
                                          </p:stCondLst>
                                        </p:cTn>
                                        <p:tgtEl>
                                          <p:spTgt spid="17415"/>
                                        </p:tgtEl>
                                        <p:attrNameLst>
                                          <p:attrName>style.visibility</p:attrName>
                                        </p:attrNameLst>
                                      </p:cBhvr>
                                      <p:to>
                                        <p:strVal val="visible"/>
                                      </p:to>
                                    </p:set>
                                    <p:anim calcmode="lin" valueType="num">
                                      <p:cBhvr additive="base">
                                        <p:cTn id="15" dur="750" fill="hold"/>
                                        <p:tgtEl>
                                          <p:spTgt spid="17415"/>
                                        </p:tgtEl>
                                        <p:attrNameLst>
                                          <p:attrName>ppt_x</p:attrName>
                                        </p:attrNameLst>
                                      </p:cBhvr>
                                      <p:tavLst>
                                        <p:tav tm="0">
                                          <p:val>
                                            <p:strVal val="#ppt_x"/>
                                          </p:val>
                                        </p:tav>
                                        <p:tav tm="100000">
                                          <p:val>
                                            <p:strVal val="#ppt_x"/>
                                          </p:val>
                                        </p:tav>
                                      </p:tavLst>
                                    </p:anim>
                                    <p:anim calcmode="lin" valueType="num">
                                      <p:cBhvr additive="base">
                                        <p:cTn id="16" dur="750" fill="hold"/>
                                        <p:tgtEl>
                                          <p:spTgt spid="174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00"/>
                                  </p:stCondLst>
                                  <p:childTnLst>
                                    <p:set>
                                      <p:cBhvr>
                                        <p:cTn id="18" dur="1" fill="hold">
                                          <p:stCondLst>
                                            <p:cond delay="0"/>
                                          </p:stCondLst>
                                        </p:cTn>
                                        <p:tgtEl>
                                          <p:spTgt spid="17432"/>
                                        </p:tgtEl>
                                        <p:attrNameLst>
                                          <p:attrName>style.visibility</p:attrName>
                                        </p:attrNameLst>
                                      </p:cBhvr>
                                      <p:to>
                                        <p:strVal val="visible"/>
                                      </p:to>
                                    </p:set>
                                    <p:anim calcmode="lin" valueType="num">
                                      <p:cBhvr additive="base">
                                        <p:cTn id="19" dur="750" fill="hold"/>
                                        <p:tgtEl>
                                          <p:spTgt spid="17432"/>
                                        </p:tgtEl>
                                        <p:attrNameLst>
                                          <p:attrName>ppt_x</p:attrName>
                                        </p:attrNameLst>
                                      </p:cBhvr>
                                      <p:tavLst>
                                        <p:tav tm="0">
                                          <p:val>
                                            <p:strVal val="#ppt_x"/>
                                          </p:val>
                                        </p:tav>
                                        <p:tav tm="100000">
                                          <p:val>
                                            <p:strVal val="#ppt_x"/>
                                          </p:val>
                                        </p:tav>
                                      </p:tavLst>
                                    </p:anim>
                                    <p:anim calcmode="lin" valueType="num">
                                      <p:cBhvr additive="base">
                                        <p:cTn id="20" dur="750" fill="hold"/>
                                        <p:tgtEl>
                                          <p:spTgt spid="1743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200"/>
                                  </p:stCondLst>
                                  <p:childTnLst>
                                    <p:set>
                                      <p:cBhvr>
                                        <p:cTn id="22" dur="1" fill="hold">
                                          <p:stCondLst>
                                            <p:cond delay="0"/>
                                          </p:stCondLst>
                                        </p:cTn>
                                        <p:tgtEl>
                                          <p:spTgt spid="17420"/>
                                        </p:tgtEl>
                                        <p:attrNameLst>
                                          <p:attrName>style.visibility</p:attrName>
                                        </p:attrNameLst>
                                      </p:cBhvr>
                                      <p:to>
                                        <p:strVal val="visible"/>
                                      </p:to>
                                    </p:set>
                                    <p:anim calcmode="lin" valueType="num">
                                      <p:cBhvr additive="base">
                                        <p:cTn id="23" dur="750" fill="hold"/>
                                        <p:tgtEl>
                                          <p:spTgt spid="17420"/>
                                        </p:tgtEl>
                                        <p:attrNameLst>
                                          <p:attrName>ppt_x</p:attrName>
                                        </p:attrNameLst>
                                      </p:cBhvr>
                                      <p:tavLst>
                                        <p:tav tm="0">
                                          <p:val>
                                            <p:strVal val="#ppt_x"/>
                                          </p:val>
                                        </p:tav>
                                        <p:tav tm="100000">
                                          <p:val>
                                            <p:strVal val="#ppt_x"/>
                                          </p:val>
                                        </p:tav>
                                      </p:tavLst>
                                    </p:anim>
                                    <p:anim calcmode="lin" valueType="num">
                                      <p:cBhvr additive="base">
                                        <p:cTn id="24" dur="750" fill="hold"/>
                                        <p:tgtEl>
                                          <p:spTgt spid="174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17430"/>
                                        </p:tgtEl>
                                        <p:attrNameLst>
                                          <p:attrName>style.visibility</p:attrName>
                                        </p:attrNameLst>
                                      </p:cBhvr>
                                      <p:to>
                                        <p:strVal val="visible"/>
                                      </p:to>
                                    </p:set>
                                    <p:anim calcmode="lin" valueType="num">
                                      <p:cBhvr additive="base">
                                        <p:cTn id="27" dur="750" fill="hold"/>
                                        <p:tgtEl>
                                          <p:spTgt spid="17430"/>
                                        </p:tgtEl>
                                        <p:attrNameLst>
                                          <p:attrName>ppt_x</p:attrName>
                                        </p:attrNameLst>
                                      </p:cBhvr>
                                      <p:tavLst>
                                        <p:tav tm="0">
                                          <p:val>
                                            <p:strVal val="#ppt_x"/>
                                          </p:val>
                                        </p:tav>
                                        <p:tav tm="100000">
                                          <p:val>
                                            <p:strVal val="#ppt_x"/>
                                          </p:val>
                                        </p:tav>
                                      </p:tavLst>
                                    </p:anim>
                                    <p:anim calcmode="lin" valueType="num">
                                      <p:cBhvr additive="base">
                                        <p:cTn id="28" dur="750" fill="hold"/>
                                        <p:tgtEl>
                                          <p:spTgt spid="1743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00"/>
                                  </p:stCondLst>
                                  <p:childTnLst>
                                    <p:set>
                                      <p:cBhvr>
                                        <p:cTn id="30" dur="1" fill="hold">
                                          <p:stCondLst>
                                            <p:cond delay="0"/>
                                          </p:stCondLst>
                                        </p:cTn>
                                        <p:tgtEl>
                                          <p:spTgt spid="17419"/>
                                        </p:tgtEl>
                                        <p:attrNameLst>
                                          <p:attrName>style.visibility</p:attrName>
                                        </p:attrNameLst>
                                      </p:cBhvr>
                                      <p:to>
                                        <p:strVal val="visible"/>
                                      </p:to>
                                    </p:set>
                                    <p:anim calcmode="lin" valueType="num">
                                      <p:cBhvr additive="base">
                                        <p:cTn id="31" dur="750" fill="hold"/>
                                        <p:tgtEl>
                                          <p:spTgt spid="17419"/>
                                        </p:tgtEl>
                                        <p:attrNameLst>
                                          <p:attrName>ppt_x</p:attrName>
                                        </p:attrNameLst>
                                      </p:cBhvr>
                                      <p:tavLst>
                                        <p:tav tm="0">
                                          <p:val>
                                            <p:strVal val="#ppt_x"/>
                                          </p:val>
                                        </p:tav>
                                        <p:tav tm="100000">
                                          <p:val>
                                            <p:strVal val="#ppt_x"/>
                                          </p:val>
                                        </p:tav>
                                      </p:tavLst>
                                    </p:anim>
                                    <p:anim calcmode="lin" valueType="num">
                                      <p:cBhvr additive="base">
                                        <p:cTn id="32" dur="750" fill="hold"/>
                                        <p:tgtEl>
                                          <p:spTgt spid="174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300"/>
                                  </p:stCondLst>
                                  <p:childTnLst>
                                    <p:set>
                                      <p:cBhvr>
                                        <p:cTn id="34" dur="1" fill="hold">
                                          <p:stCondLst>
                                            <p:cond delay="0"/>
                                          </p:stCondLst>
                                        </p:cTn>
                                        <p:tgtEl>
                                          <p:spTgt spid="17428"/>
                                        </p:tgtEl>
                                        <p:attrNameLst>
                                          <p:attrName>style.visibility</p:attrName>
                                        </p:attrNameLst>
                                      </p:cBhvr>
                                      <p:to>
                                        <p:strVal val="visible"/>
                                      </p:to>
                                    </p:set>
                                    <p:anim calcmode="lin" valueType="num">
                                      <p:cBhvr additive="base">
                                        <p:cTn id="35" dur="750" fill="hold"/>
                                        <p:tgtEl>
                                          <p:spTgt spid="17428"/>
                                        </p:tgtEl>
                                        <p:attrNameLst>
                                          <p:attrName>ppt_x</p:attrName>
                                        </p:attrNameLst>
                                      </p:cBhvr>
                                      <p:tavLst>
                                        <p:tav tm="0">
                                          <p:val>
                                            <p:strVal val="#ppt_x"/>
                                          </p:val>
                                        </p:tav>
                                        <p:tav tm="100000">
                                          <p:val>
                                            <p:strVal val="#ppt_x"/>
                                          </p:val>
                                        </p:tav>
                                      </p:tavLst>
                                    </p:anim>
                                    <p:anim calcmode="lin" valueType="num">
                                      <p:cBhvr additive="base">
                                        <p:cTn id="36" dur="750" fill="hold"/>
                                        <p:tgtEl>
                                          <p:spTgt spid="174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17424"/>
                                        </p:tgtEl>
                                        <p:attrNameLst>
                                          <p:attrName>style.visibility</p:attrName>
                                        </p:attrNameLst>
                                      </p:cBhvr>
                                      <p:to>
                                        <p:strVal val="visible"/>
                                      </p:to>
                                    </p:set>
                                    <p:anim calcmode="lin" valueType="num">
                                      <p:cBhvr additive="base">
                                        <p:cTn id="39" dur="750" fill="hold"/>
                                        <p:tgtEl>
                                          <p:spTgt spid="17424"/>
                                        </p:tgtEl>
                                        <p:attrNameLst>
                                          <p:attrName>ppt_x</p:attrName>
                                        </p:attrNameLst>
                                      </p:cBhvr>
                                      <p:tavLst>
                                        <p:tav tm="0">
                                          <p:val>
                                            <p:strVal val="#ppt_x"/>
                                          </p:val>
                                        </p:tav>
                                        <p:tav tm="100000">
                                          <p:val>
                                            <p:strVal val="#ppt_x"/>
                                          </p:val>
                                        </p:tav>
                                      </p:tavLst>
                                    </p:anim>
                                    <p:anim calcmode="lin" valueType="num">
                                      <p:cBhvr additive="base">
                                        <p:cTn id="40" dur="750" fill="hold"/>
                                        <p:tgtEl>
                                          <p:spTgt spid="1742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400"/>
                                  </p:stCondLst>
                                  <p:childTnLst>
                                    <p:set>
                                      <p:cBhvr>
                                        <p:cTn id="42" dur="1" fill="hold">
                                          <p:stCondLst>
                                            <p:cond delay="0"/>
                                          </p:stCondLst>
                                        </p:cTn>
                                        <p:tgtEl>
                                          <p:spTgt spid="17435"/>
                                        </p:tgtEl>
                                        <p:attrNameLst>
                                          <p:attrName>style.visibility</p:attrName>
                                        </p:attrNameLst>
                                      </p:cBhvr>
                                      <p:to>
                                        <p:strVal val="visible"/>
                                      </p:to>
                                    </p:set>
                                    <p:anim calcmode="lin" valueType="num">
                                      <p:cBhvr additive="base">
                                        <p:cTn id="43" dur="750" fill="hold"/>
                                        <p:tgtEl>
                                          <p:spTgt spid="17435"/>
                                        </p:tgtEl>
                                        <p:attrNameLst>
                                          <p:attrName>ppt_x</p:attrName>
                                        </p:attrNameLst>
                                      </p:cBhvr>
                                      <p:tavLst>
                                        <p:tav tm="0">
                                          <p:val>
                                            <p:strVal val="#ppt_x"/>
                                          </p:val>
                                        </p:tav>
                                        <p:tav tm="100000">
                                          <p:val>
                                            <p:strVal val="#ppt_x"/>
                                          </p:val>
                                        </p:tav>
                                      </p:tavLst>
                                    </p:anim>
                                    <p:anim calcmode="lin" valueType="num">
                                      <p:cBhvr additive="base">
                                        <p:cTn id="44" dur="750" fill="hold"/>
                                        <p:tgtEl>
                                          <p:spTgt spid="1743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17423"/>
                                        </p:tgtEl>
                                        <p:attrNameLst>
                                          <p:attrName>style.visibility</p:attrName>
                                        </p:attrNameLst>
                                      </p:cBhvr>
                                      <p:to>
                                        <p:strVal val="visible"/>
                                      </p:to>
                                    </p:set>
                                    <p:anim calcmode="lin" valueType="num">
                                      <p:cBhvr additive="base">
                                        <p:cTn id="47" dur="750" fill="hold"/>
                                        <p:tgtEl>
                                          <p:spTgt spid="17423"/>
                                        </p:tgtEl>
                                        <p:attrNameLst>
                                          <p:attrName>ppt_x</p:attrName>
                                        </p:attrNameLst>
                                      </p:cBhvr>
                                      <p:tavLst>
                                        <p:tav tm="0">
                                          <p:val>
                                            <p:strVal val="#ppt_x"/>
                                          </p:val>
                                        </p:tav>
                                        <p:tav tm="100000">
                                          <p:val>
                                            <p:strVal val="#ppt_x"/>
                                          </p:val>
                                        </p:tav>
                                      </p:tavLst>
                                    </p:anim>
                                    <p:anim calcmode="lin" valueType="num">
                                      <p:cBhvr additive="base">
                                        <p:cTn id="48" dur="750" fill="hold"/>
                                        <p:tgtEl>
                                          <p:spTgt spid="174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500"/>
                                  </p:stCondLst>
                                  <p:childTnLst>
                                    <p:set>
                                      <p:cBhvr>
                                        <p:cTn id="50" dur="1" fill="hold">
                                          <p:stCondLst>
                                            <p:cond delay="0"/>
                                          </p:stCondLst>
                                        </p:cTn>
                                        <p:tgtEl>
                                          <p:spTgt spid="17433"/>
                                        </p:tgtEl>
                                        <p:attrNameLst>
                                          <p:attrName>style.visibility</p:attrName>
                                        </p:attrNameLst>
                                      </p:cBhvr>
                                      <p:to>
                                        <p:strVal val="visible"/>
                                      </p:to>
                                    </p:set>
                                    <p:anim calcmode="lin" valueType="num">
                                      <p:cBhvr additive="base">
                                        <p:cTn id="51" dur="750" fill="hold"/>
                                        <p:tgtEl>
                                          <p:spTgt spid="17433"/>
                                        </p:tgtEl>
                                        <p:attrNameLst>
                                          <p:attrName>ppt_x</p:attrName>
                                        </p:attrNameLst>
                                      </p:cBhvr>
                                      <p:tavLst>
                                        <p:tav tm="0">
                                          <p:val>
                                            <p:strVal val="#ppt_x"/>
                                          </p:val>
                                        </p:tav>
                                        <p:tav tm="100000">
                                          <p:val>
                                            <p:strVal val="#ppt_x"/>
                                          </p:val>
                                        </p:tav>
                                      </p:tavLst>
                                    </p:anim>
                                    <p:anim calcmode="lin" valueType="num">
                                      <p:cBhvr additive="base">
                                        <p:cTn id="52" dur="750" fill="hold"/>
                                        <p:tgtEl>
                                          <p:spTgt spid="1743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200"/>
                                  </p:stCondLst>
                                  <p:childTnLst>
                                    <p:set>
                                      <p:cBhvr>
                                        <p:cTn id="54" dur="1" fill="hold">
                                          <p:stCondLst>
                                            <p:cond delay="0"/>
                                          </p:stCondLst>
                                        </p:cTn>
                                        <p:tgtEl>
                                          <p:spTgt spid="17418"/>
                                        </p:tgtEl>
                                        <p:attrNameLst>
                                          <p:attrName>style.visibility</p:attrName>
                                        </p:attrNameLst>
                                      </p:cBhvr>
                                      <p:to>
                                        <p:strVal val="visible"/>
                                      </p:to>
                                    </p:set>
                                    <p:anim calcmode="lin" valueType="num">
                                      <p:cBhvr additive="base">
                                        <p:cTn id="55" dur="750" fill="hold"/>
                                        <p:tgtEl>
                                          <p:spTgt spid="17418"/>
                                        </p:tgtEl>
                                        <p:attrNameLst>
                                          <p:attrName>ppt_x</p:attrName>
                                        </p:attrNameLst>
                                      </p:cBhvr>
                                      <p:tavLst>
                                        <p:tav tm="0">
                                          <p:val>
                                            <p:strVal val="#ppt_x"/>
                                          </p:val>
                                        </p:tav>
                                        <p:tav tm="100000">
                                          <p:val>
                                            <p:strVal val="#ppt_x"/>
                                          </p:val>
                                        </p:tav>
                                      </p:tavLst>
                                    </p:anim>
                                    <p:anim calcmode="lin" valueType="num">
                                      <p:cBhvr additive="base">
                                        <p:cTn id="56" dur="750" fill="hold"/>
                                        <p:tgtEl>
                                          <p:spTgt spid="1741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200"/>
                                  </p:stCondLst>
                                  <p:childTnLst>
                                    <p:set>
                                      <p:cBhvr>
                                        <p:cTn id="58" dur="1" fill="hold">
                                          <p:stCondLst>
                                            <p:cond delay="0"/>
                                          </p:stCondLst>
                                        </p:cTn>
                                        <p:tgtEl>
                                          <p:spTgt spid="17436"/>
                                        </p:tgtEl>
                                        <p:attrNameLst>
                                          <p:attrName>style.visibility</p:attrName>
                                        </p:attrNameLst>
                                      </p:cBhvr>
                                      <p:to>
                                        <p:strVal val="visible"/>
                                      </p:to>
                                    </p:set>
                                    <p:anim calcmode="lin" valueType="num">
                                      <p:cBhvr additive="base">
                                        <p:cTn id="59" dur="750" fill="hold"/>
                                        <p:tgtEl>
                                          <p:spTgt spid="17436"/>
                                        </p:tgtEl>
                                        <p:attrNameLst>
                                          <p:attrName>ppt_x</p:attrName>
                                        </p:attrNameLst>
                                      </p:cBhvr>
                                      <p:tavLst>
                                        <p:tav tm="0">
                                          <p:val>
                                            <p:strVal val="#ppt_x"/>
                                          </p:val>
                                        </p:tav>
                                        <p:tav tm="100000">
                                          <p:val>
                                            <p:strVal val="#ppt_x"/>
                                          </p:val>
                                        </p:tav>
                                      </p:tavLst>
                                    </p:anim>
                                    <p:anim calcmode="lin" valueType="num">
                                      <p:cBhvr additive="base">
                                        <p:cTn id="60" dur="750" fill="hold"/>
                                        <p:tgtEl>
                                          <p:spTgt spid="1743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300"/>
                                  </p:stCondLst>
                                  <p:childTnLst>
                                    <p:set>
                                      <p:cBhvr>
                                        <p:cTn id="62" dur="1" fill="hold">
                                          <p:stCondLst>
                                            <p:cond delay="0"/>
                                          </p:stCondLst>
                                        </p:cTn>
                                        <p:tgtEl>
                                          <p:spTgt spid="17417"/>
                                        </p:tgtEl>
                                        <p:attrNameLst>
                                          <p:attrName>style.visibility</p:attrName>
                                        </p:attrNameLst>
                                      </p:cBhvr>
                                      <p:to>
                                        <p:strVal val="visible"/>
                                      </p:to>
                                    </p:set>
                                    <p:anim calcmode="lin" valueType="num">
                                      <p:cBhvr additive="base">
                                        <p:cTn id="63" dur="750" fill="hold"/>
                                        <p:tgtEl>
                                          <p:spTgt spid="17417"/>
                                        </p:tgtEl>
                                        <p:attrNameLst>
                                          <p:attrName>ppt_x</p:attrName>
                                        </p:attrNameLst>
                                      </p:cBhvr>
                                      <p:tavLst>
                                        <p:tav tm="0">
                                          <p:val>
                                            <p:strVal val="#ppt_x"/>
                                          </p:val>
                                        </p:tav>
                                        <p:tav tm="100000">
                                          <p:val>
                                            <p:strVal val="#ppt_x"/>
                                          </p:val>
                                        </p:tav>
                                      </p:tavLst>
                                    </p:anim>
                                    <p:anim calcmode="lin" valueType="num">
                                      <p:cBhvr additive="base">
                                        <p:cTn id="64" dur="750" fill="hold"/>
                                        <p:tgtEl>
                                          <p:spTgt spid="1741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300"/>
                                  </p:stCondLst>
                                  <p:childTnLst>
                                    <p:set>
                                      <p:cBhvr>
                                        <p:cTn id="66" dur="1" fill="hold">
                                          <p:stCondLst>
                                            <p:cond delay="0"/>
                                          </p:stCondLst>
                                        </p:cTn>
                                        <p:tgtEl>
                                          <p:spTgt spid="17437"/>
                                        </p:tgtEl>
                                        <p:attrNameLst>
                                          <p:attrName>style.visibility</p:attrName>
                                        </p:attrNameLst>
                                      </p:cBhvr>
                                      <p:to>
                                        <p:strVal val="visible"/>
                                      </p:to>
                                    </p:set>
                                    <p:anim calcmode="lin" valueType="num">
                                      <p:cBhvr additive="base">
                                        <p:cTn id="67" dur="750" fill="hold"/>
                                        <p:tgtEl>
                                          <p:spTgt spid="17437"/>
                                        </p:tgtEl>
                                        <p:attrNameLst>
                                          <p:attrName>ppt_x</p:attrName>
                                        </p:attrNameLst>
                                      </p:cBhvr>
                                      <p:tavLst>
                                        <p:tav tm="0">
                                          <p:val>
                                            <p:strVal val="#ppt_x"/>
                                          </p:val>
                                        </p:tav>
                                        <p:tav tm="100000">
                                          <p:val>
                                            <p:strVal val="#ppt_x"/>
                                          </p:val>
                                        </p:tav>
                                      </p:tavLst>
                                    </p:anim>
                                    <p:anim calcmode="lin" valueType="num">
                                      <p:cBhvr additive="base">
                                        <p:cTn id="68" dur="750" fill="hold"/>
                                        <p:tgtEl>
                                          <p:spTgt spid="1743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400"/>
                                  </p:stCondLst>
                                  <p:childTnLst>
                                    <p:set>
                                      <p:cBhvr>
                                        <p:cTn id="70" dur="1" fill="hold">
                                          <p:stCondLst>
                                            <p:cond delay="0"/>
                                          </p:stCondLst>
                                        </p:cTn>
                                        <p:tgtEl>
                                          <p:spTgt spid="17422"/>
                                        </p:tgtEl>
                                        <p:attrNameLst>
                                          <p:attrName>style.visibility</p:attrName>
                                        </p:attrNameLst>
                                      </p:cBhvr>
                                      <p:to>
                                        <p:strVal val="visible"/>
                                      </p:to>
                                    </p:set>
                                    <p:anim calcmode="lin" valueType="num">
                                      <p:cBhvr additive="base">
                                        <p:cTn id="71" dur="750" fill="hold"/>
                                        <p:tgtEl>
                                          <p:spTgt spid="17422"/>
                                        </p:tgtEl>
                                        <p:attrNameLst>
                                          <p:attrName>ppt_x</p:attrName>
                                        </p:attrNameLst>
                                      </p:cBhvr>
                                      <p:tavLst>
                                        <p:tav tm="0">
                                          <p:val>
                                            <p:strVal val="#ppt_x"/>
                                          </p:val>
                                        </p:tav>
                                        <p:tav tm="100000">
                                          <p:val>
                                            <p:strVal val="#ppt_x"/>
                                          </p:val>
                                        </p:tav>
                                      </p:tavLst>
                                    </p:anim>
                                    <p:anim calcmode="lin" valueType="num">
                                      <p:cBhvr additive="base">
                                        <p:cTn id="72" dur="750" fill="hold"/>
                                        <p:tgtEl>
                                          <p:spTgt spid="1742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400"/>
                                  </p:stCondLst>
                                  <p:childTnLst>
                                    <p:set>
                                      <p:cBhvr>
                                        <p:cTn id="74" dur="1" fill="hold">
                                          <p:stCondLst>
                                            <p:cond delay="0"/>
                                          </p:stCondLst>
                                        </p:cTn>
                                        <p:tgtEl>
                                          <p:spTgt spid="17431"/>
                                        </p:tgtEl>
                                        <p:attrNameLst>
                                          <p:attrName>style.visibility</p:attrName>
                                        </p:attrNameLst>
                                      </p:cBhvr>
                                      <p:to>
                                        <p:strVal val="visible"/>
                                      </p:to>
                                    </p:set>
                                    <p:anim calcmode="lin" valueType="num">
                                      <p:cBhvr additive="base">
                                        <p:cTn id="75" dur="750" fill="hold"/>
                                        <p:tgtEl>
                                          <p:spTgt spid="17431"/>
                                        </p:tgtEl>
                                        <p:attrNameLst>
                                          <p:attrName>ppt_x</p:attrName>
                                        </p:attrNameLst>
                                      </p:cBhvr>
                                      <p:tavLst>
                                        <p:tav tm="0">
                                          <p:val>
                                            <p:strVal val="#ppt_x"/>
                                          </p:val>
                                        </p:tav>
                                        <p:tav tm="100000">
                                          <p:val>
                                            <p:strVal val="#ppt_x"/>
                                          </p:val>
                                        </p:tav>
                                      </p:tavLst>
                                    </p:anim>
                                    <p:anim calcmode="lin" valueType="num">
                                      <p:cBhvr additive="base">
                                        <p:cTn id="76" dur="750" fill="hold"/>
                                        <p:tgtEl>
                                          <p:spTgt spid="1743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500"/>
                                  </p:stCondLst>
                                  <p:childTnLst>
                                    <p:set>
                                      <p:cBhvr>
                                        <p:cTn id="78" dur="1" fill="hold">
                                          <p:stCondLst>
                                            <p:cond delay="0"/>
                                          </p:stCondLst>
                                        </p:cTn>
                                        <p:tgtEl>
                                          <p:spTgt spid="17421"/>
                                        </p:tgtEl>
                                        <p:attrNameLst>
                                          <p:attrName>style.visibility</p:attrName>
                                        </p:attrNameLst>
                                      </p:cBhvr>
                                      <p:to>
                                        <p:strVal val="visible"/>
                                      </p:to>
                                    </p:set>
                                    <p:anim calcmode="lin" valueType="num">
                                      <p:cBhvr additive="base">
                                        <p:cTn id="79" dur="750" fill="hold"/>
                                        <p:tgtEl>
                                          <p:spTgt spid="17421"/>
                                        </p:tgtEl>
                                        <p:attrNameLst>
                                          <p:attrName>ppt_x</p:attrName>
                                        </p:attrNameLst>
                                      </p:cBhvr>
                                      <p:tavLst>
                                        <p:tav tm="0">
                                          <p:val>
                                            <p:strVal val="#ppt_x"/>
                                          </p:val>
                                        </p:tav>
                                        <p:tav tm="100000">
                                          <p:val>
                                            <p:strVal val="#ppt_x"/>
                                          </p:val>
                                        </p:tav>
                                      </p:tavLst>
                                    </p:anim>
                                    <p:anim calcmode="lin" valueType="num">
                                      <p:cBhvr additive="base">
                                        <p:cTn id="80" dur="750" fill="hold"/>
                                        <p:tgtEl>
                                          <p:spTgt spid="1742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500"/>
                                  </p:stCondLst>
                                  <p:childTnLst>
                                    <p:set>
                                      <p:cBhvr>
                                        <p:cTn id="82" dur="1" fill="hold">
                                          <p:stCondLst>
                                            <p:cond delay="0"/>
                                          </p:stCondLst>
                                        </p:cTn>
                                        <p:tgtEl>
                                          <p:spTgt spid="17438"/>
                                        </p:tgtEl>
                                        <p:attrNameLst>
                                          <p:attrName>style.visibility</p:attrName>
                                        </p:attrNameLst>
                                      </p:cBhvr>
                                      <p:to>
                                        <p:strVal val="visible"/>
                                      </p:to>
                                    </p:set>
                                    <p:anim calcmode="lin" valueType="num">
                                      <p:cBhvr additive="base">
                                        <p:cTn id="83" dur="750" fill="hold"/>
                                        <p:tgtEl>
                                          <p:spTgt spid="17438"/>
                                        </p:tgtEl>
                                        <p:attrNameLst>
                                          <p:attrName>ppt_x</p:attrName>
                                        </p:attrNameLst>
                                      </p:cBhvr>
                                      <p:tavLst>
                                        <p:tav tm="0">
                                          <p:val>
                                            <p:strVal val="#ppt_x"/>
                                          </p:val>
                                        </p:tav>
                                        <p:tav tm="100000">
                                          <p:val>
                                            <p:strVal val="#ppt_x"/>
                                          </p:val>
                                        </p:tav>
                                      </p:tavLst>
                                    </p:anim>
                                    <p:anim calcmode="lin" valueType="num">
                                      <p:cBhvr additive="base">
                                        <p:cTn id="84" dur="750" fill="hold"/>
                                        <p:tgtEl>
                                          <p:spTgt spid="1743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600"/>
                                  </p:stCondLst>
                                  <p:childTnLst>
                                    <p:set>
                                      <p:cBhvr>
                                        <p:cTn id="86" dur="1" fill="hold">
                                          <p:stCondLst>
                                            <p:cond delay="0"/>
                                          </p:stCondLst>
                                        </p:cTn>
                                        <p:tgtEl>
                                          <p:spTgt spid="17426"/>
                                        </p:tgtEl>
                                        <p:attrNameLst>
                                          <p:attrName>style.visibility</p:attrName>
                                        </p:attrNameLst>
                                      </p:cBhvr>
                                      <p:to>
                                        <p:strVal val="visible"/>
                                      </p:to>
                                    </p:set>
                                    <p:anim calcmode="lin" valueType="num">
                                      <p:cBhvr additive="base">
                                        <p:cTn id="87" dur="750" fill="hold"/>
                                        <p:tgtEl>
                                          <p:spTgt spid="17426"/>
                                        </p:tgtEl>
                                        <p:attrNameLst>
                                          <p:attrName>ppt_x</p:attrName>
                                        </p:attrNameLst>
                                      </p:cBhvr>
                                      <p:tavLst>
                                        <p:tav tm="0">
                                          <p:val>
                                            <p:strVal val="#ppt_x"/>
                                          </p:val>
                                        </p:tav>
                                        <p:tav tm="100000">
                                          <p:val>
                                            <p:strVal val="#ppt_x"/>
                                          </p:val>
                                        </p:tav>
                                      </p:tavLst>
                                    </p:anim>
                                    <p:anim calcmode="lin" valueType="num">
                                      <p:cBhvr additive="base">
                                        <p:cTn id="88" dur="750" fill="hold"/>
                                        <p:tgtEl>
                                          <p:spTgt spid="1742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600"/>
                                  </p:stCondLst>
                                  <p:childTnLst>
                                    <p:set>
                                      <p:cBhvr>
                                        <p:cTn id="90" dur="1" fill="hold">
                                          <p:stCondLst>
                                            <p:cond delay="0"/>
                                          </p:stCondLst>
                                        </p:cTn>
                                        <p:tgtEl>
                                          <p:spTgt spid="17429"/>
                                        </p:tgtEl>
                                        <p:attrNameLst>
                                          <p:attrName>style.visibility</p:attrName>
                                        </p:attrNameLst>
                                      </p:cBhvr>
                                      <p:to>
                                        <p:strVal val="visible"/>
                                      </p:to>
                                    </p:set>
                                    <p:anim calcmode="lin" valueType="num">
                                      <p:cBhvr additive="base">
                                        <p:cTn id="91" dur="750" fill="hold"/>
                                        <p:tgtEl>
                                          <p:spTgt spid="17429"/>
                                        </p:tgtEl>
                                        <p:attrNameLst>
                                          <p:attrName>ppt_x</p:attrName>
                                        </p:attrNameLst>
                                      </p:cBhvr>
                                      <p:tavLst>
                                        <p:tav tm="0">
                                          <p:val>
                                            <p:strVal val="#ppt_x"/>
                                          </p:val>
                                        </p:tav>
                                        <p:tav tm="100000">
                                          <p:val>
                                            <p:strVal val="#ppt_x"/>
                                          </p:val>
                                        </p:tav>
                                      </p:tavLst>
                                    </p:anim>
                                    <p:anim calcmode="lin" valueType="num">
                                      <p:cBhvr additive="base">
                                        <p:cTn id="92" dur="750" fill="hold"/>
                                        <p:tgtEl>
                                          <p:spTgt spid="1742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1700"/>
                                  </p:stCondLst>
                                  <p:childTnLst>
                                    <p:set>
                                      <p:cBhvr>
                                        <p:cTn id="94" dur="1" fill="hold">
                                          <p:stCondLst>
                                            <p:cond delay="0"/>
                                          </p:stCondLst>
                                        </p:cTn>
                                        <p:tgtEl>
                                          <p:spTgt spid="17425"/>
                                        </p:tgtEl>
                                        <p:attrNameLst>
                                          <p:attrName>style.visibility</p:attrName>
                                        </p:attrNameLst>
                                      </p:cBhvr>
                                      <p:to>
                                        <p:strVal val="visible"/>
                                      </p:to>
                                    </p:set>
                                    <p:anim calcmode="lin" valueType="num">
                                      <p:cBhvr additive="base">
                                        <p:cTn id="95" dur="750" fill="hold"/>
                                        <p:tgtEl>
                                          <p:spTgt spid="17425"/>
                                        </p:tgtEl>
                                        <p:attrNameLst>
                                          <p:attrName>ppt_x</p:attrName>
                                        </p:attrNameLst>
                                      </p:cBhvr>
                                      <p:tavLst>
                                        <p:tav tm="0">
                                          <p:val>
                                            <p:strVal val="#ppt_x"/>
                                          </p:val>
                                        </p:tav>
                                        <p:tav tm="100000">
                                          <p:val>
                                            <p:strVal val="#ppt_x"/>
                                          </p:val>
                                        </p:tav>
                                      </p:tavLst>
                                    </p:anim>
                                    <p:anim calcmode="lin" valueType="num">
                                      <p:cBhvr additive="base">
                                        <p:cTn id="96" dur="750" fill="hold"/>
                                        <p:tgtEl>
                                          <p:spTgt spid="17425"/>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1700"/>
                                  </p:stCondLst>
                                  <p:childTnLst>
                                    <p:set>
                                      <p:cBhvr>
                                        <p:cTn id="98" dur="1" fill="hold">
                                          <p:stCondLst>
                                            <p:cond delay="0"/>
                                          </p:stCondLst>
                                        </p:cTn>
                                        <p:tgtEl>
                                          <p:spTgt spid="17427"/>
                                        </p:tgtEl>
                                        <p:attrNameLst>
                                          <p:attrName>style.visibility</p:attrName>
                                        </p:attrNameLst>
                                      </p:cBhvr>
                                      <p:to>
                                        <p:strVal val="visible"/>
                                      </p:to>
                                    </p:set>
                                    <p:anim calcmode="lin" valueType="num">
                                      <p:cBhvr additive="base">
                                        <p:cTn id="99" dur="750" fill="hold"/>
                                        <p:tgtEl>
                                          <p:spTgt spid="17427"/>
                                        </p:tgtEl>
                                        <p:attrNameLst>
                                          <p:attrName>ppt_x</p:attrName>
                                        </p:attrNameLst>
                                      </p:cBhvr>
                                      <p:tavLst>
                                        <p:tav tm="0">
                                          <p:val>
                                            <p:strVal val="#ppt_x"/>
                                          </p:val>
                                        </p:tav>
                                        <p:tav tm="100000">
                                          <p:val>
                                            <p:strVal val="#ppt_x"/>
                                          </p:val>
                                        </p:tav>
                                      </p:tavLst>
                                    </p:anim>
                                    <p:anim calcmode="lin" valueType="num">
                                      <p:cBhvr additive="base">
                                        <p:cTn id="100" dur="750" fill="hold"/>
                                        <p:tgtEl>
                                          <p:spTgt spid="17427"/>
                                        </p:tgtEl>
                                        <p:attrNameLst>
                                          <p:attrName>ppt_y</p:attrName>
                                        </p:attrNameLst>
                                      </p:cBhvr>
                                      <p:tavLst>
                                        <p:tav tm="0">
                                          <p:val>
                                            <p:strVal val="1+#ppt_h/2"/>
                                          </p:val>
                                        </p:tav>
                                        <p:tav tm="100000">
                                          <p:val>
                                            <p:strVal val="#ppt_y"/>
                                          </p:val>
                                        </p:tav>
                                      </p:tavLst>
                                    </p:anim>
                                  </p:childTnLst>
                                </p:cTn>
                              </p:par>
                              <p:par>
                                <p:cTn id="101" presetID="2" presetClass="entr" presetSubtype="2" fill="hold" grpId="0" nodeType="withEffect">
                                  <p:stCondLst>
                                    <p:cond delay="1700"/>
                                  </p:stCondLst>
                                  <p:childTnLst>
                                    <p:set>
                                      <p:cBhvr>
                                        <p:cTn id="102" dur="1" fill="hold">
                                          <p:stCondLst>
                                            <p:cond delay="0"/>
                                          </p:stCondLst>
                                        </p:cTn>
                                        <p:tgtEl>
                                          <p:spTgt spid="17439"/>
                                        </p:tgtEl>
                                        <p:attrNameLst>
                                          <p:attrName>style.visibility</p:attrName>
                                        </p:attrNameLst>
                                      </p:cBhvr>
                                      <p:to>
                                        <p:strVal val="visible"/>
                                      </p:to>
                                    </p:set>
                                    <p:anim calcmode="lin" valueType="num">
                                      <p:cBhvr additive="base">
                                        <p:cTn id="103" dur="750" fill="hold"/>
                                        <p:tgtEl>
                                          <p:spTgt spid="17439"/>
                                        </p:tgtEl>
                                        <p:attrNameLst>
                                          <p:attrName>ppt_x</p:attrName>
                                        </p:attrNameLst>
                                      </p:cBhvr>
                                      <p:tavLst>
                                        <p:tav tm="0">
                                          <p:val>
                                            <p:strVal val="1+#ppt_w/2"/>
                                          </p:val>
                                        </p:tav>
                                        <p:tav tm="100000">
                                          <p:val>
                                            <p:strVal val="#ppt_x"/>
                                          </p:val>
                                        </p:tav>
                                      </p:tavLst>
                                    </p:anim>
                                    <p:anim calcmode="lin" valueType="num">
                                      <p:cBhvr additive="base">
                                        <p:cTn id="104" dur="750" fill="hold"/>
                                        <p:tgtEl>
                                          <p:spTgt spid="17439"/>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1800"/>
                                  </p:stCondLst>
                                  <p:childTnLst>
                                    <p:set>
                                      <p:cBhvr>
                                        <p:cTn id="106" dur="1" fill="hold">
                                          <p:stCondLst>
                                            <p:cond delay="0"/>
                                          </p:stCondLst>
                                        </p:cTn>
                                        <p:tgtEl>
                                          <p:spTgt spid="17440"/>
                                        </p:tgtEl>
                                        <p:attrNameLst>
                                          <p:attrName>style.visibility</p:attrName>
                                        </p:attrNameLst>
                                      </p:cBhvr>
                                      <p:to>
                                        <p:strVal val="visible"/>
                                      </p:to>
                                    </p:set>
                                    <p:anim calcmode="lin" valueType="num">
                                      <p:cBhvr additive="base">
                                        <p:cTn id="107" dur="750" fill="hold"/>
                                        <p:tgtEl>
                                          <p:spTgt spid="17440"/>
                                        </p:tgtEl>
                                        <p:attrNameLst>
                                          <p:attrName>ppt_x</p:attrName>
                                        </p:attrNameLst>
                                      </p:cBhvr>
                                      <p:tavLst>
                                        <p:tav tm="0">
                                          <p:val>
                                            <p:strVal val="1+#ppt_w/2"/>
                                          </p:val>
                                        </p:tav>
                                        <p:tav tm="100000">
                                          <p:val>
                                            <p:strVal val="#ppt_x"/>
                                          </p:val>
                                        </p:tav>
                                      </p:tavLst>
                                    </p:anim>
                                    <p:anim calcmode="lin" valueType="num">
                                      <p:cBhvr additive="base">
                                        <p:cTn id="108" dur="750" fill="hold"/>
                                        <p:tgtEl>
                                          <p:spTgt spid="17440"/>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1900"/>
                                  </p:stCondLst>
                                  <p:childTnLst>
                                    <p:set>
                                      <p:cBhvr>
                                        <p:cTn id="110" dur="1" fill="hold">
                                          <p:stCondLst>
                                            <p:cond delay="0"/>
                                          </p:stCondLst>
                                        </p:cTn>
                                        <p:tgtEl>
                                          <p:spTgt spid="17441"/>
                                        </p:tgtEl>
                                        <p:attrNameLst>
                                          <p:attrName>style.visibility</p:attrName>
                                        </p:attrNameLst>
                                      </p:cBhvr>
                                      <p:to>
                                        <p:strVal val="visible"/>
                                      </p:to>
                                    </p:set>
                                    <p:anim calcmode="lin" valueType="num">
                                      <p:cBhvr additive="base">
                                        <p:cTn id="111" dur="750" fill="hold"/>
                                        <p:tgtEl>
                                          <p:spTgt spid="17441"/>
                                        </p:tgtEl>
                                        <p:attrNameLst>
                                          <p:attrName>ppt_x</p:attrName>
                                        </p:attrNameLst>
                                      </p:cBhvr>
                                      <p:tavLst>
                                        <p:tav tm="0">
                                          <p:val>
                                            <p:strVal val="1+#ppt_w/2"/>
                                          </p:val>
                                        </p:tav>
                                        <p:tav tm="100000">
                                          <p:val>
                                            <p:strVal val="#ppt_x"/>
                                          </p:val>
                                        </p:tav>
                                      </p:tavLst>
                                    </p:anim>
                                    <p:anim calcmode="lin" valueType="num">
                                      <p:cBhvr additive="base">
                                        <p:cTn id="112" dur="750" fill="hold"/>
                                        <p:tgtEl>
                                          <p:spTgt spid="17441"/>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2000"/>
                                  </p:stCondLst>
                                  <p:childTnLst>
                                    <p:set>
                                      <p:cBhvr>
                                        <p:cTn id="114" dur="1" fill="hold">
                                          <p:stCondLst>
                                            <p:cond delay="0"/>
                                          </p:stCondLst>
                                        </p:cTn>
                                        <p:tgtEl>
                                          <p:spTgt spid="17442"/>
                                        </p:tgtEl>
                                        <p:attrNameLst>
                                          <p:attrName>style.visibility</p:attrName>
                                        </p:attrNameLst>
                                      </p:cBhvr>
                                      <p:to>
                                        <p:strVal val="visible"/>
                                      </p:to>
                                    </p:set>
                                    <p:anim calcmode="lin" valueType="num">
                                      <p:cBhvr additive="base">
                                        <p:cTn id="115" dur="750" fill="hold"/>
                                        <p:tgtEl>
                                          <p:spTgt spid="17442"/>
                                        </p:tgtEl>
                                        <p:attrNameLst>
                                          <p:attrName>ppt_x</p:attrName>
                                        </p:attrNameLst>
                                      </p:cBhvr>
                                      <p:tavLst>
                                        <p:tav tm="0">
                                          <p:val>
                                            <p:strVal val="1+#ppt_w/2"/>
                                          </p:val>
                                        </p:tav>
                                        <p:tav tm="100000">
                                          <p:val>
                                            <p:strVal val="#ppt_x"/>
                                          </p:val>
                                        </p:tav>
                                      </p:tavLst>
                                    </p:anim>
                                    <p:anim calcmode="lin" valueType="num">
                                      <p:cBhvr additive="base">
                                        <p:cTn id="116" dur="750" fill="hold"/>
                                        <p:tgtEl>
                                          <p:spTgt spid="17442"/>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2100"/>
                                  </p:stCondLst>
                                  <p:childTnLst>
                                    <p:set>
                                      <p:cBhvr>
                                        <p:cTn id="118" dur="1" fill="hold">
                                          <p:stCondLst>
                                            <p:cond delay="0"/>
                                          </p:stCondLst>
                                        </p:cTn>
                                        <p:tgtEl>
                                          <p:spTgt spid="17443"/>
                                        </p:tgtEl>
                                        <p:attrNameLst>
                                          <p:attrName>style.visibility</p:attrName>
                                        </p:attrNameLst>
                                      </p:cBhvr>
                                      <p:to>
                                        <p:strVal val="visible"/>
                                      </p:to>
                                    </p:set>
                                    <p:anim calcmode="lin" valueType="num">
                                      <p:cBhvr additive="base">
                                        <p:cTn id="119" dur="750" fill="hold"/>
                                        <p:tgtEl>
                                          <p:spTgt spid="17443"/>
                                        </p:tgtEl>
                                        <p:attrNameLst>
                                          <p:attrName>ppt_x</p:attrName>
                                        </p:attrNameLst>
                                      </p:cBhvr>
                                      <p:tavLst>
                                        <p:tav tm="0">
                                          <p:val>
                                            <p:strVal val="1+#ppt_w/2"/>
                                          </p:val>
                                        </p:tav>
                                        <p:tav tm="100000">
                                          <p:val>
                                            <p:strVal val="#ppt_x"/>
                                          </p:val>
                                        </p:tav>
                                      </p:tavLst>
                                    </p:anim>
                                    <p:anim calcmode="lin" valueType="num">
                                      <p:cBhvr additive="base">
                                        <p:cTn id="120" dur="750" fill="hold"/>
                                        <p:tgtEl>
                                          <p:spTgt spid="17443"/>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2200"/>
                                  </p:stCondLst>
                                  <p:childTnLst>
                                    <p:set>
                                      <p:cBhvr>
                                        <p:cTn id="122" dur="1" fill="hold">
                                          <p:stCondLst>
                                            <p:cond delay="0"/>
                                          </p:stCondLst>
                                        </p:cTn>
                                        <p:tgtEl>
                                          <p:spTgt spid="17444"/>
                                        </p:tgtEl>
                                        <p:attrNameLst>
                                          <p:attrName>style.visibility</p:attrName>
                                        </p:attrNameLst>
                                      </p:cBhvr>
                                      <p:to>
                                        <p:strVal val="visible"/>
                                      </p:to>
                                    </p:set>
                                    <p:anim calcmode="lin" valueType="num">
                                      <p:cBhvr additive="base">
                                        <p:cTn id="123" dur="750" fill="hold"/>
                                        <p:tgtEl>
                                          <p:spTgt spid="17444"/>
                                        </p:tgtEl>
                                        <p:attrNameLst>
                                          <p:attrName>ppt_x</p:attrName>
                                        </p:attrNameLst>
                                      </p:cBhvr>
                                      <p:tavLst>
                                        <p:tav tm="0">
                                          <p:val>
                                            <p:strVal val="1+#ppt_w/2"/>
                                          </p:val>
                                        </p:tav>
                                        <p:tav tm="100000">
                                          <p:val>
                                            <p:strVal val="#ppt_x"/>
                                          </p:val>
                                        </p:tav>
                                      </p:tavLst>
                                    </p:anim>
                                    <p:anim calcmode="lin" valueType="num">
                                      <p:cBhvr additive="base">
                                        <p:cTn id="124" dur="750" fill="hold"/>
                                        <p:tgtEl>
                                          <p:spTgt spid="174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animBg="1"/>
      <p:bldP spid="17416" grpId="0" animBg="1"/>
      <p:bldP spid="17417" grpId="0" animBg="1"/>
      <p:bldP spid="17418" grpId="0" animBg="1"/>
      <p:bldP spid="17419" grpId="0" animBg="1"/>
      <p:bldP spid="17420" grpId="0" animBg="1"/>
      <p:bldP spid="17421" grpId="0" animBg="1"/>
      <p:bldP spid="17422" grpId="0" animBg="1"/>
      <p:bldP spid="17423" grpId="0" animBg="1"/>
      <p:bldP spid="17424" grpId="0" animBg="1"/>
      <p:bldP spid="17425" grpId="0" animBg="1"/>
      <p:bldP spid="17426" grpId="0" animBg="1"/>
      <p:bldP spid="17427" grpId="0" animBg="1"/>
      <p:bldP spid="17428" grpId="0" animBg="1"/>
      <p:bldP spid="17429" grpId="0" animBg="1"/>
      <p:bldP spid="17430" grpId="0" animBg="1"/>
      <p:bldP spid="17431" grpId="0" animBg="1"/>
      <p:bldP spid="17432" grpId="0" animBg="1"/>
      <p:bldP spid="17433" grpId="0" animBg="1"/>
      <p:bldP spid="17434" grpId="0" animBg="1"/>
      <p:bldP spid="17435" grpId="0" animBg="1"/>
      <p:bldP spid="17436" grpId="0" animBg="1"/>
      <p:bldP spid="17437" grpId="0" animBg="1"/>
      <p:bldP spid="17438" grpId="0" animBg="1"/>
      <p:bldP spid="17439" grpId="0"/>
      <p:bldP spid="17440" grpId="0"/>
      <p:bldP spid="17441" grpId="0"/>
      <p:bldP spid="17442" grpId="0"/>
      <p:bldP spid="17443" grpId="0"/>
      <p:bldP spid="174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32159" y="1682076"/>
            <a:ext cx="3161699" cy="2476500"/>
            <a:chOff x="1591445" y="2300385"/>
            <a:chExt cx="4446740" cy="3482386"/>
          </a:xfrm>
        </p:grpSpPr>
        <p:sp>
          <p:nvSpPr>
            <p:cNvPr id="28674" name="MH_Other_1"/>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accent4"/>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800"/>
            </a:p>
          </p:txBody>
        </p:sp>
        <p:sp>
          <p:nvSpPr>
            <p:cNvPr id="28675" name="MH_Other_2"/>
            <p:cNvSpPr/>
            <p:nvPr/>
          </p:nvSpPr>
          <p:spPr bwMode="auto">
            <a:xfrm>
              <a:off x="1591445" y="2300385"/>
              <a:ext cx="3442206" cy="1861737"/>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accent4"/>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800"/>
            </a:p>
          </p:txBody>
        </p:sp>
        <p:sp>
          <p:nvSpPr>
            <p:cNvPr id="28676" name="MH_Other_3"/>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accent4"/>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800"/>
            </a:p>
          </p:txBody>
        </p:sp>
        <p:sp>
          <p:nvSpPr>
            <p:cNvPr id="28677" name="MH_Other_4"/>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accent4"/>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800"/>
            </a:p>
          </p:txBody>
        </p:sp>
        <p:sp>
          <p:nvSpPr>
            <p:cNvPr id="28678" name="MH_Other_5"/>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accent4"/>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800"/>
            </a:p>
          </p:txBody>
        </p:sp>
      </p:grpSp>
      <p:sp>
        <p:nvSpPr>
          <p:cNvPr id="28684" name="MH_Other_6"/>
          <p:cNvSpPr>
            <a:spLocks noChangeArrowheads="1"/>
          </p:cNvSpPr>
          <p:nvPr/>
        </p:nvSpPr>
        <p:spPr bwMode="auto">
          <a:xfrm>
            <a:off x="3358205" y="1412996"/>
            <a:ext cx="501158" cy="501253"/>
          </a:xfrm>
          <a:prstGeom prst="ellipse">
            <a:avLst/>
          </a:prstGeom>
          <a:solidFill>
            <a:schemeClr val="accent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800" dirty="0">
                <a:solidFill>
                  <a:srgbClr val="FFFFFF"/>
                </a:solidFill>
                <a:latin typeface="Calibri" panose="020F0502020204030204" pitchFamily="34" charset="0"/>
                <a:ea typeface="Gungsuh" panose="02030600000101010101" pitchFamily="18" charset="-127"/>
              </a:rPr>
              <a:t>01</a:t>
            </a:r>
            <a:endParaRPr lang="zh-CN" altLang="en-US" sz="1800" dirty="0">
              <a:solidFill>
                <a:srgbClr val="FFFFFF"/>
              </a:solidFill>
              <a:latin typeface="Calibri" panose="020F0502020204030204" pitchFamily="34" charset="0"/>
              <a:ea typeface="Gungsuh" panose="02030600000101010101" pitchFamily="18" charset="-127"/>
            </a:endParaRPr>
          </a:p>
        </p:txBody>
      </p:sp>
      <p:sp>
        <p:nvSpPr>
          <p:cNvPr id="28685" name="MH_Other_7"/>
          <p:cNvSpPr>
            <a:spLocks noChangeArrowheads="1"/>
          </p:cNvSpPr>
          <p:nvPr/>
        </p:nvSpPr>
        <p:spPr bwMode="auto">
          <a:xfrm>
            <a:off x="4054589" y="2016643"/>
            <a:ext cx="501157" cy="501253"/>
          </a:xfrm>
          <a:prstGeom prst="ellipse">
            <a:avLst/>
          </a:prstGeom>
          <a:solidFill>
            <a:schemeClr val="accent2"/>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800" dirty="0">
                <a:solidFill>
                  <a:srgbClr val="FFFFFF"/>
                </a:solidFill>
                <a:latin typeface="Calibri" panose="020F0502020204030204" pitchFamily="34" charset="0"/>
                <a:ea typeface="Gungsuh" panose="02030600000101010101" pitchFamily="18" charset="-127"/>
              </a:rPr>
              <a:t>02</a:t>
            </a:r>
            <a:endParaRPr lang="zh-CN" altLang="en-US" sz="1800" dirty="0">
              <a:solidFill>
                <a:srgbClr val="FFFFFF"/>
              </a:solidFill>
              <a:latin typeface="Calibri" panose="020F0502020204030204" pitchFamily="34" charset="0"/>
              <a:ea typeface="Gungsuh" panose="02030600000101010101" pitchFamily="18" charset="-127"/>
            </a:endParaRPr>
          </a:p>
        </p:txBody>
      </p:sp>
      <p:sp>
        <p:nvSpPr>
          <p:cNvPr id="28686" name="MH_Other_8"/>
          <p:cNvSpPr>
            <a:spLocks noChangeArrowheads="1"/>
          </p:cNvSpPr>
          <p:nvPr/>
        </p:nvSpPr>
        <p:spPr bwMode="auto">
          <a:xfrm>
            <a:off x="3698659" y="2667916"/>
            <a:ext cx="501158"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800" dirty="0">
                <a:solidFill>
                  <a:srgbClr val="FFFFFF"/>
                </a:solidFill>
                <a:latin typeface="Calibri" panose="020F0502020204030204" pitchFamily="34" charset="0"/>
                <a:ea typeface="Gungsuh" panose="02030600000101010101" pitchFamily="18" charset="-127"/>
              </a:rPr>
              <a:t>03</a:t>
            </a:r>
            <a:endParaRPr lang="zh-CN" altLang="en-US" sz="1800" dirty="0">
              <a:solidFill>
                <a:srgbClr val="FFFFFF"/>
              </a:solidFill>
              <a:latin typeface="Calibri" panose="020F0502020204030204" pitchFamily="34" charset="0"/>
              <a:ea typeface="Gungsuh" panose="02030600000101010101" pitchFamily="18" charset="-127"/>
            </a:endParaRPr>
          </a:p>
        </p:txBody>
      </p:sp>
      <p:sp>
        <p:nvSpPr>
          <p:cNvPr id="28687" name="MH_Other_9"/>
          <p:cNvSpPr>
            <a:spLocks noChangeArrowheads="1"/>
          </p:cNvSpPr>
          <p:nvPr/>
        </p:nvSpPr>
        <p:spPr bwMode="auto">
          <a:xfrm>
            <a:off x="4052209" y="3223937"/>
            <a:ext cx="501157" cy="502444"/>
          </a:xfrm>
          <a:prstGeom prst="ellipse">
            <a:avLst/>
          </a:prstGeom>
          <a:solidFill>
            <a:schemeClr val="accent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800" dirty="0">
                <a:solidFill>
                  <a:srgbClr val="FFFFFF"/>
                </a:solidFill>
                <a:latin typeface="Calibri" panose="020F0502020204030204" pitchFamily="34" charset="0"/>
                <a:ea typeface="Gungsuh" panose="02030600000101010101" pitchFamily="18" charset="-127"/>
              </a:rPr>
              <a:t>04</a:t>
            </a:r>
            <a:endParaRPr lang="zh-CN" altLang="en-US" sz="1800" dirty="0">
              <a:solidFill>
                <a:srgbClr val="FFFFFF"/>
              </a:solidFill>
              <a:latin typeface="Calibri" panose="020F0502020204030204" pitchFamily="34" charset="0"/>
              <a:ea typeface="Gungsuh" panose="02030600000101010101" pitchFamily="18" charset="-127"/>
            </a:endParaRPr>
          </a:p>
        </p:txBody>
      </p:sp>
      <p:sp>
        <p:nvSpPr>
          <p:cNvPr id="28688" name="MH_Other_10"/>
          <p:cNvSpPr>
            <a:spLocks noChangeArrowheads="1"/>
          </p:cNvSpPr>
          <p:nvPr/>
        </p:nvSpPr>
        <p:spPr bwMode="auto">
          <a:xfrm>
            <a:off x="3334398" y="3924024"/>
            <a:ext cx="501158" cy="501253"/>
          </a:xfrm>
          <a:prstGeom prst="ellipse">
            <a:avLst/>
          </a:prstGeom>
          <a:solidFill>
            <a:schemeClr val="accent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800" dirty="0">
                <a:solidFill>
                  <a:srgbClr val="FFFFFF"/>
                </a:solidFill>
                <a:latin typeface="Calibri" panose="020F0502020204030204" pitchFamily="34" charset="0"/>
                <a:ea typeface="Gungsuh" panose="02030600000101010101" pitchFamily="18" charset="-127"/>
              </a:rPr>
              <a:t>05</a:t>
            </a:r>
            <a:endParaRPr lang="zh-CN" altLang="en-US" sz="1800" dirty="0">
              <a:solidFill>
                <a:srgbClr val="FFFFFF"/>
              </a:solidFill>
              <a:latin typeface="Calibri" panose="020F0502020204030204" pitchFamily="34" charset="0"/>
              <a:ea typeface="Gungsuh" panose="02030600000101010101" pitchFamily="18" charset="-127"/>
            </a:endParaRPr>
          </a:p>
        </p:txBody>
      </p:sp>
      <p:sp>
        <p:nvSpPr>
          <p:cNvPr id="28689" name="MH_Title_1"/>
          <p:cNvSpPr>
            <a:spLocks noChangeArrowheads="1"/>
          </p:cNvSpPr>
          <p:nvPr/>
        </p:nvSpPr>
        <p:spPr bwMode="auto">
          <a:xfrm>
            <a:off x="-16938" y="2132632"/>
            <a:ext cx="1177668" cy="1702293"/>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1"/>
          </a:solidFill>
          <a:ln w="28575">
            <a:noFill/>
          </a:ln>
        </p:spPr>
        <p:txBody>
          <a:bodyPr lIns="0" tIns="0" rIns="80943"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00" dirty="0">
                <a:solidFill>
                  <a:srgbClr val="FFFFFF"/>
                </a:solidFill>
                <a:ea typeface="微软雅黑" panose="020B0503020204020204" pitchFamily="34" charset="-122"/>
                <a:cs typeface="Arial" panose="020B0604020202020204" pitchFamily="34" charset="0"/>
              </a:rPr>
              <a:t>THE TITLE</a:t>
            </a:r>
            <a:endParaRPr lang="zh-CN" altLang="en-US" sz="1700" dirty="0">
              <a:solidFill>
                <a:srgbClr val="FFFFFF"/>
              </a:solidFill>
              <a:ea typeface="微软雅黑" panose="020B0503020204020204" pitchFamily="34" charset="-122"/>
              <a:cs typeface="Arial" panose="020B0604020202020204" pitchFamily="34" charset="0"/>
            </a:endParaRPr>
          </a:p>
        </p:txBody>
      </p:sp>
      <p:sp>
        <p:nvSpPr>
          <p:cNvPr id="21" name="TextBox 23"/>
          <p:cNvSpPr txBox="1"/>
          <p:nvPr/>
        </p:nvSpPr>
        <p:spPr>
          <a:xfrm>
            <a:off x="4314952" y="1428002"/>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2" name="TextBox 24"/>
          <p:cNvSpPr txBox="1"/>
          <p:nvPr/>
        </p:nvSpPr>
        <p:spPr>
          <a:xfrm>
            <a:off x="4314951" y="1229224"/>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3" name="TextBox 23"/>
          <p:cNvSpPr txBox="1"/>
          <p:nvPr/>
        </p:nvSpPr>
        <p:spPr>
          <a:xfrm>
            <a:off x="4660345" y="2143128"/>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4" name="TextBox 24"/>
          <p:cNvSpPr txBox="1"/>
          <p:nvPr/>
        </p:nvSpPr>
        <p:spPr>
          <a:xfrm>
            <a:off x="4660345" y="1944349"/>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5" name="TextBox 23"/>
          <p:cNvSpPr txBox="1"/>
          <p:nvPr/>
        </p:nvSpPr>
        <p:spPr>
          <a:xfrm>
            <a:off x="4443627" y="2832454"/>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6" name="TextBox 24"/>
          <p:cNvSpPr txBox="1"/>
          <p:nvPr/>
        </p:nvSpPr>
        <p:spPr>
          <a:xfrm>
            <a:off x="4443628" y="2633675"/>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7" name="TextBox 23"/>
          <p:cNvSpPr txBox="1"/>
          <p:nvPr/>
        </p:nvSpPr>
        <p:spPr>
          <a:xfrm>
            <a:off x="4667117" y="3469182"/>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8" name="TextBox 24"/>
          <p:cNvSpPr txBox="1"/>
          <p:nvPr/>
        </p:nvSpPr>
        <p:spPr>
          <a:xfrm>
            <a:off x="4667117" y="3270404"/>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9" name="TextBox 23"/>
          <p:cNvSpPr txBox="1"/>
          <p:nvPr/>
        </p:nvSpPr>
        <p:spPr>
          <a:xfrm>
            <a:off x="4111779" y="4236905"/>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0" name="TextBox 24"/>
          <p:cNvSpPr txBox="1"/>
          <p:nvPr/>
        </p:nvSpPr>
        <p:spPr>
          <a:xfrm>
            <a:off x="4111780" y="4038127"/>
            <a:ext cx="1152525" cy="240763"/>
          </a:xfrm>
          <a:prstGeom prst="rect">
            <a:avLst/>
          </a:prstGeom>
          <a:noFill/>
        </p:spPr>
        <p:txBody>
          <a:bodyPr wrap="none" lIns="65012" tIns="32506" rIns="65012" bIns="32506" rtlCol="0">
            <a:spAutoFit/>
          </a:bodyPr>
          <a:lstStyle/>
          <a:p>
            <a:r>
              <a:rPr lang="zh-CN" altLang="en-US" sz="1100" b="1" dirty="0">
                <a:solidFill>
                  <a:schemeClr val="bg1">
                    <a:lumMod val="50000"/>
                  </a:schemeClr>
                </a:solidFill>
                <a:ea typeface="微软雅黑" panose="020B0503020204020204" pitchFamily="34" charset="-122"/>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89"/>
                                        </p:tgtEl>
                                        <p:attrNameLst>
                                          <p:attrName>style.visibility</p:attrName>
                                        </p:attrNameLst>
                                      </p:cBhvr>
                                      <p:to>
                                        <p:strVal val="visible"/>
                                      </p:to>
                                    </p:set>
                                    <p:anim calcmode="lin" valueType="num">
                                      <p:cBhvr additive="base">
                                        <p:cTn id="7" dur="500" fill="hold"/>
                                        <p:tgtEl>
                                          <p:spTgt spid="28689"/>
                                        </p:tgtEl>
                                        <p:attrNameLst>
                                          <p:attrName>ppt_x</p:attrName>
                                        </p:attrNameLst>
                                      </p:cBhvr>
                                      <p:tavLst>
                                        <p:tav tm="0">
                                          <p:val>
                                            <p:strVal val="0-#ppt_w/2"/>
                                          </p:val>
                                        </p:tav>
                                        <p:tav tm="100000">
                                          <p:val>
                                            <p:strVal val="#ppt_x"/>
                                          </p:val>
                                        </p:tav>
                                      </p:tavLst>
                                    </p:anim>
                                    <p:anim calcmode="lin" valueType="num">
                                      <p:cBhvr additive="base">
                                        <p:cTn id="8" dur="500" fill="hold"/>
                                        <p:tgtEl>
                                          <p:spTgt spid="286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684"/>
                                        </p:tgtEl>
                                        <p:attrNameLst>
                                          <p:attrName>style.visibility</p:attrName>
                                        </p:attrNameLst>
                                      </p:cBhvr>
                                      <p:to>
                                        <p:strVal val="visible"/>
                                      </p:to>
                                    </p:set>
                                    <p:animEffect transition="in" filter="wipe(left)">
                                      <p:cBhvr>
                                        <p:cTn id="16" dur="500"/>
                                        <p:tgtEl>
                                          <p:spTgt spid="2868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685"/>
                                        </p:tgtEl>
                                        <p:attrNameLst>
                                          <p:attrName>style.visibility</p:attrName>
                                        </p:attrNameLst>
                                      </p:cBhvr>
                                      <p:to>
                                        <p:strVal val="visible"/>
                                      </p:to>
                                    </p:set>
                                    <p:animEffect transition="in" filter="wipe(left)">
                                      <p:cBhvr>
                                        <p:cTn id="19" dur="500"/>
                                        <p:tgtEl>
                                          <p:spTgt spid="2868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686"/>
                                        </p:tgtEl>
                                        <p:attrNameLst>
                                          <p:attrName>style.visibility</p:attrName>
                                        </p:attrNameLst>
                                      </p:cBhvr>
                                      <p:to>
                                        <p:strVal val="visible"/>
                                      </p:to>
                                    </p:set>
                                    <p:animEffect transition="in" filter="wipe(left)">
                                      <p:cBhvr>
                                        <p:cTn id="22" dur="500"/>
                                        <p:tgtEl>
                                          <p:spTgt spid="2868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687"/>
                                        </p:tgtEl>
                                        <p:attrNameLst>
                                          <p:attrName>style.visibility</p:attrName>
                                        </p:attrNameLst>
                                      </p:cBhvr>
                                      <p:to>
                                        <p:strVal val="visible"/>
                                      </p:to>
                                    </p:set>
                                    <p:animEffect transition="in" filter="wipe(left)">
                                      <p:cBhvr>
                                        <p:cTn id="25" dur="500"/>
                                        <p:tgtEl>
                                          <p:spTgt spid="2868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688"/>
                                        </p:tgtEl>
                                        <p:attrNameLst>
                                          <p:attrName>style.visibility</p:attrName>
                                        </p:attrNameLst>
                                      </p:cBhvr>
                                      <p:to>
                                        <p:strVal val="visible"/>
                                      </p:to>
                                    </p:set>
                                    <p:animEffect transition="in" filter="wipe(left)">
                                      <p:cBhvr>
                                        <p:cTn id="28" dur="500"/>
                                        <p:tgtEl>
                                          <p:spTgt spid="28688"/>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down)">
                                      <p:cBhvr>
                                        <p:cTn id="32" dur="500"/>
                                        <p:tgtEl>
                                          <p:spTgt spid="22"/>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p:tgtEl>
                                          <p:spTgt spid="23"/>
                                        </p:tgtEl>
                                        <p:attrNameLst>
                                          <p:attrName>ppt_y</p:attrName>
                                        </p:attrNameLst>
                                      </p:cBhvr>
                                      <p:tavLst>
                                        <p:tav tm="0">
                                          <p:val>
                                            <p:strVal val="#ppt_y+#ppt_h*1.125000"/>
                                          </p:val>
                                        </p:tav>
                                        <p:tav tm="100000">
                                          <p:val>
                                            <p:strVal val="#ppt_y"/>
                                          </p:val>
                                        </p:tav>
                                      </p:tavLst>
                                    </p:anim>
                                    <p:animEffect transition="in" filter="wipe(up)">
                                      <p:cBhvr>
                                        <p:cTn id="42" dur="500"/>
                                        <p:tgtEl>
                                          <p:spTgt spid="2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down)">
                                      <p:cBhvr>
                                        <p:cTn id="46" dur="500"/>
                                        <p:tgtEl>
                                          <p:spTgt spid="24"/>
                                        </p:tgtEl>
                                      </p:cBhvr>
                                    </p:animEffect>
                                  </p:childTnLst>
                                </p:cTn>
                              </p:par>
                            </p:childTnLst>
                          </p:cTn>
                        </p:par>
                        <p:par>
                          <p:cTn id="47" fill="hold">
                            <p:stCondLst>
                              <p:cond delay="2500"/>
                            </p:stCondLst>
                            <p:childTnLst>
                              <p:par>
                                <p:cTn id="48" presetID="12" presetClass="entr" presetSubtype="4"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up)">
                                      <p:cBhvr>
                                        <p:cTn id="51" dur="500"/>
                                        <p:tgtEl>
                                          <p:spTgt spid="25"/>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ppt_y</p:attrName>
                                        </p:attrNameLst>
                                      </p:cBhvr>
                                      <p:tavLst>
                                        <p:tav tm="0">
                                          <p:val>
                                            <p:strVal val="#ppt_y-#ppt_h*1.125000"/>
                                          </p:val>
                                        </p:tav>
                                        <p:tav tm="100000">
                                          <p:val>
                                            <p:strVal val="#ppt_y"/>
                                          </p:val>
                                        </p:tav>
                                      </p:tavLst>
                                    </p:anim>
                                    <p:animEffect transition="in" filter="wipe(down)">
                                      <p:cBhvr>
                                        <p:cTn id="55" dur="500"/>
                                        <p:tgtEl>
                                          <p:spTgt spid="26"/>
                                        </p:tgtEl>
                                      </p:cBhvr>
                                    </p:animEffect>
                                  </p:childTnLst>
                                </p:cTn>
                              </p:par>
                            </p:childTnLst>
                          </p:cTn>
                        </p:par>
                        <p:par>
                          <p:cTn id="56" fill="hold">
                            <p:stCondLst>
                              <p:cond delay="3000"/>
                            </p:stCondLst>
                            <p:childTnLst>
                              <p:par>
                                <p:cTn id="57" presetID="1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ppt_y</p:attrName>
                                        </p:attrNameLst>
                                      </p:cBhvr>
                                      <p:tavLst>
                                        <p:tav tm="0">
                                          <p:val>
                                            <p:strVal val="#ppt_y-#ppt_h*1.125000"/>
                                          </p:val>
                                        </p:tav>
                                        <p:tav tm="100000">
                                          <p:val>
                                            <p:strVal val="#ppt_y"/>
                                          </p:val>
                                        </p:tav>
                                      </p:tavLst>
                                    </p:anim>
                                    <p:animEffect transition="in" filter="wipe(down)">
                                      <p:cBhvr>
                                        <p:cTn id="64" dur="500"/>
                                        <p:tgtEl>
                                          <p:spTgt spid="28"/>
                                        </p:tgtEl>
                                      </p:cBhvr>
                                    </p:animEffect>
                                  </p:childTnLst>
                                </p:cTn>
                              </p:par>
                            </p:childTnLst>
                          </p:cTn>
                        </p:par>
                        <p:par>
                          <p:cTn id="65" fill="hold">
                            <p:stCondLst>
                              <p:cond delay="3500"/>
                            </p:stCondLst>
                            <p:childTnLst>
                              <p:par>
                                <p:cTn id="66" presetID="12" presetClass="entr" presetSubtype="4"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p:tgtEl>
                                          <p:spTgt spid="29"/>
                                        </p:tgtEl>
                                        <p:attrNameLst>
                                          <p:attrName>ppt_y</p:attrName>
                                        </p:attrNameLst>
                                      </p:cBhvr>
                                      <p:tavLst>
                                        <p:tav tm="0">
                                          <p:val>
                                            <p:strVal val="#ppt_y+#ppt_h*1.125000"/>
                                          </p:val>
                                        </p:tav>
                                        <p:tav tm="100000">
                                          <p:val>
                                            <p:strVal val="#ppt_y"/>
                                          </p:val>
                                        </p:tav>
                                      </p:tavLst>
                                    </p:anim>
                                    <p:animEffect transition="in" filter="wipe(up)">
                                      <p:cBhvr>
                                        <p:cTn id="69" dur="500"/>
                                        <p:tgtEl>
                                          <p:spTgt spid="29"/>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down)">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p:bldP spid="28685" grpId="0" animBg="1"/>
      <p:bldP spid="28686" grpId="0" animBg="1"/>
      <p:bldP spid="28687" grpId="0" animBg="1"/>
      <p:bldP spid="28688" grpId="0" animBg="1"/>
      <p:bldP spid="28689" grpId="0" animBg="1"/>
      <p:bldP spid="21" grpId="0"/>
      <p:bldP spid="22" grpId="0"/>
      <p:bldP spid="23" grpId="0"/>
      <p:bldP spid="24" grpId="0"/>
      <p:bldP spid="25" grpId="0"/>
      <p:bldP spid="26" grpId="0"/>
      <p:bldP spid="27"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3"/>
          <p:cNvSpPr>
            <a:spLocks noChangeArrowheads="1"/>
          </p:cNvSpPr>
          <p:nvPr/>
        </p:nvSpPr>
        <p:spPr bwMode="auto">
          <a:xfrm>
            <a:off x="4465941" y="1456872"/>
            <a:ext cx="2940413" cy="2940808"/>
          </a:xfrm>
          <a:prstGeom prst="ellipse">
            <a:avLst/>
          </a:prstGeom>
          <a:noFill/>
          <a:ln w="25400" cmpd="sng">
            <a:solidFill>
              <a:schemeClr val="bg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nchor="ctr"/>
          <a:lstStyle/>
          <a:p>
            <a:endParaRPr lang="zh-CN" altLang="en-US" sz="1800"/>
          </a:p>
        </p:txBody>
      </p:sp>
      <p:sp>
        <p:nvSpPr>
          <p:cNvPr id="25" name="Oval 4"/>
          <p:cNvSpPr>
            <a:spLocks noChangeArrowheads="1"/>
          </p:cNvSpPr>
          <p:nvPr/>
        </p:nvSpPr>
        <p:spPr bwMode="auto">
          <a:xfrm>
            <a:off x="4370291" y="1372256"/>
            <a:ext cx="3125366" cy="3127501"/>
          </a:xfrm>
          <a:prstGeom prst="ellipse">
            <a:avLst/>
          </a:prstGeom>
          <a:noFill/>
          <a:ln w="19050" cmpd="sng">
            <a:solidFill>
              <a:srgbClr val="414455"/>
            </a:solidFill>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nchor="ctr"/>
          <a:lstStyle/>
          <a:p>
            <a:endParaRPr lang="zh-CN" altLang="en-US" sz="1800"/>
          </a:p>
        </p:txBody>
      </p:sp>
      <p:sp>
        <p:nvSpPr>
          <p:cNvPr id="26" name="Oval 6"/>
          <p:cNvSpPr>
            <a:spLocks noChangeArrowheads="1"/>
          </p:cNvSpPr>
          <p:nvPr/>
        </p:nvSpPr>
        <p:spPr bwMode="auto">
          <a:xfrm>
            <a:off x="4624894" y="1606319"/>
            <a:ext cx="2630445" cy="2630800"/>
          </a:xfrm>
          <a:prstGeom prst="ellipse">
            <a:avLst/>
          </a:prstGeom>
          <a:noFill/>
          <a:ln w="19050" cmpd="sng">
            <a:solidFill>
              <a:srgbClr val="414455"/>
            </a:solidFill>
            <a:prstDash val="dash"/>
            <a:round/>
          </a:ln>
          <a:effectLst/>
          <a:extLst>
            <a:ext uri="{909E8E84-426E-40DD-AFC4-6F175D3DCCD1}">
              <a14:hiddenFill xmlns:a14="http://schemas.microsoft.com/office/drawing/2010/main">
                <a:solidFill>
                  <a:srgbClr val="1496C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5" rIns="91430" bIns="45715" anchor="ctr"/>
          <a:lstStyle/>
          <a:p>
            <a:endParaRPr lang="zh-CN" altLang="en-US" sz="1800"/>
          </a:p>
        </p:txBody>
      </p:sp>
      <p:grpSp>
        <p:nvGrpSpPr>
          <p:cNvPr id="2" name="中国 52"/>
          <p:cNvGrpSpPr/>
          <p:nvPr/>
        </p:nvGrpSpPr>
        <p:grpSpPr bwMode="auto">
          <a:xfrm>
            <a:off x="4934984" y="2076640"/>
            <a:ext cx="1876933" cy="1707622"/>
            <a:chOff x="0" y="0"/>
            <a:chExt cx="5832647" cy="4819363"/>
          </a:xfrm>
          <a:solidFill>
            <a:schemeClr val="accent4"/>
          </a:solidFill>
        </p:grpSpPr>
        <p:sp>
          <p:nvSpPr>
            <p:cNvPr id="49" name="Freeform 9"/>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50" name="Freeform 10"/>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51" name="Freeform 11"/>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52" name="Freeform 12"/>
            <p:cNvSpPr/>
            <p:nvPr/>
          </p:nvSpPr>
          <p:spPr bwMode="auto">
            <a:xfrm>
              <a:off x="0" y="576462"/>
              <a:ext cx="2334491" cy="1765190"/>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53" name="Freeform 13"/>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54" name="Freeform 14"/>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55" name="Freeform 15"/>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56" name="Freeform 16"/>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57" name="Freeform 17"/>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58" name="Freeform 18"/>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59" name="Freeform 19"/>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60" name="Freeform 20"/>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61" name="Freeform 21"/>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62" name="Freeform 22"/>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63" name="Freeform 23"/>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64" name="Freeform 24"/>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65" name="Freeform 25"/>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66" name="Freeform 26"/>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67" name="Freeform 27"/>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68" name="Freeform 28"/>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69" name="Freeform 29"/>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70" name="Freeform 30"/>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71" name="Freeform 31"/>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72" name="Freeform 32"/>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73" name="Freeform 33"/>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74" name="Freeform 34"/>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75" name="Freeform 35"/>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76" name="Freeform 36"/>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77" name="Freeform 37"/>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78" name="Freeform 38"/>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79" name="Freeform 39"/>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sp>
          <p:nvSpPr>
            <p:cNvPr id="80" name="Freeform 40"/>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800"/>
            </a:p>
          </p:txBody>
        </p:sp>
      </p:grpSp>
      <p:sp>
        <p:nvSpPr>
          <p:cNvPr id="81" name="正圆 181"/>
          <p:cNvSpPr>
            <a:spLocks noChangeArrowheads="1"/>
          </p:cNvSpPr>
          <p:nvPr/>
        </p:nvSpPr>
        <p:spPr bwMode="auto">
          <a:xfrm>
            <a:off x="5396723" y="987574"/>
            <a:ext cx="974615" cy="974745"/>
          </a:xfrm>
          <a:prstGeom prst="ellipse">
            <a:avLst/>
          </a:prstGeom>
          <a:solidFill>
            <a:schemeClr val="accent1"/>
          </a:solidFill>
          <a:ln>
            <a:noFill/>
          </a:ln>
          <a:effectLst/>
        </p:spPr>
        <p:txBody>
          <a:bodyPr lIns="90160" tIns="46984" rIns="90160" bIns="46984" anchor="ctr"/>
          <a:lstStyle/>
          <a:p>
            <a:pPr algn="ctr"/>
            <a:r>
              <a:rPr lang="en-US" sz="4000" dirty="0">
                <a:solidFill>
                  <a:srgbClr val="FFFFFF"/>
                </a:solidFill>
                <a:latin typeface="+mj-lt"/>
                <a:ea typeface="微软雅黑" panose="020B0503020204020204" pitchFamily="34" charset="-122"/>
              </a:rPr>
              <a:t>1</a:t>
            </a:r>
          </a:p>
        </p:txBody>
      </p:sp>
      <p:sp>
        <p:nvSpPr>
          <p:cNvPr id="82" name="正圆 181"/>
          <p:cNvSpPr>
            <a:spLocks noChangeArrowheads="1"/>
          </p:cNvSpPr>
          <p:nvPr/>
        </p:nvSpPr>
        <p:spPr bwMode="auto">
          <a:xfrm>
            <a:off x="4298321" y="3405884"/>
            <a:ext cx="974615" cy="966067"/>
          </a:xfrm>
          <a:prstGeom prst="ellipse">
            <a:avLst/>
          </a:prstGeom>
          <a:solidFill>
            <a:schemeClr val="accent3"/>
          </a:solidFill>
          <a:ln>
            <a:noFill/>
          </a:ln>
          <a:effectLst/>
        </p:spPr>
        <p:txBody>
          <a:bodyPr lIns="90160" tIns="46984" rIns="90160" bIns="46984" anchor="ctr"/>
          <a:lstStyle/>
          <a:p>
            <a:pPr algn="ctr"/>
            <a:r>
              <a:rPr lang="en-US" sz="4000" dirty="0">
                <a:solidFill>
                  <a:srgbClr val="FFFFFF"/>
                </a:solidFill>
                <a:latin typeface="+mj-lt"/>
                <a:ea typeface="微软雅黑" panose="020B0503020204020204" pitchFamily="34" charset="-122"/>
              </a:rPr>
              <a:t>2</a:t>
            </a:r>
          </a:p>
        </p:txBody>
      </p:sp>
      <p:sp>
        <p:nvSpPr>
          <p:cNvPr id="83" name="正圆 181"/>
          <p:cNvSpPr>
            <a:spLocks noChangeArrowheads="1"/>
          </p:cNvSpPr>
          <p:nvPr/>
        </p:nvSpPr>
        <p:spPr bwMode="auto">
          <a:xfrm>
            <a:off x="6674264" y="3343401"/>
            <a:ext cx="974615" cy="966067"/>
          </a:xfrm>
          <a:prstGeom prst="ellipse">
            <a:avLst/>
          </a:prstGeom>
          <a:solidFill>
            <a:schemeClr val="accent2"/>
          </a:solidFill>
          <a:ln>
            <a:noFill/>
          </a:ln>
          <a:effectLst/>
        </p:spPr>
        <p:txBody>
          <a:bodyPr lIns="90160" tIns="46984" rIns="90160" bIns="46984" anchor="ctr"/>
          <a:lstStyle/>
          <a:p>
            <a:pPr algn="ctr"/>
            <a:r>
              <a:rPr lang="en-US" sz="4000" dirty="0">
                <a:solidFill>
                  <a:srgbClr val="FFFFFF"/>
                </a:solidFill>
                <a:latin typeface="+mj-lt"/>
                <a:ea typeface="微软雅黑" panose="020B0503020204020204" pitchFamily="34" charset="-122"/>
              </a:rPr>
              <a:t>3</a:t>
            </a:r>
          </a:p>
        </p:txBody>
      </p:sp>
      <p:grpSp>
        <p:nvGrpSpPr>
          <p:cNvPr id="3" name="Group 44"/>
          <p:cNvGrpSpPr/>
          <p:nvPr/>
        </p:nvGrpSpPr>
        <p:grpSpPr bwMode="auto">
          <a:xfrm>
            <a:off x="1620070" y="1608112"/>
            <a:ext cx="1945060" cy="531150"/>
            <a:chOff x="0" y="70"/>
            <a:chExt cx="3062" cy="836"/>
          </a:xfrm>
        </p:grpSpPr>
        <p:sp>
          <p:nvSpPr>
            <p:cNvPr id="85" name="Text Box 45"/>
            <p:cNvSpPr txBox="1">
              <a:spLocks noChangeArrowheads="1"/>
            </p:cNvSpPr>
            <p:nvPr/>
          </p:nvSpPr>
          <p:spPr bwMode="auto">
            <a:xfrm>
              <a:off x="227" y="180"/>
              <a:ext cx="2835" cy="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点击此处添加说明文本内容文本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点击此处添加说明文本内容文本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Line 46"/>
            <p:cNvSpPr>
              <a:spLocks noChangeShapeType="1"/>
            </p:cNvSpPr>
            <p:nvPr/>
          </p:nvSpPr>
          <p:spPr bwMode="auto">
            <a:xfrm>
              <a:off x="0" y="70"/>
              <a:ext cx="2" cy="792"/>
            </a:xfrm>
            <a:prstGeom prst="line">
              <a:avLst/>
            </a:prstGeom>
            <a:noFill/>
            <a:ln w="25400" cmpd="sng">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800"/>
            </a:p>
          </p:txBody>
        </p:sp>
      </p:grpSp>
      <p:grpSp>
        <p:nvGrpSpPr>
          <p:cNvPr id="4" name="Group 47"/>
          <p:cNvGrpSpPr/>
          <p:nvPr/>
        </p:nvGrpSpPr>
        <p:grpSpPr bwMode="auto">
          <a:xfrm>
            <a:off x="1620070" y="2522829"/>
            <a:ext cx="1945060" cy="552754"/>
            <a:chOff x="0" y="68"/>
            <a:chExt cx="3062" cy="870"/>
          </a:xfrm>
        </p:grpSpPr>
        <p:sp>
          <p:nvSpPr>
            <p:cNvPr id="88" name="Text Box 48"/>
            <p:cNvSpPr txBox="1">
              <a:spLocks noChangeArrowheads="1"/>
            </p:cNvSpPr>
            <p:nvPr/>
          </p:nvSpPr>
          <p:spPr bwMode="auto">
            <a:xfrm>
              <a:off x="227" y="212"/>
              <a:ext cx="2835" cy="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点击此处添加说明文本内容文本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点击此处添加说明文本内容文本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9" name="Line 49"/>
            <p:cNvSpPr>
              <a:spLocks noChangeShapeType="1"/>
            </p:cNvSpPr>
            <p:nvPr/>
          </p:nvSpPr>
          <p:spPr bwMode="auto">
            <a:xfrm>
              <a:off x="0" y="68"/>
              <a:ext cx="2" cy="792"/>
            </a:xfrm>
            <a:prstGeom prst="line">
              <a:avLst/>
            </a:prstGeom>
            <a:noFill/>
            <a:ln w="25400" cmpd="sng">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dirty="0"/>
            </a:p>
          </p:txBody>
        </p:sp>
      </p:grpSp>
      <p:grpSp>
        <p:nvGrpSpPr>
          <p:cNvPr id="5" name="Group 50"/>
          <p:cNvGrpSpPr/>
          <p:nvPr/>
        </p:nvGrpSpPr>
        <p:grpSpPr bwMode="auto">
          <a:xfrm>
            <a:off x="1620070" y="3437220"/>
            <a:ext cx="1945060" cy="573719"/>
            <a:chOff x="0" y="43"/>
            <a:chExt cx="3062" cy="903"/>
          </a:xfrm>
        </p:grpSpPr>
        <p:sp>
          <p:nvSpPr>
            <p:cNvPr id="91" name="Text Box 51"/>
            <p:cNvSpPr txBox="1">
              <a:spLocks noChangeArrowheads="1"/>
            </p:cNvSpPr>
            <p:nvPr/>
          </p:nvSpPr>
          <p:spPr bwMode="auto">
            <a:xfrm>
              <a:off x="227" y="220"/>
              <a:ext cx="2835" cy="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点击此处添加说明文本内容文本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点击此处添加说明文本内容文本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2" name="Line 52"/>
            <p:cNvSpPr>
              <a:spLocks noChangeShapeType="1"/>
            </p:cNvSpPr>
            <p:nvPr/>
          </p:nvSpPr>
          <p:spPr bwMode="auto">
            <a:xfrm>
              <a:off x="0" y="43"/>
              <a:ext cx="2" cy="792"/>
            </a:xfrm>
            <a:prstGeom prst="line">
              <a:avLst/>
            </a:prstGeom>
            <a:noFill/>
            <a:ln w="25400" cmpd="sng">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dirty="0"/>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0" presetClass="path" presetSubtype="0" accel="50000" decel="50000" fill="hold" grpId="0" nodeType="withEffect">
                                  <p:stCondLst>
                                    <p:cond delay="0"/>
                                  </p:stCondLst>
                                  <p:childTnLst>
                                    <p:animMotion origin="layout" path="M -0.002847 0.202315 C 0.023681 0.187593 0.103264 0.319815 0.156875 0.322593 C 0.210556 0.325278 0.247361 0.225185 0.248750 0.184722 C 0.250278 0.144259 0.223542 0.066852 0.171389 0.023704 C 0.119375 -0.019444 0.030000 0.021667 0.004653 0.000000 " pathEditMode="relative" rAng="0" ptsTypes="aaaaa">
                                      <p:cBhvr>
                                        <p:cTn id="20" dur="2000" fill="hold"/>
                                        <p:tgtEl>
                                          <p:spTgt spid="81"/>
                                        </p:tgtEl>
                                        <p:attrNameLst>
                                          <p:attrName>ppt_x</p:attrName>
                                          <p:attrName>ppt_y</p:attrName>
                                        </p:attrNameLst>
                                      </p:cBhvr>
                                      <p:rCtr x="13400" y="-3700"/>
                                    </p:animMotion>
                                  </p:childTnLst>
                                </p:cTn>
                              </p:par>
                              <p:par>
                                <p:cTn id="21" presetID="0" presetClass="path" presetSubtype="0" accel="50000" decel="50000" fill="hold" grpId="0" nodeType="withEffect">
                                  <p:stCondLst>
                                    <p:cond delay="0"/>
                                  </p:stCondLst>
                                  <p:childTnLst>
                                    <p:animMotion origin="layout" path="M 0.105764 -0.116759 C 0.092014 -0.117222 0.148125 -0.319907 0.102014 -0.353148 C 0.055764 -0.386481 -0.073194 -0.285000 -0.094236 -0.263056 C -0.115069 -0.241019 -0.125764 -0.168796 -0.106736 -0.117407 C -0.087708 -0.066019 0.005903 -0.026759 0.000764 -0.006296 " pathEditMode="relative" rAng="0" ptsTypes="aaaaa">
                                      <p:cBhvr>
                                        <p:cTn id="22" dur="2000" fill="hold"/>
                                        <p:tgtEl>
                                          <p:spTgt spid="82"/>
                                        </p:tgtEl>
                                        <p:attrNameLst>
                                          <p:attrName>ppt_x</p:attrName>
                                          <p:attrName>ppt_y</p:attrName>
                                        </p:attrNameLst>
                                      </p:cBhvr>
                                      <p:rCtr x="-9000" y="-6200"/>
                                    </p:animMotion>
                                  </p:childTnLst>
                                </p:cTn>
                              </p:par>
                              <p:par>
                                <p:cTn id="23" presetID="0" presetClass="path" presetSubtype="0" accel="50000" decel="50000" fill="hold" grpId="0" nodeType="withEffect">
                                  <p:stCondLst>
                                    <p:cond delay="0"/>
                                  </p:stCondLst>
                                  <p:childTnLst>
                                    <p:animMotion origin="layout" path="M -0.123472 -0.113611 C -0.120972 -0.088611 -0.286597 0.042963 -0.261875 0.065556 C -0.237222 0.088241 -0.137292 0.184444 -0.084931 0.171296 C -0.032569 0.158148 -0.019722 0.004352 0.000000 0.000000 " pathEditMode="relative" rAng="0" ptsTypes="aaaa">
                                      <p:cBhvr>
                                        <p:cTn id="24" dur="2000" fill="hold"/>
                                        <p:tgtEl>
                                          <p:spTgt spid="83"/>
                                        </p:tgtEl>
                                        <p:attrNameLst>
                                          <p:attrName>ppt_x</p:attrName>
                                          <p:attrName>ppt_y</p:attrName>
                                        </p:attrNameLst>
                                      </p:cBhvr>
                                      <p:rCtr x="-500" y="9200"/>
                                    </p:animMotion>
                                  </p:childTnLst>
                                </p:cTn>
                              </p:par>
                            </p:childTnLst>
                          </p:cTn>
                        </p:par>
                        <p:par>
                          <p:cTn id="25" fill="hold">
                            <p:stCondLst>
                              <p:cond delay="0"/>
                            </p:stCondLst>
                            <p:childTnLst>
                              <p:par>
                                <p:cTn id="26" presetID="22" presetClass="entr" presetSubtype="1"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up)">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81" grpId="0" bldLvl="0" animBg="1" autoUpdateAnimBg="0"/>
      <p:bldP spid="81" grpId="1" animBg="1"/>
      <p:bldP spid="82" grpId="0" bldLvl="0" animBg="1" autoUpdateAnimBg="0"/>
      <p:bldP spid="82" grpId="1" animBg="1"/>
      <p:bldP spid="83" grpId="0" bldLvl="0" animBg="1" autoUpdateAnimBg="0"/>
      <p:bldP spid="8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1195960" y="1111217"/>
            <a:ext cx="6752080" cy="3485319"/>
            <a:chOff x="1195504" y="1110874"/>
            <a:chExt cx="6752991" cy="3484244"/>
          </a:xfrm>
        </p:grpSpPr>
        <p:grpSp>
          <p:nvGrpSpPr>
            <p:cNvPr id="3" name="组合 6"/>
            <p:cNvGrpSpPr/>
            <p:nvPr/>
          </p:nvGrpSpPr>
          <p:grpSpPr>
            <a:xfrm>
              <a:off x="1195504" y="1110874"/>
              <a:ext cx="6752991" cy="245553"/>
              <a:chOff x="1195504" y="1043941"/>
              <a:chExt cx="6752991" cy="245553"/>
            </a:xfrm>
          </p:grpSpPr>
          <p:sp>
            <p:nvSpPr>
              <p:cNvPr id="9" name="Freeform 7"/>
              <p:cNvSpPr/>
              <p:nvPr/>
            </p:nvSpPr>
            <p:spPr bwMode="auto">
              <a:xfrm>
                <a:off x="1195504" y="1043941"/>
                <a:ext cx="6752991" cy="245553"/>
              </a:xfrm>
              <a:custGeom>
                <a:avLst/>
                <a:gdLst>
                  <a:gd name="T0" fmla="*/ 5903 w 5951"/>
                  <a:gd name="T1" fmla="*/ 0 h 216"/>
                  <a:gd name="T2" fmla="*/ 48 w 5951"/>
                  <a:gd name="T3" fmla="*/ 0 h 216"/>
                  <a:gd name="T4" fmla="*/ 0 w 5951"/>
                  <a:gd name="T5" fmla="*/ 48 h 216"/>
                  <a:gd name="T6" fmla="*/ 0 w 5951"/>
                  <a:gd name="T7" fmla="*/ 216 h 216"/>
                  <a:gd name="T8" fmla="*/ 5951 w 5951"/>
                  <a:gd name="T9" fmla="*/ 216 h 216"/>
                  <a:gd name="T10" fmla="*/ 5951 w 5951"/>
                  <a:gd name="T11" fmla="*/ 48 h 216"/>
                  <a:gd name="T12" fmla="*/ 5903 w 5951"/>
                  <a:gd name="T13" fmla="*/ 0 h 216"/>
                </a:gdLst>
                <a:ahLst/>
                <a:cxnLst>
                  <a:cxn ang="0">
                    <a:pos x="T0" y="T1"/>
                  </a:cxn>
                  <a:cxn ang="0">
                    <a:pos x="T2" y="T3"/>
                  </a:cxn>
                  <a:cxn ang="0">
                    <a:pos x="T4" y="T5"/>
                  </a:cxn>
                  <a:cxn ang="0">
                    <a:pos x="T6" y="T7"/>
                  </a:cxn>
                  <a:cxn ang="0">
                    <a:pos x="T8" y="T9"/>
                  </a:cxn>
                  <a:cxn ang="0">
                    <a:pos x="T10" y="T11"/>
                  </a:cxn>
                  <a:cxn ang="0">
                    <a:pos x="T12" y="T13"/>
                  </a:cxn>
                </a:cxnLst>
                <a:rect l="0" t="0" r="r" b="b"/>
                <a:pathLst>
                  <a:path w="5951" h="216">
                    <a:moveTo>
                      <a:pt x="5903" y="0"/>
                    </a:moveTo>
                    <a:cubicBezTo>
                      <a:pt x="48" y="0"/>
                      <a:pt x="48" y="0"/>
                      <a:pt x="48" y="0"/>
                    </a:cubicBezTo>
                    <a:cubicBezTo>
                      <a:pt x="21" y="0"/>
                      <a:pt x="0" y="22"/>
                      <a:pt x="0" y="48"/>
                    </a:cubicBezTo>
                    <a:cubicBezTo>
                      <a:pt x="0" y="216"/>
                      <a:pt x="0" y="216"/>
                      <a:pt x="0" y="216"/>
                    </a:cubicBezTo>
                    <a:cubicBezTo>
                      <a:pt x="5951" y="216"/>
                      <a:pt x="5951" y="216"/>
                      <a:pt x="5951" y="216"/>
                    </a:cubicBezTo>
                    <a:cubicBezTo>
                      <a:pt x="5951" y="48"/>
                      <a:pt x="5951" y="48"/>
                      <a:pt x="5951" y="48"/>
                    </a:cubicBezTo>
                    <a:cubicBezTo>
                      <a:pt x="5951" y="22"/>
                      <a:pt x="5930" y="0"/>
                      <a:pt x="5903" y="0"/>
                    </a:cubicBezTo>
                    <a:close/>
                  </a:path>
                </a:pathLst>
              </a:custGeom>
              <a:gradFill>
                <a:gsLst>
                  <a:gs pos="100000">
                    <a:srgbClr val="E4E4E4"/>
                  </a:gs>
                  <a:gs pos="0">
                    <a:schemeClr val="bg1">
                      <a:lumMod val="95000"/>
                    </a:schemeClr>
                  </a:gs>
                </a:gsLst>
                <a:lin ang="5400000" scaled="0"/>
              </a:gradFill>
              <a:ln>
                <a:noFill/>
              </a:ln>
              <a:effectLst>
                <a:outerShdw blurRad="38100" dist="12700" dir="2700000" algn="tl" rotWithShape="0">
                  <a:prstClr val="black">
                    <a:alpha val="20000"/>
                  </a:prstClr>
                </a:outerShdw>
              </a:effectLst>
            </p:spPr>
            <p:txBody>
              <a:bodyPr vert="horz" wrap="square" lIns="91412" tIns="45706" rIns="91412" bIns="45706" numCol="1" anchor="t" anchorCtr="0" compatLnSpc="1"/>
              <a:lstStyle/>
              <a:p>
                <a:endParaRPr lang="zh-CN" altLang="en-US" sz="1800"/>
              </a:p>
            </p:txBody>
          </p:sp>
          <p:sp>
            <p:nvSpPr>
              <p:cNvPr id="10" name="Oval 9"/>
              <p:cNvSpPr>
                <a:spLocks noChangeArrowheads="1"/>
              </p:cNvSpPr>
              <p:nvPr/>
            </p:nvSpPr>
            <p:spPr bwMode="auto">
              <a:xfrm>
                <a:off x="1305521" y="1138079"/>
                <a:ext cx="72588" cy="73156"/>
              </a:xfrm>
              <a:prstGeom prst="ellipse">
                <a:avLst/>
              </a:prstGeom>
              <a:solidFill>
                <a:schemeClr val="bg1">
                  <a:lumMod val="50000"/>
                </a:schemeClr>
              </a:solidFill>
              <a:ln>
                <a:noFill/>
              </a:ln>
            </p:spPr>
            <p:txBody>
              <a:bodyPr vert="horz" wrap="square" lIns="91412" tIns="45706" rIns="91412" bIns="45706" numCol="1" anchor="t" anchorCtr="0" compatLnSpc="1"/>
              <a:lstStyle/>
              <a:p>
                <a:endParaRPr lang="zh-CN" altLang="en-US" sz="1800"/>
              </a:p>
            </p:txBody>
          </p:sp>
          <p:sp>
            <p:nvSpPr>
              <p:cNvPr id="11" name="Oval 10"/>
              <p:cNvSpPr>
                <a:spLocks noChangeArrowheads="1"/>
              </p:cNvSpPr>
              <p:nvPr/>
            </p:nvSpPr>
            <p:spPr bwMode="auto">
              <a:xfrm>
                <a:off x="1417806" y="1138079"/>
                <a:ext cx="72588" cy="73156"/>
              </a:xfrm>
              <a:prstGeom prst="ellipse">
                <a:avLst/>
              </a:prstGeom>
              <a:solidFill>
                <a:schemeClr val="bg1">
                  <a:lumMod val="85000"/>
                </a:schemeClr>
              </a:solidFill>
              <a:ln>
                <a:noFill/>
              </a:ln>
            </p:spPr>
            <p:txBody>
              <a:bodyPr vert="horz" wrap="square" lIns="91412" tIns="45706" rIns="91412" bIns="45706" numCol="1" anchor="t" anchorCtr="0" compatLnSpc="1"/>
              <a:lstStyle/>
              <a:p>
                <a:endParaRPr lang="zh-CN" altLang="en-US" sz="1800"/>
              </a:p>
            </p:txBody>
          </p:sp>
          <p:sp>
            <p:nvSpPr>
              <p:cNvPr id="16" name="Oval 11"/>
              <p:cNvSpPr>
                <a:spLocks noChangeArrowheads="1"/>
              </p:cNvSpPr>
              <p:nvPr/>
            </p:nvSpPr>
            <p:spPr bwMode="auto">
              <a:xfrm>
                <a:off x="1531226" y="1138079"/>
                <a:ext cx="73156" cy="73156"/>
              </a:xfrm>
              <a:prstGeom prst="ellipse">
                <a:avLst/>
              </a:prstGeom>
              <a:solidFill>
                <a:schemeClr val="bg1">
                  <a:lumMod val="75000"/>
                </a:schemeClr>
              </a:solidFill>
              <a:ln>
                <a:noFill/>
              </a:ln>
            </p:spPr>
            <p:txBody>
              <a:bodyPr vert="horz" wrap="square" lIns="91412" tIns="45706" rIns="91412" bIns="45706" numCol="1" anchor="t" anchorCtr="0" compatLnSpc="1"/>
              <a:lstStyle/>
              <a:p>
                <a:endParaRPr lang="zh-CN" altLang="en-US" sz="1800"/>
              </a:p>
            </p:txBody>
          </p:sp>
          <p:sp>
            <p:nvSpPr>
              <p:cNvPr id="17" name="Freeform 12"/>
              <p:cNvSpPr/>
              <p:nvPr/>
            </p:nvSpPr>
            <p:spPr bwMode="auto">
              <a:xfrm>
                <a:off x="7710315" y="1132408"/>
                <a:ext cx="79394" cy="84498"/>
              </a:xfrm>
              <a:custGeom>
                <a:avLst/>
                <a:gdLst>
                  <a:gd name="T0" fmla="*/ 67 w 70"/>
                  <a:gd name="T1" fmla="*/ 25 h 74"/>
                  <a:gd name="T2" fmla="*/ 65 w 70"/>
                  <a:gd name="T3" fmla="*/ 24 h 74"/>
                  <a:gd name="T4" fmla="*/ 64 w 70"/>
                  <a:gd name="T5" fmla="*/ 26 h 74"/>
                  <a:gd name="T6" fmla="*/ 67 w 70"/>
                  <a:gd name="T7" fmla="*/ 39 h 74"/>
                  <a:gd name="T8" fmla="*/ 35 w 70"/>
                  <a:gd name="T9" fmla="*/ 71 h 74"/>
                  <a:gd name="T10" fmla="*/ 3 w 70"/>
                  <a:gd name="T11" fmla="*/ 39 h 74"/>
                  <a:gd name="T12" fmla="*/ 16 w 70"/>
                  <a:gd name="T13" fmla="*/ 13 h 74"/>
                  <a:gd name="T14" fmla="*/ 19 w 70"/>
                  <a:gd name="T15" fmla="*/ 23 h 74"/>
                  <a:gd name="T16" fmla="*/ 35 w 70"/>
                  <a:gd name="T17" fmla="*/ 5 h 74"/>
                  <a:gd name="T18" fmla="*/ 12 w 70"/>
                  <a:gd name="T19" fmla="*/ 0 h 74"/>
                  <a:gd name="T20" fmla="*/ 15 w 70"/>
                  <a:gd name="T21" fmla="*/ 10 h 74"/>
                  <a:gd name="T22" fmla="*/ 0 w 70"/>
                  <a:gd name="T23" fmla="*/ 39 h 74"/>
                  <a:gd name="T24" fmla="*/ 35 w 70"/>
                  <a:gd name="T25" fmla="*/ 74 h 74"/>
                  <a:gd name="T26" fmla="*/ 70 w 70"/>
                  <a:gd name="T27" fmla="*/ 39 h 74"/>
                  <a:gd name="T28" fmla="*/ 67 w 70"/>
                  <a:gd name="T29" fmla="*/ 2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74">
                    <a:moveTo>
                      <a:pt x="67" y="25"/>
                    </a:moveTo>
                    <a:cubicBezTo>
                      <a:pt x="67" y="24"/>
                      <a:pt x="66" y="24"/>
                      <a:pt x="65" y="24"/>
                    </a:cubicBezTo>
                    <a:cubicBezTo>
                      <a:pt x="64" y="24"/>
                      <a:pt x="64" y="25"/>
                      <a:pt x="64" y="26"/>
                    </a:cubicBezTo>
                    <a:cubicBezTo>
                      <a:pt x="66" y="30"/>
                      <a:pt x="67" y="34"/>
                      <a:pt x="67" y="39"/>
                    </a:cubicBezTo>
                    <a:cubicBezTo>
                      <a:pt x="67" y="57"/>
                      <a:pt x="53" y="71"/>
                      <a:pt x="35" y="71"/>
                    </a:cubicBezTo>
                    <a:cubicBezTo>
                      <a:pt x="18" y="71"/>
                      <a:pt x="3" y="57"/>
                      <a:pt x="3" y="39"/>
                    </a:cubicBezTo>
                    <a:cubicBezTo>
                      <a:pt x="3" y="29"/>
                      <a:pt x="8" y="19"/>
                      <a:pt x="16" y="13"/>
                    </a:cubicBezTo>
                    <a:cubicBezTo>
                      <a:pt x="19" y="23"/>
                      <a:pt x="19" y="23"/>
                      <a:pt x="19" y="23"/>
                    </a:cubicBezTo>
                    <a:cubicBezTo>
                      <a:pt x="35" y="5"/>
                      <a:pt x="35" y="5"/>
                      <a:pt x="35" y="5"/>
                    </a:cubicBezTo>
                    <a:cubicBezTo>
                      <a:pt x="12" y="0"/>
                      <a:pt x="12" y="0"/>
                      <a:pt x="12" y="0"/>
                    </a:cubicBezTo>
                    <a:cubicBezTo>
                      <a:pt x="15" y="10"/>
                      <a:pt x="15" y="10"/>
                      <a:pt x="15" y="10"/>
                    </a:cubicBezTo>
                    <a:cubicBezTo>
                      <a:pt x="6" y="17"/>
                      <a:pt x="0" y="28"/>
                      <a:pt x="0" y="39"/>
                    </a:cubicBezTo>
                    <a:cubicBezTo>
                      <a:pt x="0" y="58"/>
                      <a:pt x="16" y="74"/>
                      <a:pt x="35" y="74"/>
                    </a:cubicBezTo>
                    <a:cubicBezTo>
                      <a:pt x="54" y="74"/>
                      <a:pt x="70" y="58"/>
                      <a:pt x="70" y="39"/>
                    </a:cubicBezTo>
                    <a:cubicBezTo>
                      <a:pt x="70" y="34"/>
                      <a:pt x="69" y="29"/>
                      <a:pt x="67" y="25"/>
                    </a:cubicBezTo>
                    <a:close/>
                  </a:path>
                </a:pathLst>
              </a:custGeom>
              <a:solidFill>
                <a:schemeClr val="bg1">
                  <a:lumMod val="50000"/>
                </a:schemeClr>
              </a:solidFill>
              <a:ln>
                <a:noFill/>
              </a:ln>
            </p:spPr>
            <p:txBody>
              <a:bodyPr vert="horz" wrap="square" lIns="91412" tIns="45706" rIns="91412" bIns="45706" numCol="1" anchor="t" anchorCtr="0" compatLnSpc="1"/>
              <a:lstStyle/>
              <a:p>
                <a:endParaRPr lang="zh-CN" altLang="en-US" sz="1800"/>
              </a:p>
            </p:txBody>
          </p:sp>
        </p:grpSp>
        <p:sp>
          <p:nvSpPr>
            <p:cNvPr id="8" name="Freeform 8"/>
            <p:cNvSpPr/>
            <p:nvPr/>
          </p:nvSpPr>
          <p:spPr bwMode="auto">
            <a:xfrm>
              <a:off x="1195504" y="1356427"/>
              <a:ext cx="6752991" cy="323869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solidFill>
              <a:srgbClr val="FFFFFF"/>
            </a:solidFill>
            <a:ln>
              <a:noFill/>
            </a:ln>
            <a:effectLst>
              <a:outerShdw blurRad="38100" dist="12700" dir="2700000" algn="t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grpSp>
        <p:nvGrpSpPr>
          <p:cNvPr id="4" name="组合 17"/>
          <p:cNvGrpSpPr/>
          <p:nvPr/>
        </p:nvGrpSpPr>
        <p:grpSpPr>
          <a:xfrm>
            <a:off x="1019050" y="2705251"/>
            <a:ext cx="352686" cy="354546"/>
            <a:chOff x="1018570" y="2637483"/>
            <a:chExt cx="352734" cy="354436"/>
          </a:xfrm>
        </p:grpSpPr>
        <p:sp>
          <p:nvSpPr>
            <p:cNvPr id="19" name="Oval 13"/>
            <p:cNvSpPr>
              <a:spLocks noChangeArrowheads="1"/>
            </p:cNvSpPr>
            <p:nvPr/>
          </p:nvSpPr>
          <p:spPr bwMode="auto">
            <a:xfrm>
              <a:off x="1018570" y="2637483"/>
              <a:ext cx="352734" cy="354436"/>
            </a:xfrm>
            <a:prstGeom prst="ellipse">
              <a:avLst/>
            </a:prstGeom>
            <a:solidFill>
              <a:schemeClr val="accent1"/>
            </a:solidFill>
            <a:ln>
              <a:noFill/>
            </a:ln>
          </p:spPr>
          <p:txBody>
            <a:bodyPr vert="horz" wrap="square" lIns="91412" tIns="45706" rIns="91412" bIns="45706" numCol="1" anchor="t" anchorCtr="0" compatLnSpc="1"/>
            <a:lstStyle/>
            <a:p>
              <a:endParaRPr lang="zh-CN" altLang="en-US" sz="1800"/>
            </a:p>
          </p:txBody>
        </p:sp>
        <p:sp>
          <p:nvSpPr>
            <p:cNvPr id="20" name="Freeform 14"/>
            <p:cNvSpPr/>
            <p:nvPr/>
          </p:nvSpPr>
          <p:spPr bwMode="auto">
            <a:xfrm>
              <a:off x="1147868" y="2749769"/>
              <a:ext cx="95272" cy="132701"/>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grpSp>
        <p:nvGrpSpPr>
          <p:cNvPr id="5" name="组合 20"/>
          <p:cNvGrpSpPr/>
          <p:nvPr/>
        </p:nvGrpSpPr>
        <p:grpSpPr>
          <a:xfrm>
            <a:off x="7771130" y="2705251"/>
            <a:ext cx="353821" cy="354546"/>
            <a:chOff x="7771561" y="2637483"/>
            <a:chExt cx="353869" cy="354436"/>
          </a:xfrm>
        </p:grpSpPr>
        <p:sp>
          <p:nvSpPr>
            <p:cNvPr id="22" name="Oval 15"/>
            <p:cNvSpPr>
              <a:spLocks noChangeArrowheads="1"/>
            </p:cNvSpPr>
            <p:nvPr/>
          </p:nvSpPr>
          <p:spPr bwMode="auto">
            <a:xfrm>
              <a:off x="7771561" y="2637483"/>
              <a:ext cx="353869" cy="354436"/>
            </a:xfrm>
            <a:prstGeom prst="ellipse">
              <a:avLst/>
            </a:prstGeom>
            <a:solidFill>
              <a:schemeClr val="accent1"/>
            </a:solidFill>
            <a:ln>
              <a:noFill/>
            </a:ln>
          </p:spPr>
          <p:txBody>
            <a:bodyPr vert="horz" wrap="square" lIns="91412" tIns="45706" rIns="91412" bIns="45706" numCol="1" anchor="t" anchorCtr="0" compatLnSpc="1"/>
            <a:lstStyle/>
            <a:p>
              <a:endParaRPr lang="zh-CN" altLang="en-US" sz="1800"/>
            </a:p>
          </p:txBody>
        </p:sp>
        <p:sp>
          <p:nvSpPr>
            <p:cNvPr id="23" name="Freeform 16"/>
            <p:cNvSpPr/>
            <p:nvPr/>
          </p:nvSpPr>
          <p:spPr bwMode="auto">
            <a:xfrm>
              <a:off x="7900860" y="2746366"/>
              <a:ext cx="95272" cy="132701"/>
            </a:xfrm>
            <a:custGeom>
              <a:avLst/>
              <a:gdLst>
                <a:gd name="T0" fmla="*/ 9 w 84"/>
                <a:gd name="T1" fmla="*/ 0 h 117"/>
                <a:gd name="T2" fmla="*/ 13 w 84"/>
                <a:gd name="T3" fmla="*/ 2 h 117"/>
                <a:gd name="T4" fmla="*/ 81 w 84"/>
                <a:gd name="T5" fmla="*/ 52 h 117"/>
                <a:gd name="T6" fmla="*/ 84 w 84"/>
                <a:gd name="T7" fmla="*/ 58 h 117"/>
                <a:gd name="T8" fmla="*/ 81 w 84"/>
                <a:gd name="T9" fmla="*/ 65 h 117"/>
                <a:gd name="T10" fmla="*/ 13 w 84"/>
                <a:gd name="T11" fmla="*/ 114 h 117"/>
                <a:gd name="T12" fmla="*/ 2 w 84"/>
                <a:gd name="T13" fmla="*/ 112 h 117"/>
                <a:gd name="T14" fmla="*/ 4 w 84"/>
                <a:gd name="T15" fmla="*/ 101 h 117"/>
                <a:gd name="T16" fmla="*/ 62 w 84"/>
                <a:gd name="T17" fmla="*/ 58 h 117"/>
                <a:gd name="T18" fmla="*/ 4 w 84"/>
                <a:gd name="T19" fmla="*/ 15 h 117"/>
                <a:gd name="T20" fmla="*/ 2 w 84"/>
                <a:gd name="T21" fmla="*/ 4 h 117"/>
                <a:gd name="T22" fmla="*/ 9 w 84"/>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9" y="0"/>
                  </a:moveTo>
                  <a:cubicBezTo>
                    <a:pt x="10" y="0"/>
                    <a:pt x="12" y="1"/>
                    <a:pt x="13" y="2"/>
                  </a:cubicBezTo>
                  <a:cubicBezTo>
                    <a:pt x="81" y="52"/>
                    <a:pt x="81" y="52"/>
                    <a:pt x="81" y="52"/>
                  </a:cubicBezTo>
                  <a:cubicBezTo>
                    <a:pt x="83" y="53"/>
                    <a:pt x="84" y="56"/>
                    <a:pt x="84" y="58"/>
                  </a:cubicBezTo>
                  <a:cubicBezTo>
                    <a:pt x="84" y="61"/>
                    <a:pt x="83" y="63"/>
                    <a:pt x="81" y="65"/>
                  </a:cubicBezTo>
                  <a:cubicBezTo>
                    <a:pt x="13" y="114"/>
                    <a:pt x="13" y="114"/>
                    <a:pt x="13" y="114"/>
                  </a:cubicBezTo>
                  <a:cubicBezTo>
                    <a:pt x="10" y="117"/>
                    <a:pt x="5" y="116"/>
                    <a:pt x="2" y="112"/>
                  </a:cubicBezTo>
                  <a:cubicBezTo>
                    <a:pt x="0" y="109"/>
                    <a:pt x="0" y="104"/>
                    <a:pt x="4" y="101"/>
                  </a:cubicBezTo>
                  <a:cubicBezTo>
                    <a:pt x="62" y="58"/>
                    <a:pt x="62" y="58"/>
                    <a:pt x="62" y="58"/>
                  </a:cubicBezTo>
                  <a:cubicBezTo>
                    <a:pt x="4" y="15"/>
                    <a:pt x="4" y="15"/>
                    <a:pt x="4" y="15"/>
                  </a:cubicBezTo>
                  <a:cubicBezTo>
                    <a:pt x="0" y="12"/>
                    <a:pt x="0" y="7"/>
                    <a:pt x="2" y="4"/>
                  </a:cubicBezTo>
                  <a:cubicBezTo>
                    <a:pt x="4" y="1"/>
                    <a:pt x="6"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p>
          </p:txBody>
        </p:sp>
      </p:grpSp>
      <p:sp>
        <p:nvSpPr>
          <p:cNvPr id="24" name="Freeform 8"/>
          <p:cNvSpPr/>
          <p:nvPr/>
        </p:nvSpPr>
        <p:spPr bwMode="auto">
          <a:xfrm>
            <a:off x="1599053" y="1635356"/>
            <a:ext cx="1934292" cy="161012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p:spPr>
        <p:txBody>
          <a:bodyPr vert="horz" wrap="square" lIns="91439" tIns="45720" rIns="91439" bIns="45720" numCol="1" anchor="t" anchorCtr="0" compatLnSpc="1"/>
          <a:lstStyle/>
          <a:p>
            <a:endParaRPr lang="zh-CN" altLang="en-US" sz="1800"/>
          </a:p>
        </p:txBody>
      </p:sp>
      <p:sp>
        <p:nvSpPr>
          <p:cNvPr id="25" name="Rectangle 24"/>
          <p:cNvSpPr>
            <a:spLocks noChangeArrowheads="1"/>
          </p:cNvSpPr>
          <p:nvPr/>
        </p:nvSpPr>
        <p:spPr bwMode="auto">
          <a:xfrm>
            <a:off x="1650900" y="3762728"/>
            <a:ext cx="1806532" cy="44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bg1">
                  <a:lumMod val="50000"/>
                </a:schemeClr>
              </a:buClr>
              <a:buFont typeface="Wingdings" panose="05000000000000000000" pitchFamily="2" charset="2"/>
              <a:buChar char="n"/>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Rectangle 24"/>
          <p:cNvSpPr>
            <a:spLocks noChangeArrowheads="1"/>
          </p:cNvSpPr>
          <p:nvPr/>
        </p:nvSpPr>
        <p:spPr bwMode="auto">
          <a:xfrm>
            <a:off x="1927121" y="3381711"/>
            <a:ext cx="1254087" cy="22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a:solidFill>
                <a:schemeClr val="bg1">
                  <a:lumMod val="50000"/>
                </a:schemeClr>
              </a:solidFill>
            </a:endParaRPr>
          </a:p>
        </p:txBody>
      </p:sp>
      <p:cxnSp>
        <p:nvCxnSpPr>
          <p:cNvPr id="27" name="直接连接符 26"/>
          <p:cNvCxnSpPr/>
          <p:nvPr/>
        </p:nvCxnSpPr>
        <p:spPr>
          <a:xfrm>
            <a:off x="1927121" y="3652585"/>
            <a:ext cx="1254087"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直角三角形 27"/>
          <p:cNvSpPr/>
          <p:nvPr/>
        </p:nvSpPr>
        <p:spPr>
          <a:xfrm rot="5400000">
            <a:off x="1598941" y="1635468"/>
            <a:ext cx="504211" cy="503988"/>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20" rIns="91439" bIns="45720" rtlCol="0" anchor="ctr"/>
          <a:lstStyle/>
          <a:p>
            <a:pPr algn="ctr"/>
            <a:endParaRPr lang="zh-CN" altLang="en-US" sz="1800">
              <a:solidFill>
                <a:schemeClr val="accent2"/>
              </a:solidFill>
            </a:endParaRPr>
          </a:p>
        </p:txBody>
      </p:sp>
      <p:sp>
        <p:nvSpPr>
          <p:cNvPr id="29" name="TextBox 28"/>
          <p:cNvSpPr txBox="1"/>
          <p:nvPr/>
        </p:nvSpPr>
        <p:spPr>
          <a:xfrm>
            <a:off x="1596754" y="1669370"/>
            <a:ext cx="316069" cy="246297"/>
          </a:xfrm>
          <a:prstGeom prst="rect">
            <a:avLst/>
          </a:prstGeom>
          <a:noFill/>
        </p:spPr>
        <p:txBody>
          <a:bodyPr wrap="none" lIns="91439" tIns="45720" rIns="91439" bIns="45720" rtlCol="0">
            <a:spAutoFit/>
          </a:bodyPr>
          <a:lstStyle/>
          <a:p>
            <a:r>
              <a:rPr lang="en-US" altLang="zh-CN" sz="1000" dirty="0">
                <a:solidFill>
                  <a:schemeClr val="bg1"/>
                </a:solidFill>
              </a:rPr>
              <a:t>01</a:t>
            </a:r>
            <a:endParaRPr lang="zh-CN" altLang="en-US" sz="1000" dirty="0">
              <a:solidFill>
                <a:schemeClr val="bg1"/>
              </a:solidFill>
            </a:endParaRPr>
          </a:p>
        </p:txBody>
      </p:sp>
      <p:sp>
        <p:nvSpPr>
          <p:cNvPr id="30" name="Freeform 8"/>
          <p:cNvSpPr/>
          <p:nvPr/>
        </p:nvSpPr>
        <p:spPr bwMode="auto">
          <a:xfrm>
            <a:off x="3626362" y="1635356"/>
            <a:ext cx="1934292" cy="161012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p:spPr>
        <p:txBody>
          <a:bodyPr vert="horz" wrap="square" lIns="91439" tIns="45720" rIns="91439" bIns="45720" numCol="1" anchor="t" anchorCtr="0" compatLnSpc="1"/>
          <a:lstStyle/>
          <a:p>
            <a:endParaRPr lang="zh-CN" altLang="en-US" sz="1800"/>
          </a:p>
        </p:txBody>
      </p:sp>
      <p:sp>
        <p:nvSpPr>
          <p:cNvPr id="31" name="Rectangle 24"/>
          <p:cNvSpPr>
            <a:spLocks noChangeArrowheads="1"/>
          </p:cNvSpPr>
          <p:nvPr/>
        </p:nvSpPr>
        <p:spPr bwMode="auto">
          <a:xfrm>
            <a:off x="3678209" y="3762728"/>
            <a:ext cx="1806532" cy="44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bg1">
                  <a:lumMod val="50000"/>
                </a:schemeClr>
              </a:buClr>
              <a:buFont typeface="Wingdings" panose="05000000000000000000" pitchFamily="2" charset="2"/>
              <a:buChar char="n"/>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Rectangle 24"/>
          <p:cNvSpPr>
            <a:spLocks noChangeArrowheads="1"/>
          </p:cNvSpPr>
          <p:nvPr/>
        </p:nvSpPr>
        <p:spPr bwMode="auto">
          <a:xfrm>
            <a:off x="3954431" y="3381711"/>
            <a:ext cx="1254087" cy="22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a:solidFill>
                <a:schemeClr val="bg1">
                  <a:lumMod val="50000"/>
                </a:schemeClr>
              </a:solidFill>
            </a:endParaRPr>
          </a:p>
        </p:txBody>
      </p:sp>
      <p:cxnSp>
        <p:nvCxnSpPr>
          <p:cNvPr id="33" name="直接连接符 32"/>
          <p:cNvCxnSpPr/>
          <p:nvPr/>
        </p:nvCxnSpPr>
        <p:spPr>
          <a:xfrm>
            <a:off x="3954431" y="3652585"/>
            <a:ext cx="1254087"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直角三角形 33"/>
          <p:cNvSpPr/>
          <p:nvPr/>
        </p:nvSpPr>
        <p:spPr>
          <a:xfrm rot="5400000">
            <a:off x="3626251" y="1635468"/>
            <a:ext cx="504211" cy="503988"/>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20" rIns="91439" bIns="45720" rtlCol="0" anchor="ctr"/>
          <a:lstStyle/>
          <a:p>
            <a:pPr algn="ctr"/>
            <a:endParaRPr lang="zh-CN" altLang="en-US" sz="1800"/>
          </a:p>
        </p:txBody>
      </p:sp>
      <p:sp>
        <p:nvSpPr>
          <p:cNvPr id="35" name="TextBox 34"/>
          <p:cNvSpPr txBox="1"/>
          <p:nvPr/>
        </p:nvSpPr>
        <p:spPr>
          <a:xfrm>
            <a:off x="3624063" y="1669370"/>
            <a:ext cx="316069" cy="246297"/>
          </a:xfrm>
          <a:prstGeom prst="rect">
            <a:avLst/>
          </a:prstGeom>
          <a:noFill/>
        </p:spPr>
        <p:txBody>
          <a:bodyPr wrap="none" lIns="91439" tIns="45720" rIns="91439" bIns="45720" rtlCol="0">
            <a:spAutoFit/>
          </a:bodyPr>
          <a:lstStyle/>
          <a:p>
            <a:r>
              <a:rPr lang="en-US" altLang="zh-CN" sz="1000" dirty="0">
                <a:solidFill>
                  <a:schemeClr val="bg1"/>
                </a:solidFill>
              </a:rPr>
              <a:t>02</a:t>
            </a:r>
            <a:endParaRPr lang="zh-CN" altLang="en-US" sz="1000" dirty="0">
              <a:solidFill>
                <a:schemeClr val="bg1"/>
              </a:solidFill>
            </a:endParaRPr>
          </a:p>
        </p:txBody>
      </p:sp>
      <p:sp>
        <p:nvSpPr>
          <p:cNvPr id="36" name="Freeform 8"/>
          <p:cNvSpPr/>
          <p:nvPr/>
        </p:nvSpPr>
        <p:spPr bwMode="auto">
          <a:xfrm>
            <a:off x="5653671" y="1635356"/>
            <a:ext cx="1934292" cy="161012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txBody>
          <a:bodyPr vert="horz" wrap="square" lIns="91439" tIns="45720" rIns="91439" bIns="45720" numCol="1" anchor="t" anchorCtr="0" compatLnSpc="1"/>
          <a:lstStyle/>
          <a:p>
            <a:endParaRPr lang="zh-CN" altLang="en-US" sz="1800"/>
          </a:p>
        </p:txBody>
      </p:sp>
      <p:sp>
        <p:nvSpPr>
          <p:cNvPr id="37" name="Rectangle 24"/>
          <p:cNvSpPr>
            <a:spLocks noChangeArrowheads="1"/>
          </p:cNvSpPr>
          <p:nvPr/>
        </p:nvSpPr>
        <p:spPr bwMode="auto">
          <a:xfrm>
            <a:off x="5705517" y="3762728"/>
            <a:ext cx="1806532" cy="44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bg1">
                  <a:lumMod val="50000"/>
                </a:schemeClr>
              </a:buClr>
              <a:buFont typeface="Wingdings" panose="05000000000000000000" pitchFamily="2" charset="2"/>
              <a:buChar char="n"/>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Rectangle 24"/>
          <p:cNvSpPr>
            <a:spLocks noChangeArrowheads="1"/>
          </p:cNvSpPr>
          <p:nvPr/>
        </p:nvSpPr>
        <p:spPr bwMode="auto">
          <a:xfrm>
            <a:off x="5981739" y="3381711"/>
            <a:ext cx="1254087" cy="22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a:solidFill>
                <a:schemeClr val="bg1">
                  <a:lumMod val="50000"/>
                </a:schemeClr>
              </a:solidFill>
            </a:endParaRPr>
          </a:p>
        </p:txBody>
      </p:sp>
      <p:cxnSp>
        <p:nvCxnSpPr>
          <p:cNvPr id="39" name="直接连接符 38"/>
          <p:cNvCxnSpPr/>
          <p:nvPr/>
        </p:nvCxnSpPr>
        <p:spPr>
          <a:xfrm>
            <a:off x="5981739" y="3652585"/>
            <a:ext cx="1254087"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直角三角形 39"/>
          <p:cNvSpPr/>
          <p:nvPr/>
        </p:nvSpPr>
        <p:spPr>
          <a:xfrm rot="5400000">
            <a:off x="5653559" y="1635468"/>
            <a:ext cx="504211" cy="503988"/>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20" rIns="91439" bIns="45720" rtlCol="0" anchor="ctr"/>
          <a:lstStyle/>
          <a:p>
            <a:pPr algn="ctr"/>
            <a:endParaRPr lang="zh-CN" altLang="en-US" sz="1800"/>
          </a:p>
        </p:txBody>
      </p:sp>
      <p:sp>
        <p:nvSpPr>
          <p:cNvPr id="41" name="TextBox 40"/>
          <p:cNvSpPr txBox="1"/>
          <p:nvPr/>
        </p:nvSpPr>
        <p:spPr>
          <a:xfrm>
            <a:off x="5651372" y="1669370"/>
            <a:ext cx="316069" cy="246297"/>
          </a:xfrm>
          <a:prstGeom prst="rect">
            <a:avLst/>
          </a:prstGeom>
          <a:noFill/>
        </p:spPr>
        <p:txBody>
          <a:bodyPr wrap="none" lIns="91439" tIns="45720" rIns="91439" bIns="45720" rtlCol="0">
            <a:spAutoFit/>
          </a:bodyPr>
          <a:lstStyle/>
          <a:p>
            <a:r>
              <a:rPr lang="en-US" altLang="zh-CN" sz="1000" dirty="0">
                <a:solidFill>
                  <a:schemeClr val="bg1"/>
                </a:solidFill>
              </a:rPr>
              <a:t>03</a:t>
            </a:r>
            <a:endParaRPr lang="zh-CN" altLang="en-US" sz="10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11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1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47" presetClass="entr" presetSubtype="0" fill="hold" grpId="0" nodeType="withEffect">
                                  <p:stCondLst>
                                    <p:cond delay="16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anim calcmode="lin" valueType="num">
                                      <p:cBhvr>
                                        <p:cTn id="21" dur="500" fill="hold"/>
                                        <p:tgtEl>
                                          <p:spTgt spid="24"/>
                                        </p:tgtEl>
                                        <p:attrNameLst>
                                          <p:attrName>ppt_x</p:attrName>
                                        </p:attrNameLst>
                                      </p:cBhvr>
                                      <p:tavLst>
                                        <p:tav tm="0">
                                          <p:val>
                                            <p:strVal val="#ppt_x"/>
                                          </p:val>
                                        </p:tav>
                                        <p:tav tm="100000">
                                          <p:val>
                                            <p:strVal val="#ppt_x"/>
                                          </p:val>
                                        </p:tav>
                                      </p:tavLst>
                                    </p:anim>
                                    <p:anim calcmode="lin" valueType="num">
                                      <p:cBhvr>
                                        <p:cTn id="22" dur="500" fill="hold"/>
                                        <p:tgtEl>
                                          <p:spTgt spid="2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16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160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60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anim calcmode="lin" valueType="num">
                                      <p:cBhvr>
                                        <p:cTn id="36" dur="500" fill="hold"/>
                                        <p:tgtEl>
                                          <p:spTgt spid="25"/>
                                        </p:tgtEl>
                                        <p:attrNameLst>
                                          <p:attrName>ppt_x</p:attrName>
                                        </p:attrNameLst>
                                      </p:cBhvr>
                                      <p:tavLst>
                                        <p:tav tm="0">
                                          <p:val>
                                            <p:strVal val="#ppt_x"/>
                                          </p:val>
                                        </p:tav>
                                        <p:tav tm="100000">
                                          <p:val>
                                            <p:strVal val="#ppt_x"/>
                                          </p:val>
                                        </p:tav>
                                      </p:tavLst>
                                    </p:anim>
                                    <p:anim calcmode="lin" valueType="num">
                                      <p:cBhvr>
                                        <p:cTn id="37" dur="500" fill="hold"/>
                                        <p:tgtEl>
                                          <p:spTgt spid="2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60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anim calcmode="lin" valueType="num">
                                      <p:cBhvr>
                                        <p:cTn id="41" dur="500" fill="hold"/>
                                        <p:tgtEl>
                                          <p:spTgt spid="26"/>
                                        </p:tgtEl>
                                        <p:attrNameLst>
                                          <p:attrName>ppt_x</p:attrName>
                                        </p:attrNameLst>
                                      </p:cBhvr>
                                      <p:tavLst>
                                        <p:tav tm="0">
                                          <p:val>
                                            <p:strVal val="#ppt_x"/>
                                          </p:val>
                                        </p:tav>
                                        <p:tav tm="100000">
                                          <p:val>
                                            <p:strVal val="#ppt_x"/>
                                          </p:val>
                                        </p:tav>
                                      </p:tavLst>
                                    </p:anim>
                                    <p:anim calcmode="lin" valueType="num">
                                      <p:cBhvr>
                                        <p:cTn id="42" dur="500" fill="hold"/>
                                        <p:tgtEl>
                                          <p:spTgt spid="26"/>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160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anim calcmode="lin" valueType="num">
                                      <p:cBhvr>
                                        <p:cTn id="46" dur="500" fill="hold"/>
                                        <p:tgtEl>
                                          <p:spTgt spid="27"/>
                                        </p:tgtEl>
                                        <p:attrNameLst>
                                          <p:attrName>ppt_x</p:attrName>
                                        </p:attrNameLst>
                                      </p:cBhvr>
                                      <p:tavLst>
                                        <p:tav tm="0">
                                          <p:val>
                                            <p:strVal val="#ppt_x"/>
                                          </p:val>
                                        </p:tav>
                                        <p:tav tm="100000">
                                          <p:val>
                                            <p:strVal val="#ppt_x"/>
                                          </p:val>
                                        </p:tav>
                                      </p:tavLst>
                                    </p:anim>
                                    <p:anim calcmode="lin" valueType="num">
                                      <p:cBhvr>
                                        <p:cTn id="47" dur="500" fill="hold"/>
                                        <p:tgtEl>
                                          <p:spTgt spid="2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2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20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anim calcmode="lin" valueType="num">
                                      <p:cBhvr>
                                        <p:cTn id="56" dur="500" fill="hold"/>
                                        <p:tgtEl>
                                          <p:spTgt spid="34"/>
                                        </p:tgtEl>
                                        <p:attrNameLst>
                                          <p:attrName>ppt_x</p:attrName>
                                        </p:attrNameLst>
                                      </p:cBhvr>
                                      <p:tavLst>
                                        <p:tav tm="0">
                                          <p:val>
                                            <p:strVal val="#ppt_x"/>
                                          </p:val>
                                        </p:tav>
                                        <p:tav tm="100000">
                                          <p:val>
                                            <p:strVal val="#ppt_x"/>
                                          </p:val>
                                        </p:tav>
                                      </p:tavLst>
                                    </p:anim>
                                    <p:anim calcmode="lin" valueType="num">
                                      <p:cBhvr>
                                        <p:cTn id="57" dur="500" fill="hold"/>
                                        <p:tgtEl>
                                          <p:spTgt spid="34"/>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220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anim calcmode="lin" valueType="num">
                                      <p:cBhvr>
                                        <p:cTn id="61" dur="500" fill="hold"/>
                                        <p:tgtEl>
                                          <p:spTgt spid="35"/>
                                        </p:tgtEl>
                                        <p:attrNameLst>
                                          <p:attrName>ppt_x</p:attrName>
                                        </p:attrNameLst>
                                      </p:cBhvr>
                                      <p:tavLst>
                                        <p:tav tm="0">
                                          <p:val>
                                            <p:strVal val="#ppt_x"/>
                                          </p:val>
                                        </p:tav>
                                        <p:tav tm="100000">
                                          <p:val>
                                            <p:strVal val="#ppt_x"/>
                                          </p:val>
                                        </p:tav>
                                      </p:tavLst>
                                    </p:anim>
                                    <p:anim calcmode="lin" valueType="num">
                                      <p:cBhvr>
                                        <p:cTn id="62" dur="500" fill="hold"/>
                                        <p:tgtEl>
                                          <p:spTgt spid="3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20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anim calcmode="lin" valueType="num">
                                      <p:cBhvr>
                                        <p:cTn id="66" dur="500" fill="hold"/>
                                        <p:tgtEl>
                                          <p:spTgt spid="31"/>
                                        </p:tgtEl>
                                        <p:attrNameLst>
                                          <p:attrName>ppt_x</p:attrName>
                                        </p:attrNameLst>
                                      </p:cBhvr>
                                      <p:tavLst>
                                        <p:tav tm="0">
                                          <p:val>
                                            <p:strVal val="#ppt_x"/>
                                          </p:val>
                                        </p:tav>
                                        <p:tav tm="100000">
                                          <p:val>
                                            <p:strVal val="#ppt_x"/>
                                          </p:val>
                                        </p:tav>
                                      </p:tavLst>
                                    </p:anim>
                                    <p:anim calcmode="lin" valueType="num">
                                      <p:cBhvr>
                                        <p:cTn id="67" dur="500" fill="hold"/>
                                        <p:tgtEl>
                                          <p:spTgt spid="3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20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anim calcmode="lin" valueType="num">
                                      <p:cBhvr>
                                        <p:cTn id="71" dur="500" fill="hold"/>
                                        <p:tgtEl>
                                          <p:spTgt spid="32"/>
                                        </p:tgtEl>
                                        <p:attrNameLst>
                                          <p:attrName>ppt_x</p:attrName>
                                        </p:attrNameLst>
                                      </p:cBhvr>
                                      <p:tavLst>
                                        <p:tav tm="0">
                                          <p:val>
                                            <p:strVal val="#ppt_x"/>
                                          </p:val>
                                        </p:tav>
                                        <p:tav tm="100000">
                                          <p:val>
                                            <p:strVal val="#ppt_x"/>
                                          </p:val>
                                        </p:tav>
                                      </p:tavLst>
                                    </p:anim>
                                    <p:anim calcmode="lin" valueType="num">
                                      <p:cBhvr>
                                        <p:cTn id="72" dur="500" fill="hold"/>
                                        <p:tgtEl>
                                          <p:spTgt spid="32"/>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20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anim calcmode="lin" valueType="num">
                                      <p:cBhvr>
                                        <p:cTn id="76" dur="500" fill="hold"/>
                                        <p:tgtEl>
                                          <p:spTgt spid="33"/>
                                        </p:tgtEl>
                                        <p:attrNameLst>
                                          <p:attrName>ppt_x</p:attrName>
                                        </p:attrNameLst>
                                      </p:cBhvr>
                                      <p:tavLst>
                                        <p:tav tm="0">
                                          <p:val>
                                            <p:strVal val="#ppt_x"/>
                                          </p:val>
                                        </p:tav>
                                        <p:tav tm="100000">
                                          <p:val>
                                            <p:strVal val="#ppt_x"/>
                                          </p:val>
                                        </p:tav>
                                      </p:tavLst>
                                    </p:anim>
                                    <p:anim calcmode="lin" valueType="num">
                                      <p:cBhvr>
                                        <p:cTn id="77" dur="500" fill="hold"/>
                                        <p:tgtEl>
                                          <p:spTgt spid="33"/>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2700"/>
                                  </p:stCondLst>
                                  <p:childTnLst>
                                    <p:set>
                                      <p:cBhvr>
                                        <p:cTn id="79" dur="1" fill="hold">
                                          <p:stCondLst>
                                            <p:cond delay="0"/>
                                          </p:stCondLst>
                                        </p:cTn>
                                        <p:tgtEl>
                                          <p:spTgt spid="36"/>
                                        </p:tgtEl>
                                        <p:attrNameLst>
                                          <p:attrName>style.visibility</p:attrName>
                                        </p:attrNameLst>
                                      </p:cBhvr>
                                      <p:to>
                                        <p:strVal val="visible"/>
                                      </p:to>
                                    </p:set>
                                    <p:animEffect transition="in" filter="fade">
                                      <p:cBhvr>
                                        <p:cTn id="80" dur="500"/>
                                        <p:tgtEl>
                                          <p:spTgt spid="36"/>
                                        </p:tgtEl>
                                      </p:cBhvr>
                                    </p:animEffect>
                                    <p:anim calcmode="lin" valueType="num">
                                      <p:cBhvr>
                                        <p:cTn id="81" dur="500" fill="hold"/>
                                        <p:tgtEl>
                                          <p:spTgt spid="36"/>
                                        </p:tgtEl>
                                        <p:attrNameLst>
                                          <p:attrName>ppt_x</p:attrName>
                                        </p:attrNameLst>
                                      </p:cBhvr>
                                      <p:tavLst>
                                        <p:tav tm="0">
                                          <p:val>
                                            <p:strVal val="#ppt_x"/>
                                          </p:val>
                                        </p:tav>
                                        <p:tav tm="100000">
                                          <p:val>
                                            <p:strVal val="#ppt_x"/>
                                          </p:val>
                                        </p:tav>
                                      </p:tavLst>
                                    </p:anim>
                                    <p:anim calcmode="lin" valueType="num">
                                      <p:cBhvr>
                                        <p:cTn id="82" dur="500" fill="hold"/>
                                        <p:tgtEl>
                                          <p:spTgt spid="36"/>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70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anim calcmode="lin" valueType="num">
                                      <p:cBhvr>
                                        <p:cTn id="86" dur="500" fill="hold"/>
                                        <p:tgtEl>
                                          <p:spTgt spid="40"/>
                                        </p:tgtEl>
                                        <p:attrNameLst>
                                          <p:attrName>ppt_x</p:attrName>
                                        </p:attrNameLst>
                                      </p:cBhvr>
                                      <p:tavLst>
                                        <p:tav tm="0">
                                          <p:val>
                                            <p:strVal val="#ppt_x"/>
                                          </p:val>
                                        </p:tav>
                                        <p:tav tm="100000">
                                          <p:val>
                                            <p:strVal val="#ppt_x"/>
                                          </p:val>
                                        </p:tav>
                                      </p:tavLst>
                                    </p:anim>
                                    <p:anim calcmode="lin" valueType="num">
                                      <p:cBhvr>
                                        <p:cTn id="87" dur="500" fill="hold"/>
                                        <p:tgtEl>
                                          <p:spTgt spid="40"/>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700"/>
                                  </p:stCondLst>
                                  <p:childTnLst>
                                    <p:set>
                                      <p:cBhvr>
                                        <p:cTn id="89" dur="1" fill="hold">
                                          <p:stCondLst>
                                            <p:cond delay="0"/>
                                          </p:stCondLst>
                                        </p:cTn>
                                        <p:tgtEl>
                                          <p:spTgt spid="41"/>
                                        </p:tgtEl>
                                        <p:attrNameLst>
                                          <p:attrName>style.visibility</p:attrName>
                                        </p:attrNameLst>
                                      </p:cBhvr>
                                      <p:to>
                                        <p:strVal val="visible"/>
                                      </p:to>
                                    </p:set>
                                    <p:animEffect transition="in" filter="fade">
                                      <p:cBhvr>
                                        <p:cTn id="90" dur="500"/>
                                        <p:tgtEl>
                                          <p:spTgt spid="41"/>
                                        </p:tgtEl>
                                      </p:cBhvr>
                                    </p:animEffect>
                                    <p:anim calcmode="lin" valueType="num">
                                      <p:cBhvr>
                                        <p:cTn id="91" dur="500" fill="hold"/>
                                        <p:tgtEl>
                                          <p:spTgt spid="41"/>
                                        </p:tgtEl>
                                        <p:attrNameLst>
                                          <p:attrName>ppt_x</p:attrName>
                                        </p:attrNameLst>
                                      </p:cBhvr>
                                      <p:tavLst>
                                        <p:tav tm="0">
                                          <p:val>
                                            <p:strVal val="#ppt_x"/>
                                          </p:val>
                                        </p:tav>
                                        <p:tav tm="100000">
                                          <p:val>
                                            <p:strVal val="#ppt_x"/>
                                          </p:val>
                                        </p:tav>
                                      </p:tavLst>
                                    </p:anim>
                                    <p:anim calcmode="lin" valueType="num">
                                      <p:cBhvr>
                                        <p:cTn id="92" dur="500" fill="hold"/>
                                        <p:tgtEl>
                                          <p:spTgt spid="4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70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anim calcmode="lin" valueType="num">
                                      <p:cBhvr>
                                        <p:cTn id="96" dur="500" fill="hold"/>
                                        <p:tgtEl>
                                          <p:spTgt spid="37"/>
                                        </p:tgtEl>
                                        <p:attrNameLst>
                                          <p:attrName>ppt_x</p:attrName>
                                        </p:attrNameLst>
                                      </p:cBhvr>
                                      <p:tavLst>
                                        <p:tav tm="0">
                                          <p:val>
                                            <p:strVal val="#ppt_x"/>
                                          </p:val>
                                        </p:tav>
                                        <p:tav tm="100000">
                                          <p:val>
                                            <p:strVal val="#ppt_x"/>
                                          </p:val>
                                        </p:tav>
                                      </p:tavLst>
                                    </p:anim>
                                    <p:anim calcmode="lin" valueType="num">
                                      <p:cBhvr>
                                        <p:cTn id="97" dur="500" fill="hold"/>
                                        <p:tgtEl>
                                          <p:spTgt spid="37"/>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70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500"/>
                                        <p:tgtEl>
                                          <p:spTgt spid="38"/>
                                        </p:tgtEl>
                                      </p:cBhvr>
                                    </p:animEffect>
                                    <p:anim calcmode="lin" valueType="num">
                                      <p:cBhvr>
                                        <p:cTn id="101" dur="500" fill="hold"/>
                                        <p:tgtEl>
                                          <p:spTgt spid="38"/>
                                        </p:tgtEl>
                                        <p:attrNameLst>
                                          <p:attrName>ppt_x</p:attrName>
                                        </p:attrNameLst>
                                      </p:cBhvr>
                                      <p:tavLst>
                                        <p:tav tm="0">
                                          <p:val>
                                            <p:strVal val="#ppt_x"/>
                                          </p:val>
                                        </p:tav>
                                        <p:tav tm="100000">
                                          <p:val>
                                            <p:strVal val="#ppt_x"/>
                                          </p:val>
                                        </p:tav>
                                      </p:tavLst>
                                    </p:anim>
                                    <p:anim calcmode="lin" valueType="num">
                                      <p:cBhvr>
                                        <p:cTn id="102" dur="500" fill="hold"/>
                                        <p:tgtEl>
                                          <p:spTgt spid="38"/>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270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ppt_x</p:attrName>
                                        </p:attrNameLst>
                                      </p:cBhvr>
                                      <p:tavLst>
                                        <p:tav tm="0">
                                          <p:val>
                                            <p:strVal val="#ppt_x"/>
                                          </p:val>
                                        </p:tav>
                                        <p:tav tm="100000">
                                          <p:val>
                                            <p:strVal val="#ppt_x"/>
                                          </p:val>
                                        </p:tav>
                                      </p:tavLst>
                                    </p:anim>
                                    <p:anim calcmode="lin" valueType="num">
                                      <p:cBhvr>
                                        <p:cTn id="107"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p:bldP spid="28" grpId="0" animBg="1"/>
      <p:bldP spid="29" grpId="0"/>
      <p:bldP spid="30" grpId="0" animBg="1"/>
      <p:bldP spid="31" grpId="0"/>
      <p:bldP spid="32" grpId="0"/>
      <p:bldP spid="34" grpId="0" animBg="1"/>
      <p:bldP spid="35" grpId="0"/>
      <p:bldP spid="36" grpId="0" animBg="1"/>
      <p:bldP spid="37" grpId="0"/>
      <p:bldP spid="38" grpId="0"/>
      <p:bldP spid="40" grpId="0" animBg="1"/>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9308" cy="5143500"/>
          </a:xfrm>
          <a:prstGeom prst="rect">
            <a:avLst/>
          </a:prstGeom>
        </p:spPr>
      </p:pic>
      <p:sp>
        <p:nvSpPr>
          <p:cNvPr id="4" name="矩形 259"/>
          <p:cNvSpPr>
            <a:spLocks noChangeArrowheads="1"/>
          </p:cNvSpPr>
          <p:nvPr/>
        </p:nvSpPr>
        <p:spPr bwMode="auto">
          <a:xfrm>
            <a:off x="931517" y="2067294"/>
            <a:ext cx="5974820"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265" b="1" cap="all" dirty="0">
                <a:solidFill>
                  <a:schemeClr val="accent1"/>
                </a:solidFill>
                <a:latin typeface="方正舒体" panose="02010601030101010101" pitchFamily="2" charset="-122"/>
                <a:ea typeface="方正舒体" panose="02010601030101010101" pitchFamily="2" charset="-122"/>
                <a:cs typeface="Arial" panose="020B0604020202020204" pitchFamily="34" charset="0"/>
              </a:rPr>
              <a:t>演讲完毕，谢谢观看</a:t>
            </a:r>
          </a:p>
        </p:txBody>
      </p:sp>
      <p:cxnSp>
        <p:nvCxnSpPr>
          <p:cNvPr id="5" name="直接连接符 4"/>
          <p:cNvCxnSpPr/>
          <p:nvPr/>
        </p:nvCxnSpPr>
        <p:spPr>
          <a:xfrm>
            <a:off x="1100499" y="2818050"/>
            <a:ext cx="5614563"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259"/>
          <p:cNvSpPr>
            <a:spLocks noChangeArrowheads="1"/>
          </p:cNvSpPr>
          <p:nvPr/>
        </p:nvSpPr>
        <p:spPr bwMode="auto">
          <a:xfrm>
            <a:off x="1042893" y="2860746"/>
            <a:ext cx="5737374" cy="36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50000"/>
              </a:lnSpc>
              <a:buNone/>
            </a:pPr>
            <a:r>
              <a:rPr lang="en-US" altLang="zh-CN" sz="640" b="1" dirty="0">
                <a:solidFill>
                  <a:schemeClr val="accent1"/>
                </a:solidFill>
                <a:latin typeface="方正舒体" panose="02010601030101010101" pitchFamily="2" charset="-122"/>
                <a:ea typeface="方正舒体" panose="02010601030101010101" pitchFamily="2" charset="-122"/>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640" b="1" dirty="0">
              <a:solidFill>
                <a:schemeClr val="accent1"/>
              </a:solidFill>
              <a:latin typeface="方正舒体" panose="02010601030101010101" pitchFamily="2" charset="-122"/>
              <a:ea typeface="方正舒体" panose="02010601030101010101" pitchFamily="2" charset="-122"/>
              <a:cs typeface="Arial" panose="020B0604020202020204" pitchFamily="34" charset="0"/>
            </a:endParaRPr>
          </a:p>
        </p:txBody>
      </p:sp>
      <p:sp>
        <p:nvSpPr>
          <p:cNvPr id="7" name="矩形 259"/>
          <p:cNvSpPr>
            <a:spLocks noChangeArrowheads="1"/>
          </p:cNvSpPr>
          <p:nvPr/>
        </p:nvSpPr>
        <p:spPr bwMode="auto">
          <a:xfrm>
            <a:off x="3128768" y="3326406"/>
            <a:ext cx="1290438" cy="223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855" b="1" cap="all" dirty="0">
                <a:solidFill>
                  <a:schemeClr val="accent1"/>
                </a:solidFill>
                <a:latin typeface="方正舒体" panose="02010601030101010101" pitchFamily="2" charset="-122"/>
                <a:ea typeface="方正舒体" panose="02010601030101010101" pitchFamily="2" charset="-122"/>
                <a:cs typeface="Arial" panose="020B0604020202020204" pitchFamily="34" charset="0"/>
              </a:rPr>
              <a:t>汇报人</a:t>
            </a:r>
            <a:r>
              <a:rPr lang="zh-CN" altLang="en-US" sz="855" b="1" cap="all" dirty="0" smtClean="0">
                <a:solidFill>
                  <a:schemeClr val="accent1"/>
                </a:solidFill>
                <a:latin typeface="方正舒体" panose="02010601030101010101" pitchFamily="2" charset="-122"/>
                <a:ea typeface="方正舒体" panose="02010601030101010101" pitchFamily="2" charset="-122"/>
                <a:cs typeface="Arial" panose="020B0604020202020204" pitchFamily="34" charset="0"/>
              </a:rPr>
              <a:t>：</a:t>
            </a:r>
            <a:r>
              <a:rPr lang="en-US" altLang="zh-CN" sz="855" b="1" cap="all" smtClean="0">
                <a:solidFill>
                  <a:schemeClr val="accent1"/>
                </a:solidFill>
                <a:latin typeface="方正舒体" panose="02010601030101010101" pitchFamily="2" charset="-122"/>
                <a:ea typeface="方正舒体" panose="02010601030101010101" pitchFamily="2" charset="-122"/>
                <a:cs typeface="Arial" panose="020B0604020202020204" pitchFamily="34" charset="0"/>
              </a:rPr>
              <a:t>1111</a:t>
            </a:r>
            <a:endParaRPr lang="zh-CN" altLang="en-US" sz="855" b="1" cap="all" dirty="0">
              <a:solidFill>
                <a:schemeClr val="accent1"/>
              </a:solidFill>
              <a:latin typeface="方正舒体" panose="02010601030101010101" pitchFamily="2" charset="-122"/>
              <a:ea typeface="方正舒体" panose="02010601030101010101" pitchFamily="2" charset="-122"/>
              <a:cs typeface="Arial" panose="020B0604020202020204" pitchFamily="34" charset="0"/>
            </a:endParaRPr>
          </a:p>
        </p:txBody>
      </p:sp>
      <p:sp>
        <p:nvSpPr>
          <p:cNvPr id="8" name="矩形 259"/>
          <p:cNvSpPr>
            <a:spLocks noChangeArrowheads="1"/>
          </p:cNvSpPr>
          <p:nvPr/>
        </p:nvSpPr>
        <p:spPr bwMode="auto">
          <a:xfrm>
            <a:off x="2515204" y="771550"/>
            <a:ext cx="2905720" cy="1569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9595" b="1" cap="all" dirty="0" smtClean="0">
                <a:solidFill>
                  <a:schemeClr val="accent1"/>
                </a:solidFill>
                <a:latin typeface="Script MT Bold" panose="03040602040607080904" pitchFamily="66" charset="0"/>
                <a:ea typeface="方正舒体" panose="02010601030101010101" pitchFamily="2" charset="-122"/>
                <a:cs typeface="Arial" panose="020B0604020202020204" pitchFamily="34" charset="0"/>
              </a:rPr>
              <a:t>2039</a:t>
            </a:r>
            <a:endParaRPr lang="zh-CN" altLang="en-US" sz="9595" b="1" cap="all" dirty="0">
              <a:solidFill>
                <a:schemeClr val="accent1"/>
              </a:solidFill>
              <a:latin typeface="Script MT Bold" panose="03040602040607080904" pitchFamily="66" charset="0"/>
              <a:ea typeface="方正舒体" panose="02010601030101010101" pitchFamily="2"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3000">
        <p:push dir="u"/>
      </p:transition>
    </mc:Choice>
    <mc:Fallback xmlns="">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
                                        </p:tgtEl>
                                        <p:attrNameLst>
                                          <p:attrName>ppt_y</p:attrName>
                                        </p:attrNameLst>
                                      </p:cBhvr>
                                      <p:tavLst>
                                        <p:tav tm="0">
                                          <p:val>
                                            <p:strVal val="#ppt_y"/>
                                          </p:val>
                                        </p:tav>
                                        <p:tav tm="100000">
                                          <p:val>
                                            <p:strVal val="#ppt_y"/>
                                          </p:val>
                                        </p:tav>
                                      </p:tavLst>
                                    </p:anim>
                                    <p:anim calcmode="lin" valueType="num">
                                      <p:cBhvr>
                                        <p:cTn id="1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
                                        </p:tgtEl>
                                      </p:cBhvr>
                                    </p:animEffect>
                                  </p:childTnLst>
                                </p:cTn>
                              </p:par>
                            </p:childTnLst>
                          </p:cTn>
                        </p:par>
                        <p:par>
                          <p:cTn id="16" fill="hold">
                            <p:stCondLst>
                              <p:cond delay="139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4"/>
                                        </p:tgtEl>
                                      </p:cBhvr>
                                    </p:animEffect>
                                    <p:animScale>
                                      <p:cBhvr>
                                        <p:cTn id="19" dur="250" autoRev="1" fill="hold"/>
                                        <p:tgtEl>
                                          <p:spTgt spid="4"/>
                                        </p:tgtEl>
                                      </p:cBhvr>
                                      <p:by x="105000" y="105000"/>
                                    </p:animScale>
                                  </p:childTnLst>
                                </p:cTn>
                              </p:par>
                            </p:childTnLst>
                          </p:cTn>
                        </p:par>
                        <p:par>
                          <p:cTn id="20" fill="hold">
                            <p:stCondLst>
                              <p:cond delay="1899"/>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399"/>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6"/>
                                        </p:tgtEl>
                                        <p:attrNameLst>
                                          <p:attrName>ppt_y</p:attrName>
                                        </p:attrNameLst>
                                      </p:cBhvr>
                                      <p:tavLst>
                                        <p:tav tm="0">
                                          <p:val>
                                            <p:strVal val="#ppt_y"/>
                                          </p:val>
                                        </p:tav>
                                        <p:tav tm="100000">
                                          <p:val>
                                            <p:strVal val="#ppt_y"/>
                                          </p:val>
                                        </p:tav>
                                      </p:tavLst>
                                    </p:anim>
                                    <p:anim calcmode="lin" valueType="num">
                                      <p:cBhvr>
                                        <p:cTn id="2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6"/>
                                        </p:tgtEl>
                                      </p:cBhvr>
                                    </p:animEffect>
                                  </p:childTnLst>
                                </p:cTn>
                              </p:par>
                            </p:childTnLst>
                          </p:cTn>
                        </p:par>
                        <p:par>
                          <p:cTn id="32" fill="hold">
                            <p:stCondLst>
                              <p:cond delay="11599"/>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6"/>
                                        </p:tgtEl>
                                      </p:cBhvr>
                                    </p:animEffect>
                                    <p:animScale>
                                      <p:cBhvr>
                                        <p:cTn id="35" dur="250" autoRev="1" fill="hold"/>
                                        <p:tgtEl>
                                          <p:spTgt spid="6"/>
                                        </p:tgtEl>
                                      </p:cBhvr>
                                      <p:by x="105000" y="105000"/>
                                    </p:animScale>
                                  </p:childTnLst>
                                </p:cTn>
                              </p:par>
                            </p:childTnLst>
                          </p:cTn>
                        </p:par>
                        <p:par>
                          <p:cTn id="36" fill="hold">
                            <p:stCondLst>
                              <p:cond delay="12099"/>
                            </p:stCondLst>
                            <p:childTnLst>
                              <p:par>
                                <p:cTn id="37" presetID="53" presetClass="entr" presetSubtype="16"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2599"/>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8"/>
                                        </p:tgtEl>
                                        <p:attrNameLst>
                                          <p:attrName>ppt_y</p:attrName>
                                        </p:attrNameLst>
                                      </p:cBhvr>
                                      <p:tavLst>
                                        <p:tav tm="0">
                                          <p:val>
                                            <p:strVal val="#ppt_y"/>
                                          </p:val>
                                        </p:tav>
                                        <p:tav tm="100000">
                                          <p:val>
                                            <p:strVal val="#ppt_y"/>
                                          </p:val>
                                        </p:tav>
                                      </p:tavLst>
                                    </p:anim>
                                    <p:anim calcmode="lin" valueType="num">
                                      <p:cBhvr>
                                        <p:cTn id="4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8"/>
                                        </p:tgtEl>
                                      </p:cBhvr>
                                    </p:animEffect>
                                  </p:childTnLst>
                                </p:cTn>
                              </p:par>
                            </p:childTnLst>
                          </p:cTn>
                        </p:par>
                        <p:par>
                          <p:cTn id="50" fill="hold">
                            <p:stCondLst>
                              <p:cond delay="13249"/>
                            </p:stCondLst>
                            <p:childTnLst>
                              <p:par>
                                <p:cTn id="51" presetID="26" presetClass="emph" presetSubtype="0" fill="hold" grpId="1" nodeType="afterEffect">
                                  <p:stCondLst>
                                    <p:cond delay="0"/>
                                  </p:stCondLst>
                                  <p:iterate type="lt">
                                    <p:tmPct val="0"/>
                                  </p:iterate>
                                  <p:childTnLst>
                                    <p:animEffect transition="out" filter="fade">
                                      <p:cBhvr>
                                        <p:cTn id="52" dur="500" tmFilter="0, 0; .2, .5; .8, .5; 1, 0"/>
                                        <p:tgtEl>
                                          <p:spTgt spid="8"/>
                                        </p:tgtEl>
                                      </p:cBhvr>
                                    </p:animEffect>
                                    <p:animScale>
                                      <p:cBhvr>
                                        <p:cTn id="53"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9308" cy="5143500"/>
          </a:xfrm>
          <a:prstGeom prst="rect">
            <a:avLst/>
          </a:prstGeom>
        </p:spPr>
      </p:pic>
      <p:sp>
        <p:nvSpPr>
          <p:cNvPr id="44" name="文本框 3080"/>
          <p:cNvSpPr txBox="1">
            <a:spLocks noChangeArrowheads="1"/>
          </p:cNvSpPr>
          <p:nvPr/>
        </p:nvSpPr>
        <p:spPr bwMode="auto">
          <a:xfrm>
            <a:off x="1187624" y="2024221"/>
            <a:ext cx="1252230" cy="1015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000" dirty="0">
                <a:solidFill>
                  <a:schemeClr val="accent1"/>
                </a:solidFill>
                <a:latin typeface="方正启体简体" panose="03000509000000000000" pitchFamily="65" charset="-122"/>
                <a:ea typeface="方正启体简体" panose="03000509000000000000" pitchFamily="65" charset="-122"/>
                <a:sym typeface="Arial" panose="020B0604020202020204" pitchFamily="34" charset="0"/>
              </a:rPr>
              <a:t>01</a:t>
            </a:r>
          </a:p>
        </p:txBody>
      </p:sp>
      <p:sp>
        <p:nvSpPr>
          <p:cNvPr id="47" name="矩形 46"/>
          <p:cNvSpPr/>
          <p:nvPr/>
        </p:nvSpPr>
        <p:spPr>
          <a:xfrm>
            <a:off x="2252358" y="2050136"/>
            <a:ext cx="2304256" cy="480131"/>
          </a:xfrm>
          <a:prstGeom prst="rect">
            <a:avLst/>
          </a:prstGeom>
        </p:spPr>
        <p:txBody>
          <a:bodyPr wrap="square" lIns="0" tIns="0" rIns="0" bIns="0">
            <a:spAutoFit/>
          </a:bodyPr>
          <a:lstStyle/>
          <a:p>
            <a:pPr>
              <a:lnSpc>
                <a:spcPct val="130000"/>
              </a:lnSpc>
            </a:pPr>
            <a:r>
              <a:rPr lang="zh-CN" altLang="en-US" sz="2400" b="1" dirty="0">
                <a:solidFill>
                  <a:schemeClr val="accent1"/>
                </a:solidFill>
                <a:latin typeface="方正启体简体" panose="03000509000000000000" pitchFamily="65" charset="-122"/>
                <a:ea typeface="方正启体简体" panose="03000509000000000000" pitchFamily="65" charset="-122"/>
                <a:sym typeface="Arial" panose="020B0604020202020204" pitchFamily="34" charset="0"/>
              </a:rPr>
              <a:t>请替换文字内容</a:t>
            </a:r>
          </a:p>
        </p:txBody>
      </p:sp>
      <p:sp>
        <p:nvSpPr>
          <p:cNvPr id="48" name="文本框 47"/>
          <p:cNvSpPr txBox="1"/>
          <p:nvPr/>
        </p:nvSpPr>
        <p:spPr>
          <a:xfrm>
            <a:off x="2252358" y="2531785"/>
            <a:ext cx="2829294" cy="369332"/>
          </a:xfrm>
          <a:prstGeom prst="rect">
            <a:avLst/>
          </a:prstGeom>
          <a:noFill/>
        </p:spPr>
        <p:txBody>
          <a:bodyPr wrap="square" lIns="0" tIns="0" rIns="0" bIns="0" rtlCol="0">
            <a:spAutoFit/>
          </a:bodyPr>
          <a:lstStyle/>
          <a:p>
            <a:pPr algn="just">
              <a:lnSpc>
                <a:spcPct val="150000"/>
              </a:lnSpc>
            </a:pPr>
            <a:r>
              <a:rPr lang="zh-CN" altLang="en-US" sz="800" dirty="0">
                <a:solidFill>
                  <a:schemeClr val="accent1"/>
                </a:solidFill>
                <a:latin typeface="方正启体简体" panose="03000509000000000000" pitchFamily="65" charset="-122"/>
                <a:ea typeface="方正启体简体" panose="03000509000000000000" pitchFamily="65" charset="-122"/>
                <a:cs typeface="+mn-ea"/>
                <a:sym typeface="Arial" panose="020B0604020202020204" pitchFamily="34" charset="0"/>
              </a:rPr>
              <a:t>请替换文字内容，修改文字内容，也可以直接复制你的内容到此。请替换文字内容，修改文字内容</a:t>
            </a:r>
          </a:p>
        </p:txBody>
      </p:sp>
    </p:spTree>
  </p:cSld>
  <p:clrMapOvr>
    <a:masterClrMapping/>
  </p:clrMapOvr>
  <mc:AlternateContent xmlns:mc="http://schemas.openxmlformats.org/markup-compatibility/2006" xmlns:p14="http://schemas.microsoft.com/office/powerpoint/2010/main">
    <mc:Choice Requires="p14">
      <p:transition spd="slow" p14:dur="1250" advClick="0" advTm="2301">
        <p:pull/>
      </p:transition>
    </mc:Choice>
    <mc:Fallback xmlns="">
      <p:transition spd="slow" advClick="0" advTm="2301">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ppt_w</p:attrName>
                                        </p:attrNameLst>
                                      </p:cBhvr>
                                      <p:tavLst>
                                        <p:tav tm="0">
                                          <p:val>
                                            <p:strVal val="4*#ppt_w"/>
                                          </p:val>
                                        </p:tav>
                                        <p:tav tm="100000">
                                          <p:val>
                                            <p:strVal val="#ppt_w"/>
                                          </p:val>
                                        </p:tav>
                                      </p:tavLst>
                                    </p:anim>
                                    <p:anim calcmode="lin" valueType="num">
                                      <p:cBhvr>
                                        <p:cTn id="19" dur="500" fill="hold"/>
                                        <p:tgtEl>
                                          <p:spTgt spid="47"/>
                                        </p:tgtEl>
                                        <p:attrNameLst>
                                          <p:attrName>ppt_h</p:attrName>
                                        </p:attrNameLst>
                                      </p:cBhvr>
                                      <p:tavLst>
                                        <p:tav tm="0">
                                          <p:val>
                                            <p:strVal val="4*#ppt_h"/>
                                          </p:val>
                                        </p:tav>
                                        <p:tav tm="100000">
                                          <p:val>
                                            <p:strVal val="#ppt_h"/>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7" grpId="0"/>
      <p:bldP spid="4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Isosceles Triangle 91"/>
          <p:cNvSpPr/>
          <p:nvPr/>
        </p:nvSpPr>
        <p:spPr>
          <a:xfrm rot="3600000" flipH="1">
            <a:off x="5548063" y="1573940"/>
            <a:ext cx="347215" cy="299267"/>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sz="1800"/>
          </a:p>
        </p:txBody>
      </p:sp>
      <p:sp>
        <p:nvSpPr>
          <p:cNvPr id="93" name="Donut 92"/>
          <p:cNvSpPr/>
          <p:nvPr/>
        </p:nvSpPr>
        <p:spPr>
          <a:xfrm flipH="1">
            <a:off x="4933160" y="1060049"/>
            <a:ext cx="1026794" cy="1026989"/>
          </a:xfrm>
          <a:prstGeom prst="donut">
            <a:avLst>
              <a:gd name="adj" fmla="val 190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sz="1800">
              <a:solidFill>
                <a:schemeClr val="tx1"/>
              </a:solidFill>
            </a:endParaRPr>
          </a:p>
        </p:txBody>
      </p:sp>
      <p:grpSp>
        <p:nvGrpSpPr>
          <p:cNvPr id="2" name="Group 93"/>
          <p:cNvGrpSpPr/>
          <p:nvPr/>
        </p:nvGrpSpPr>
        <p:grpSpPr>
          <a:xfrm flipH="1">
            <a:off x="5505297" y="1335646"/>
            <a:ext cx="1253037" cy="317672"/>
            <a:chOff x="1793077" y="1463668"/>
            <a:chExt cx="1371600" cy="347664"/>
          </a:xfrm>
          <a:solidFill>
            <a:schemeClr val="accent2"/>
          </a:solidFill>
        </p:grpSpPr>
        <p:sp>
          <p:nvSpPr>
            <p:cNvPr id="95" name="Round Same Side Corner Rectangle 94"/>
            <p:cNvSpPr/>
            <p:nvPr/>
          </p:nvSpPr>
          <p:spPr>
            <a:xfrm rot="16200000">
              <a:off x="2305045" y="951700"/>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solidFill>
                  <a:schemeClr val="bg1"/>
                </a:solidFill>
                <a:latin typeface="微软雅黑" panose="020B0503020204020204" pitchFamily="34" charset="-122"/>
                <a:ea typeface="微软雅黑" panose="020B0503020204020204" pitchFamily="34" charset="-122"/>
              </a:endParaRPr>
            </a:p>
          </p:txBody>
        </p:sp>
        <p:sp>
          <p:nvSpPr>
            <p:cNvPr id="96" name="Text Placeholder 3"/>
            <p:cNvSpPr txBox="1"/>
            <p:nvPr/>
          </p:nvSpPr>
          <p:spPr>
            <a:xfrm>
              <a:off x="1852592" y="1512589"/>
              <a:ext cx="280662" cy="286221"/>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1700" dirty="0">
                  <a:solidFill>
                    <a:schemeClr val="bg1"/>
                  </a:solidFill>
                  <a:latin typeface="微软雅黑" panose="020B0503020204020204" pitchFamily="34" charset="-122"/>
                  <a:ea typeface="微软雅黑" panose="020B0503020204020204" pitchFamily="34" charset="-122"/>
                </a:rPr>
                <a:t>02</a:t>
              </a:r>
            </a:p>
          </p:txBody>
        </p:sp>
      </p:grpSp>
      <p:sp>
        <p:nvSpPr>
          <p:cNvPr id="99" name="Isosceles Triangle 98"/>
          <p:cNvSpPr/>
          <p:nvPr/>
        </p:nvSpPr>
        <p:spPr>
          <a:xfrm rot="3600000" flipH="1">
            <a:off x="5586156" y="2965446"/>
            <a:ext cx="347215" cy="299267"/>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sz="1800"/>
          </a:p>
        </p:txBody>
      </p:sp>
      <p:sp>
        <p:nvSpPr>
          <p:cNvPr id="100" name="Donut 99"/>
          <p:cNvSpPr/>
          <p:nvPr/>
        </p:nvSpPr>
        <p:spPr>
          <a:xfrm flipH="1">
            <a:off x="4971252" y="2451555"/>
            <a:ext cx="1026794" cy="1026989"/>
          </a:xfrm>
          <a:prstGeom prst="donut">
            <a:avLst>
              <a:gd name="adj" fmla="val 1907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sz="1800">
              <a:solidFill>
                <a:schemeClr val="tx1"/>
              </a:solidFill>
            </a:endParaRPr>
          </a:p>
        </p:txBody>
      </p:sp>
      <p:grpSp>
        <p:nvGrpSpPr>
          <p:cNvPr id="3" name="Group 100"/>
          <p:cNvGrpSpPr/>
          <p:nvPr/>
        </p:nvGrpSpPr>
        <p:grpSpPr>
          <a:xfrm flipH="1">
            <a:off x="5543392" y="2730062"/>
            <a:ext cx="1253037" cy="317672"/>
            <a:chOff x="1793075" y="1466851"/>
            <a:chExt cx="1371600" cy="347664"/>
          </a:xfrm>
          <a:solidFill>
            <a:schemeClr val="accent3"/>
          </a:solidFill>
        </p:grpSpPr>
        <p:sp>
          <p:nvSpPr>
            <p:cNvPr id="102" name="Round Same Side Corner Rectangle 101"/>
            <p:cNvSpPr/>
            <p:nvPr/>
          </p:nvSpPr>
          <p:spPr>
            <a:xfrm rot="16200000">
              <a:off x="2305043" y="954883"/>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solidFill>
                  <a:schemeClr val="bg1"/>
                </a:solidFill>
                <a:latin typeface="微软雅黑" panose="020B0503020204020204" pitchFamily="34" charset="-122"/>
                <a:ea typeface="微软雅黑" panose="020B0503020204020204" pitchFamily="34" charset="-122"/>
              </a:endParaRPr>
            </a:p>
          </p:txBody>
        </p:sp>
        <p:sp>
          <p:nvSpPr>
            <p:cNvPr id="103" name="Text Placeholder 3"/>
            <p:cNvSpPr txBox="1"/>
            <p:nvPr/>
          </p:nvSpPr>
          <p:spPr>
            <a:xfrm>
              <a:off x="1852592" y="1506038"/>
              <a:ext cx="280662" cy="286221"/>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1700" dirty="0">
                  <a:solidFill>
                    <a:schemeClr val="bg1"/>
                  </a:solidFill>
                  <a:latin typeface="微软雅黑" panose="020B0503020204020204" pitchFamily="34" charset="-122"/>
                  <a:ea typeface="微软雅黑" panose="020B0503020204020204" pitchFamily="34" charset="-122"/>
                </a:rPr>
                <a:t>04</a:t>
              </a:r>
            </a:p>
          </p:txBody>
        </p:sp>
      </p:grpSp>
      <p:cxnSp>
        <p:nvCxnSpPr>
          <p:cNvPr id="111" name="Straight Connector 110"/>
          <p:cNvCxnSpPr/>
          <p:nvPr/>
        </p:nvCxnSpPr>
        <p:spPr>
          <a:xfrm rot="10800000" flipV="1">
            <a:off x="3996078" y="1774851"/>
            <a:ext cx="990412" cy="513496"/>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rot="10800000" flipV="1">
            <a:off x="3996078" y="3091647"/>
            <a:ext cx="990412" cy="513496"/>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3996078" y="2326445"/>
            <a:ext cx="990412" cy="51349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2" name="Isosceles Triangle 121"/>
          <p:cNvSpPr/>
          <p:nvPr/>
        </p:nvSpPr>
        <p:spPr>
          <a:xfrm rot="18000000">
            <a:off x="3064432" y="2288744"/>
            <a:ext cx="347215" cy="299267"/>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sz="1800"/>
          </a:p>
        </p:txBody>
      </p:sp>
      <p:sp>
        <p:nvSpPr>
          <p:cNvPr id="123" name="Donut 122"/>
          <p:cNvSpPr/>
          <p:nvPr/>
        </p:nvSpPr>
        <p:spPr>
          <a:xfrm>
            <a:off x="2999759" y="1774852"/>
            <a:ext cx="1026794" cy="1026989"/>
          </a:xfrm>
          <a:prstGeom prst="donut">
            <a:avLst>
              <a:gd name="adj" fmla="val 190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sz="1800">
              <a:solidFill>
                <a:schemeClr val="tx1"/>
              </a:solidFill>
            </a:endParaRPr>
          </a:p>
        </p:txBody>
      </p:sp>
      <p:grpSp>
        <p:nvGrpSpPr>
          <p:cNvPr id="5" name="Group 79"/>
          <p:cNvGrpSpPr/>
          <p:nvPr/>
        </p:nvGrpSpPr>
        <p:grpSpPr>
          <a:xfrm>
            <a:off x="2201380" y="2053358"/>
            <a:ext cx="1253037" cy="317672"/>
            <a:chOff x="1793079" y="1466851"/>
            <a:chExt cx="1371600" cy="347664"/>
          </a:xfrm>
          <a:solidFill>
            <a:schemeClr val="accent1"/>
          </a:solidFill>
        </p:grpSpPr>
        <p:sp>
          <p:nvSpPr>
            <p:cNvPr id="125" name="Round Same Side Corner Rectangle 124"/>
            <p:cNvSpPr/>
            <p:nvPr/>
          </p:nvSpPr>
          <p:spPr>
            <a:xfrm rot="16200000">
              <a:off x="2305047" y="954883"/>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solidFill>
                  <a:schemeClr val="bg1"/>
                </a:solidFill>
                <a:latin typeface="微软雅黑" panose="020B0503020204020204" pitchFamily="34" charset="-122"/>
                <a:ea typeface="微软雅黑" panose="020B0503020204020204" pitchFamily="34" charset="-122"/>
              </a:endParaRPr>
            </a:p>
          </p:txBody>
        </p:sp>
        <p:sp>
          <p:nvSpPr>
            <p:cNvPr id="126" name="Text Placeholder 3"/>
            <p:cNvSpPr txBox="1"/>
            <p:nvPr/>
          </p:nvSpPr>
          <p:spPr>
            <a:xfrm>
              <a:off x="1874234" y="1506038"/>
              <a:ext cx="280662" cy="286221"/>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1700" dirty="0">
                  <a:solidFill>
                    <a:schemeClr val="bg1"/>
                  </a:solidFill>
                  <a:latin typeface="微软雅黑" panose="020B0503020204020204" pitchFamily="34" charset="-122"/>
                  <a:ea typeface="微软雅黑" panose="020B0503020204020204" pitchFamily="34" charset="-122"/>
                </a:rPr>
                <a:t>03</a:t>
              </a:r>
            </a:p>
          </p:txBody>
        </p:sp>
      </p:grpSp>
      <p:sp>
        <p:nvSpPr>
          <p:cNvPr id="129" name="Isosceles Triangle 128"/>
          <p:cNvSpPr/>
          <p:nvPr/>
        </p:nvSpPr>
        <p:spPr>
          <a:xfrm rot="18000000">
            <a:off x="3064432" y="3718347"/>
            <a:ext cx="347215" cy="299267"/>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sz="1800"/>
          </a:p>
        </p:txBody>
      </p:sp>
      <p:sp>
        <p:nvSpPr>
          <p:cNvPr id="130" name="Donut 129"/>
          <p:cNvSpPr/>
          <p:nvPr/>
        </p:nvSpPr>
        <p:spPr>
          <a:xfrm>
            <a:off x="2999759" y="3204457"/>
            <a:ext cx="1026794" cy="1026989"/>
          </a:xfrm>
          <a:prstGeom prst="donut">
            <a:avLst>
              <a:gd name="adj" fmla="val 1907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sz="1800">
              <a:solidFill>
                <a:schemeClr val="tx1"/>
              </a:solidFill>
            </a:endParaRPr>
          </a:p>
        </p:txBody>
      </p:sp>
      <p:grpSp>
        <p:nvGrpSpPr>
          <p:cNvPr id="6" name="Group 86"/>
          <p:cNvGrpSpPr/>
          <p:nvPr/>
        </p:nvGrpSpPr>
        <p:grpSpPr>
          <a:xfrm>
            <a:off x="2201380" y="3482964"/>
            <a:ext cx="1253037" cy="317672"/>
            <a:chOff x="1793079" y="1466851"/>
            <a:chExt cx="1371600" cy="347664"/>
          </a:xfrm>
          <a:solidFill>
            <a:schemeClr val="accent4"/>
          </a:solidFill>
        </p:grpSpPr>
        <p:sp>
          <p:nvSpPr>
            <p:cNvPr id="132" name="Round Same Side Corner Rectangle 131"/>
            <p:cNvSpPr/>
            <p:nvPr/>
          </p:nvSpPr>
          <p:spPr>
            <a:xfrm rot="16200000">
              <a:off x="2305047" y="954883"/>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solidFill>
                  <a:schemeClr val="bg1"/>
                </a:solidFill>
                <a:latin typeface="微软雅黑" panose="020B0503020204020204" pitchFamily="34" charset="-122"/>
                <a:ea typeface="微软雅黑" panose="020B0503020204020204" pitchFamily="34" charset="-122"/>
              </a:endParaRPr>
            </a:p>
          </p:txBody>
        </p:sp>
        <p:sp>
          <p:nvSpPr>
            <p:cNvPr id="133" name="Text Placeholder 3"/>
            <p:cNvSpPr txBox="1"/>
            <p:nvPr/>
          </p:nvSpPr>
          <p:spPr>
            <a:xfrm>
              <a:off x="1874234" y="1506038"/>
              <a:ext cx="280662" cy="286221"/>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1700" dirty="0">
                  <a:solidFill>
                    <a:schemeClr val="bg1"/>
                  </a:solidFill>
                  <a:latin typeface="微软雅黑" panose="020B0503020204020204" pitchFamily="34" charset="-122"/>
                  <a:ea typeface="微软雅黑" panose="020B0503020204020204" pitchFamily="34" charset="-122"/>
                </a:rPr>
                <a:t>05</a:t>
              </a:r>
            </a:p>
          </p:txBody>
        </p:sp>
      </p:grpSp>
      <p:sp>
        <p:nvSpPr>
          <p:cNvPr id="45" name="TextBox 23"/>
          <p:cNvSpPr txBox="1"/>
          <p:nvPr/>
        </p:nvSpPr>
        <p:spPr>
          <a:xfrm>
            <a:off x="565268" y="3491674"/>
            <a:ext cx="1640240" cy="619474"/>
          </a:xfrm>
          <a:prstGeom prst="rect">
            <a:avLst/>
          </a:prstGeom>
          <a:noFill/>
        </p:spPr>
        <p:txBody>
          <a:bodyPr wrap="square" lIns="65012" tIns="32506" rIns="65012" bIns="32506" rtlCol="0">
            <a:spAutoFit/>
          </a:bodyPr>
          <a:lstStyle/>
          <a:p>
            <a:pPr algn="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46" name="TextBox 24"/>
          <p:cNvSpPr txBox="1"/>
          <p:nvPr/>
        </p:nvSpPr>
        <p:spPr>
          <a:xfrm>
            <a:off x="997328" y="3204457"/>
            <a:ext cx="1208179" cy="250256"/>
          </a:xfrm>
          <a:prstGeom prst="rect">
            <a:avLst/>
          </a:prstGeom>
          <a:noFill/>
        </p:spPr>
        <p:txBody>
          <a:bodyPr wrap="none" lIns="65012" tIns="32506" rIns="65012" bIns="32506" rtlCol="0">
            <a:spAutoFit/>
          </a:bodyPr>
          <a:lstStyle/>
          <a:p>
            <a:pPr algn="r"/>
            <a:r>
              <a:rPr lang="zh-CN" altLang="en-US" sz="1200" b="1" dirty="0">
                <a:solidFill>
                  <a:schemeClr val="bg1">
                    <a:lumMod val="50000"/>
                  </a:schemeClr>
                </a:solidFill>
                <a:ea typeface="微软雅黑" panose="020B0503020204020204" pitchFamily="34" charset="-122"/>
              </a:rPr>
              <a:t>请替换文字内容</a:t>
            </a:r>
          </a:p>
        </p:txBody>
      </p:sp>
      <p:sp>
        <p:nvSpPr>
          <p:cNvPr id="47" name="TextBox 23"/>
          <p:cNvSpPr txBox="1"/>
          <p:nvPr/>
        </p:nvSpPr>
        <p:spPr>
          <a:xfrm>
            <a:off x="592357" y="2316416"/>
            <a:ext cx="1640240" cy="619474"/>
          </a:xfrm>
          <a:prstGeom prst="rect">
            <a:avLst/>
          </a:prstGeom>
          <a:noFill/>
        </p:spPr>
        <p:txBody>
          <a:bodyPr wrap="square" lIns="65012" tIns="32506" rIns="65012" bIns="32506" rtlCol="0">
            <a:spAutoFit/>
          </a:bodyPr>
          <a:lstStyle/>
          <a:p>
            <a:pPr algn="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8" name="TextBox 24"/>
          <p:cNvSpPr txBox="1"/>
          <p:nvPr/>
        </p:nvSpPr>
        <p:spPr>
          <a:xfrm>
            <a:off x="1024418" y="2029199"/>
            <a:ext cx="1208179" cy="250256"/>
          </a:xfrm>
          <a:prstGeom prst="rect">
            <a:avLst/>
          </a:prstGeom>
          <a:noFill/>
        </p:spPr>
        <p:txBody>
          <a:bodyPr wrap="none" lIns="65012" tIns="32506" rIns="65012" bIns="32506" rtlCol="0">
            <a:spAutoFit/>
          </a:bodyPr>
          <a:lstStyle/>
          <a:p>
            <a:pPr algn="r"/>
            <a:r>
              <a:rPr lang="zh-CN" altLang="en-US" sz="1200" b="1" dirty="0">
                <a:solidFill>
                  <a:schemeClr val="bg1">
                    <a:lumMod val="50000"/>
                  </a:schemeClr>
                </a:solidFill>
                <a:ea typeface="微软雅黑" panose="020B0503020204020204" pitchFamily="34" charset="-122"/>
              </a:rPr>
              <a:t>请替换文字内容</a:t>
            </a:r>
          </a:p>
        </p:txBody>
      </p:sp>
      <p:sp>
        <p:nvSpPr>
          <p:cNvPr id="51" name="TextBox 23"/>
          <p:cNvSpPr txBox="1"/>
          <p:nvPr/>
        </p:nvSpPr>
        <p:spPr>
          <a:xfrm>
            <a:off x="6857386" y="1558662"/>
            <a:ext cx="1640240" cy="619474"/>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52" name="TextBox 24"/>
          <p:cNvSpPr txBox="1"/>
          <p:nvPr/>
        </p:nvSpPr>
        <p:spPr>
          <a:xfrm>
            <a:off x="6857386" y="1271445"/>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53" name="TextBox 23"/>
          <p:cNvSpPr txBox="1"/>
          <p:nvPr/>
        </p:nvSpPr>
        <p:spPr>
          <a:xfrm>
            <a:off x="6857386" y="3028556"/>
            <a:ext cx="1640240" cy="619474"/>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54" name="TextBox 24"/>
          <p:cNvSpPr txBox="1"/>
          <p:nvPr/>
        </p:nvSpPr>
        <p:spPr>
          <a:xfrm>
            <a:off x="6857386" y="2741339"/>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fill="hold"/>
                                        <p:tgtEl>
                                          <p:spTgt spid="93"/>
                                        </p:tgtEl>
                                        <p:attrNameLst>
                                          <p:attrName>ppt_w</p:attrName>
                                        </p:attrNameLst>
                                      </p:cBhvr>
                                      <p:tavLst>
                                        <p:tav tm="0">
                                          <p:val>
                                            <p:fltVal val="0"/>
                                          </p:val>
                                        </p:tav>
                                        <p:tav tm="100000">
                                          <p:val>
                                            <p:strVal val="#ppt_w"/>
                                          </p:val>
                                        </p:tav>
                                      </p:tavLst>
                                    </p:anim>
                                    <p:anim calcmode="lin" valueType="num">
                                      <p:cBhvr>
                                        <p:cTn id="8" dur="500" fill="hold"/>
                                        <p:tgtEl>
                                          <p:spTgt spid="93"/>
                                        </p:tgtEl>
                                        <p:attrNameLst>
                                          <p:attrName>ppt_h</p:attrName>
                                        </p:attrNameLst>
                                      </p:cBhvr>
                                      <p:tavLst>
                                        <p:tav tm="0">
                                          <p:val>
                                            <p:fltVal val="0"/>
                                          </p:val>
                                        </p:tav>
                                        <p:tav tm="100000">
                                          <p:val>
                                            <p:strVal val="#ppt_h"/>
                                          </p:val>
                                        </p:tav>
                                      </p:tavLst>
                                    </p:anim>
                                    <p:animEffect transition="in" filter="fade">
                                      <p:cBhvr>
                                        <p:cTn id="9" dur="500"/>
                                        <p:tgtEl>
                                          <p:spTgt spid="9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par>
                                <p:cTn id="14" presetID="12" presetClass="entr" presetSubtype="8"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Left)">
                                      <p:cBhvr>
                                        <p:cTn id="16" dur="500"/>
                                        <p:tgtEl>
                                          <p:spTgt spid="2"/>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p:tgtEl>
                                          <p:spTgt spid="51"/>
                                        </p:tgtEl>
                                        <p:attrNameLst>
                                          <p:attrName>ppt_y</p:attrName>
                                        </p:attrNameLst>
                                      </p:cBhvr>
                                      <p:tavLst>
                                        <p:tav tm="0">
                                          <p:val>
                                            <p:strVal val="#ppt_y+#ppt_h*1.125000"/>
                                          </p:val>
                                        </p:tav>
                                        <p:tav tm="100000">
                                          <p:val>
                                            <p:strVal val="#ppt_y"/>
                                          </p:val>
                                        </p:tav>
                                      </p:tavLst>
                                    </p:anim>
                                    <p:animEffect transition="in" filter="wipe(up)">
                                      <p:cBhvr>
                                        <p:cTn id="21" dur="500"/>
                                        <p:tgtEl>
                                          <p:spTgt spid="51"/>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p:tgtEl>
                                          <p:spTgt spid="52"/>
                                        </p:tgtEl>
                                        <p:attrNameLst>
                                          <p:attrName>ppt_y</p:attrName>
                                        </p:attrNameLst>
                                      </p:cBhvr>
                                      <p:tavLst>
                                        <p:tav tm="0">
                                          <p:val>
                                            <p:strVal val="#ppt_y-#ppt_h*1.125000"/>
                                          </p:val>
                                        </p:tav>
                                        <p:tav tm="100000">
                                          <p:val>
                                            <p:strVal val="#ppt_y"/>
                                          </p:val>
                                        </p:tav>
                                      </p:tavLst>
                                    </p:anim>
                                    <p:animEffect transition="in" filter="wipe(down)">
                                      <p:cBhvr>
                                        <p:cTn id="25" dur="500"/>
                                        <p:tgtEl>
                                          <p:spTgt spid="52"/>
                                        </p:tgtEl>
                                      </p:cBhvr>
                                    </p:animEffect>
                                  </p:childTnLst>
                                </p:cTn>
                              </p:par>
                            </p:childTnLst>
                          </p:cTn>
                        </p:par>
                        <p:par>
                          <p:cTn id="26" fill="hold">
                            <p:stCondLst>
                              <p:cond delay="1500"/>
                            </p:stCondLst>
                            <p:childTnLst>
                              <p:par>
                                <p:cTn id="27" presetID="18" presetClass="entr" presetSubtype="12" fill="hold" nodeType="after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strips(downLeft)">
                                      <p:cBhvr>
                                        <p:cTn id="29" dur="500"/>
                                        <p:tgtEl>
                                          <p:spTgt spid="111"/>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23"/>
                                        </p:tgtEl>
                                        <p:attrNameLst>
                                          <p:attrName>style.visibility</p:attrName>
                                        </p:attrNameLst>
                                      </p:cBhvr>
                                      <p:to>
                                        <p:strVal val="visible"/>
                                      </p:to>
                                    </p:set>
                                    <p:anim calcmode="lin" valueType="num">
                                      <p:cBhvr>
                                        <p:cTn id="33" dur="500" fill="hold"/>
                                        <p:tgtEl>
                                          <p:spTgt spid="123"/>
                                        </p:tgtEl>
                                        <p:attrNameLst>
                                          <p:attrName>ppt_w</p:attrName>
                                        </p:attrNameLst>
                                      </p:cBhvr>
                                      <p:tavLst>
                                        <p:tav tm="0">
                                          <p:val>
                                            <p:fltVal val="0"/>
                                          </p:val>
                                        </p:tav>
                                        <p:tav tm="100000">
                                          <p:val>
                                            <p:strVal val="#ppt_w"/>
                                          </p:val>
                                        </p:tav>
                                      </p:tavLst>
                                    </p:anim>
                                    <p:anim calcmode="lin" valueType="num">
                                      <p:cBhvr>
                                        <p:cTn id="34" dur="500" fill="hold"/>
                                        <p:tgtEl>
                                          <p:spTgt spid="123"/>
                                        </p:tgtEl>
                                        <p:attrNameLst>
                                          <p:attrName>ppt_h</p:attrName>
                                        </p:attrNameLst>
                                      </p:cBhvr>
                                      <p:tavLst>
                                        <p:tav tm="0">
                                          <p:val>
                                            <p:fltVal val="0"/>
                                          </p:val>
                                        </p:tav>
                                        <p:tav tm="100000">
                                          <p:val>
                                            <p:strVal val="#ppt_h"/>
                                          </p:val>
                                        </p:tav>
                                      </p:tavLst>
                                    </p:anim>
                                    <p:animEffect transition="in" filter="fade">
                                      <p:cBhvr>
                                        <p:cTn id="35" dur="500"/>
                                        <p:tgtEl>
                                          <p:spTgt spid="123"/>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22"/>
                                        </p:tgtEl>
                                        <p:attrNameLst>
                                          <p:attrName>style.visibility</p:attrName>
                                        </p:attrNameLst>
                                      </p:cBhvr>
                                      <p:to>
                                        <p:strVal val="visible"/>
                                      </p:to>
                                    </p:set>
                                    <p:animEffect transition="in" filter="fade">
                                      <p:cBhvr>
                                        <p:cTn id="39" dur="500"/>
                                        <p:tgtEl>
                                          <p:spTgt spid="122"/>
                                        </p:tgtEl>
                                      </p:cBhvr>
                                    </p:animEffect>
                                  </p:childTnLst>
                                </p:cTn>
                              </p:par>
                              <p:par>
                                <p:cTn id="40" presetID="12" presetClass="entr" presetSubtype="2"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slide(fromRight)">
                                      <p:cBhvr>
                                        <p:cTn id="42" dur="500"/>
                                        <p:tgtEl>
                                          <p:spTgt spid="5"/>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p:tgtEl>
                                          <p:spTgt spid="47"/>
                                        </p:tgtEl>
                                        <p:attrNameLst>
                                          <p:attrName>ppt_y</p:attrName>
                                        </p:attrNameLst>
                                      </p:cBhvr>
                                      <p:tavLst>
                                        <p:tav tm="0">
                                          <p:val>
                                            <p:strVal val="#ppt_y+#ppt_h*1.125000"/>
                                          </p:val>
                                        </p:tav>
                                        <p:tav tm="100000">
                                          <p:val>
                                            <p:strVal val="#ppt_y"/>
                                          </p:val>
                                        </p:tav>
                                      </p:tavLst>
                                    </p:anim>
                                    <p:animEffect transition="in" filter="wipe(up)">
                                      <p:cBhvr>
                                        <p:cTn id="47" dur="500"/>
                                        <p:tgtEl>
                                          <p:spTgt spid="47"/>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p:tgtEl>
                                          <p:spTgt spid="48"/>
                                        </p:tgtEl>
                                        <p:attrNameLst>
                                          <p:attrName>ppt_y</p:attrName>
                                        </p:attrNameLst>
                                      </p:cBhvr>
                                      <p:tavLst>
                                        <p:tav tm="0">
                                          <p:val>
                                            <p:strVal val="#ppt_y-#ppt_h*1.125000"/>
                                          </p:val>
                                        </p:tav>
                                        <p:tav tm="100000">
                                          <p:val>
                                            <p:strVal val="#ppt_y"/>
                                          </p:val>
                                        </p:tav>
                                      </p:tavLst>
                                    </p:anim>
                                    <p:animEffect transition="in" filter="wipe(down)">
                                      <p:cBhvr>
                                        <p:cTn id="51" dur="500"/>
                                        <p:tgtEl>
                                          <p:spTgt spid="48"/>
                                        </p:tgtEl>
                                      </p:cBhvr>
                                    </p:animEffect>
                                  </p:childTnLst>
                                </p:cTn>
                              </p:par>
                            </p:childTnLst>
                          </p:cTn>
                        </p:par>
                        <p:par>
                          <p:cTn id="52" fill="hold">
                            <p:stCondLst>
                              <p:cond delay="3500"/>
                            </p:stCondLst>
                            <p:childTnLst>
                              <p:par>
                                <p:cTn id="53" presetID="18" presetClass="entr" presetSubtype="6" fill="hold" nodeType="afterEffect">
                                  <p:stCondLst>
                                    <p:cond delay="0"/>
                                  </p:stCondLst>
                                  <p:childTnLst>
                                    <p:set>
                                      <p:cBhvr>
                                        <p:cTn id="54" dur="1" fill="hold">
                                          <p:stCondLst>
                                            <p:cond delay="0"/>
                                          </p:stCondLst>
                                        </p:cTn>
                                        <p:tgtEl>
                                          <p:spTgt spid="113"/>
                                        </p:tgtEl>
                                        <p:attrNameLst>
                                          <p:attrName>style.visibility</p:attrName>
                                        </p:attrNameLst>
                                      </p:cBhvr>
                                      <p:to>
                                        <p:strVal val="visible"/>
                                      </p:to>
                                    </p:set>
                                    <p:animEffect transition="in" filter="strips(downRight)">
                                      <p:cBhvr>
                                        <p:cTn id="55" dur="500"/>
                                        <p:tgtEl>
                                          <p:spTgt spid="113"/>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100"/>
                                        </p:tgtEl>
                                        <p:attrNameLst>
                                          <p:attrName>style.visibility</p:attrName>
                                        </p:attrNameLst>
                                      </p:cBhvr>
                                      <p:to>
                                        <p:strVal val="visible"/>
                                      </p:to>
                                    </p:set>
                                    <p:anim calcmode="lin" valueType="num">
                                      <p:cBhvr>
                                        <p:cTn id="59" dur="500" fill="hold"/>
                                        <p:tgtEl>
                                          <p:spTgt spid="100"/>
                                        </p:tgtEl>
                                        <p:attrNameLst>
                                          <p:attrName>ppt_w</p:attrName>
                                        </p:attrNameLst>
                                      </p:cBhvr>
                                      <p:tavLst>
                                        <p:tav tm="0">
                                          <p:val>
                                            <p:fltVal val="0"/>
                                          </p:val>
                                        </p:tav>
                                        <p:tav tm="100000">
                                          <p:val>
                                            <p:strVal val="#ppt_w"/>
                                          </p:val>
                                        </p:tav>
                                      </p:tavLst>
                                    </p:anim>
                                    <p:anim calcmode="lin" valueType="num">
                                      <p:cBhvr>
                                        <p:cTn id="60" dur="500" fill="hold"/>
                                        <p:tgtEl>
                                          <p:spTgt spid="100"/>
                                        </p:tgtEl>
                                        <p:attrNameLst>
                                          <p:attrName>ppt_h</p:attrName>
                                        </p:attrNameLst>
                                      </p:cBhvr>
                                      <p:tavLst>
                                        <p:tav tm="0">
                                          <p:val>
                                            <p:fltVal val="0"/>
                                          </p:val>
                                        </p:tav>
                                        <p:tav tm="100000">
                                          <p:val>
                                            <p:strVal val="#ppt_h"/>
                                          </p:val>
                                        </p:tav>
                                      </p:tavLst>
                                    </p:anim>
                                    <p:animEffect transition="in" filter="fade">
                                      <p:cBhvr>
                                        <p:cTn id="61" dur="500"/>
                                        <p:tgtEl>
                                          <p:spTgt spid="100"/>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99"/>
                                        </p:tgtEl>
                                        <p:attrNameLst>
                                          <p:attrName>style.visibility</p:attrName>
                                        </p:attrNameLst>
                                      </p:cBhvr>
                                      <p:to>
                                        <p:strVal val="visible"/>
                                      </p:to>
                                    </p:set>
                                    <p:animEffect transition="in" filter="fade">
                                      <p:cBhvr>
                                        <p:cTn id="65" dur="500"/>
                                        <p:tgtEl>
                                          <p:spTgt spid="99"/>
                                        </p:tgtEl>
                                      </p:cBhvr>
                                    </p:animEffect>
                                  </p:childTnLst>
                                </p:cTn>
                              </p:par>
                              <p:par>
                                <p:cTn id="66" presetID="12" presetClass="entr" presetSubtype="8" fill="hold" nodeType="with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slide(fromLeft)">
                                      <p:cBhvr>
                                        <p:cTn id="68" dur="500"/>
                                        <p:tgtEl>
                                          <p:spTgt spid="3"/>
                                        </p:tgtEl>
                                      </p:cBhvr>
                                    </p:animEffect>
                                  </p:childTnLst>
                                </p:cTn>
                              </p:par>
                            </p:childTnLst>
                          </p:cTn>
                        </p:par>
                        <p:par>
                          <p:cTn id="69" fill="hold">
                            <p:stCondLst>
                              <p:cond delay="5000"/>
                            </p:stCondLst>
                            <p:childTnLst>
                              <p:par>
                                <p:cTn id="70" presetID="12" presetClass="entr" presetSubtype="4"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p:tgtEl>
                                          <p:spTgt spid="53"/>
                                        </p:tgtEl>
                                        <p:attrNameLst>
                                          <p:attrName>ppt_y</p:attrName>
                                        </p:attrNameLst>
                                      </p:cBhvr>
                                      <p:tavLst>
                                        <p:tav tm="0">
                                          <p:val>
                                            <p:strVal val="#ppt_y+#ppt_h*1.125000"/>
                                          </p:val>
                                        </p:tav>
                                        <p:tav tm="100000">
                                          <p:val>
                                            <p:strVal val="#ppt_y"/>
                                          </p:val>
                                        </p:tav>
                                      </p:tavLst>
                                    </p:anim>
                                    <p:animEffect transition="in" filter="wipe(up)">
                                      <p:cBhvr>
                                        <p:cTn id="73" dur="500"/>
                                        <p:tgtEl>
                                          <p:spTgt spid="53"/>
                                        </p:tgtEl>
                                      </p:cBhvr>
                                    </p:animEffect>
                                  </p:childTnLst>
                                </p:cTn>
                              </p:par>
                              <p:par>
                                <p:cTn id="74" presetID="12" presetClass="entr" presetSubtype="1"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p:tgtEl>
                                          <p:spTgt spid="54"/>
                                        </p:tgtEl>
                                        <p:attrNameLst>
                                          <p:attrName>ppt_y</p:attrName>
                                        </p:attrNameLst>
                                      </p:cBhvr>
                                      <p:tavLst>
                                        <p:tav tm="0">
                                          <p:val>
                                            <p:strVal val="#ppt_y-#ppt_h*1.125000"/>
                                          </p:val>
                                        </p:tav>
                                        <p:tav tm="100000">
                                          <p:val>
                                            <p:strVal val="#ppt_y"/>
                                          </p:val>
                                        </p:tav>
                                      </p:tavLst>
                                    </p:anim>
                                    <p:animEffect transition="in" filter="wipe(down)">
                                      <p:cBhvr>
                                        <p:cTn id="77" dur="500"/>
                                        <p:tgtEl>
                                          <p:spTgt spid="54"/>
                                        </p:tgtEl>
                                      </p:cBhvr>
                                    </p:animEffect>
                                  </p:childTnLst>
                                </p:cTn>
                              </p:par>
                            </p:childTnLst>
                          </p:cTn>
                        </p:par>
                        <p:par>
                          <p:cTn id="78" fill="hold">
                            <p:stCondLst>
                              <p:cond delay="5500"/>
                            </p:stCondLst>
                            <p:childTnLst>
                              <p:par>
                                <p:cTn id="79" presetID="18" presetClass="entr" presetSubtype="12" fill="hold" nodeType="afterEffect">
                                  <p:stCondLst>
                                    <p:cond delay="0"/>
                                  </p:stCondLst>
                                  <p:childTnLst>
                                    <p:set>
                                      <p:cBhvr>
                                        <p:cTn id="80" dur="1" fill="hold">
                                          <p:stCondLst>
                                            <p:cond delay="0"/>
                                          </p:stCondLst>
                                        </p:cTn>
                                        <p:tgtEl>
                                          <p:spTgt spid="112"/>
                                        </p:tgtEl>
                                        <p:attrNameLst>
                                          <p:attrName>style.visibility</p:attrName>
                                        </p:attrNameLst>
                                      </p:cBhvr>
                                      <p:to>
                                        <p:strVal val="visible"/>
                                      </p:to>
                                    </p:set>
                                    <p:animEffect transition="in" filter="strips(downLeft)">
                                      <p:cBhvr>
                                        <p:cTn id="81" dur="500"/>
                                        <p:tgtEl>
                                          <p:spTgt spid="112"/>
                                        </p:tgtEl>
                                      </p:cBhvr>
                                    </p:animEffect>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130"/>
                                        </p:tgtEl>
                                        <p:attrNameLst>
                                          <p:attrName>style.visibility</p:attrName>
                                        </p:attrNameLst>
                                      </p:cBhvr>
                                      <p:to>
                                        <p:strVal val="visible"/>
                                      </p:to>
                                    </p:set>
                                    <p:anim calcmode="lin" valueType="num">
                                      <p:cBhvr>
                                        <p:cTn id="85" dur="500" fill="hold"/>
                                        <p:tgtEl>
                                          <p:spTgt spid="130"/>
                                        </p:tgtEl>
                                        <p:attrNameLst>
                                          <p:attrName>ppt_w</p:attrName>
                                        </p:attrNameLst>
                                      </p:cBhvr>
                                      <p:tavLst>
                                        <p:tav tm="0">
                                          <p:val>
                                            <p:fltVal val="0"/>
                                          </p:val>
                                        </p:tav>
                                        <p:tav tm="100000">
                                          <p:val>
                                            <p:strVal val="#ppt_w"/>
                                          </p:val>
                                        </p:tav>
                                      </p:tavLst>
                                    </p:anim>
                                    <p:anim calcmode="lin" valueType="num">
                                      <p:cBhvr>
                                        <p:cTn id="86" dur="500" fill="hold"/>
                                        <p:tgtEl>
                                          <p:spTgt spid="130"/>
                                        </p:tgtEl>
                                        <p:attrNameLst>
                                          <p:attrName>ppt_h</p:attrName>
                                        </p:attrNameLst>
                                      </p:cBhvr>
                                      <p:tavLst>
                                        <p:tav tm="0">
                                          <p:val>
                                            <p:fltVal val="0"/>
                                          </p:val>
                                        </p:tav>
                                        <p:tav tm="100000">
                                          <p:val>
                                            <p:strVal val="#ppt_h"/>
                                          </p:val>
                                        </p:tav>
                                      </p:tavLst>
                                    </p:anim>
                                    <p:animEffect transition="in" filter="fade">
                                      <p:cBhvr>
                                        <p:cTn id="87" dur="500"/>
                                        <p:tgtEl>
                                          <p:spTgt spid="130"/>
                                        </p:tgtEl>
                                      </p:cBhvr>
                                    </p:animEffect>
                                  </p:childTnLst>
                                </p:cTn>
                              </p:par>
                            </p:childTnLst>
                          </p:cTn>
                        </p:par>
                        <p:par>
                          <p:cTn id="88" fill="hold">
                            <p:stCondLst>
                              <p:cond delay="6500"/>
                            </p:stCondLst>
                            <p:childTnLst>
                              <p:par>
                                <p:cTn id="89" presetID="10" presetClass="entr" presetSubtype="0" fill="hold" grpId="0" nodeType="afterEffect">
                                  <p:stCondLst>
                                    <p:cond delay="0"/>
                                  </p:stCondLst>
                                  <p:childTnLst>
                                    <p:set>
                                      <p:cBhvr>
                                        <p:cTn id="90" dur="1" fill="hold">
                                          <p:stCondLst>
                                            <p:cond delay="0"/>
                                          </p:stCondLst>
                                        </p:cTn>
                                        <p:tgtEl>
                                          <p:spTgt spid="129"/>
                                        </p:tgtEl>
                                        <p:attrNameLst>
                                          <p:attrName>style.visibility</p:attrName>
                                        </p:attrNameLst>
                                      </p:cBhvr>
                                      <p:to>
                                        <p:strVal val="visible"/>
                                      </p:to>
                                    </p:set>
                                    <p:animEffect transition="in" filter="fade">
                                      <p:cBhvr>
                                        <p:cTn id="91" dur="500"/>
                                        <p:tgtEl>
                                          <p:spTgt spid="129"/>
                                        </p:tgtEl>
                                      </p:cBhvr>
                                    </p:animEffect>
                                  </p:childTnLst>
                                </p:cTn>
                              </p:par>
                              <p:par>
                                <p:cTn id="92" presetID="12" presetClass="entr" presetSubtype="2" fill="hold" nodeType="with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slide(fromRight)">
                                      <p:cBhvr>
                                        <p:cTn id="94" dur="500"/>
                                        <p:tgtEl>
                                          <p:spTgt spid="6"/>
                                        </p:tgtEl>
                                      </p:cBhvr>
                                    </p:animEffect>
                                  </p:childTnLst>
                                </p:cTn>
                              </p:par>
                            </p:childTnLst>
                          </p:cTn>
                        </p:par>
                        <p:par>
                          <p:cTn id="95" fill="hold">
                            <p:stCondLst>
                              <p:cond delay="7000"/>
                            </p:stCondLst>
                            <p:childTnLst>
                              <p:par>
                                <p:cTn id="96" presetID="12" presetClass="entr" presetSubtype="4" fill="hold" grpId="0" nodeType="afterEffect">
                                  <p:stCondLst>
                                    <p:cond delay="0"/>
                                  </p:stCondLst>
                                  <p:childTnLst>
                                    <p:set>
                                      <p:cBhvr>
                                        <p:cTn id="97" dur="1" fill="hold">
                                          <p:stCondLst>
                                            <p:cond delay="0"/>
                                          </p:stCondLst>
                                        </p:cTn>
                                        <p:tgtEl>
                                          <p:spTgt spid="45"/>
                                        </p:tgtEl>
                                        <p:attrNameLst>
                                          <p:attrName>style.visibility</p:attrName>
                                        </p:attrNameLst>
                                      </p:cBhvr>
                                      <p:to>
                                        <p:strVal val="visible"/>
                                      </p:to>
                                    </p:set>
                                    <p:anim calcmode="lin" valueType="num">
                                      <p:cBhvr additive="base">
                                        <p:cTn id="98" dur="500"/>
                                        <p:tgtEl>
                                          <p:spTgt spid="45"/>
                                        </p:tgtEl>
                                        <p:attrNameLst>
                                          <p:attrName>ppt_y</p:attrName>
                                        </p:attrNameLst>
                                      </p:cBhvr>
                                      <p:tavLst>
                                        <p:tav tm="0">
                                          <p:val>
                                            <p:strVal val="#ppt_y+#ppt_h*1.125000"/>
                                          </p:val>
                                        </p:tav>
                                        <p:tav tm="100000">
                                          <p:val>
                                            <p:strVal val="#ppt_y"/>
                                          </p:val>
                                        </p:tav>
                                      </p:tavLst>
                                    </p:anim>
                                    <p:animEffect transition="in" filter="wipe(up)">
                                      <p:cBhvr>
                                        <p:cTn id="99" dur="500"/>
                                        <p:tgtEl>
                                          <p:spTgt spid="45"/>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46"/>
                                        </p:tgtEl>
                                        <p:attrNameLst>
                                          <p:attrName>style.visibility</p:attrName>
                                        </p:attrNameLst>
                                      </p:cBhvr>
                                      <p:to>
                                        <p:strVal val="visible"/>
                                      </p:to>
                                    </p:set>
                                    <p:anim calcmode="lin" valueType="num">
                                      <p:cBhvr additive="base">
                                        <p:cTn id="102" dur="500"/>
                                        <p:tgtEl>
                                          <p:spTgt spid="46"/>
                                        </p:tgtEl>
                                        <p:attrNameLst>
                                          <p:attrName>ppt_y</p:attrName>
                                        </p:attrNameLst>
                                      </p:cBhvr>
                                      <p:tavLst>
                                        <p:tav tm="0">
                                          <p:val>
                                            <p:strVal val="#ppt_y-#ppt_h*1.125000"/>
                                          </p:val>
                                        </p:tav>
                                        <p:tav tm="100000">
                                          <p:val>
                                            <p:strVal val="#ppt_y"/>
                                          </p:val>
                                        </p:tav>
                                      </p:tavLst>
                                    </p:anim>
                                    <p:animEffect transition="in" filter="wipe(down)">
                                      <p:cBhvr>
                                        <p:cTn id="10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93" grpId="0" animBg="1"/>
      <p:bldP spid="99" grpId="0" animBg="1"/>
      <p:bldP spid="100" grpId="0" animBg="1"/>
      <p:bldP spid="122" grpId="0" animBg="1"/>
      <p:bldP spid="123" grpId="0" animBg="1"/>
      <p:bldP spid="129" grpId="0" animBg="1"/>
      <p:bldP spid="130" grpId="0" animBg="1"/>
      <p:bldP spid="45" grpId="0"/>
      <p:bldP spid="46" grpId="0"/>
      <p:bldP spid="47" grpId="0"/>
      <p:bldP spid="48" grpId="0"/>
      <p:bldP spid="51" grpId="0"/>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椭圆 67"/>
          <p:cNvSpPr>
            <a:spLocks noChangeArrowheads="1"/>
          </p:cNvSpPr>
          <p:nvPr/>
        </p:nvSpPr>
        <p:spPr bwMode="auto">
          <a:xfrm>
            <a:off x="3397420" y="3349880"/>
            <a:ext cx="1256668" cy="1272631"/>
          </a:xfrm>
          <a:prstGeom prst="ellipse">
            <a:avLst/>
          </a:prstGeom>
          <a:solidFill>
            <a:schemeClr val="accent1"/>
          </a:solidFill>
          <a:ln>
            <a:noFill/>
          </a:ln>
        </p:spPr>
        <p:txBody>
          <a:bodyPr lIns="86348" tIns="43175" rIns="86348" bIns="43175" anchor="ctr"/>
          <a:lstStyle/>
          <a:p>
            <a:pPr algn="ctr" defTabSz="862965">
              <a:defRPr/>
            </a:pPr>
            <a:r>
              <a:rPr lang="en-US" altLang="zh-CN" sz="2600" kern="0" dirty="0">
                <a:solidFill>
                  <a:srgbClr val="FFFFFF"/>
                </a:solidFill>
                <a:ea typeface="微软雅黑" panose="020B0503020204020204" pitchFamily="34" charset="-122"/>
                <a:cs typeface="Calibri" panose="020F0502020204030204" pitchFamily="34" charset="0"/>
                <a:sym typeface="Calibri" panose="020F0502020204030204" pitchFamily="34" charset="0"/>
              </a:rPr>
              <a:t>Step 1</a:t>
            </a:r>
            <a:endParaRPr lang="zh-CN" altLang="en-US" sz="2600" kern="0" dirty="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69" name="椭圆 68"/>
          <p:cNvSpPr>
            <a:spLocks noChangeArrowheads="1"/>
          </p:cNvSpPr>
          <p:nvPr/>
        </p:nvSpPr>
        <p:spPr bwMode="auto">
          <a:xfrm>
            <a:off x="2715357" y="2320589"/>
            <a:ext cx="880563" cy="891749"/>
          </a:xfrm>
          <a:prstGeom prst="ellipse">
            <a:avLst/>
          </a:prstGeom>
          <a:solidFill>
            <a:schemeClr val="accent2"/>
          </a:solidFill>
          <a:ln>
            <a:noFill/>
          </a:ln>
        </p:spPr>
        <p:txBody>
          <a:bodyPr lIns="86348" tIns="43175" rIns="86348" bIns="43175" anchor="ctr"/>
          <a:lstStyle/>
          <a:p>
            <a:pPr algn="ctr" defTabSz="862965">
              <a:defRPr/>
            </a:pPr>
            <a:r>
              <a:rPr lang="en-US" altLang="zh-CN" sz="1700" kern="0" dirty="0">
                <a:solidFill>
                  <a:srgbClr val="FFFFFF"/>
                </a:solidFill>
                <a:ea typeface="微软雅黑" panose="020B0503020204020204" pitchFamily="34" charset="-122"/>
                <a:cs typeface="Calibri" panose="020F0502020204030204" pitchFamily="34" charset="0"/>
                <a:sym typeface="Calibri" panose="020F0502020204030204" pitchFamily="34" charset="0"/>
              </a:rPr>
              <a:t>Step 2</a:t>
            </a:r>
            <a:endParaRPr lang="zh-CN" altLang="en-US" sz="1700" kern="0" dirty="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70" name="椭圆 69"/>
          <p:cNvSpPr>
            <a:spLocks noChangeArrowheads="1"/>
          </p:cNvSpPr>
          <p:nvPr/>
        </p:nvSpPr>
        <p:spPr bwMode="auto">
          <a:xfrm>
            <a:off x="4046647" y="2059111"/>
            <a:ext cx="798478" cy="810131"/>
          </a:xfrm>
          <a:prstGeom prst="ellipse">
            <a:avLst/>
          </a:prstGeom>
          <a:solidFill>
            <a:schemeClr val="accent3"/>
          </a:solidFill>
          <a:ln>
            <a:noFill/>
          </a:ln>
        </p:spPr>
        <p:txBody>
          <a:bodyPr lIns="86348" tIns="43175" rIns="86348" bIns="43175" anchor="ctr"/>
          <a:lstStyle/>
          <a:p>
            <a:pPr algn="ctr" defTabSz="862965">
              <a:defRPr/>
            </a:pPr>
            <a:r>
              <a:rPr lang="en-US" altLang="zh-CN" sz="1500" kern="0" dirty="0">
                <a:solidFill>
                  <a:srgbClr val="FFFFFF"/>
                </a:solidFill>
                <a:ea typeface="微软雅黑" panose="020B0503020204020204" pitchFamily="34" charset="-122"/>
                <a:cs typeface="Calibri" panose="020F0502020204030204" pitchFamily="34" charset="0"/>
                <a:sym typeface="Calibri" panose="020F0502020204030204" pitchFamily="34" charset="0"/>
              </a:rPr>
              <a:t>Step 3</a:t>
            </a:r>
            <a:endParaRPr lang="zh-CN" altLang="en-US" sz="1700" kern="0" dirty="0">
              <a:solidFill>
                <a:sysClr val="windowText" lastClr="000000"/>
              </a:solidFill>
              <a:ea typeface="微软雅黑" panose="020B0503020204020204" pitchFamily="34" charset="-122"/>
            </a:endParaRPr>
          </a:p>
        </p:txBody>
      </p:sp>
      <p:sp>
        <p:nvSpPr>
          <p:cNvPr id="71" name="椭圆 70"/>
          <p:cNvSpPr>
            <a:spLocks noChangeArrowheads="1"/>
          </p:cNvSpPr>
          <p:nvPr/>
        </p:nvSpPr>
        <p:spPr bwMode="auto">
          <a:xfrm>
            <a:off x="4952583" y="3281864"/>
            <a:ext cx="1016379" cy="1029290"/>
          </a:xfrm>
          <a:prstGeom prst="ellipse">
            <a:avLst/>
          </a:prstGeom>
          <a:solidFill>
            <a:schemeClr val="accent4"/>
          </a:solidFill>
          <a:ln>
            <a:noFill/>
          </a:ln>
        </p:spPr>
        <p:txBody>
          <a:bodyPr lIns="86348" tIns="43175" rIns="86348" bIns="43175" anchor="ctr"/>
          <a:lstStyle/>
          <a:p>
            <a:pPr algn="ctr" defTabSz="862965">
              <a:defRPr/>
            </a:pPr>
            <a:r>
              <a:rPr lang="en-US" altLang="zh-CN" sz="1900" kern="0" dirty="0">
                <a:solidFill>
                  <a:srgbClr val="FFFFFF"/>
                </a:solidFill>
                <a:ea typeface="微软雅黑" panose="020B0503020204020204" pitchFamily="34" charset="-122"/>
                <a:cs typeface="Calibri" panose="020F0502020204030204" pitchFamily="34" charset="0"/>
                <a:sym typeface="Calibri" panose="020F0502020204030204" pitchFamily="34" charset="0"/>
              </a:rPr>
              <a:t>Step 5</a:t>
            </a:r>
            <a:endParaRPr lang="zh-CN" altLang="en-US" sz="1900" kern="0" dirty="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72" name="椭圆 71"/>
          <p:cNvSpPr>
            <a:spLocks noChangeArrowheads="1"/>
          </p:cNvSpPr>
          <p:nvPr/>
        </p:nvSpPr>
        <p:spPr bwMode="auto">
          <a:xfrm>
            <a:off x="5295854" y="1781005"/>
            <a:ext cx="1253683" cy="1269608"/>
          </a:xfrm>
          <a:prstGeom prst="ellipse">
            <a:avLst/>
          </a:prstGeom>
          <a:solidFill>
            <a:schemeClr val="accent3"/>
          </a:solidFill>
          <a:ln>
            <a:noFill/>
          </a:ln>
        </p:spPr>
        <p:txBody>
          <a:bodyPr lIns="86348" tIns="43175" rIns="86348" bIns="43175" anchor="ctr"/>
          <a:lstStyle/>
          <a:p>
            <a:pPr algn="ctr" defTabSz="862965">
              <a:defRPr/>
            </a:pPr>
            <a:r>
              <a:rPr lang="en-US" altLang="zh-CN" sz="2600" kern="0" dirty="0">
                <a:solidFill>
                  <a:srgbClr val="FFFFFF"/>
                </a:solidFill>
                <a:ea typeface="微软雅黑" panose="020B0503020204020204" pitchFamily="34" charset="-122"/>
                <a:cs typeface="Calibri" panose="020F0502020204030204" pitchFamily="34" charset="0"/>
                <a:sym typeface="Calibri" panose="020F0502020204030204" pitchFamily="34" charset="0"/>
              </a:rPr>
              <a:t>Step 4</a:t>
            </a:r>
            <a:endParaRPr lang="zh-CN" altLang="en-US" sz="2600" kern="0" dirty="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73" name="直接连接符 72"/>
          <p:cNvCxnSpPr>
            <a:cxnSpLocks noChangeShapeType="1"/>
            <a:stCxn id="68" idx="1"/>
            <a:endCxn id="69" idx="4"/>
          </p:cNvCxnSpPr>
          <p:nvPr/>
        </p:nvCxnSpPr>
        <p:spPr bwMode="auto">
          <a:xfrm flipH="1" flipV="1">
            <a:off x="3155639" y="3212338"/>
            <a:ext cx="426849" cy="323449"/>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cxnSp>
        <p:nvCxnSpPr>
          <p:cNvPr id="74" name="直接连接符 73"/>
          <p:cNvCxnSpPr>
            <a:cxnSpLocks noChangeShapeType="1"/>
            <a:stCxn id="69" idx="7"/>
            <a:endCxn id="70" idx="2"/>
          </p:cNvCxnSpPr>
          <p:nvPr/>
        </p:nvCxnSpPr>
        <p:spPr bwMode="auto">
          <a:xfrm>
            <a:off x="3466074" y="2452086"/>
            <a:ext cx="580575" cy="12091"/>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cxnSp>
        <p:nvCxnSpPr>
          <p:cNvPr id="75" name="直接连接符 74"/>
          <p:cNvCxnSpPr>
            <a:cxnSpLocks noChangeShapeType="1"/>
            <a:stCxn id="70" idx="6"/>
            <a:endCxn id="72" idx="1"/>
          </p:cNvCxnSpPr>
          <p:nvPr/>
        </p:nvCxnSpPr>
        <p:spPr bwMode="auto">
          <a:xfrm flipV="1">
            <a:off x="4845126" y="1966913"/>
            <a:ext cx="634303" cy="497264"/>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cxnSp>
        <p:nvCxnSpPr>
          <p:cNvPr id="76" name="直接连接符 75"/>
          <p:cNvCxnSpPr>
            <a:cxnSpLocks noChangeShapeType="1"/>
            <a:stCxn id="72" idx="4"/>
            <a:endCxn id="71" idx="0"/>
          </p:cNvCxnSpPr>
          <p:nvPr/>
        </p:nvCxnSpPr>
        <p:spPr bwMode="auto">
          <a:xfrm flipH="1">
            <a:off x="5461519" y="3050615"/>
            <a:ext cx="461176" cy="229738"/>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sp>
        <p:nvSpPr>
          <p:cNvPr id="77" name="矩形 76"/>
          <p:cNvSpPr>
            <a:spLocks noChangeArrowheads="1"/>
          </p:cNvSpPr>
          <p:nvPr/>
        </p:nvSpPr>
        <p:spPr bwMode="auto">
          <a:xfrm>
            <a:off x="2707895" y="4241627"/>
            <a:ext cx="399985" cy="405066"/>
          </a:xfrm>
          <a:prstGeom prst="rect">
            <a:avLst/>
          </a:prstGeom>
          <a:solidFill>
            <a:schemeClr val="accent2"/>
          </a:solidFill>
          <a:ln>
            <a:noFill/>
          </a:ln>
        </p:spPr>
        <p:txBody>
          <a:bodyPr lIns="86348" tIns="43175" rIns="86348" bIns="43175" anchor="ctr"/>
          <a:lstStyle/>
          <a:p>
            <a:pPr algn="ctr" defTabSz="862965">
              <a:defRPr/>
            </a:pPr>
            <a:r>
              <a:rPr lang="en-US" altLang="zh-CN" sz="3400" kern="0" dirty="0">
                <a:solidFill>
                  <a:sysClr val="window" lastClr="FFFFFF"/>
                </a:solidFill>
                <a:ea typeface="微软雅黑" panose="020B0503020204020204" pitchFamily="34" charset="-122"/>
                <a:cs typeface="Calibri" panose="020F0502020204030204" pitchFamily="34" charset="0"/>
                <a:sym typeface="Calibri" panose="020F0502020204030204" pitchFamily="34" charset="0"/>
              </a:rPr>
              <a:t>S</a:t>
            </a:r>
            <a:endParaRPr lang="zh-CN" altLang="en-US" sz="3400" kern="0" dirty="0">
              <a:solidFill>
                <a:sysClr val="window" lastClr="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78" name="矩形 77"/>
          <p:cNvSpPr>
            <a:spLocks noChangeArrowheads="1"/>
          </p:cNvSpPr>
          <p:nvPr/>
        </p:nvSpPr>
        <p:spPr bwMode="auto">
          <a:xfrm>
            <a:off x="6022690" y="4075371"/>
            <a:ext cx="398493" cy="403554"/>
          </a:xfrm>
          <a:prstGeom prst="rect">
            <a:avLst/>
          </a:prstGeom>
          <a:solidFill>
            <a:schemeClr val="accent1"/>
          </a:solidFill>
          <a:ln>
            <a:noFill/>
          </a:ln>
        </p:spPr>
        <p:txBody>
          <a:bodyPr lIns="86348" tIns="43175" rIns="86348" bIns="43175" anchor="ctr"/>
          <a:lstStyle/>
          <a:p>
            <a:pPr algn="ctr" defTabSz="862965">
              <a:defRPr/>
            </a:pPr>
            <a:r>
              <a:rPr lang="en-US" altLang="zh-CN" sz="3400" kern="0" dirty="0">
                <a:solidFill>
                  <a:sysClr val="window" lastClr="FFFFFF"/>
                </a:solidFill>
                <a:ea typeface="微软雅黑" panose="020B0503020204020204" pitchFamily="34" charset="-122"/>
                <a:cs typeface="Calibri" panose="020F0502020204030204" pitchFamily="34" charset="0"/>
                <a:sym typeface="Calibri" panose="020F0502020204030204" pitchFamily="34" charset="0"/>
              </a:rPr>
              <a:t>F</a:t>
            </a:r>
            <a:endParaRPr lang="zh-CN" altLang="en-US" sz="3400" kern="0" dirty="0">
              <a:solidFill>
                <a:sysClr val="window" lastClr="FFFFFF"/>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79" name="直接连接符 78"/>
          <p:cNvCxnSpPr>
            <a:cxnSpLocks noChangeShapeType="1"/>
            <a:stCxn id="78" idx="1"/>
            <a:endCxn id="71" idx="6"/>
          </p:cNvCxnSpPr>
          <p:nvPr/>
        </p:nvCxnSpPr>
        <p:spPr bwMode="auto">
          <a:xfrm flipH="1" flipV="1">
            <a:off x="5968962" y="3795755"/>
            <a:ext cx="53729" cy="482148"/>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cxnSp>
        <p:nvCxnSpPr>
          <p:cNvPr id="80" name="直接连接符 79"/>
          <p:cNvCxnSpPr>
            <a:cxnSpLocks noChangeShapeType="1"/>
            <a:stCxn id="77" idx="3"/>
            <a:endCxn id="68" idx="3"/>
          </p:cNvCxnSpPr>
          <p:nvPr/>
        </p:nvCxnSpPr>
        <p:spPr bwMode="auto">
          <a:xfrm flipV="1">
            <a:off x="3107879" y="4436605"/>
            <a:ext cx="474609" cy="7557"/>
          </a:xfrm>
          <a:prstGeom prst="line">
            <a:avLst/>
          </a:prstGeom>
          <a:noFill/>
          <a:ln w="38100">
            <a:solidFill>
              <a:schemeClr val="accent2">
                <a:lumMod val="75000"/>
              </a:schemeClr>
            </a:solidFill>
            <a:prstDash val="sysDot"/>
            <a:round/>
          </a:ln>
          <a:extLst>
            <a:ext uri="{909E8E84-426E-40DD-AFC4-6F175D3DCCD1}">
              <a14:hiddenFill xmlns:a14="http://schemas.microsoft.com/office/drawing/2010/main">
                <a:noFill/>
              </a14:hiddenFill>
            </a:ext>
          </a:extLst>
        </p:spPr>
      </p:cxnSp>
      <p:sp>
        <p:nvSpPr>
          <p:cNvPr id="81" name="矩形 80"/>
          <p:cNvSpPr>
            <a:spLocks noChangeArrowheads="1"/>
          </p:cNvSpPr>
          <p:nvPr/>
        </p:nvSpPr>
        <p:spPr bwMode="auto">
          <a:xfrm>
            <a:off x="582605" y="1478718"/>
            <a:ext cx="2214839" cy="57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48" tIns="43175" rIns="86348" bIns="43175">
            <a:spAutoFit/>
          </a:bodyPr>
          <a:lstStyle/>
          <a:p>
            <a:pPr defTabSz="862965">
              <a:defRPr/>
            </a:pPr>
            <a:r>
              <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Step 1</a:t>
            </a:r>
            <a:endParaRPr lang="zh-CN" altLang="en-US" sz="14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862965">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p>
        </p:txBody>
      </p:sp>
      <p:sp>
        <p:nvSpPr>
          <p:cNvPr id="82" name="矩形 81"/>
          <p:cNvSpPr>
            <a:spLocks noChangeArrowheads="1"/>
          </p:cNvSpPr>
          <p:nvPr/>
        </p:nvSpPr>
        <p:spPr bwMode="auto">
          <a:xfrm>
            <a:off x="587081" y="2875288"/>
            <a:ext cx="2214839" cy="717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48" tIns="43175" rIns="86348" bIns="43175">
            <a:spAutoFit/>
          </a:bodyPr>
          <a:lstStyle/>
          <a:p>
            <a:pPr defTabSz="862965">
              <a:defRPr/>
            </a:pPr>
            <a:r>
              <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Step 2</a:t>
            </a:r>
            <a:endParaRPr lang="zh-CN" altLang="en-US" sz="14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862965">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p>
          <a:p>
            <a:pPr defTabSz="862965">
              <a:defRPr/>
            </a:pPr>
            <a:endPar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矩形 82"/>
          <p:cNvSpPr>
            <a:spLocks noChangeArrowheads="1"/>
          </p:cNvSpPr>
          <p:nvPr/>
        </p:nvSpPr>
        <p:spPr bwMode="auto">
          <a:xfrm>
            <a:off x="6537598" y="1478718"/>
            <a:ext cx="2214839" cy="57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48" tIns="43175" rIns="86348" bIns="43175">
            <a:spAutoFit/>
          </a:bodyPr>
          <a:lstStyle/>
          <a:p>
            <a:pPr defTabSz="862965">
              <a:defRPr/>
            </a:pPr>
            <a:r>
              <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Step 4</a:t>
            </a:r>
            <a:endParaRPr lang="zh-CN" altLang="en-US" sz="14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862965">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p>
        </p:txBody>
      </p:sp>
      <p:sp>
        <p:nvSpPr>
          <p:cNvPr id="84" name="矩形 83"/>
          <p:cNvSpPr>
            <a:spLocks noChangeArrowheads="1"/>
          </p:cNvSpPr>
          <p:nvPr/>
        </p:nvSpPr>
        <p:spPr bwMode="auto">
          <a:xfrm>
            <a:off x="6542075" y="2875287"/>
            <a:ext cx="2214839" cy="77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48" tIns="43175" rIns="86348" bIns="43175">
            <a:spAutoFit/>
          </a:bodyPr>
          <a:lstStyle/>
          <a:p>
            <a:pPr defTabSz="862965">
              <a:defRPr/>
            </a:pPr>
            <a:r>
              <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Step 5</a:t>
            </a:r>
            <a:endParaRPr lang="zh-CN" altLang="en-US" sz="14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862965">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p>
          <a:p>
            <a:pPr defTabSz="862965">
              <a:defRPr/>
            </a:pPr>
            <a:endParaRPr lang="zh-CN" altLang="en-US" sz="13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矩形 84"/>
          <p:cNvSpPr>
            <a:spLocks noChangeArrowheads="1"/>
          </p:cNvSpPr>
          <p:nvPr/>
        </p:nvSpPr>
        <p:spPr bwMode="auto">
          <a:xfrm>
            <a:off x="2947438" y="990522"/>
            <a:ext cx="2214839" cy="57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48" tIns="43175" rIns="86348" bIns="43175">
            <a:spAutoFit/>
          </a:bodyPr>
          <a:lstStyle/>
          <a:p>
            <a:pPr defTabSz="862965">
              <a:defRPr/>
            </a:pPr>
            <a:r>
              <a:rPr lang="en-US" altLang="zh-CN" sz="14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rPr>
              <a:t>Step 3</a:t>
            </a:r>
            <a:endParaRPr lang="zh-CN" altLang="en-US" sz="1400" kern="0" dirty="0">
              <a:solidFill>
                <a:sysClr val="windowText" lastClr="000000">
                  <a:lumMod val="75000"/>
                  <a:lumOff val="25000"/>
                </a:sys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862965">
              <a:defRPr/>
            </a:pPr>
            <a:r>
              <a:rPr lang="zh-CN" altLang="en-US" sz="900" kern="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p>
        </p:txBody>
      </p:sp>
    </p:spTree>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250" fill="hold"/>
                                        <p:tgtEl>
                                          <p:spTgt spid="77"/>
                                        </p:tgtEl>
                                        <p:attrNameLst>
                                          <p:attrName>ppt_w</p:attrName>
                                        </p:attrNameLst>
                                      </p:cBhvr>
                                      <p:tavLst>
                                        <p:tav tm="0">
                                          <p:val>
                                            <p:fltVal val="0"/>
                                          </p:val>
                                        </p:tav>
                                        <p:tav tm="100000">
                                          <p:val>
                                            <p:strVal val="#ppt_w"/>
                                          </p:val>
                                        </p:tav>
                                      </p:tavLst>
                                    </p:anim>
                                    <p:anim calcmode="lin" valueType="num">
                                      <p:cBhvr>
                                        <p:cTn id="8" dur="250" fill="hold"/>
                                        <p:tgtEl>
                                          <p:spTgt spid="77"/>
                                        </p:tgtEl>
                                        <p:attrNameLst>
                                          <p:attrName>ppt_h</p:attrName>
                                        </p:attrNameLst>
                                      </p:cBhvr>
                                      <p:tavLst>
                                        <p:tav tm="0">
                                          <p:val>
                                            <p:fltVal val="0"/>
                                          </p:val>
                                        </p:tav>
                                        <p:tav tm="100000">
                                          <p:val>
                                            <p:strVal val="#ppt_h"/>
                                          </p:val>
                                        </p:tav>
                                      </p:tavLst>
                                    </p:anim>
                                    <p:anim calcmode="lin" valueType="num">
                                      <p:cBhvr>
                                        <p:cTn id="9" dur="250" fill="hold"/>
                                        <p:tgtEl>
                                          <p:spTgt spid="77"/>
                                        </p:tgtEl>
                                        <p:attrNameLst>
                                          <p:attrName>style.rotation</p:attrName>
                                        </p:attrNameLst>
                                      </p:cBhvr>
                                      <p:tavLst>
                                        <p:tav tm="0">
                                          <p:val>
                                            <p:fltVal val="360"/>
                                          </p:val>
                                        </p:tav>
                                        <p:tav tm="100000">
                                          <p:val>
                                            <p:fltVal val="0"/>
                                          </p:val>
                                        </p:tav>
                                      </p:tavLst>
                                    </p:anim>
                                    <p:animEffect>
                                      <p:cBhvr>
                                        <p:cTn id="10" dur="250"/>
                                        <p:tgtEl>
                                          <p:spTgt spid="7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0"/>
                                        </p:tgtEl>
                                        <p:attrNameLst>
                                          <p:attrName>style.visibility</p:attrName>
                                        </p:attrNameLst>
                                      </p:cBhvr>
                                      <p:to>
                                        <p:strVal val="visible"/>
                                      </p:to>
                                    </p:set>
                                    <p:animEffect>
                                      <p:cBhvr>
                                        <p:cTn id="14" dur="250"/>
                                        <p:tgtEl>
                                          <p:spTgt spid="80"/>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p:cTn id="18" dur="250" fill="hold"/>
                                        <p:tgtEl>
                                          <p:spTgt spid="68"/>
                                        </p:tgtEl>
                                        <p:attrNameLst>
                                          <p:attrName>ppt_w</p:attrName>
                                        </p:attrNameLst>
                                      </p:cBhvr>
                                      <p:tavLst>
                                        <p:tav tm="0">
                                          <p:val>
                                            <p:fltVal val="0"/>
                                          </p:val>
                                        </p:tav>
                                        <p:tav tm="100000">
                                          <p:val>
                                            <p:strVal val="#ppt_w"/>
                                          </p:val>
                                        </p:tav>
                                      </p:tavLst>
                                    </p:anim>
                                    <p:anim calcmode="lin" valueType="num">
                                      <p:cBhvr>
                                        <p:cTn id="19" dur="250" fill="hold"/>
                                        <p:tgtEl>
                                          <p:spTgt spid="68"/>
                                        </p:tgtEl>
                                        <p:attrNameLst>
                                          <p:attrName>ppt_h</p:attrName>
                                        </p:attrNameLst>
                                      </p:cBhvr>
                                      <p:tavLst>
                                        <p:tav tm="0">
                                          <p:val>
                                            <p:fltVal val="0"/>
                                          </p:val>
                                        </p:tav>
                                        <p:tav tm="100000">
                                          <p:val>
                                            <p:strVal val="#ppt_h"/>
                                          </p:val>
                                        </p:tav>
                                      </p:tavLst>
                                    </p:anim>
                                    <p:anim calcmode="lin" valueType="num">
                                      <p:cBhvr>
                                        <p:cTn id="20" dur="250" fill="hold"/>
                                        <p:tgtEl>
                                          <p:spTgt spid="68"/>
                                        </p:tgtEl>
                                        <p:attrNameLst>
                                          <p:attrName>style.rotation</p:attrName>
                                        </p:attrNameLst>
                                      </p:cBhvr>
                                      <p:tavLst>
                                        <p:tav tm="0">
                                          <p:val>
                                            <p:fltVal val="360"/>
                                          </p:val>
                                        </p:tav>
                                        <p:tav tm="100000">
                                          <p:val>
                                            <p:fltVal val="0"/>
                                          </p:val>
                                        </p:tav>
                                      </p:tavLst>
                                    </p:anim>
                                    <p:animEffect>
                                      <p:cBhvr>
                                        <p:cTn id="21" dur="250"/>
                                        <p:tgtEl>
                                          <p:spTgt spid="68"/>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p:cBhvr>
                                        <p:cTn id="25" dur="250"/>
                                        <p:tgtEl>
                                          <p:spTgt spid="73"/>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p:cTn id="29" dur="250" fill="hold"/>
                                        <p:tgtEl>
                                          <p:spTgt spid="69"/>
                                        </p:tgtEl>
                                        <p:attrNameLst>
                                          <p:attrName>ppt_w</p:attrName>
                                        </p:attrNameLst>
                                      </p:cBhvr>
                                      <p:tavLst>
                                        <p:tav tm="0">
                                          <p:val>
                                            <p:fltVal val="0"/>
                                          </p:val>
                                        </p:tav>
                                        <p:tav tm="100000">
                                          <p:val>
                                            <p:strVal val="#ppt_w"/>
                                          </p:val>
                                        </p:tav>
                                      </p:tavLst>
                                    </p:anim>
                                    <p:anim calcmode="lin" valueType="num">
                                      <p:cBhvr>
                                        <p:cTn id="30" dur="250" fill="hold"/>
                                        <p:tgtEl>
                                          <p:spTgt spid="69"/>
                                        </p:tgtEl>
                                        <p:attrNameLst>
                                          <p:attrName>ppt_h</p:attrName>
                                        </p:attrNameLst>
                                      </p:cBhvr>
                                      <p:tavLst>
                                        <p:tav tm="0">
                                          <p:val>
                                            <p:fltVal val="0"/>
                                          </p:val>
                                        </p:tav>
                                        <p:tav tm="100000">
                                          <p:val>
                                            <p:strVal val="#ppt_h"/>
                                          </p:val>
                                        </p:tav>
                                      </p:tavLst>
                                    </p:anim>
                                    <p:anim calcmode="lin" valueType="num">
                                      <p:cBhvr>
                                        <p:cTn id="31" dur="250" fill="hold"/>
                                        <p:tgtEl>
                                          <p:spTgt spid="69"/>
                                        </p:tgtEl>
                                        <p:attrNameLst>
                                          <p:attrName>style.rotation</p:attrName>
                                        </p:attrNameLst>
                                      </p:cBhvr>
                                      <p:tavLst>
                                        <p:tav tm="0">
                                          <p:val>
                                            <p:fltVal val="360"/>
                                          </p:val>
                                        </p:tav>
                                        <p:tav tm="100000">
                                          <p:val>
                                            <p:fltVal val="0"/>
                                          </p:val>
                                        </p:tav>
                                      </p:tavLst>
                                    </p:anim>
                                    <p:animEffect>
                                      <p:cBhvr>
                                        <p:cTn id="32" dur="250"/>
                                        <p:tgtEl>
                                          <p:spTgt spid="69"/>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p:cBhvr>
                                        <p:cTn id="36" dur="250"/>
                                        <p:tgtEl>
                                          <p:spTgt spid="74"/>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250" fill="hold"/>
                                        <p:tgtEl>
                                          <p:spTgt spid="70"/>
                                        </p:tgtEl>
                                        <p:attrNameLst>
                                          <p:attrName>ppt_w</p:attrName>
                                        </p:attrNameLst>
                                      </p:cBhvr>
                                      <p:tavLst>
                                        <p:tav tm="0">
                                          <p:val>
                                            <p:fltVal val="0"/>
                                          </p:val>
                                        </p:tav>
                                        <p:tav tm="100000">
                                          <p:val>
                                            <p:strVal val="#ppt_w"/>
                                          </p:val>
                                        </p:tav>
                                      </p:tavLst>
                                    </p:anim>
                                    <p:anim calcmode="lin" valueType="num">
                                      <p:cBhvr>
                                        <p:cTn id="41" dur="250" fill="hold"/>
                                        <p:tgtEl>
                                          <p:spTgt spid="70"/>
                                        </p:tgtEl>
                                        <p:attrNameLst>
                                          <p:attrName>ppt_h</p:attrName>
                                        </p:attrNameLst>
                                      </p:cBhvr>
                                      <p:tavLst>
                                        <p:tav tm="0">
                                          <p:val>
                                            <p:fltVal val="0"/>
                                          </p:val>
                                        </p:tav>
                                        <p:tav tm="100000">
                                          <p:val>
                                            <p:strVal val="#ppt_h"/>
                                          </p:val>
                                        </p:tav>
                                      </p:tavLst>
                                    </p:anim>
                                    <p:anim calcmode="lin" valueType="num">
                                      <p:cBhvr>
                                        <p:cTn id="42" dur="250" fill="hold"/>
                                        <p:tgtEl>
                                          <p:spTgt spid="70"/>
                                        </p:tgtEl>
                                        <p:attrNameLst>
                                          <p:attrName>style.rotation</p:attrName>
                                        </p:attrNameLst>
                                      </p:cBhvr>
                                      <p:tavLst>
                                        <p:tav tm="0">
                                          <p:val>
                                            <p:fltVal val="360"/>
                                          </p:val>
                                        </p:tav>
                                        <p:tav tm="100000">
                                          <p:val>
                                            <p:fltVal val="0"/>
                                          </p:val>
                                        </p:tav>
                                      </p:tavLst>
                                    </p:anim>
                                    <p:animEffect>
                                      <p:cBhvr>
                                        <p:cTn id="43" dur="250"/>
                                        <p:tgtEl>
                                          <p:spTgt spid="70"/>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p:cBhvr>
                                        <p:cTn id="47" dur="250"/>
                                        <p:tgtEl>
                                          <p:spTgt spid="75"/>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 calcmode="lin" valueType="num">
                                      <p:cBhvr>
                                        <p:cTn id="51" dur="250" fill="hold"/>
                                        <p:tgtEl>
                                          <p:spTgt spid="72"/>
                                        </p:tgtEl>
                                        <p:attrNameLst>
                                          <p:attrName>ppt_w</p:attrName>
                                        </p:attrNameLst>
                                      </p:cBhvr>
                                      <p:tavLst>
                                        <p:tav tm="0">
                                          <p:val>
                                            <p:fltVal val="0"/>
                                          </p:val>
                                        </p:tav>
                                        <p:tav tm="100000">
                                          <p:val>
                                            <p:strVal val="#ppt_w"/>
                                          </p:val>
                                        </p:tav>
                                      </p:tavLst>
                                    </p:anim>
                                    <p:anim calcmode="lin" valueType="num">
                                      <p:cBhvr>
                                        <p:cTn id="52" dur="250" fill="hold"/>
                                        <p:tgtEl>
                                          <p:spTgt spid="72"/>
                                        </p:tgtEl>
                                        <p:attrNameLst>
                                          <p:attrName>ppt_h</p:attrName>
                                        </p:attrNameLst>
                                      </p:cBhvr>
                                      <p:tavLst>
                                        <p:tav tm="0">
                                          <p:val>
                                            <p:fltVal val="0"/>
                                          </p:val>
                                        </p:tav>
                                        <p:tav tm="100000">
                                          <p:val>
                                            <p:strVal val="#ppt_h"/>
                                          </p:val>
                                        </p:tav>
                                      </p:tavLst>
                                    </p:anim>
                                    <p:anim calcmode="lin" valueType="num">
                                      <p:cBhvr>
                                        <p:cTn id="53" dur="250" fill="hold"/>
                                        <p:tgtEl>
                                          <p:spTgt spid="72"/>
                                        </p:tgtEl>
                                        <p:attrNameLst>
                                          <p:attrName>style.rotation</p:attrName>
                                        </p:attrNameLst>
                                      </p:cBhvr>
                                      <p:tavLst>
                                        <p:tav tm="0">
                                          <p:val>
                                            <p:fltVal val="360"/>
                                          </p:val>
                                        </p:tav>
                                        <p:tav tm="100000">
                                          <p:val>
                                            <p:fltVal val="0"/>
                                          </p:val>
                                        </p:tav>
                                      </p:tavLst>
                                    </p:anim>
                                    <p:animEffect>
                                      <p:cBhvr>
                                        <p:cTn id="54" dur="250"/>
                                        <p:tgtEl>
                                          <p:spTgt spid="72"/>
                                        </p:tgtEl>
                                      </p:cBhvr>
                                    </p:animEffect>
                                  </p:childTnLst>
                                </p:cTn>
                              </p:par>
                            </p:childTnLst>
                          </p:cTn>
                        </p:par>
                        <p:par>
                          <p:cTn id="55" fill="hold">
                            <p:stCondLst>
                              <p:cond delay="4500"/>
                            </p:stCondLst>
                            <p:childTnLst>
                              <p:par>
                                <p:cTn id="56" presetID="22" presetClass="entr" presetSubtype="2"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p:cBhvr>
                                        <p:cTn id="58" dur="250"/>
                                        <p:tgtEl>
                                          <p:spTgt spid="76"/>
                                        </p:tgtEl>
                                      </p:cBhvr>
                                    </p:animEffect>
                                  </p:childTnLst>
                                </p:cTn>
                              </p:par>
                            </p:childTnLst>
                          </p:cTn>
                        </p:par>
                        <p:par>
                          <p:cTn id="59" fill="hold">
                            <p:stCondLst>
                              <p:cond delay="5000"/>
                            </p:stCondLst>
                            <p:childTnLst>
                              <p:par>
                                <p:cTn id="60" presetID="49" presetClass="entr" presetSubtype="0" decel="100000"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p:cTn id="62" dur="250" fill="hold"/>
                                        <p:tgtEl>
                                          <p:spTgt spid="71"/>
                                        </p:tgtEl>
                                        <p:attrNameLst>
                                          <p:attrName>ppt_w</p:attrName>
                                        </p:attrNameLst>
                                      </p:cBhvr>
                                      <p:tavLst>
                                        <p:tav tm="0">
                                          <p:val>
                                            <p:fltVal val="0"/>
                                          </p:val>
                                        </p:tav>
                                        <p:tav tm="100000">
                                          <p:val>
                                            <p:strVal val="#ppt_w"/>
                                          </p:val>
                                        </p:tav>
                                      </p:tavLst>
                                    </p:anim>
                                    <p:anim calcmode="lin" valueType="num">
                                      <p:cBhvr>
                                        <p:cTn id="63" dur="250" fill="hold"/>
                                        <p:tgtEl>
                                          <p:spTgt spid="71"/>
                                        </p:tgtEl>
                                        <p:attrNameLst>
                                          <p:attrName>ppt_h</p:attrName>
                                        </p:attrNameLst>
                                      </p:cBhvr>
                                      <p:tavLst>
                                        <p:tav tm="0">
                                          <p:val>
                                            <p:fltVal val="0"/>
                                          </p:val>
                                        </p:tav>
                                        <p:tav tm="100000">
                                          <p:val>
                                            <p:strVal val="#ppt_h"/>
                                          </p:val>
                                        </p:tav>
                                      </p:tavLst>
                                    </p:anim>
                                    <p:anim calcmode="lin" valueType="num">
                                      <p:cBhvr>
                                        <p:cTn id="64" dur="250" fill="hold"/>
                                        <p:tgtEl>
                                          <p:spTgt spid="71"/>
                                        </p:tgtEl>
                                        <p:attrNameLst>
                                          <p:attrName>style.rotation</p:attrName>
                                        </p:attrNameLst>
                                      </p:cBhvr>
                                      <p:tavLst>
                                        <p:tav tm="0">
                                          <p:val>
                                            <p:fltVal val="360"/>
                                          </p:val>
                                        </p:tav>
                                        <p:tav tm="100000">
                                          <p:val>
                                            <p:fltVal val="0"/>
                                          </p:val>
                                        </p:tav>
                                      </p:tavLst>
                                    </p:anim>
                                    <p:animEffect>
                                      <p:cBhvr>
                                        <p:cTn id="65" dur="250"/>
                                        <p:tgtEl>
                                          <p:spTgt spid="71"/>
                                        </p:tgtEl>
                                      </p:cBhvr>
                                    </p:animEffect>
                                  </p:childTnLst>
                                </p:cTn>
                              </p:par>
                            </p:childTnLst>
                          </p:cTn>
                        </p:par>
                        <p:par>
                          <p:cTn id="66" fill="hold">
                            <p:stCondLst>
                              <p:cond delay="5500"/>
                            </p:stCondLst>
                            <p:childTnLst>
                              <p:par>
                                <p:cTn id="67" presetID="22" presetClass="entr" presetSubtype="1"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p:cBhvr>
                                        <p:cTn id="69" dur="250"/>
                                        <p:tgtEl>
                                          <p:spTgt spid="79"/>
                                        </p:tgtEl>
                                      </p:cBhvr>
                                    </p:animEffect>
                                  </p:childTnLst>
                                </p:cTn>
                              </p:par>
                            </p:childTnLst>
                          </p:cTn>
                        </p:par>
                        <p:par>
                          <p:cTn id="70" fill="hold">
                            <p:stCondLst>
                              <p:cond delay="6000"/>
                            </p:stCondLst>
                            <p:childTnLst>
                              <p:par>
                                <p:cTn id="71" presetID="49" presetClass="entr" presetSubtype="0" decel="100000"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 calcmode="lin" valueType="num">
                                      <p:cBhvr>
                                        <p:cTn id="73" dur="250" fill="hold"/>
                                        <p:tgtEl>
                                          <p:spTgt spid="78"/>
                                        </p:tgtEl>
                                        <p:attrNameLst>
                                          <p:attrName>ppt_w</p:attrName>
                                        </p:attrNameLst>
                                      </p:cBhvr>
                                      <p:tavLst>
                                        <p:tav tm="0">
                                          <p:val>
                                            <p:fltVal val="0"/>
                                          </p:val>
                                        </p:tav>
                                        <p:tav tm="100000">
                                          <p:val>
                                            <p:strVal val="#ppt_w"/>
                                          </p:val>
                                        </p:tav>
                                      </p:tavLst>
                                    </p:anim>
                                    <p:anim calcmode="lin" valueType="num">
                                      <p:cBhvr>
                                        <p:cTn id="74" dur="250" fill="hold"/>
                                        <p:tgtEl>
                                          <p:spTgt spid="78"/>
                                        </p:tgtEl>
                                        <p:attrNameLst>
                                          <p:attrName>ppt_h</p:attrName>
                                        </p:attrNameLst>
                                      </p:cBhvr>
                                      <p:tavLst>
                                        <p:tav tm="0">
                                          <p:val>
                                            <p:fltVal val="0"/>
                                          </p:val>
                                        </p:tav>
                                        <p:tav tm="100000">
                                          <p:val>
                                            <p:strVal val="#ppt_h"/>
                                          </p:val>
                                        </p:tav>
                                      </p:tavLst>
                                    </p:anim>
                                    <p:anim calcmode="lin" valueType="num">
                                      <p:cBhvr>
                                        <p:cTn id="75" dur="250" fill="hold"/>
                                        <p:tgtEl>
                                          <p:spTgt spid="78"/>
                                        </p:tgtEl>
                                        <p:attrNameLst>
                                          <p:attrName>style.rotation</p:attrName>
                                        </p:attrNameLst>
                                      </p:cBhvr>
                                      <p:tavLst>
                                        <p:tav tm="0">
                                          <p:val>
                                            <p:fltVal val="360"/>
                                          </p:val>
                                        </p:tav>
                                        <p:tav tm="100000">
                                          <p:val>
                                            <p:fltVal val="0"/>
                                          </p:val>
                                        </p:tav>
                                      </p:tavLst>
                                    </p:anim>
                                    <p:animEffect>
                                      <p:cBhvr>
                                        <p:cTn id="76" dur="250"/>
                                        <p:tgtEl>
                                          <p:spTgt spid="78"/>
                                        </p:tgtEl>
                                      </p:cBhvr>
                                    </p:animEffect>
                                  </p:childTnLst>
                                </p:cTn>
                              </p:par>
                            </p:childTnLst>
                          </p:cTn>
                        </p:par>
                        <p:par>
                          <p:cTn id="77" fill="hold">
                            <p:stCondLst>
                              <p:cond delay="6500"/>
                            </p:stCondLst>
                            <p:childTnLst>
                              <p:par>
                                <p:cTn id="78" presetID="47" presetClass="entr" presetSubtype="0" fill="hold" grpId="0" nodeType="afterEffect">
                                  <p:stCondLst>
                                    <p:cond delay="0"/>
                                  </p:stCondLst>
                                  <p:childTnLst>
                                    <p:set>
                                      <p:cBhvr>
                                        <p:cTn id="79" dur="1" fill="hold">
                                          <p:stCondLst>
                                            <p:cond delay="0"/>
                                          </p:stCondLst>
                                        </p:cTn>
                                        <p:tgtEl>
                                          <p:spTgt spid="81"/>
                                        </p:tgtEl>
                                        <p:attrNameLst>
                                          <p:attrName>style.visibility</p:attrName>
                                        </p:attrNameLst>
                                      </p:cBhvr>
                                      <p:to>
                                        <p:strVal val="visible"/>
                                      </p:to>
                                    </p:set>
                                    <p:animEffect>
                                      <p:cBhvr>
                                        <p:cTn id="80" dur="250"/>
                                        <p:tgtEl>
                                          <p:spTgt spid="81"/>
                                        </p:tgtEl>
                                      </p:cBhvr>
                                    </p:animEffect>
                                    <p:anim calcmode="lin" valueType="num">
                                      <p:cBhvr>
                                        <p:cTn id="81" dur="250" fill="hold"/>
                                        <p:tgtEl>
                                          <p:spTgt spid="81"/>
                                        </p:tgtEl>
                                        <p:attrNameLst>
                                          <p:attrName>ppt_x</p:attrName>
                                        </p:attrNameLst>
                                      </p:cBhvr>
                                      <p:tavLst>
                                        <p:tav tm="0">
                                          <p:val>
                                            <p:strVal val="#ppt_x"/>
                                          </p:val>
                                        </p:tav>
                                        <p:tav tm="100000">
                                          <p:val>
                                            <p:strVal val="#ppt_x"/>
                                          </p:val>
                                        </p:tav>
                                      </p:tavLst>
                                    </p:anim>
                                    <p:anim calcmode="lin" valueType="num">
                                      <p:cBhvr>
                                        <p:cTn id="82" dur="250" fill="hold"/>
                                        <p:tgtEl>
                                          <p:spTgt spid="81"/>
                                        </p:tgtEl>
                                        <p:attrNameLst>
                                          <p:attrName>ppt_y</p:attrName>
                                        </p:attrNameLst>
                                      </p:cBhvr>
                                      <p:tavLst>
                                        <p:tav tm="0">
                                          <p:val>
                                            <p:strVal val="#ppt_y-.1"/>
                                          </p:val>
                                        </p:tav>
                                        <p:tav tm="100000">
                                          <p:val>
                                            <p:strVal val="#ppt_y"/>
                                          </p:val>
                                        </p:tav>
                                      </p:tavLst>
                                    </p:anim>
                                  </p:childTnLst>
                                </p:cTn>
                              </p:par>
                            </p:childTnLst>
                          </p:cTn>
                        </p:par>
                        <p:par>
                          <p:cTn id="83" fill="hold">
                            <p:stCondLst>
                              <p:cond delay="7000"/>
                            </p:stCondLst>
                            <p:childTnLst>
                              <p:par>
                                <p:cTn id="84" presetID="47" presetClass="entr" presetSubtype="0"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Effect>
                                      <p:cBhvr>
                                        <p:cTn id="86" dur="250"/>
                                        <p:tgtEl>
                                          <p:spTgt spid="82"/>
                                        </p:tgtEl>
                                      </p:cBhvr>
                                    </p:animEffect>
                                    <p:anim calcmode="lin" valueType="num">
                                      <p:cBhvr>
                                        <p:cTn id="87" dur="250" fill="hold"/>
                                        <p:tgtEl>
                                          <p:spTgt spid="82"/>
                                        </p:tgtEl>
                                        <p:attrNameLst>
                                          <p:attrName>ppt_x</p:attrName>
                                        </p:attrNameLst>
                                      </p:cBhvr>
                                      <p:tavLst>
                                        <p:tav tm="0">
                                          <p:val>
                                            <p:strVal val="#ppt_x"/>
                                          </p:val>
                                        </p:tav>
                                        <p:tav tm="100000">
                                          <p:val>
                                            <p:strVal val="#ppt_x"/>
                                          </p:val>
                                        </p:tav>
                                      </p:tavLst>
                                    </p:anim>
                                    <p:anim calcmode="lin" valueType="num">
                                      <p:cBhvr>
                                        <p:cTn id="88" dur="250" fill="hold"/>
                                        <p:tgtEl>
                                          <p:spTgt spid="82"/>
                                        </p:tgtEl>
                                        <p:attrNameLst>
                                          <p:attrName>ppt_y</p:attrName>
                                        </p:attrNameLst>
                                      </p:cBhvr>
                                      <p:tavLst>
                                        <p:tav tm="0">
                                          <p:val>
                                            <p:strVal val="#ppt_y-.1"/>
                                          </p:val>
                                        </p:tav>
                                        <p:tav tm="100000">
                                          <p:val>
                                            <p:strVal val="#ppt_y"/>
                                          </p:val>
                                        </p:tav>
                                      </p:tavLst>
                                    </p:anim>
                                  </p:childTnLst>
                                </p:cTn>
                              </p:par>
                            </p:childTnLst>
                          </p:cTn>
                        </p:par>
                        <p:par>
                          <p:cTn id="89" fill="hold">
                            <p:stCondLst>
                              <p:cond delay="7500"/>
                            </p:stCondLst>
                            <p:childTnLst>
                              <p:par>
                                <p:cTn id="90" presetID="47" presetClass="entr" presetSubtype="0" fill="hold" grpId="0" nodeType="afterEffect">
                                  <p:stCondLst>
                                    <p:cond delay="0"/>
                                  </p:stCondLst>
                                  <p:childTnLst>
                                    <p:set>
                                      <p:cBhvr>
                                        <p:cTn id="91" dur="1" fill="hold">
                                          <p:stCondLst>
                                            <p:cond delay="0"/>
                                          </p:stCondLst>
                                        </p:cTn>
                                        <p:tgtEl>
                                          <p:spTgt spid="85"/>
                                        </p:tgtEl>
                                        <p:attrNameLst>
                                          <p:attrName>style.visibility</p:attrName>
                                        </p:attrNameLst>
                                      </p:cBhvr>
                                      <p:to>
                                        <p:strVal val="visible"/>
                                      </p:to>
                                    </p:set>
                                    <p:animEffect>
                                      <p:cBhvr>
                                        <p:cTn id="92" dur="250"/>
                                        <p:tgtEl>
                                          <p:spTgt spid="85"/>
                                        </p:tgtEl>
                                      </p:cBhvr>
                                    </p:animEffect>
                                    <p:anim calcmode="lin" valueType="num">
                                      <p:cBhvr>
                                        <p:cTn id="93" dur="250" fill="hold"/>
                                        <p:tgtEl>
                                          <p:spTgt spid="85"/>
                                        </p:tgtEl>
                                        <p:attrNameLst>
                                          <p:attrName>ppt_x</p:attrName>
                                        </p:attrNameLst>
                                      </p:cBhvr>
                                      <p:tavLst>
                                        <p:tav tm="0">
                                          <p:val>
                                            <p:strVal val="#ppt_x"/>
                                          </p:val>
                                        </p:tav>
                                        <p:tav tm="100000">
                                          <p:val>
                                            <p:strVal val="#ppt_x"/>
                                          </p:val>
                                        </p:tav>
                                      </p:tavLst>
                                    </p:anim>
                                    <p:anim calcmode="lin" valueType="num">
                                      <p:cBhvr>
                                        <p:cTn id="94" dur="250" fill="hold"/>
                                        <p:tgtEl>
                                          <p:spTgt spid="85"/>
                                        </p:tgtEl>
                                        <p:attrNameLst>
                                          <p:attrName>ppt_y</p:attrName>
                                        </p:attrNameLst>
                                      </p:cBhvr>
                                      <p:tavLst>
                                        <p:tav tm="0">
                                          <p:val>
                                            <p:strVal val="#ppt_y-.1"/>
                                          </p:val>
                                        </p:tav>
                                        <p:tav tm="100000">
                                          <p:val>
                                            <p:strVal val="#ppt_y"/>
                                          </p:val>
                                        </p:tav>
                                      </p:tavLst>
                                    </p:anim>
                                  </p:childTnLst>
                                </p:cTn>
                              </p:par>
                            </p:childTnLst>
                          </p:cTn>
                        </p:par>
                        <p:par>
                          <p:cTn id="95" fill="hold">
                            <p:stCondLst>
                              <p:cond delay="8000"/>
                            </p:stCondLst>
                            <p:childTnLst>
                              <p:par>
                                <p:cTn id="96" presetID="47" presetClass="entr" presetSubtype="0" fill="hold" grpId="0" nodeType="afterEffect">
                                  <p:stCondLst>
                                    <p:cond delay="0"/>
                                  </p:stCondLst>
                                  <p:childTnLst>
                                    <p:set>
                                      <p:cBhvr>
                                        <p:cTn id="97" dur="1" fill="hold">
                                          <p:stCondLst>
                                            <p:cond delay="0"/>
                                          </p:stCondLst>
                                        </p:cTn>
                                        <p:tgtEl>
                                          <p:spTgt spid="83"/>
                                        </p:tgtEl>
                                        <p:attrNameLst>
                                          <p:attrName>style.visibility</p:attrName>
                                        </p:attrNameLst>
                                      </p:cBhvr>
                                      <p:to>
                                        <p:strVal val="visible"/>
                                      </p:to>
                                    </p:set>
                                    <p:animEffect>
                                      <p:cBhvr>
                                        <p:cTn id="98" dur="250"/>
                                        <p:tgtEl>
                                          <p:spTgt spid="83"/>
                                        </p:tgtEl>
                                      </p:cBhvr>
                                    </p:animEffect>
                                    <p:anim calcmode="lin" valueType="num">
                                      <p:cBhvr>
                                        <p:cTn id="99" dur="250" fill="hold"/>
                                        <p:tgtEl>
                                          <p:spTgt spid="83"/>
                                        </p:tgtEl>
                                        <p:attrNameLst>
                                          <p:attrName>ppt_x</p:attrName>
                                        </p:attrNameLst>
                                      </p:cBhvr>
                                      <p:tavLst>
                                        <p:tav tm="0">
                                          <p:val>
                                            <p:strVal val="#ppt_x"/>
                                          </p:val>
                                        </p:tav>
                                        <p:tav tm="100000">
                                          <p:val>
                                            <p:strVal val="#ppt_x"/>
                                          </p:val>
                                        </p:tav>
                                      </p:tavLst>
                                    </p:anim>
                                    <p:anim calcmode="lin" valueType="num">
                                      <p:cBhvr>
                                        <p:cTn id="100" dur="250" fill="hold"/>
                                        <p:tgtEl>
                                          <p:spTgt spid="83"/>
                                        </p:tgtEl>
                                        <p:attrNameLst>
                                          <p:attrName>ppt_y</p:attrName>
                                        </p:attrNameLst>
                                      </p:cBhvr>
                                      <p:tavLst>
                                        <p:tav tm="0">
                                          <p:val>
                                            <p:strVal val="#ppt_y-.1"/>
                                          </p:val>
                                        </p:tav>
                                        <p:tav tm="100000">
                                          <p:val>
                                            <p:strVal val="#ppt_y"/>
                                          </p:val>
                                        </p:tav>
                                      </p:tavLst>
                                    </p:anim>
                                  </p:childTnLst>
                                </p:cTn>
                              </p:par>
                            </p:childTnLst>
                          </p:cTn>
                        </p:par>
                        <p:par>
                          <p:cTn id="101" fill="hold">
                            <p:stCondLst>
                              <p:cond delay="8500"/>
                            </p:stCondLst>
                            <p:childTnLst>
                              <p:par>
                                <p:cTn id="102" presetID="47" presetClass="entr" presetSubtype="0" fill="hold" grpId="0" nodeType="afterEffect">
                                  <p:stCondLst>
                                    <p:cond delay="0"/>
                                  </p:stCondLst>
                                  <p:childTnLst>
                                    <p:set>
                                      <p:cBhvr>
                                        <p:cTn id="103" dur="1" fill="hold">
                                          <p:stCondLst>
                                            <p:cond delay="0"/>
                                          </p:stCondLst>
                                        </p:cTn>
                                        <p:tgtEl>
                                          <p:spTgt spid="84"/>
                                        </p:tgtEl>
                                        <p:attrNameLst>
                                          <p:attrName>style.visibility</p:attrName>
                                        </p:attrNameLst>
                                      </p:cBhvr>
                                      <p:to>
                                        <p:strVal val="visible"/>
                                      </p:to>
                                    </p:set>
                                    <p:animEffect>
                                      <p:cBhvr>
                                        <p:cTn id="104" dur="250"/>
                                        <p:tgtEl>
                                          <p:spTgt spid="84"/>
                                        </p:tgtEl>
                                      </p:cBhvr>
                                    </p:animEffect>
                                    <p:anim calcmode="lin" valueType="num">
                                      <p:cBhvr>
                                        <p:cTn id="105" dur="250" fill="hold"/>
                                        <p:tgtEl>
                                          <p:spTgt spid="84"/>
                                        </p:tgtEl>
                                        <p:attrNameLst>
                                          <p:attrName>ppt_x</p:attrName>
                                        </p:attrNameLst>
                                      </p:cBhvr>
                                      <p:tavLst>
                                        <p:tav tm="0">
                                          <p:val>
                                            <p:strVal val="#ppt_x"/>
                                          </p:val>
                                        </p:tav>
                                        <p:tav tm="100000">
                                          <p:val>
                                            <p:strVal val="#ppt_x"/>
                                          </p:val>
                                        </p:tav>
                                      </p:tavLst>
                                    </p:anim>
                                    <p:anim calcmode="lin" valueType="num">
                                      <p:cBhvr>
                                        <p:cTn id="106" dur="25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bldLvl="0" animBg="1" autoUpdateAnimBg="0"/>
      <p:bldP spid="69" grpId="0" bldLvl="0" animBg="1" autoUpdateAnimBg="0"/>
      <p:bldP spid="70" grpId="0" bldLvl="0" animBg="1" autoUpdateAnimBg="0"/>
      <p:bldP spid="71" grpId="0" bldLvl="0" animBg="1" autoUpdateAnimBg="0"/>
      <p:bldP spid="72" grpId="0" bldLvl="0" animBg="1" autoUpdateAnimBg="0"/>
      <p:bldP spid="77" grpId="0" bldLvl="0" animBg="1" autoUpdateAnimBg="0"/>
      <p:bldP spid="78" grpId="0" bldLvl="0" animBg="1" autoUpdateAnimBg="0"/>
      <p:bldP spid="81" grpId="0" bldLvl="0" autoUpdateAnimBg="0"/>
      <p:bldP spid="82" grpId="0" bldLvl="0" autoUpdateAnimBg="0"/>
      <p:bldP spid="83" grpId="0" bldLvl="0" autoUpdateAnimBg="0"/>
      <p:bldP spid="84" grpId="0" bldLvl="0" autoUpdateAnimBg="0"/>
      <p:bldP spid="85"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8089" y="1447078"/>
            <a:ext cx="3383920" cy="266511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20" rIns="91439" bIns="45720" rtlCol="0" anchor="ctr"/>
          <a:lstStyle/>
          <a:p>
            <a:pPr algn="ctr"/>
            <a:endParaRPr lang="zh-CN" altLang="en-US" sz="1800" dirty="0"/>
          </a:p>
        </p:txBody>
      </p:sp>
      <p:sp>
        <p:nvSpPr>
          <p:cNvPr id="3" name="矩形 2"/>
          <p:cNvSpPr/>
          <p:nvPr/>
        </p:nvSpPr>
        <p:spPr>
          <a:xfrm>
            <a:off x="4572000" y="3683227"/>
            <a:ext cx="431990" cy="4321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20" rIns="91439" bIns="45720" rtlCol="0" anchor="ctr"/>
          <a:lstStyle/>
          <a:p>
            <a:pPr algn="ctr"/>
            <a:endParaRPr lang="zh-CN" altLang="en-US" sz="1800"/>
          </a:p>
        </p:txBody>
      </p:sp>
      <p:sp>
        <p:nvSpPr>
          <p:cNvPr id="4" name="矩形 3"/>
          <p:cNvSpPr/>
          <p:nvPr/>
        </p:nvSpPr>
        <p:spPr>
          <a:xfrm>
            <a:off x="5003991" y="3683227"/>
            <a:ext cx="3311920" cy="43218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20" rIns="91439" bIns="45720" rtlCol="0" anchor="ctr"/>
          <a:lstStyle/>
          <a:p>
            <a:pPr algn="ctr"/>
            <a:endParaRPr lang="zh-CN" altLang="en-US" sz="1800"/>
          </a:p>
        </p:txBody>
      </p:sp>
      <p:sp>
        <p:nvSpPr>
          <p:cNvPr id="5" name="Rectangle 24"/>
          <p:cNvSpPr>
            <a:spLocks noChangeArrowheads="1"/>
          </p:cNvSpPr>
          <p:nvPr/>
        </p:nvSpPr>
        <p:spPr bwMode="auto">
          <a:xfrm>
            <a:off x="4572000" y="1447077"/>
            <a:ext cx="3743910" cy="7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a:solidFill>
                <a:schemeClr val="bg1">
                  <a:lumMod val="50000"/>
                </a:schemeClr>
              </a:solidFill>
            </a:endParaRPr>
          </a:p>
          <a:p>
            <a:pP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Rectangle 24"/>
          <p:cNvSpPr>
            <a:spLocks noChangeArrowheads="1"/>
          </p:cNvSpPr>
          <p:nvPr/>
        </p:nvSpPr>
        <p:spPr bwMode="auto">
          <a:xfrm>
            <a:off x="4991686" y="2170589"/>
            <a:ext cx="3324224" cy="175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spcBef>
                <a:spcPts val="1800"/>
              </a:spcBef>
            </a:pPr>
            <a:r>
              <a:rPr lang="en-US" altLang="zh-CN" sz="800" dirty="0">
                <a:solidFill>
                  <a:schemeClr val="bg1">
                    <a:lumMod val="50000"/>
                  </a:schemeClr>
                </a:solidFill>
              </a:rPr>
              <a:t>.  </a:t>
            </a:r>
          </a:p>
        </p:txBody>
      </p:sp>
      <p:sp>
        <p:nvSpPr>
          <p:cNvPr id="7" name="Rectangle 24"/>
          <p:cNvSpPr>
            <a:spLocks noChangeArrowheads="1"/>
          </p:cNvSpPr>
          <p:nvPr/>
        </p:nvSpPr>
        <p:spPr bwMode="auto">
          <a:xfrm>
            <a:off x="5147986" y="3751540"/>
            <a:ext cx="3023929" cy="2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4652953" y="2265991"/>
            <a:ext cx="214284"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9" tIns="45720" rIns="91439" bIns="45720" rtlCol="0" anchor="ctr"/>
          <a:lstStyle/>
          <a:p>
            <a:pPr algn="ctr"/>
            <a:endParaRPr lang="zh-CN" altLang="en-US" sz="1800"/>
          </a:p>
        </p:txBody>
      </p:sp>
      <p:sp>
        <p:nvSpPr>
          <p:cNvPr id="9" name="任意多边形 8"/>
          <p:cNvSpPr/>
          <p:nvPr/>
        </p:nvSpPr>
        <p:spPr>
          <a:xfrm>
            <a:off x="4652953" y="2785264"/>
            <a:ext cx="214284"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9" tIns="45720" rIns="91439" bIns="45720" rtlCol="0" anchor="ctr"/>
          <a:lstStyle/>
          <a:p>
            <a:pPr algn="ctr"/>
            <a:endParaRPr lang="zh-CN" altLang="en-US" sz="1800"/>
          </a:p>
        </p:txBody>
      </p:sp>
      <p:sp>
        <p:nvSpPr>
          <p:cNvPr id="10" name="任意多边形 9"/>
          <p:cNvSpPr/>
          <p:nvPr/>
        </p:nvSpPr>
        <p:spPr>
          <a:xfrm>
            <a:off x="4652953" y="3299773"/>
            <a:ext cx="214284" cy="138155"/>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39" tIns="45720" rIns="91439" bIns="45720" rtlCol="0" anchor="ctr"/>
          <a:lstStyle/>
          <a:p>
            <a:pPr algn="ctr"/>
            <a:endParaRPr lang="zh-CN" altLang="en-US" sz="1800"/>
          </a:p>
        </p:txBody>
      </p:sp>
      <p:sp>
        <p:nvSpPr>
          <p:cNvPr id="11" name="Freeform 10"/>
          <p:cNvSpPr>
            <a:spLocks noEditPoints="1"/>
          </p:cNvSpPr>
          <p:nvPr/>
        </p:nvSpPr>
        <p:spPr bwMode="auto">
          <a:xfrm>
            <a:off x="4699231" y="3779999"/>
            <a:ext cx="177528" cy="238639"/>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39" tIns="45720" rIns="91439" bIns="45720" numCol="1" anchor="t" anchorCtr="0" compatLnSpc="1"/>
          <a:lstStyle/>
          <a:p>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p:nvPr/>
        </p:nvGrpSpPr>
        <p:grpSpPr>
          <a:xfrm>
            <a:off x="1378825" y="1027389"/>
            <a:ext cx="3061674" cy="437398"/>
            <a:chOff x="1838434" y="1562260"/>
            <a:chExt cx="4082232" cy="583197"/>
          </a:xfrm>
        </p:grpSpPr>
        <p:sp>
          <p:nvSpPr>
            <p:cNvPr id="38" name="TextBox 2"/>
            <p:cNvSpPr txBox="1"/>
            <p:nvPr/>
          </p:nvSpPr>
          <p:spPr bwMode="auto">
            <a:xfrm>
              <a:off x="1838434" y="1820857"/>
              <a:ext cx="4082232" cy="324600"/>
            </a:xfrm>
            <a:prstGeom prst="rect">
              <a:avLst/>
            </a:prstGeom>
          </p:spPr>
          <p:txBody>
            <a:bodyPr wrap="square" lIns="0" tIns="0" rIns="0" bIns="0" anchor="ctr" anchorCtr="0">
              <a:normAutofit/>
            </a:bodyPr>
            <a:lstStyle/>
            <a:p>
              <a:pPr marL="0" indent="0">
                <a:lnSpc>
                  <a:spcPct val="120000"/>
                </a:lnSpc>
                <a:spcBef>
                  <a:spcPct val="0"/>
                </a:spcBef>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39" name="TextBox 3"/>
            <p:cNvSpPr txBox="1"/>
            <p:nvPr/>
          </p:nvSpPr>
          <p:spPr bwMode="auto">
            <a:xfrm>
              <a:off x="1838434" y="1562260"/>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bodyPr>
            <a:lstStyle/>
            <a:p>
              <a:pPr>
                <a:buClr>
                  <a:prstClr val="white"/>
                </a:buClr>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5" name="Group 7"/>
          <p:cNvGrpSpPr/>
          <p:nvPr/>
        </p:nvGrpSpPr>
        <p:grpSpPr>
          <a:xfrm>
            <a:off x="1378825" y="1752549"/>
            <a:ext cx="3061674" cy="437398"/>
            <a:chOff x="1838434" y="2485763"/>
            <a:chExt cx="4082232" cy="583197"/>
          </a:xfrm>
        </p:grpSpPr>
        <p:sp>
          <p:nvSpPr>
            <p:cNvPr id="36" name="TextBox 55"/>
            <p:cNvSpPr txBox="1"/>
            <p:nvPr/>
          </p:nvSpPr>
          <p:spPr bwMode="auto">
            <a:xfrm>
              <a:off x="1838434" y="2744360"/>
              <a:ext cx="4082232" cy="324600"/>
            </a:xfrm>
            <a:prstGeom prst="rect">
              <a:avLst/>
            </a:prstGeom>
          </p:spPr>
          <p:txBody>
            <a:bodyPr wrap="square" lIns="0" tIns="0" rIns="0" bIns="0" anchor="ctr" anchorCtr="0">
              <a:normAutofit/>
            </a:bodyPr>
            <a:lstStyle/>
            <a:p>
              <a:pPr marL="0" indent="0">
                <a:lnSpc>
                  <a:spcPct val="120000"/>
                </a:lnSpc>
                <a:spcBef>
                  <a:spcPct val="0"/>
                </a:spcBef>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37" name="TextBox 6"/>
            <p:cNvSpPr txBox="1"/>
            <p:nvPr/>
          </p:nvSpPr>
          <p:spPr bwMode="auto">
            <a:xfrm>
              <a:off x="1838434" y="2485763"/>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bodyPr>
            <a:lstStyle/>
            <a:p>
              <a:pPr>
                <a:buClr>
                  <a:prstClr val="white"/>
                </a:buClr>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19" name="Oval 34"/>
          <p:cNvSpPr/>
          <p:nvPr/>
        </p:nvSpPr>
        <p:spPr>
          <a:xfrm>
            <a:off x="4788024" y="1685223"/>
            <a:ext cx="572048" cy="572048"/>
          </a:xfrm>
          <a:prstGeom prst="ellipse">
            <a:avLst/>
          </a:prstGeom>
          <a:solidFill>
            <a:schemeClr val="accent4"/>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Oval 39"/>
          <p:cNvSpPr/>
          <p:nvPr/>
        </p:nvSpPr>
        <p:spPr>
          <a:xfrm>
            <a:off x="4788024" y="960064"/>
            <a:ext cx="572048" cy="572048"/>
          </a:xfrm>
          <a:prstGeom prst="ellipse">
            <a:avLst/>
          </a:prstGeom>
          <a:solidFill>
            <a:schemeClr val="accent2"/>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Oval 44"/>
          <p:cNvSpPr/>
          <p:nvPr/>
        </p:nvSpPr>
        <p:spPr>
          <a:xfrm>
            <a:off x="673059" y="960064"/>
            <a:ext cx="572048" cy="572048"/>
          </a:xfrm>
          <a:prstGeom prst="ellipse">
            <a:avLst/>
          </a:prstGeom>
          <a:solidFill>
            <a:schemeClr val="accent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Oval 49"/>
          <p:cNvSpPr/>
          <p:nvPr/>
        </p:nvSpPr>
        <p:spPr>
          <a:xfrm>
            <a:off x="673059" y="1685223"/>
            <a:ext cx="572048" cy="572048"/>
          </a:xfrm>
          <a:prstGeom prst="ellipse">
            <a:avLst/>
          </a:prstGeom>
          <a:solidFill>
            <a:schemeClr val="accent3"/>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51"/>
          <p:cNvSpPr/>
          <p:nvPr/>
        </p:nvSpPr>
        <p:spPr bwMode="auto">
          <a:xfrm>
            <a:off x="4883954" y="1061141"/>
            <a:ext cx="369894" cy="369894"/>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Shape 52"/>
          <p:cNvSpPr/>
          <p:nvPr/>
        </p:nvSpPr>
        <p:spPr bwMode="auto">
          <a:xfrm>
            <a:off x="790937" y="1786300"/>
            <a:ext cx="369894" cy="369894"/>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Shape 53"/>
          <p:cNvSpPr/>
          <p:nvPr/>
        </p:nvSpPr>
        <p:spPr bwMode="auto">
          <a:xfrm>
            <a:off x="4879208" y="1786300"/>
            <a:ext cx="369894" cy="369894"/>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Shape 54"/>
          <p:cNvSpPr/>
          <p:nvPr/>
        </p:nvSpPr>
        <p:spPr bwMode="auto">
          <a:xfrm>
            <a:off x="777602" y="1061141"/>
            <a:ext cx="369894" cy="36989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659993" y="2616759"/>
            <a:ext cx="7824015" cy="1795161"/>
            <a:chOff x="659993" y="2616759"/>
            <a:chExt cx="7824015" cy="1795161"/>
          </a:xfrm>
        </p:grpSpPr>
        <p:sp>
          <p:nvSpPr>
            <p:cNvPr id="6" name="Rectangle: Rounded Corners 14"/>
            <p:cNvSpPr/>
            <p:nvPr/>
          </p:nvSpPr>
          <p:spPr>
            <a:xfrm>
              <a:off x="659994" y="2833876"/>
              <a:ext cx="7824014" cy="15634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Rounded Corners 15"/>
            <p:cNvSpPr/>
            <p:nvPr/>
          </p:nvSpPr>
          <p:spPr>
            <a:xfrm>
              <a:off x="659993" y="2833876"/>
              <a:ext cx="6735252" cy="15634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TextBox 16"/>
            <p:cNvSpPr txBox="1"/>
            <p:nvPr/>
          </p:nvSpPr>
          <p:spPr bwMode="auto">
            <a:xfrm>
              <a:off x="790937" y="2616759"/>
              <a:ext cx="2665560" cy="21711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a:bodyPr>
            <a:lstStyle/>
            <a:p>
              <a:pPr>
                <a:buClr>
                  <a:prstClr val="white"/>
                </a:buClr>
                <a:defRPr/>
              </a:pPr>
              <a:r>
                <a:rPr lang="zh-CN" altLang="en-US" sz="1400" b="1">
                  <a:solidFill>
                    <a:schemeClr val="accent1"/>
                  </a:solidFill>
                </a:rPr>
                <a:t>标题文本预设</a:t>
              </a:r>
            </a:p>
          </p:txBody>
        </p:sp>
        <p:sp>
          <p:nvSpPr>
            <p:cNvPr id="9" name="TextBox 17"/>
            <p:cNvSpPr txBox="1"/>
            <p:nvPr/>
          </p:nvSpPr>
          <p:spPr bwMode="auto">
            <a:xfrm>
              <a:off x="7465782" y="2836263"/>
              <a:ext cx="170720" cy="15658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77500" lnSpcReduction="20000"/>
            </a:bodyPr>
            <a:lstStyle/>
            <a:p>
              <a:pPr>
                <a:buClr>
                  <a:prstClr val="white"/>
                </a:buClr>
                <a:defRPr/>
              </a:pPr>
              <a:r>
                <a:rPr lang="en-US" altLang="ko-KR" sz="1600"/>
                <a:t>80</a:t>
              </a:r>
            </a:p>
          </p:txBody>
        </p:sp>
        <p:sp>
          <p:nvSpPr>
            <p:cNvPr id="10" name="Rectangle: Rounded Corners 19"/>
            <p:cNvSpPr/>
            <p:nvPr/>
          </p:nvSpPr>
          <p:spPr>
            <a:xfrm>
              <a:off x="659994" y="3307552"/>
              <a:ext cx="7824013" cy="156346"/>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Rectangle: Rounded Corners 20"/>
            <p:cNvSpPr/>
            <p:nvPr/>
          </p:nvSpPr>
          <p:spPr>
            <a:xfrm>
              <a:off x="659994" y="3307552"/>
              <a:ext cx="4175307" cy="156346"/>
            </a:xfrm>
            <a:prstGeom prst="roundRect">
              <a:avLst>
                <a:gd name="adj" fmla="val 50000"/>
              </a:avLst>
            </a:prstGeom>
            <a:solidFill>
              <a:schemeClr val="accent2"/>
            </a:solidFill>
            <a:ln>
              <a:noFill/>
            </a:ln>
          </p:spPr>
          <p:txBody>
            <a:bodyPr anchor="ctr"/>
            <a:lstStyle/>
            <a:p>
              <a:pPr algn="ctr"/>
              <a:endParaRPr/>
            </a:p>
          </p:txBody>
        </p:sp>
        <p:sp>
          <p:nvSpPr>
            <p:cNvPr id="12" name="TextBox 22"/>
            <p:cNvSpPr txBox="1"/>
            <p:nvPr/>
          </p:nvSpPr>
          <p:spPr bwMode="auto">
            <a:xfrm>
              <a:off x="4922495" y="3309064"/>
              <a:ext cx="170720" cy="15658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77500" lnSpcReduction="20000"/>
            </a:bodyPr>
            <a:lstStyle/>
            <a:p>
              <a:pPr>
                <a:buClr>
                  <a:prstClr val="white"/>
                </a:buClr>
                <a:defRPr/>
              </a:pPr>
              <a:r>
                <a:rPr lang="en-US" altLang="ko-KR" sz="1600"/>
                <a:t>55</a:t>
              </a:r>
            </a:p>
          </p:txBody>
        </p:sp>
        <p:sp>
          <p:nvSpPr>
            <p:cNvPr id="13" name="Rectangle: Rounded Corners 24"/>
            <p:cNvSpPr/>
            <p:nvPr/>
          </p:nvSpPr>
          <p:spPr>
            <a:xfrm>
              <a:off x="659994" y="3781449"/>
              <a:ext cx="7824013" cy="15634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Rectangle: Rounded Corners 25"/>
            <p:cNvSpPr/>
            <p:nvPr/>
          </p:nvSpPr>
          <p:spPr>
            <a:xfrm>
              <a:off x="659994" y="3781449"/>
              <a:ext cx="4650644" cy="156347"/>
            </a:xfrm>
            <a:prstGeom prst="roundRect">
              <a:avLst>
                <a:gd name="adj" fmla="val 50000"/>
              </a:avLst>
            </a:prstGeom>
            <a:solidFill>
              <a:schemeClr val="accent3"/>
            </a:solidFill>
            <a:ln>
              <a:noFill/>
            </a:ln>
          </p:spPr>
          <p:txBody>
            <a:bodyPr anchor="ctr"/>
            <a:lstStyle/>
            <a:p>
              <a:pPr algn="ctr"/>
              <a:endParaRPr/>
            </a:p>
          </p:txBody>
        </p:sp>
        <p:sp>
          <p:nvSpPr>
            <p:cNvPr id="15" name="TextBox 27"/>
            <p:cNvSpPr txBox="1"/>
            <p:nvPr/>
          </p:nvSpPr>
          <p:spPr bwMode="auto">
            <a:xfrm>
              <a:off x="5366840" y="3782086"/>
              <a:ext cx="170720" cy="15658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77500" lnSpcReduction="20000"/>
            </a:bodyPr>
            <a:lstStyle/>
            <a:p>
              <a:pPr>
                <a:buClr>
                  <a:prstClr val="white"/>
                </a:buClr>
                <a:defRPr/>
              </a:pPr>
              <a:r>
                <a:rPr lang="en-US" altLang="ko-KR" sz="1600"/>
                <a:t>60</a:t>
              </a:r>
            </a:p>
          </p:txBody>
        </p:sp>
        <p:sp>
          <p:nvSpPr>
            <p:cNvPr id="16" name="Rectangle: Rounded Corners 29"/>
            <p:cNvSpPr/>
            <p:nvPr/>
          </p:nvSpPr>
          <p:spPr>
            <a:xfrm>
              <a:off x="659994" y="4255573"/>
              <a:ext cx="7824013" cy="156347"/>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Rectangle: Rounded Corners 30"/>
            <p:cNvSpPr/>
            <p:nvPr/>
          </p:nvSpPr>
          <p:spPr>
            <a:xfrm>
              <a:off x="659994" y="4255573"/>
              <a:ext cx="2803450" cy="15634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TextBox 32"/>
            <p:cNvSpPr txBox="1"/>
            <p:nvPr/>
          </p:nvSpPr>
          <p:spPr bwMode="auto">
            <a:xfrm>
              <a:off x="3542690" y="4255333"/>
              <a:ext cx="170720" cy="15658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77500" lnSpcReduction="20000"/>
            </a:bodyPr>
            <a:lstStyle/>
            <a:p>
              <a:pPr>
                <a:buClr>
                  <a:prstClr val="white"/>
                </a:buClr>
                <a:defRPr/>
              </a:pPr>
              <a:r>
                <a:rPr lang="en-US" altLang="ko-KR" sz="1600"/>
                <a:t>37</a:t>
              </a:r>
            </a:p>
          </p:txBody>
        </p:sp>
        <p:sp>
          <p:nvSpPr>
            <p:cNvPr id="27" name="TextBox 58"/>
            <p:cNvSpPr txBox="1"/>
            <p:nvPr/>
          </p:nvSpPr>
          <p:spPr bwMode="auto">
            <a:xfrm>
              <a:off x="790937" y="3090436"/>
              <a:ext cx="2665560" cy="21711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a:bodyPr>
            <a:lstStyle/>
            <a:p>
              <a:pPr>
                <a:buClr>
                  <a:prstClr val="white"/>
                </a:buClr>
                <a:defRPr/>
              </a:pPr>
              <a:r>
                <a:rPr lang="zh-CN" altLang="en-US" sz="1400" b="1">
                  <a:solidFill>
                    <a:schemeClr val="accent2"/>
                  </a:solidFill>
                </a:rPr>
                <a:t>标题文本预设</a:t>
              </a:r>
            </a:p>
          </p:txBody>
        </p:sp>
        <p:sp>
          <p:nvSpPr>
            <p:cNvPr id="28" name="TextBox 59"/>
            <p:cNvSpPr txBox="1"/>
            <p:nvPr/>
          </p:nvSpPr>
          <p:spPr bwMode="auto">
            <a:xfrm>
              <a:off x="790937" y="3564332"/>
              <a:ext cx="2665560" cy="21711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a:bodyPr>
            <a:lstStyle/>
            <a:p>
              <a:pPr>
                <a:buClr>
                  <a:prstClr val="white"/>
                </a:buClr>
                <a:defRPr/>
              </a:pPr>
              <a:r>
                <a:rPr lang="zh-CN" altLang="en-US" sz="1400" b="1">
                  <a:solidFill>
                    <a:schemeClr val="accent3"/>
                  </a:solidFill>
                </a:rPr>
                <a:t>标题文本预设</a:t>
              </a:r>
            </a:p>
          </p:txBody>
        </p:sp>
        <p:sp>
          <p:nvSpPr>
            <p:cNvPr id="29" name="TextBox 60"/>
            <p:cNvSpPr txBox="1"/>
            <p:nvPr/>
          </p:nvSpPr>
          <p:spPr bwMode="auto">
            <a:xfrm>
              <a:off x="797884" y="4038456"/>
              <a:ext cx="2665560" cy="21711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a:bodyPr>
            <a:lstStyle/>
            <a:p>
              <a:pPr>
                <a:buClr>
                  <a:prstClr val="white"/>
                </a:buClr>
                <a:defRPr/>
              </a:pPr>
              <a:r>
                <a:rPr lang="zh-CN" altLang="en-US" sz="1400" b="1">
                  <a:solidFill>
                    <a:schemeClr val="accent4"/>
                  </a:solidFill>
                </a:rPr>
                <a:t>标题文本预设</a:t>
              </a:r>
            </a:p>
          </p:txBody>
        </p:sp>
      </p:grpSp>
      <p:grpSp>
        <p:nvGrpSpPr>
          <p:cNvPr id="30" name="Group 4"/>
          <p:cNvGrpSpPr/>
          <p:nvPr/>
        </p:nvGrpSpPr>
        <p:grpSpPr>
          <a:xfrm>
            <a:off x="5493791" y="1027389"/>
            <a:ext cx="3061674" cy="437398"/>
            <a:chOff x="7325054" y="1523738"/>
            <a:chExt cx="4082232" cy="583197"/>
          </a:xfrm>
        </p:grpSpPr>
        <p:sp>
          <p:nvSpPr>
            <p:cNvPr id="34" name="TextBox 9"/>
            <p:cNvSpPr txBox="1"/>
            <p:nvPr/>
          </p:nvSpPr>
          <p:spPr bwMode="auto">
            <a:xfrm>
              <a:off x="7325054" y="1523738"/>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bodyPr>
            <a:lstStyle/>
            <a:p>
              <a:pPr>
                <a:buClr>
                  <a:prstClr val="white"/>
                </a:buClr>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5" name="TextBox 33"/>
            <p:cNvSpPr txBox="1"/>
            <p:nvPr/>
          </p:nvSpPr>
          <p:spPr bwMode="auto">
            <a:xfrm>
              <a:off x="7325054" y="1782335"/>
              <a:ext cx="4082232" cy="324600"/>
            </a:xfrm>
            <a:prstGeom prst="rect">
              <a:avLst/>
            </a:prstGeom>
          </p:spPr>
          <p:txBody>
            <a:bodyPr wrap="square" lIns="0" tIns="0" rIns="0" bIns="0" anchor="ctr" anchorCtr="0">
              <a:normAutofit/>
            </a:bodyPr>
            <a:lstStyle/>
            <a:p>
              <a:pPr marL="0" indent="0">
                <a:lnSpc>
                  <a:spcPct val="120000"/>
                </a:lnSpc>
                <a:spcBef>
                  <a:spcPct val="0"/>
                </a:spcBef>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grpSp>
        <p:nvGrpSpPr>
          <p:cNvPr id="31" name="Group 5"/>
          <p:cNvGrpSpPr/>
          <p:nvPr/>
        </p:nvGrpSpPr>
        <p:grpSpPr>
          <a:xfrm>
            <a:off x="5493791" y="1752549"/>
            <a:ext cx="3061674" cy="437398"/>
            <a:chOff x="7325054" y="2496601"/>
            <a:chExt cx="4082232" cy="583197"/>
          </a:xfrm>
        </p:grpSpPr>
        <p:sp>
          <p:nvSpPr>
            <p:cNvPr id="32" name="TextBox 12"/>
            <p:cNvSpPr txBox="1"/>
            <p:nvPr/>
          </p:nvSpPr>
          <p:spPr bwMode="auto">
            <a:xfrm>
              <a:off x="7325054" y="2496601"/>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bodyPr>
            <a:lstStyle/>
            <a:p>
              <a:pPr>
                <a:buClr>
                  <a:prstClr val="white"/>
                </a:buClr>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3" name="TextBox 35"/>
            <p:cNvSpPr txBox="1"/>
            <p:nvPr/>
          </p:nvSpPr>
          <p:spPr bwMode="auto">
            <a:xfrm>
              <a:off x="7325054" y="2755198"/>
              <a:ext cx="4082232" cy="324600"/>
            </a:xfrm>
            <a:prstGeom prst="rect">
              <a:avLst/>
            </a:prstGeom>
          </p:spPr>
          <p:txBody>
            <a:bodyPr wrap="square" lIns="0" tIns="0" rIns="0" bIns="0" anchor="ctr" anchorCtr="0">
              <a:normAutofit/>
            </a:bodyPr>
            <a:lstStyle/>
            <a:p>
              <a:pPr marL="0" indent="0">
                <a:lnSpc>
                  <a:spcPct val="120000"/>
                </a:lnSpc>
                <a:spcBef>
                  <a:spcPct val="0"/>
                </a:spcBef>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1000"/>
                                        <p:tgtEl>
                                          <p:spTgt spid="31"/>
                                        </p:tgtEl>
                                      </p:cBhvr>
                                    </p:animEffect>
                                    <p:anim calcmode="lin" valueType="num">
                                      <p:cBhvr>
                                        <p:cTn id="67" dur="1000" fill="hold"/>
                                        <p:tgtEl>
                                          <p:spTgt spid="31"/>
                                        </p:tgtEl>
                                        <p:attrNameLst>
                                          <p:attrName>ppt_x</p:attrName>
                                        </p:attrNameLst>
                                      </p:cBhvr>
                                      <p:tavLst>
                                        <p:tav tm="0">
                                          <p:val>
                                            <p:strVal val="#ppt_x"/>
                                          </p:val>
                                        </p:tav>
                                        <p:tav tm="100000">
                                          <p:val>
                                            <p:strVal val="#ppt_x"/>
                                          </p:val>
                                        </p:tav>
                                      </p:tavLst>
                                    </p:anim>
                                    <p:anim calcmode="lin" valueType="num">
                                      <p:cBhvr>
                                        <p:cTn id="6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9308" cy="5143500"/>
          </a:xfrm>
          <a:prstGeom prst="rect">
            <a:avLst/>
          </a:prstGeom>
        </p:spPr>
      </p:pic>
      <p:sp>
        <p:nvSpPr>
          <p:cNvPr id="44" name="文本框 3080"/>
          <p:cNvSpPr txBox="1">
            <a:spLocks noChangeArrowheads="1"/>
          </p:cNvSpPr>
          <p:nvPr/>
        </p:nvSpPr>
        <p:spPr bwMode="auto">
          <a:xfrm>
            <a:off x="1187624" y="2024221"/>
            <a:ext cx="1252230" cy="1015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000" dirty="0">
                <a:solidFill>
                  <a:schemeClr val="accent1"/>
                </a:solidFill>
                <a:latin typeface="方正启体简体" panose="03000509000000000000" pitchFamily="65" charset="-122"/>
                <a:ea typeface="方正启体简体" panose="03000509000000000000" pitchFamily="65" charset="-122"/>
                <a:sym typeface="Arial" panose="020B0604020202020204" pitchFamily="34" charset="0"/>
              </a:rPr>
              <a:t>02</a:t>
            </a:r>
          </a:p>
        </p:txBody>
      </p:sp>
      <p:sp>
        <p:nvSpPr>
          <p:cNvPr id="47" name="矩形 46"/>
          <p:cNvSpPr/>
          <p:nvPr/>
        </p:nvSpPr>
        <p:spPr>
          <a:xfrm>
            <a:off x="2252358" y="2050136"/>
            <a:ext cx="2304256" cy="480131"/>
          </a:xfrm>
          <a:prstGeom prst="rect">
            <a:avLst/>
          </a:prstGeom>
        </p:spPr>
        <p:txBody>
          <a:bodyPr wrap="square" lIns="0" tIns="0" rIns="0" bIns="0">
            <a:spAutoFit/>
          </a:bodyPr>
          <a:lstStyle/>
          <a:p>
            <a:pPr>
              <a:lnSpc>
                <a:spcPct val="130000"/>
              </a:lnSpc>
            </a:pPr>
            <a:r>
              <a:rPr lang="zh-CN" altLang="en-US" sz="2400" b="1" dirty="0">
                <a:solidFill>
                  <a:schemeClr val="accent1"/>
                </a:solidFill>
                <a:latin typeface="方正启体简体" panose="03000509000000000000" pitchFamily="65" charset="-122"/>
                <a:ea typeface="方正启体简体" panose="03000509000000000000" pitchFamily="65" charset="-122"/>
                <a:sym typeface="Arial" panose="020B0604020202020204" pitchFamily="34" charset="0"/>
              </a:rPr>
              <a:t>请替换文字内容</a:t>
            </a:r>
          </a:p>
        </p:txBody>
      </p:sp>
      <p:sp>
        <p:nvSpPr>
          <p:cNvPr id="48" name="文本框 47"/>
          <p:cNvSpPr txBox="1"/>
          <p:nvPr/>
        </p:nvSpPr>
        <p:spPr>
          <a:xfrm>
            <a:off x="2252358" y="2531785"/>
            <a:ext cx="2829294" cy="369332"/>
          </a:xfrm>
          <a:prstGeom prst="rect">
            <a:avLst/>
          </a:prstGeom>
          <a:noFill/>
        </p:spPr>
        <p:txBody>
          <a:bodyPr wrap="square" lIns="0" tIns="0" rIns="0" bIns="0" rtlCol="0">
            <a:spAutoFit/>
          </a:bodyPr>
          <a:lstStyle/>
          <a:p>
            <a:pPr algn="just">
              <a:lnSpc>
                <a:spcPct val="150000"/>
              </a:lnSpc>
            </a:pPr>
            <a:r>
              <a:rPr lang="zh-CN" altLang="en-US" sz="800" dirty="0">
                <a:solidFill>
                  <a:schemeClr val="accent1"/>
                </a:solidFill>
                <a:latin typeface="方正启体简体" panose="03000509000000000000" pitchFamily="65" charset="-122"/>
                <a:ea typeface="方正启体简体" panose="03000509000000000000" pitchFamily="65" charset="-122"/>
                <a:cs typeface="+mn-ea"/>
                <a:sym typeface="Arial" panose="020B0604020202020204" pitchFamily="34" charset="0"/>
              </a:rPr>
              <a:t>请替换文字内容，修改文字内容，也可以直接复制你的内容到此。请替换文字内容，修改文字内容</a:t>
            </a:r>
          </a:p>
        </p:txBody>
      </p:sp>
    </p:spTree>
  </p:cSld>
  <p:clrMapOvr>
    <a:masterClrMapping/>
  </p:clrMapOvr>
  <mc:AlternateContent xmlns:mc="http://schemas.openxmlformats.org/markup-compatibility/2006" xmlns:p14="http://schemas.microsoft.com/office/powerpoint/2010/main">
    <mc:Choice Requires="p14">
      <p:transition spd="slow" p14:dur="1250" advClick="0" advTm="2301">
        <p:cut/>
      </p:transition>
    </mc:Choice>
    <mc:Fallback xmlns="">
      <p:transition spd="slow" advClick="0" advTm="2301">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fill="hold"/>
                                        <p:tgtEl>
                                          <p:spTgt spid="44"/>
                                        </p:tgtEl>
                                        <p:attrNameLst>
                                          <p:attrName>ppt_w</p:attrName>
                                        </p:attrNameLst>
                                      </p:cBhvr>
                                      <p:tavLst>
                                        <p:tav tm="0">
                                          <p:val>
                                            <p:fltVal val="0"/>
                                          </p:val>
                                        </p:tav>
                                        <p:tav tm="100000">
                                          <p:val>
                                            <p:strVal val="#ppt_w"/>
                                          </p:val>
                                        </p:tav>
                                      </p:tavLst>
                                    </p:anim>
                                    <p:anim calcmode="lin" valueType="num">
                                      <p:cBhvr>
                                        <p:cTn id="12" dur="500" fill="hold"/>
                                        <p:tgtEl>
                                          <p:spTgt spid="44"/>
                                        </p:tgtEl>
                                        <p:attrNameLst>
                                          <p:attrName>ppt_h</p:attrName>
                                        </p:attrNameLst>
                                      </p:cBhvr>
                                      <p:tavLst>
                                        <p:tav tm="0">
                                          <p:val>
                                            <p:fltVal val="0"/>
                                          </p:val>
                                        </p:tav>
                                        <p:tav tm="100000">
                                          <p:val>
                                            <p:strVal val="#ppt_h"/>
                                          </p:val>
                                        </p:tav>
                                      </p:tavLst>
                                    </p:anim>
                                    <p:animEffect transition="in" filter="fade">
                                      <p:cBhvr>
                                        <p:cTn id="13" dur="5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ppt_w</p:attrName>
                                        </p:attrNameLst>
                                      </p:cBhvr>
                                      <p:tavLst>
                                        <p:tav tm="0">
                                          <p:val>
                                            <p:strVal val="4*#ppt_w"/>
                                          </p:val>
                                        </p:tav>
                                        <p:tav tm="100000">
                                          <p:val>
                                            <p:strVal val="#ppt_w"/>
                                          </p:val>
                                        </p:tav>
                                      </p:tavLst>
                                    </p:anim>
                                    <p:anim calcmode="lin" valueType="num">
                                      <p:cBhvr>
                                        <p:cTn id="19" dur="500" fill="hold"/>
                                        <p:tgtEl>
                                          <p:spTgt spid="47"/>
                                        </p:tgtEl>
                                        <p:attrNameLst>
                                          <p:attrName>ppt_h</p:attrName>
                                        </p:attrNameLst>
                                      </p:cBhvr>
                                      <p:tavLst>
                                        <p:tav tm="0">
                                          <p:val>
                                            <p:strVal val="4*#ppt_h"/>
                                          </p:val>
                                        </p:tav>
                                        <p:tav tm="100000">
                                          <p:val>
                                            <p:strVal val="#ppt_h"/>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4458" y="1140592"/>
            <a:ext cx="7975085" cy="3451038"/>
            <a:chOff x="639042" y="1277044"/>
            <a:chExt cx="10913915" cy="4722751"/>
          </a:xfrm>
        </p:grpSpPr>
        <p:grpSp>
          <p:nvGrpSpPr>
            <p:cNvPr id="6" name="Group 94"/>
            <p:cNvGrpSpPr/>
            <p:nvPr/>
          </p:nvGrpSpPr>
          <p:grpSpPr>
            <a:xfrm>
              <a:off x="2555274" y="1556792"/>
              <a:ext cx="7061201" cy="3544888"/>
              <a:chOff x="2563813" y="2184400"/>
              <a:chExt cx="7061201" cy="3544888"/>
            </a:xfrm>
            <a:solidFill>
              <a:schemeClr val="tx1"/>
            </a:solidFill>
          </p:grpSpPr>
          <p:grpSp>
            <p:nvGrpSpPr>
              <p:cNvPr id="60" name="Group 93"/>
              <p:cNvGrpSpPr/>
              <p:nvPr/>
            </p:nvGrpSpPr>
            <p:grpSpPr>
              <a:xfrm>
                <a:off x="2563813" y="2184400"/>
                <a:ext cx="7061201" cy="3544888"/>
                <a:chOff x="2563813" y="2184400"/>
                <a:chExt cx="7061201" cy="3544888"/>
              </a:xfrm>
              <a:grpFill/>
            </p:grpSpPr>
            <p:grpSp>
              <p:nvGrpSpPr>
                <p:cNvPr id="62" name="Group 91"/>
                <p:cNvGrpSpPr/>
                <p:nvPr/>
              </p:nvGrpSpPr>
              <p:grpSpPr>
                <a:xfrm>
                  <a:off x="3336926" y="2963863"/>
                  <a:ext cx="5502275" cy="1960562"/>
                  <a:chOff x="3336926" y="2963863"/>
                  <a:chExt cx="5502275" cy="1960562"/>
                </a:xfrm>
                <a:grpFill/>
              </p:grpSpPr>
              <p:sp>
                <p:nvSpPr>
                  <p:cNvPr id="69" name="Rectangle 5"/>
                  <p:cNvSpPr>
                    <a:spLocks noChangeArrowheads="1"/>
                  </p:cNvSpPr>
                  <p:nvPr/>
                </p:nvSpPr>
                <p:spPr bwMode="auto">
                  <a:xfrm>
                    <a:off x="4689476" y="3919538"/>
                    <a:ext cx="2790825" cy="76200"/>
                  </a:xfrm>
                  <a:prstGeom prst="rect">
                    <a:avLst/>
                  </a:prstGeom>
                  <a:solidFill>
                    <a:schemeClr val="tx2">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0" name="Freeform 6"/>
                  <p:cNvSpPr/>
                  <p:nvPr/>
                </p:nvSpPr>
                <p:spPr bwMode="auto">
                  <a:xfrm>
                    <a:off x="3336926" y="4229100"/>
                    <a:ext cx="703263" cy="695325"/>
                  </a:xfrm>
                  <a:custGeom>
                    <a:avLst/>
                    <a:gdLst>
                      <a:gd name="T0" fmla="*/ 443 w 443"/>
                      <a:gd name="T1" fmla="*/ 33 h 438"/>
                      <a:gd name="T2" fmla="*/ 34 w 443"/>
                      <a:gd name="T3" fmla="*/ 438 h 438"/>
                      <a:gd name="T4" fmla="*/ 0 w 443"/>
                      <a:gd name="T5" fmla="*/ 405 h 438"/>
                      <a:gd name="T6" fmla="*/ 410 w 443"/>
                      <a:gd name="T7" fmla="*/ 0 h 438"/>
                      <a:gd name="T8" fmla="*/ 443 w 443"/>
                      <a:gd name="T9" fmla="*/ 33 h 438"/>
                    </a:gdLst>
                    <a:ahLst/>
                    <a:cxnLst>
                      <a:cxn ang="0">
                        <a:pos x="T0" y="T1"/>
                      </a:cxn>
                      <a:cxn ang="0">
                        <a:pos x="T2" y="T3"/>
                      </a:cxn>
                      <a:cxn ang="0">
                        <a:pos x="T4" y="T5"/>
                      </a:cxn>
                      <a:cxn ang="0">
                        <a:pos x="T6" y="T7"/>
                      </a:cxn>
                      <a:cxn ang="0">
                        <a:pos x="T8" y="T9"/>
                      </a:cxn>
                    </a:cxnLst>
                    <a:rect l="0" t="0" r="r" b="b"/>
                    <a:pathLst>
                      <a:path w="443" h="438">
                        <a:moveTo>
                          <a:pt x="443" y="33"/>
                        </a:moveTo>
                        <a:lnTo>
                          <a:pt x="34" y="438"/>
                        </a:lnTo>
                        <a:lnTo>
                          <a:pt x="0" y="405"/>
                        </a:lnTo>
                        <a:lnTo>
                          <a:pt x="410" y="0"/>
                        </a:lnTo>
                        <a:lnTo>
                          <a:pt x="443" y="33"/>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1" name="Freeform 7"/>
                  <p:cNvSpPr/>
                  <p:nvPr/>
                </p:nvSpPr>
                <p:spPr bwMode="auto">
                  <a:xfrm>
                    <a:off x="3348038" y="2967038"/>
                    <a:ext cx="692150" cy="723900"/>
                  </a:xfrm>
                  <a:custGeom>
                    <a:avLst/>
                    <a:gdLst>
                      <a:gd name="T0" fmla="*/ 400 w 436"/>
                      <a:gd name="T1" fmla="*/ 456 h 456"/>
                      <a:gd name="T2" fmla="*/ 0 w 436"/>
                      <a:gd name="T3" fmla="*/ 34 h 456"/>
                      <a:gd name="T4" fmla="*/ 34 w 436"/>
                      <a:gd name="T5" fmla="*/ 0 h 456"/>
                      <a:gd name="T6" fmla="*/ 436 w 436"/>
                      <a:gd name="T7" fmla="*/ 422 h 456"/>
                      <a:gd name="T8" fmla="*/ 400 w 436"/>
                      <a:gd name="T9" fmla="*/ 456 h 456"/>
                    </a:gdLst>
                    <a:ahLst/>
                    <a:cxnLst>
                      <a:cxn ang="0">
                        <a:pos x="T0" y="T1"/>
                      </a:cxn>
                      <a:cxn ang="0">
                        <a:pos x="T2" y="T3"/>
                      </a:cxn>
                      <a:cxn ang="0">
                        <a:pos x="T4" y="T5"/>
                      </a:cxn>
                      <a:cxn ang="0">
                        <a:pos x="T6" y="T7"/>
                      </a:cxn>
                      <a:cxn ang="0">
                        <a:pos x="T8" y="T9"/>
                      </a:cxn>
                    </a:cxnLst>
                    <a:rect l="0" t="0" r="r" b="b"/>
                    <a:pathLst>
                      <a:path w="436" h="456">
                        <a:moveTo>
                          <a:pt x="400" y="456"/>
                        </a:moveTo>
                        <a:lnTo>
                          <a:pt x="0" y="34"/>
                        </a:lnTo>
                        <a:lnTo>
                          <a:pt x="34" y="0"/>
                        </a:lnTo>
                        <a:lnTo>
                          <a:pt x="436" y="422"/>
                        </a:lnTo>
                        <a:lnTo>
                          <a:pt x="400" y="456"/>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2" name="Freeform 8"/>
                  <p:cNvSpPr/>
                  <p:nvPr/>
                </p:nvSpPr>
                <p:spPr bwMode="auto">
                  <a:xfrm>
                    <a:off x="8132763" y="4224338"/>
                    <a:ext cx="706438" cy="696913"/>
                  </a:xfrm>
                  <a:custGeom>
                    <a:avLst/>
                    <a:gdLst>
                      <a:gd name="T0" fmla="*/ 0 w 445"/>
                      <a:gd name="T1" fmla="*/ 33 h 439"/>
                      <a:gd name="T2" fmla="*/ 410 w 445"/>
                      <a:gd name="T3" fmla="*/ 439 h 439"/>
                      <a:gd name="T4" fmla="*/ 445 w 445"/>
                      <a:gd name="T5" fmla="*/ 406 h 439"/>
                      <a:gd name="T6" fmla="*/ 34 w 445"/>
                      <a:gd name="T7" fmla="*/ 0 h 439"/>
                      <a:gd name="T8" fmla="*/ 0 w 445"/>
                      <a:gd name="T9" fmla="*/ 33 h 439"/>
                    </a:gdLst>
                    <a:ahLst/>
                    <a:cxnLst>
                      <a:cxn ang="0">
                        <a:pos x="T0" y="T1"/>
                      </a:cxn>
                      <a:cxn ang="0">
                        <a:pos x="T2" y="T3"/>
                      </a:cxn>
                      <a:cxn ang="0">
                        <a:pos x="T4" y="T5"/>
                      </a:cxn>
                      <a:cxn ang="0">
                        <a:pos x="T6" y="T7"/>
                      </a:cxn>
                      <a:cxn ang="0">
                        <a:pos x="T8" y="T9"/>
                      </a:cxn>
                    </a:cxnLst>
                    <a:rect l="0" t="0" r="r" b="b"/>
                    <a:pathLst>
                      <a:path w="445" h="439">
                        <a:moveTo>
                          <a:pt x="0" y="33"/>
                        </a:moveTo>
                        <a:lnTo>
                          <a:pt x="410" y="439"/>
                        </a:lnTo>
                        <a:lnTo>
                          <a:pt x="445" y="406"/>
                        </a:lnTo>
                        <a:lnTo>
                          <a:pt x="34" y="0"/>
                        </a:lnTo>
                        <a:lnTo>
                          <a:pt x="0" y="33"/>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3" name="Freeform 9"/>
                  <p:cNvSpPr/>
                  <p:nvPr/>
                </p:nvSpPr>
                <p:spPr bwMode="auto">
                  <a:xfrm>
                    <a:off x="8132763" y="2963863"/>
                    <a:ext cx="692150" cy="722313"/>
                  </a:xfrm>
                  <a:custGeom>
                    <a:avLst/>
                    <a:gdLst>
                      <a:gd name="T0" fmla="*/ 36 w 436"/>
                      <a:gd name="T1" fmla="*/ 455 h 455"/>
                      <a:gd name="T2" fmla="*/ 436 w 436"/>
                      <a:gd name="T3" fmla="*/ 33 h 455"/>
                      <a:gd name="T4" fmla="*/ 403 w 436"/>
                      <a:gd name="T5" fmla="*/ 0 h 455"/>
                      <a:gd name="T6" fmla="*/ 0 w 436"/>
                      <a:gd name="T7" fmla="*/ 422 h 455"/>
                      <a:gd name="T8" fmla="*/ 36 w 436"/>
                      <a:gd name="T9" fmla="*/ 455 h 455"/>
                    </a:gdLst>
                    <a:ahLst/>
                    <a:cxnLst>
                      <a:cxn ang="0">
                        <a:pos x="T0" y="T1"/>
                      </a:cxn>
                      <a:cxn ang="0">
                        <a:pos x="T2" y="T3"/>
                      </a:cxn>
                      <a:cxn ang="0">
                        <a:pos x="T4" y="T5"/>
                      </a:cxn>
                      <a:cxn ang="0">
                        <a:pos x="T6" y="T7"/>
                      </a:cxn>
                      <a:cxn ang="0">
                        <a:pos x="T8" y="T9"/>
                      </a:cxn>
                    </a:cxnLst>
                    <a:rect l="0" t="0" r="r" b="b"/>
                    <a:pathLst>
                      <a:path w="436" h="455">
                        <a:moveTo>
                          <a:pt x="36" y="455"/>
                        </a:moveTo>
                        <a:lnTo>
                          <a:pt x="436" y="33"/>
                        </a:lnTo>
                        <a:lnTo>
                          <a:pt x="403" y="0"/>
                        </a:lnTo>
                        <a:lnTo>
                          <a:pt x="0" y="422"/>
                        </a:lnTo>
                        <a:lnTo>
                          <a:pt x="36" y="455"/>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63" name="Oval 10"/>
                <p:cNvSpPr>
                  <a:spLocks noChangeArrowheads="1"/>
                </p:cNvSpPr>
                <p:nvPr/>
              </p:nvSpPr>
              <p:spPr bwMode="auto">
                <a:xfrm>
                  <a:off x="2563813" y="2184400"/>
                  <a:ext cx="1028700" cy="1035050"/>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4" name="Oval 13"/>
                <p:cNvSpPr>
                  <a:spLocks noChangeArrowheads="1"/>
                </p:cNvSpPr>
                <p:nvPr/>
              </p:nvSpPr>
              <p:spPr bwMode="auto">
                <a:xfrm>
                  <a:off x="2563813" y="4695825"/>
                  <a:ext cx="1028700" cy="1033463"/>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5" name="Oval 16"/>
                <p:cNvSpPr>
                  <a:spLocks noChangeArrowheads="1"/>
                </p:cNvSpPr>
                <p:nvPr/>
              </p:nvSpPr>
              <p:spPr bwMode="auto">
                <a:xfrm>
                  <a:off x="3795713" y="3441700"/>
                  <a:ext cx="1028700" cy="1031875"/>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6" name="Oval 19"/>
                <p:cNvSpPr>
                  <a:spLocks noChangeArrowheads="1"/>
                </p:cNvSpPr>
                <p:nvPr/>
              </p:nvSpPr>
              <p:spPr bwMode="auto">
                <a:xfrm>
                  <a:off x="7340601" y="3441700"/>
                  <a:ext cx="1028700" cy="1031875"/>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7" name="Oval 22"/>
                <p:cNvSpPr>
                  <a:spLocks noChangeArrowheads="1"/>
                </p:cNvSpPr>
                <p:nvPr/>
              </p:nvSpPr>
              <p:spPr bwMode="auto">
                <a:xfrm>
                  <a:off x="8591551" y="2184400"/>
                  <a:ext cx="1033463" cy="1035050"/>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8" name="Oval 25"/>
                <p:cNvSpPr>
                  <a:spLocks noChangeArrowheads="1"/>
                </p:cNvSpPr>
                <p:nvPr/>
              </p:nvSpPr>
              <p:spPr bwMode="auto">
                <a:xfrm>
                  <a:off x="8591551" y="4695825"/>
                  <a:ext cx="1033463" cy="1033463"/>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61" name="Oval 28"/>
              <p:cNvSpPr>
                <a:spLocks noChangeArrowheads="1"/>
              </p:cNvSpPr>
              <p:nvPr/>
            </p:nvSpPr>
            <p:spPr bwMode="auto">
              <a:xfrm>
                <a:off x="5387976" y="3260725"/>
                <a:ext cx="1393825" cy="1392238"/>
              </a:xfrm>
              <a:prstGeom prst="ellipse">
                <a:avLst/>
              </a:prstGeom>
              <a:solidFill>
                <a:schemeClr val="accent1">
                  <a:lumMod val="20000"/>
                  <a:lumOff val="80000"/>
                </a:schemeClr>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7" name="TextBox 6"/>
            <p:cNvSpPr txBox="1"/>
            <p:nvPr/>
          </p:nvSpPr>
          <p:spPr>
            <a:xfrm>
              <a:off x="728810" y="2818610"/>
              <a:ext cx="1603048" cy="276999"/>
            </a:xfrm>
            <a:prstGeom prst="rect">
              <a:avLst/>
            </a:prstGeom>
            <a:noFill/>
          </p:spPr>
          <p:txBody>
            <a:bodyPr wrap="square"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8" name="Rectangle 1"/>
            <p:cNvSpPr/>
            <p:nvPr/>
          </p:nvSpPr>
          <p:spPr>
            <a:xfrm>
              <a:off x="639042" y="3151993"/>
              <a:ext cx="1782584" cy="769441"/>
            </a:xfrm>
            <a:prstGeom prst="rect">
              <a:avLst/>
            </a:prstGeom>
          </p:spPr>
          <p:txBody>
            <a:bodyPr wrap="square">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50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a:t>
              </a:r>
              <a:r>
                <a:rPr lang="zh-CN" altLang="en-US" sz="600">
                  <a:solidFill>
                    <a:schemeClr val="bg1">
                      <a:lumMod val="50000"/>
                    </a:schemeClr>
                  </a:solidFill>
                  <a:latin typeface="微软雅黑" panose="020B0503020204020204" pitchFamily="34" charset="-122"/>
                  <a:ea typeface="微软雅黑" panose="020B0503020204020204" pitchFamily="34" charset="-122"/>
                  <a:cs typeface="+mn-ea"/>
                  <a:sym typeface="+mn-lt"/>
                </a:rPr>
                <a:t>位显示（</a:t>
              </a:r>
              <a:r>
                <a:rPr lang="zh-CN" altLang="en-US" sz="600" dirty="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endParaRPr lang="id-ID" sz="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9" name="TextBox 8"/>
            <p:cNvSpPr txBox="1"/>
            <p:nvPr/>
          </p:nvSpPr>
          <p:spPr>
            <a:xfrm>
              <a:off x="3878005" y="1277044"/>
              <a:ext cx="1603048" cy="276999"/>
            </a:xfrm>
            <a:prstGeom prst="rect">
              <a:avLst/>
            </a:prstGeom>
            <a:noFill/>
          </p:spPr>
          <p:txBody>
            <a:bodyPr wrap="square"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0" name="Rectangle 9"/>
            <p:cNvSpPr/>
            <p:nvPr/>
          </p:nvSpPr>
          <p:spPr>
            <a:xfrm>
              <a:off x="3788237" y="1610427"/>
              <a:ext cx="1782584" cy="769441"/>
            </a:xfrm>
            <a:prstGeom prst="rect">
              <a:avLst/>
            </a:prstGeom>
          </p:spPr>
          <p:txBody>
            <a:bodyPr wrap="square">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50000"/>
                </a:lnSpc>
              </a:pPr>
              <a:r>
                <a:rPr lang="zh-CN" altLang="en-US" sz="6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id-ID" sz="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 name="TextBox 10"/>
            <p:cNvSpPr txBox="1"/>
            <p:nvPr/>
          </p:nvSpPr>
          <p:spPr>
            <a:xfrm>
              <a:off x="6703247" y="1277044"/>
              <a:ext cx="1603048" cy="276999"/>
            </a:xfrm>
            <a:prstGeom prst="rect">
              <a:avLst/>
            </a:prstGeom>
            <a:noFill/>
          </p:spPr>
          <p:txBody>
            <a:bodyPr wrap="square"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Rectangle 11"/>
            <p:cNvSpPr/>
            <p:nvPr/>
          </p:nvSpPr>
          <p:spPr>
            <a:xfrm>
              <a:off x="6613479" y="1610427"/>
              <a:ext cx="1782584" cy="769441"/>
            </a:xfrm>
            <a:prstGeom prst="rect">
              <a:avLst/>
            </a:prstGeom>
          </p:spPr>
          <p:txBody>
            <a:bodyPr wrap="square">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50000"/>
                </a:lnSpc>
              </a:pPr>
              <a:r>
                <a:rPr lang="zh-CN" altLang="en-US" sz="6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id-ID" sz="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3" name="TextBox 12"/>
            <p:cNvSpPr txBox="1"/>
            <p:nvPr/>
          </p:nvSpPr>
          <p:spPr>
            <a:xfrm>
              <a:off x="9860141" y="2818610"/>
              <a:ext cx="1603048" cy="276999"/>
            </a:xfrm>
            <a:prstGeom prst="rect">
              <a:avLst/>
            </a:prstGeom>
            <a:noFill/>
          </p:spPr>
          <p:txBody>
            <a:bodyPr wrap="square"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Rectangle 13"/>
            <p:cNvSpPr/>
            <p:nvPr/>
          </p:nvSpPr>
          <p:spPr>
            <a:xfrm>
              <a:off x="9770373" y="3151993"/>
              <a:ext cx="1782584" cy="769441"/>
            </a:xfrm>
            <a:prstGeom prst="rect">
              <a:avLst/>
            </a:prstGeom>
          </p:spPr>
          <p:txBody>
            <a:bodyPr wrap="square">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50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id-ID" sz="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14"/>
            <p:cNvSpPr txBox="1"/>
            <p:nvPr/>
          </p:nvSpPr>
          <p:spPr>
            <a:xfrm>
              <a:off x="4289595" y="4896971"/>
              <a:ext cx="1603048" cy="276999"/>
            </a:xfrm>
            <a:prstGeom prst="rect">
              <a:avLst/>
            </a:prstGeom>
            <a:noFill/>
          </p:spPr>
          <p:txBody>
            <a:bodyPr wrap="square"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Rectangle 15"/>
            <p:cNvSpPr/>
            <p:nvPr/>
          </p:nvSpPr>
          <p:spPr>
            <a:xfrm>
              <a:off x="4199827" y="5230354"/>
              <a:ext cx="1782584" cy="769441"/>
            </a:xfrm>
            <a:prstGeom prst="rect">
              <a:avLst/>
            </a:prstGeom>
          </p:spPr>
          <p:txBody>
            <a:bodyPr wrap="square">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50000"/>
                </a:lnSpc>
              </a:pPr>
              <a:r>
                <a:rPr lang="zh-CN" altLang="en-US" sz="60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a:t>
              </a:r>
              <a:r>
                <a:rPr lang="zh-CN" altLang="en-US" sz="600">
                  <a:solidFill>
                    <a:schemeClr val="bg1">
                      <a:lumMod val="50000"/>
                    </a:schemeClr>
                  </a:solidFill>
                  <a:latin typeface="微软雅黑" panose="020B0503020204020204" pitchFamily="34" charset="-122"/>
                  <a:ea typeface="微软雅黑" panose="020B0503020204020204" pitchFamily="34" charset="-122"/>
                  <a:cs typeface="+mn-ea"/>
                  <a:sym typeface="+mn-lt"/>
                </a:rPr>
                <a:t>位显示（</a:t>
              </a:r>
              <a:r>
                <a:rPr lang="zh-CN" altLang="en-US" sz="600" dirty="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建议使用主题字体）</a:t>
              </a:r>
              <a:endParaRPr lang="id-ID" sz="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7" name="TextBox 16"/>
            <p:cNvSpPr txBox="1"/>
            <p:nvPr/>
          </p:nvSpPr>
          <p:spPr>
            <a:xfrm>
              <a:off x="6272671" y="4896971"/>
              <a:ext cx="1603048" cy="276999"/>
            </a:xfrm>
            <a:prstGeom prst="rect">
              <a:avLst/>
            </a:prstGeom>
            <a:noFill/>
          </p:spPr>
          <p:txBody>
            <a:bodyPr wrap="square" rtlCol="0" anchor="ctr">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zh-CN" altLang="en-US" sz="12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endParaRPr 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8" name="Rectangle 17"/>
            <p:cNvSpPr/>
            <p:nvPr/>
          </p:nvSpPr>
          <p:spPr>
            <a:xfrm>
              <a:off x="6182903" y="5230354"/>
              <a:ext cx="1782584" cy="769441"/>
            </a:xfrm>
            <a:prstGeom prst="rect">
              <a:avLst/>
            </a:prstGeom>
          </p:spPr>
          <p:txBody>
            <a:bodyPr wrap="square">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50000"/>
                </a:lnSpc>
              </a:pPr>
              <a:r>
                <a:rPr lang="zh-CN" altLang="en-US" sz="60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endParaRPr lang="id-ID" sz="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19" name="Group 37"/>
            <p:cNvGrpSpPr/>
            <p:nvPr/>
          </p:nvGrpSpPr>
          <p:grpSpPr>
            <a:xfrm>
              <a:off x="2363094" y="2554875"/>
              <a:ext cx="407231" cy="432215"/>
              <a:chOff x="2371633" y="3182483"/>
              <a:chExt cx="407231" cy="432215"/>
            </a:xfrm>
            <a:solidFill>
              <a:schemeClr val="tx1"/>
            </a:solidFill>
          </p:grpSpPr>
          <p:cxnSp>
            <p:nvCxnSpPr>
              <p:cNvPr id="57" name="Straight Connector 7"/>
              <p:cNvCxnSpPr/>
              <p:nvPr/>
            </p:nvCxnSpPr>
            <p:spPr>
              <a:xfrm flipH="1">
                <a:off x="2413416" y="3183076"/>
                <a:ext cx="345318" cy="401641"/>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Oval 35"/>
              <p:cNvSpPr/>
              <p:nvPr/>
            </p:nvSpPr>
            <p:spPr>
              <a:xfrm>
                <a:off x="2371633" y="352475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9" name="Oval 36"/>
              <p:cNvSpPr/>
              <p:nvPr/>
            </p:nvSpPr>
            <p:spPr>
              <a:xfrm>
                <a:off x="2688923" y="3182483"/>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0" name="Group 38"/>
            <p:cNvGrpSpPr/>
            <p:nvPr/>
          </p:nvGrpSpPr>
          <p:grpSpPr>
            <a:xfrm flipH="1">
              <a:off x="9461310" y="2464934"/>
              <a:ext cx="407231" cy="432215"/>
              <a:chOff x="2371633" y="3182483"/>
              <a:chExt cx="407231" cy="432215"/>
            </a:xfrm>
            <a:solidFill>
              <a:schemeClr val="tx1"/>
            </a:solidFill>
          </p:grpSpPr>
          <p:cxnSp>
            <p:nvCxnSpPr>
              <p:cNvPr id="54" name="Straight Connector 39"/>
              <p:cNvCxnSpPr/>
              <p:nvPr/>
            </p:nvCxnSpPr>
            <p:spPr>
              <a:xfrm flipH="1">
                <a:off x="2413416" y="3183076"/>
                <a:ext cx="345318" cy="401641"/>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Oval 40"/>
              <p:cNvSpPr/>
              <p:nvPr/>
            </p:nvSpPr>
            <p:spPr>
              <a:xfrm>
                <a:off x="2371633" y="352475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6" name="Oval 41"/>
              <p:cNvSpPr/>
              <p:nvPr/>
            </p:nvSpPr>
            <p:spPr>
              <a:xfrm>
                <a:off x="2688923" y="3182483"/>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1" name="Group 44"/>
            <p:cNvGrpSpPr/>
            <p:nvPr/>
          </p:nvGrpSpPr>
          <p:grpSpPr>
            <a:xfrm>
              <a:off x="3522881" y="4866989"/>
              <a:ext cx="641856" cy="363365"/>
              <a:chOff x="3531420" y="5494597"/>
              <a:chExt cx="641856" cy="363365"/>
            </a:xfrm>
            <a:solidFill>
              <a:schemeClr val="tx1"/>
            </a:solidFill>
          </p:grpSpPr>
          <p:cxnSp>
            <p:nvCxnSpPr>
              <p:cNvPr id="51" name="Straight Connector 34"/>
              <p:cNvCxnSpPr/>
              <p:nvPr/>
            </p:nvCxnSpPr>
            <p:spPr>
              <a:xfrm>
                <a:off x="3544111" y="5524578"/>
                <a:ext cx="567274" cy="276999"/>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2" name="Oval 42"/>
              <p:cNvSpPr/>
              <p:nvPr/>
            </p:nvSpPr>
            <p:spPr>
              <a:xfrm>
                <a:off x="3531420" y="549459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3" name="Oval 43"/>
              <p:cNvSpPr/>
              <p:nvPr/>
            </p:nvSpPr>
            <p:spPr>
              <a:xfrm>
                <a:off x="4083335" y="5768021"/>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2" name="Group 45"/>
            <p:cNvGrpSpPr/>
            <p:nvPr/>
          </p:nvGrpSpPr>
          <p:grpSpPr>
            <a:xfrm flipH="1">
              <a:off x="7965487" y="4853786"/>
              <a:ext cx="641856" cy="363365"/>
              <a:chOff x="3531420" y="5494597"/>
              <a:chExt cx="641856" cy="363365"/>
            </a:xfrm>
            <a:solidFill>
              <a:schemeClr val="tx1"/>
            </a:solidFill>
          </p:grpSpPr>
          <p:cxnSp>
            <p:nvCxnSpPr>
              <p:cNvPr id="48" name="Straight Connector 46"/>
              <p:cNvCxnSpPr/>
              <p:nvPr/>
            </p:nvCxnSpPr>
            <p:spPr>
              <a:xfrm>
                <a:off x="3544111" y="5524578"/>
                <a:ext cx="567274" cy="276999"/>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9" name="Oval 47"/>
              <p:cNvSpPr/>
              <p:nvPr/>
            </p:nvSpPr>
            <p:spPr>
              <a:xfrm>
                <a:off x="3531420" y="549459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50" name="Oval 48"/>
              <p:cNvSpPr/>
              <p:nvPr/>
            </p:nvSpPr>
            <p:spPr>
              <a:xfrm>
                <a:off x="4083335" y="5768021"/>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3" name="Group 55"/>
            <p:cNvGrpSpPr/>
            <p:nvPr/>
          </p:nvGrpSpPr>
          <p:grpSpPr>
            <a:xfrm>
              <a:off x="4287358" y="2316602"/>
              <a:ext cx="197232" cy="435801"/>
              <a:chOff x="4295897" y="2944210"/>
              <a:chExt cx="197232" cy="435801"/>
            </a:xfrm>
            <a:solidFill>
              <a:schemeClr val="tx1"/>
            </a:solidFill>
          </p:grpSpPr>
          <p:cxnSp>
            <p:nvCxnSpPr>
              <p:cNvPr id="45" name="Straight Connector 26"/>
              <p:cNvCxnSpPr/>
              <p:nvPr/>
            </p:nvCxnSpPr>
            <p:spPr>
              <a:xfrm flipH="1">
                <a:off x="4342750" y="2951092"/>
                <a:ext cx="109329" cy="416893"/>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6" name="Oval 53"/>
              <p:cNvSpPr/>
              <p:nvPr/>
            </p:nvSpPr>
            <p:spPr>
              <a:xfrm>
                <a:off x="4295897" y="329007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7" name="Oval 54"/>
              <p:cNvSpPr/>
              <p:nvPr/>
            </p:nvSpPr>
            <p:spPr>
              <a:xfrm>
                <a:off x="4403188" y="294421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4" name="Group 56"/>
            <p:cNvGrpSpPr/>
            <p:nvPr/>
          </p:nvGrpSpPr>
          <p:grpSpPr>
            <a:xfrm flipH="1">
              <a:off x="7607602" y="2304576"/>
              <a:ext cx="197232" cy="435801"/>
              <a:chOff x="4295897" y="2944210"/>
              <a:chExt cx="197232" cy="435801"/>
            </a:xfrm>
            <a:solidFill>
              <a:schemeClr val="tx1"/>
            </a:solidFill>
          </p:grpSpPr>
          <p:cxnSp>
            <p:nvCxnSpPr>
              <p:cNvPr id="42" name="Straight Connector 57"/>
              <p:cNvCxnSpPr/>
              <p:nvPr/>
            </p:nvCxnSpPr>
            <p:spPr>
              <a:xfrm flipH="1">
                <a:off x="4342750" y="2951092"/>
                <a:ext cx="109329" cy="416893"/>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Oval 58"/>
              <p:cNvSpPr/>
              <p:nvPr/>
            </p:nvSpPr>
            <p:spPr>
              <a:xfrm>
                <a:off x="4295897" y="329007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4" name="Oval 59"/>
              <p:cNvSpPr/>
              <p:nvPr/>
            </p:nvSpPr>
            <p:spPr>
              <a:xfrm>
                <a:off x="4403188" y="294421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
          <p:nvSpPr>
            <p:cNvPr id="25" name="Oval 11"/>
            <p:cNvSpPr>
              <a:spLocks noChangeArrowheads="1"/>
            </p:cNvSpPr>
            <p:nvPr/>
          </p:nvSpPr>
          <p:spPr bwMode="auto">
            <a:xfrm>
              <a:off x="2690212" y="1696492"/>
              <a:ext cx="758825" cy="757238"/>
            </a:xfrm>
            <a:prstGeom prst="ellipse">
              <a:avLst/>
            </a:prstGeom>
            <a:solidFill>
              <a:schemeClr val="accent1"/>
            </a:solidFill>
            <a:ln>
              <a:noFill/>
            </a:ln>
          </p:spPr>
          <p:txBody>
            <a:bodyPr vert="horz" wrap="square" lIns="91440" tIns="45720" rIns="91440" bIns="45720" numCol="1" anchor="t" anchorCtr="0" compatLnSpc="1"/>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6" name="Oval 14"/>
            <p:cNvSpPr>
              <a:spLocks noChangeArrowheads="1"/>
            </p:cNvSpPr>
            <p:nvPr/>
          </p:nvSpPr>
          <p:spPr bwMode="auto">
            <a:xfrm>
              <a:off x="2690212" y="4203155"/>
              <a:ext cx="758825" cy="760413"/>
            </a:xfrm>
            <a:prstGeom prst="ellipse">
              <a:avLst/>
            </a:prstGeom>
            <a:solidFill>
              <a:schemeClr val="accent5"/>
            </a:solidFill>
            <a:ln>
              <a:noFill/>
            </a:ln>
          </p:spPr>
          <p:txBody>
            <a:bodyPr vert="horz" wrap="square" lIns="91440" tIns="45720" rIns="91440" bIns="45720" numCol="1" anchor="t" anchorCtr="0" compatLnSpc="1"/>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Oval 17"/>
            <p:cNvSpPr>
              <a:spLocks noChangeArrowheads="1"/>
            </p:cNvSpPr>
            <p:nvPr/>
          </p:nvSpPr>
          <p:spPr bwMode="auto">
            <a:xfrm>
              <a:off x="3922112" y="2949030"/>
              <a:ext cx="758825" cy="760413"/>
            </a:xfrm>
            <a:prstGeom prst="ellipse">
              <a:avLst/>
            </a:prstGeom>
            <a:solidFill>
              <a:schemeClr val="tx1">
                <a:lumMod val="60000"/>
                <a:lumOff val="40000"/>
              </a:schemeClr>
            </a:solidFill>
            <a:ln>
              <a:noFill/>
            </a:ln>
          </p:spPr>
          <p:txBody>
            <a:bodyPr vert="horz" wrap="square" lIns="91440" tIns="45720" rIns="91440" bIns="45720" numCol="1" anchor="t" anchorCtr="0" compatLnSpc="1"/>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8" name="Oval 20"/>
            <p:cNvSpPr>
              <a:spLocks noChangeArrowheads="1"/>
            </p:cNvSpPr>
            <p:nvPr/>
          </p:nvSpPr>
          <p:spPr bwMode="auto">
            <a:xfrm>
              <a:off x="7466999" y="2949030"/>
              <a:ext cx="758825" cy="760413"/>
            </a:xfrm>
            <a:prstGeom prst="ellipse">
              <a:avLst/>
            </a:prstGeom>
            <a:solidFill>
              <a:schemeClr val="accent3"/>
            </a:solidFill>
            <a:ln>
              <a:noFill/>
            </a:ln>
          </p:spPr>
          <p:txBody>
            <a:bodyPr vert="horz" wrap="square" lIns="91440" tIns="45720" rIns="91440" bIns="45720" numCol="1" anchor="t" anchorCtr="0" compatLnSpc="1"/>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9" name="Oval 23"/>
            <p:cNvSpPr>
              <a:spLocks noChangeArrowheads="1"/>
            </p:cNvSpPr>
            <p:nvPr/>
          </p:nvSpPr>
          <p:spPr bwMode="auto">
            <a:xfrm>
              <a:off x="8722712" y="1696492"/>
              <a:ext cx="754063" cy="757238"/>
            </a:xfrm>
            <a:prstGeom prst="ellipse">
              <a:avLst/>
            </a:prstGeom>
            <a:solidFill>
              <a:schemeClr val="tx1">
                <a:lumMod val="60000"/>
                <a:lumOff val="40000"/>
              </a:schemeClr>
            </a:solidFill>
            <a:ln>
              <a:noFill/>
            </a:ln>
          </p:spPr>
          <p:txBody>
            <a:bodyPr vert="horz" wrap="square" lIns="91440" tIns="45720" rIns="91440" bIns="45720" numCol="1" anchor="t" anchorCtr="0" compatLnSpc="1"/>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0" name="Oval 26"/>
            <p:cNvSpPr>
              <a:spLocks noChangeArrowheads="1"/>
            </p:cNvSpPr>
            <p:nvPr/>
          </p:nvSpPr>
          <p:spPr bwMode="auto">
            <a:xfrm>
              <a:off x="8722712" y="4203155"/>
              <a:ext cx="754063" cy="760413"/>
            </a:xfrm>
            <a:prstGeom prst="ellipse">
              <a:avLst/>
            </a:prstGeom>
            <a:solidFill>
              <a:schemeClr val="accent4"/>
            </a:solidFill>
            <a:ln>
              <a:noFill/>
            </a:ln>
          </p:spPr>
          <p:txBody>
            <a:bodyPr vert="horz" wrap="square" lIns="91440" tIns="45720" rIns="91440" bIns="45720" numCol="1" anchor="t" anchorCtr="0" compatLnSpc="1"/>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1" name="Oval 29"/>
            <p:cNvSpPr>
              <a:spLocks noChangeArrowheads="1"/>
            </p:cNvSpPr>
            <p:nvPr/>
          </p:nvSpPr>
          <p:spPr bwMode="auto">
            <a:xfrm>
              <a:off x="5566762" y="2818855"/>
              <a:ext cx="1022350" cy="1022350"/>
            </a:xfrm>
            <a:prstGeom prst="ellipse">
              <a:avLst/>
            </a:prstGeom>
            <a:solidFill>
              <a:schemeClr val="accent1"/>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2" name="Freeform 31"/>
            <p:cNvSpPr/>
            <p:nvPr/>
          </p:nvSpPr>
          <p:spPr bwMode="auto">
            <a:xfrm>
              <a:off x="5368324" y="2441030"/>
              <a:ext cx="709613" cy="414338"/>
            </a:xfrm>
            <a:custGeom>
              <a:avLst/>
              <a:gdLst>
                <a:gd name="T0" fmla="*/ 23 w 189"/>
                <a:gd name="T1" fmla="*/ 104 h 110"/>
                <a:gd name="T2" fmla="*/ 177 w 189"/>
                <a:gd name="T3" fmla="*/ 24 h 110"/>
                <a:gd name="T4" fmla="*/ 189 w 189"/>
                <a:gd name="T5" fmla="*/ 12 h 110"/>
                <a:gd name="T6" fmla="*/ 189 w 189"/>
                <a:gd name="T7" fmla="*/ 12 h 110"/>
                <a:gd name="T8" fmla="*/ 176 w 189"/>
                <a:gd name="T9" fmla="*/ 0 h 110"/>
                <a:gd name="T10" fmla="*/ 4 w 189"/>
                <a:gd name="T11" fmla="*/ 89 h 110"/>
                <a:gd name="T12" fmla="*/ 7 w 189"/>
                <a:gd name="T13" fmla="*/ 106 h 110"/>
                <a:gd name="T14" fmla="*/ 7 w 189"/>
                <a:gd name="T15" fmla="*/ 107 h 110"/>
                <a:gd name="T16" fmla="*/ 23 w 189"/>
                <a:gd name="T17"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10">
                  <a:moveTo>
                    <a:pt x="23" y="104"/>
                  </a:moveTo>
                  <a:cubicBezTo>
                    <a:pt x="60" y="58"/>
                    <a:pt x="115" y="28"/>
                    <a:pt x="177" y="24"/>
                  </a:cubicBezTo>
                  <a:cubicBezTo>
                    <a:pt x="184" y="24"/>
                    <a:pt x="189" y="19"/>
                    <a:pt x="189" y="12"/>
                  </a:cubicBezTo>
                  <a:cubicBezTo>
                    <a:pt x="189" y="12"/>
                    <a:pt x="189" y="12"/>
                    <a:pt x="189" y="12"/>
                  </a:cubicBezTo>
                  <a:cubicBezTo>
                    <a:pt x="189" y="5"/>
                    <a:pt x="183" y="0"/>
                    <a:pt x="176" y="0"/>
                  </a:cubicBezTo>
                  <a:cubicBezTo>
                    <a:pt x="106" y="4"/>
                    <a:pt x="45" y="38"/>
                    <a:pt x="4" y="89"/>
                  </a:cubicBezTo>
                  <a:cubicBezTo>
                    <a:pt x="0" y="95"/>
                    <a:pt x="1" y="103"/>
                    <a:pt x="7" y="106"/>
                  </a:cubicBezTo>
                  <a:cubicBezTo>
                    <a:pt x="7" y="107"/>
                    <a:pt x="7" y="107"/>
                    <a:pt x="7" y="107"/>
                  </a:cubicBezTo>
                  <a:cubicBezTo>
                    <a:pt x="13" y="110"/>
                    <a:pt x="19" y="109"/>
                    <a:pt x="23" y="104"/>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3" name="Freeform 32"/>
            <p:cNvSpPr/>
            <p:nvPr/>
          </p:nvSpPr>
          <p:spPr bwMode="auto">
            <a:xfrm>
              <a:off x="6141437" y="2445792"/>
              <a:ext cx="822325" cy="1287463"/>
            </a:xfrm>
            <a:custGeom>
              <a:avLst/>
              <a:gdLst>
                <a:gd name="T0" fmla="*/ 195 w 219"/>
                <a:gd name="T1" fmla="*/ 235 h 342"/>
                <a:gd name="T2" fmla="*/ 175 w 219"/>
                <a:gd name="T3" fmla="*/ 323 h 342"/>
                <a:gd name="T4" fmla="*/ 179 w 219"/>
                <a:gd name="T5" fmla="*/ 337 h 342"/>
                <a:gd name="T6" fmla="*/ 179 w 219"/>
                <a:gd name="T7" fmla="*/ 337 h 342"/>
                <a:gd name="T8" fmla="*/ 197 w 219"/>
                <a:gd name="T9" fmla="*/ 333 h 342"/>
                <a:gd name="T10" fmla="*/ 219 w 219"/>
                <a:gd name="T11" fmla="*/ 235 h 342"/>
                <a:gd name="T12" fmla="*/ 13 w 219"/>
                <a:gd name="T13" fmla="*/ 1 h 342"/>
                <a:gd name="T14" fmla="*/ 0 w 219"/>
                <a:gd name="T15" fmla="*/ 13 h 342"/>
                <a:gd name="T16" fmla="*/ 0 w 219"/>
                <a:gd name="T17" fmla="*/ 13 h 342"/>
                <a:gd name="T18" fmla="*/ 10 w 219"/>
                <a:gd name="T19" fmla="*/ 25 h 342"/>
                <a:gd name="T20" fmla="*/ 195 w 219"/>
                <a:gd name="T21" fmla="*/ 23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342">
                  <a:moveTo>
                    <a:pt x="195" y="235"/>
                  </a:moveTo>
                  <a:cubicBezTo>
                    <a:pt x="195" y="266"/>
                    <a:pt x="188" y="296"/>
                    <a:pt x="175" y="323"/>
                  </a:cubicBezTo>
                  <a:cubicBezTo>
                    <a:pt x="173" y="328"/>
                    <a:pt x="175" y="334"/>
                    <a:pt x="179" y="337"/>
                  </a:cubicBezTo>
                  <a:cubicBezTo>
                    <a:pt x="179" y="337"/>
                    <a:pt x="179" y="337"/>
                    <a:pt x="179" y="337"/>
                  </a:cubicBezTo>
                  <a:cubicBezTo>
                    <a:pt x="185" y="342"/>
                    <a:pt x="194" y="340"/>
                    <a:pt x="197" y="333"/>
                  </a:cubicBezTo>
                  <a:cubicBezTo>
                    <a:pt x="211" y="303"/>
                    <a:pt x="219" y="270"/>
                    <a:pt x="219" y="235"/>
                  </a:cubicBezTo>
                  <a:cubicBezTo>
                    <a:pt x="219" y="115"/>
                    <a:pt x="129" y="16"/>
                    <a:pt x="13" y="1"/>
                  </a:cubicBezTo>
                  <a:cubicBezTo>
                    <a:pt x="6" y="0"/>
                    <a:pt x="0" y="6"/>
                    <a:pt x="0" y="13"/>
                  </a:cubicBezTo>
                  <a:cubicBezTo>
                    <a:pt x="0" y="13"/>
                    <a:pt x="0" y="13"/>
                    <a:pt x="0" y="13"/>
                  </a:cubicBezTo>
                  <a:cubicBezTo>
                    <a:pt x="0" y="19"/>
                    <a:pt x="4" y="24"/>
                    <a:pt x="10" y="25"/>
                  </a:cubicBezTo>
                  <a:cubicBezTo>
                    <a:pt x="114" y="38"/>
                    <a:pt x="195" y="127"/>
                    <a:pt x="195" y="235"/>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4" name="Freeform 33"/>
            <p:cNvSpPr/>
            <p:nvPr/>
          </p:nvSpPr>
          <p:spPr bwMode="auto">
            <a:xfrm>
              <a:off x="5187349" y="2871242"/>
              <a:ext cx="1638300" cy="1354138"/>
            </a:xfrm>
            <a:custGeom>
              <a:avLst/>
              <a:gdLst>
                <a:gd name="T0" fmla="*/ 413 w 436"/>
                <a:gd name="T1" fmla="*/ 240 h 360"/>
                <a:gd name="T2" fmla="*/ 189 w 436"/>
                <a:gd name="T3" fmla="*/ 329 h 360"/>
                <a:gd name="T4" fmla="*/ 30 w 436"/>
                <a:gd name="T5" fmla="*/ 170 h 360"/>
                <a:gd name="T6" fmla="*/ 51 w 436"/>
                <a:gd name="T7" fmla="*/ 19 h 360"/>
                <a:gd name="T8" fmla="*/ 47 w 436"/>
                <a:gd name="T9" fmla="*/ 3 h 360"/>
                <a:gd name="T10" fmla="*/ 47 w 436"/>
                <a:gd name="T11" fmla="*/ 3 h 360"/>
                <a:gd name="T12" fmla="*/ 30 w 436"/>
                <a:gd name="T13" fmla="*/ 7 h 360"/>
                <a:gd name="T14" fmla="*/ 1 w 436"/>
                <a:gd name="T15" fmla="*/ 128 h 360"/>
                <a:gd name="T16" fmla="*/ 229 w 436"/>
                <a:gd name="T17" fmla="*/ 358 h 360"/>
                <a:gd name="T18" fmla="*/ 432 w 436"/>
                <a:gd name="T19" fmla="*/ 254 h 360"/>
                <a:gd name="T20" fmla="*/ 430 w 436"/>
                <a:gd name="T21" fmla="*/ 238 h 360"/>
                <a:gd name="T22" fmla="*/ 430 w 436"/>
                <a:gd name="T23" fmla="*/ 238 h 360"/>
                <a:gd name="T24" fmla="*/ 413 w 436"/>
                <a:gd name="T25"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6" h="360">
                  <a:moveTo>
                    <a:pt x="413" y="240"/>
                  </a:moveTo>
                  <a:cubicBezTo>
                    <a:pt x="366" y="309"/>
                    <a:pt x="282" y="349"/>
                    <a:pt x="189" y="329"/>
                  </a:cubicBezTo>
                  <a:cubicBezTo>
                    <a:pt x="110" y="312"/>
                    <a:pt x="47" y="249"/>
                    <a:pt x="30" y="170"/>
                  </a:cubicBezTo>
                  <a:cubicBezTo>
                    <a:pt x="18" y="115"/>
                    <a:pt x="27" y="62"/>
                    <a:pt x="51" y="19"/>
                  </a:cubicBezTo>
                  <a:cubicBezTo>
                    <a:pt x="54" y="14"/>
                    <a:pt x="53" y="6"/>
                    <a:pt x="47" y="3"/>
                  </a:cubicBezTo>
                  <a:cubicBezTo>
                    <a:pt x="47" y="3"/>
                    <a:pt x="47" y="3"/>
                    <a:pt x="47" y="3"/>
                  </a:cubicBezTo>
                  <a:cubicBezTo>
                    <a:pt x="41" y="0"/>
                    <a:pt x="34" y="1"/>
                    <a:pt x="30" y="7"/>
                  </a:cubicBezTo>
                  <a:cubicBezTo>
                    <a:pt x="10" y="43"/>
                    <a:pt x="0" y="84"/>
                    <a:pt x="1" y="128"/>
                  </a:cubicBezTo>
                  <a:cubicBezTo>
                    <a:pt x="4" y="253"/>
                    <a:pt x="105" y="354"/>
                    <a:pt x="229" y="358"/>
                  </a:cubicBezTo>
                  <a:cubicBezTo>
                    <a:pt x="314" y="360"/>
                    <a:pt x="389" y="318"/>
                    <a:pt x="432" y="254"/>
                  </a:cubicBezTo>
                  <a:cubicBezTo>
                    <a:pt x="436" y="249"/>
                    <a:pt x="435" y="242"/>
                    <a:pt x="430" y="238"/>
                  </a:cubicBezTo>
                  <a:cubicBezTo>
                    <a:pt x="430" y="238"/>
                    <a:pt x="430" y="238"/>
                    <a:pt x="430" y="238"/>
                  </a:cubicBezTo>
                  <a:cubicBezTo>
                    <a:pt x="425" y="233"/>
                    <a:pt x="417" y="234"/>
                    <a:pt x="413" y="24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5" name="Oval 12"/>
            <p:cNvSpPr>
              <a:spLocks noChangeArrowheads="1"/>
            </p:cNvSpPr>
            <p:nvPr/>
          </p:nvSpPr>
          <p:spPr bwMode="auto">
            <a:xfrm>
              <a:off x="2941527" y="1877078"/>
              <a:ext cx="256196" cy="396450"/>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6" name="Oval 15"/>
            <p:cNvSpPr>
              <a:spLocks noChangeArrowheads="1"/>
            </p:cNvSpPr>
            <p:nvPr/>
          </p:nvSpPr>
          <p:spPr bwMode="auto">
            <a:xfrm>
              <a:off x="2942252" y="4386452"/>
              <a:ext cx="254745" cy="394204"/>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7" name="Oval 18"/>
            <p:cNvSpPr>
              <a:spLocks noChangeArrowheads="1"/>
            </p:cNvSpPr>
            <p:nvPr/>
          </p:nvSpPr>
          <p:spPr bwMode="auto">
            <a:xfrm>
              <a:off x="4174152" y="3132327"/>
              <a:ext cx="254745" cy="394204"/>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8" name="Oval 21"/>
            <p:cNvSpPr>
              <a:spLocks noChangeArrowheads="1"/>
            </p:cNvSpPr>
            <p:nvPr/>
          </p:nvSpPr>
          <p:spPr bwMode="auto">
            <a:xfrm>
              <a:off x="7719039" y="3132327"/>
              <a:ext cx="254745" cy="394204"/>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9" name="Oval 24"/>
            <p:cNvSpPr>
              <a:spLocks noChangeArrowheads="1"/>
            </p:cNvSpPr>
            <p:nvPr/>
          </p:nvSpPr>
          <p:spPr bwMode="auto">
            <a:xfrm>
              <a:off x="8971645" y="1877078"/>
              <a:ext cx="256196" cy="396450"/>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0" name="Oval 27"/>
            <p:cNvSpPr>
              <a:spLocks noChangeArrowheads="1"/>
            </p:cNvSpPr>
            <p:nvPr/>
          </p:nvSpPr>
          <p:spPr bwMode="auto">
            <a:xfrm>
              <a:off x="8971645" y="4385329"/>
              <a:ext cx="256196" cy="396450"/>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1" name="Oval 30"/>
            <p:cNvSpPr>
              <a:spLocks noChangeArrowheads="1"/>
            </p:cNvSpPr>
            <p:nvPr/>
          </p:nvSpPr>
          <p:spPr bwMode="auto">
            <a:xfrm>
              <a:off x="5948614" y="3131766"/>
              <a:ext cx="255470" cy="395326"/>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cut/>
      </p:transition>
    </mc:Choice>
    <mc:Fallback xmlns="">
      <p:transition spd="slow"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25">
      <a:dk1>
        <a:sysClr val="windowText" lastClr="000000"/>
      </a:dk1>
      <a:lt1>
        <a:sysClr val="window" lastClr="FFFFFF"/>
      </a:lt1>
      <a:dk2>
        <a:srgbClr val="335B74"/>
      </a:dk2>
      <a:lt2>
        <a:srgbClr val="595959"/>
      </a:lt2>
      <a:accent1>
        <a:srgbClr val="9C7036"/>
      </a:accent1>
      <a:accent2>
        <a:srgbClr val="7F7F7F"/>
      </a:accent2>
      <a:accent3>
        <a:srgbClr val="9C7036"/>
      </a:accent3>
      <a:accent4>
        <a:srgbClr val="7F7F7F"/>
      </a:accent4>
      <a:accent5>
        <a:srgbClr val="9C7036"/>
      </a:accent5>
      <a:accent6>
        <a:srgbClr val="7F7F7F"/>
      </a:accent6>
      <a:hlink>
        <a:srgbClr val="6EAC1C"/>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1781</Words>
  <Application>Microsoft Office PowerPoint</Application>
  <PresentationFormat>全屏显示(16:9)</PresentationFormat>
  <Paragraphs>259</Paragraphs>
  <Slides>24</Slides>
  <Notes>17</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Broadway BT</vt:lpstr>
      <vt:lpstr>Gill Sans</vt:lpstr>
      <vt:lpstr>Gungsuh</vt:lpstr>
      <vt:lpstr>Lato Light</vt:lpstr>
      <vt:lpstr>맑은 고딕</vt:lpstr>
      <vt:lpstr>方正启体简体</vt:lpstr>
      <vt:lpstr>方正舒体</vt:lpstr>
      <vt:lpstr>华文新魏</vt:lpstr>
      <vt:lpstr>宋体</vt:lpstr>
      <vt:lpstr>微软雅黑</vt:lpstr>
      <vt:lpstr>Arial</vt:lpstr>
      <vt:lpstr>Calibri</vt:lpstr>
      <vt:lpstr>Script MT Bold</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2</cp:revision>
  <dcterms:created xsi:type="dcterms:W3CDTF">2018-06-17T02:17:07Z</dcterms:created>
  <dcterms:modified xsi:type="dcterms:W3CDTF">2019-03-27T06:59:48Z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